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slides/slide380.xml" ContentType="application/vnd.openxmlformats-officedocument.presentationml.slide+xml"/>
  <Override PartName="/ppt/slides/slide470.xml" ContentType="application/vnd.openxmlformats-officedocument.presentationml.slide+xml"/>
  <Override PartName="/ppt/slides/slide530.xml" ContentType="application/vnd.openxmlformats-officedocument.presentationml.slide+xml"/>
  <Override PartName="/ppt/slides/slide680.xml" ContentType="application/vnd.openxmlformats-officedocument.presentationml.slide+xml"/>
  <Override PartName="/ppt/slides/slide710.xml" ContentType="application/vnd.openxmlformats-officedocument.presentationml.slide+xml"/>
  <Override PartName="/ppt/slides/slide740.xml" ContentType="application/vnd.openxmlformats-officedocument.presentationml.slide+xml"/>
  <Override PartName="/ppt/slides/slide790.xml" ContentType="application/vnd.openxmlformats-officedocument.presentationml.slide+xml"/>
  <Override PartName="/ppt/slides/slide820.xml" ContentType="application/vnd.openxmlformats-officedocument.presentationml.slide+xml"/>
  <Override PartName="/ppt/slides/slide350.xml" ContentType="application/vnd.openxmlformats-officedocument.presentationml.slide+xml"/>
  <Override PartName="/ppt/slideLayouts/slideLayout60.xml" ContentType="application/vnd.openxmlformats-officedocument.presentationml.slideLayout+xml"/>
  <Override PartName="/ppt/slideLayouts/slideLayout30.xml" ContentType="application/vnd.openxmlformats-officedocument.presentationml.slideLayout+xml"/>
  <Override PartName="/ppt/slideMasters/slideMaster10.xml" ContentType="application/vnd.openxmlformats-officedocument.presentationml.slideMaster+xml"/>
  <Override PartName="/ppt/slideLayouts/slideLayout80.xml" ContentType="application/vnd.openxmlformats-officedocument.presentationml.slideLayout+xml"/>
  <Override PartName="/ppt/slideLayouts/slideLayout70.xml" ContentType="application/vnd.openxmlformats-officedocument.presentationml.slideLayout+xml"/>
  <Override PartName="/ppt/theme/theme10.xml" ContentType="application/vnd.openxmlformats-officedocument.theme+xml"/>
  <Override PartName="/ppt/slideLayouts/slideLayout20.xml" ContentType="application/vnd.openxmlformats-officedocument.presentationml.slideLayout+xml"/>
  <Override PartName="/ppt/slideLayouts/slideLayout12.xml" ContentType="application/vnd.openxmlformats-officedocument.presentationml.slideLayout+xml"/>
  <Override PartName="/ppt/slideLayouts/slideLayout110.xml" ContentType="application/vnd.openxmlformats-officedocument.presentationml.slideLayout+xml"/>
  <Override PartName="/ppt/slideLayouts/slideLayout50.xml" ContentType="application/vnd.openxmlformats-officedocument.presentationml.slideLayout+xml"/>
  <Override PartName="/ppt/slideLayouts/slideLayout100.xml" ContentType="application/vnd.openxmlformats-officedocument.presentationml.slideLayout+xml"/>
  <Override PartName="/ppt/slideLayouts/slideLayout40.xml" ContentType="application/vnd.openxmlformats-officedocument.presentationml.slideLayout+xml"/>
  <Override PartName="/ppt/slideLayouts/slideLayout9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8"/>
  </p:notesMasterIdLst>
  <p:sldIdLst>
    <p:sldId id="1737" r:id="rId5"/>
    <p:sldId id="1738" r:id="rId6"/>
    <p:sldId id="1735" r:id="rId7"/>
    <p:sldId id="258" r:id="rId8"/>
    <p:sldId id="259" r:id="rId9"/>
    <p:sldId id="1756" r:id="rId10"/>
    <p:sldId id="1757" r:id="rId11"/>
    <p:sldId id="1758" r:id="rId12"/>
    <p:sldId id="266" r:id="rId13"/>
    <p:sldId id="260" r:id="rId14"/>
    <p:sldId id="262" r:id="rId15"/>
    <p:sldId id="263" r:id="rId16"/>
    <p:sldId id="1740" r:id="rId17"/>
    <p:sldId id="264" r:id="rId18"/>
    <p:sldId id="290" r:id="rId19"/>
    <p:sldId id="265" r:id="rId20"/>
    <p:sldId id="1751" r:id="rId21"/>
    <p:sldId id="291" r:id="rId22"/>
    <p:sldId id="275" r:id="rId23"/>
    <p:sldId id="268" r:id="rId24"/>
    <p:sldId id="269" r:id="rId25"/>
    <p:sldId id="1759" r:id="rId26"/>
    <p:sldId id="270" r:id="rId27"/>
    <p:sldId id="271" r:id="rId28"/>
    <p:sldId id="272" r:id="rId29"/>
    <p:sldId id="273" r:id="rId30"/>
    <p:sldId id="1752" r:id="rId31"/>
    <p:sldId id="274" r:id="rId32"/>
    <p:sldId id="292" r:id="rId33"/>
    <p:sldId id="276" r:id="rId34"/>
    <p:sldId id="1753" r:id="rId35"/>
    <p:sldId id="277" r:id="rId36"/>
    <p:sldId id="278" r:id="rId37"/>
    <p:sldId id="1754" r:id="rId38"/>
    <p:sldId id="279" r:id="rId39"/>
    <p:sldId id="280" r:id="rId40"/>
    <p:sldId id="1784" r:id="rId41"/>
    <p:sldId id="1783" r:id="rId42"/>
    <p:sldId id="293" r:id="rId43"/>
    <p:sldId id="281" r:id="rId44"/>
    <p:sldId id="282" r:id="rId45"/>
    <p:sldId id="283" r:id="rId46"/>
    <p:sldId id="284" r:id="rId47"/>
    <p:sldId id="285" r:id="rId48"/>
    <p:sldId id="294" r:id="rId49"/>
    <p:sldId id="286" r:id="rId50"/>
    <p:sldId id="1739" r:id="rId51"/>
    <p:sldId id="1718" r:id="rId52"/>
    <p:sldId id="288" r:id="rId53"/>
    <p:sldId id="295" r:id="rId54"/>
    <p:sldId id="314" r:id="rId55"/>
    <p:sldId id="315" r:id="rId56"/>
    <p:sldId id="1761" r:id="rId57"/>
    <p:sldId id="1760" r:id="rId58"/>
    <p:sldId id="297" r:id="rId59"/>
    <p:sldId id="298" r:id="rId60"/>
    <p:sldId id="316" r:id="rId61"/>
    <p:sldId id="1762" r:id="rId62"/>
    <p:sldId id="1719" r:id="rId63"/>
    <p:sldId id="287" r:id="rId64"/>
    <p:sldId id="1714" r:id="rId65"/>
    <p:sldId id="1715" r:id="rId66"/>
    <p:sldId id="1717" r:id="rId67"/>
    <p:sldId id="1763" r:id="rId68"/>
    <p:sldId id="1720" r:id="rId69"/>
    <p:sldId id="300" r:id="rId70"/>
    <p:sldId id="308" r:id="rId71"/>
    <p:sldId id="301" r:id="rId72"/>
    <p:sldId id="302" r:id="rId73"/>
    <p:sldId id="303" r:id="rId74"/>
    <p:sldId id="317" r:id="rId75"/>
    <p:sldId id="318" r:id="rId76"/>
    <p:sldId id="319" r:id="rId77"/>
    <p:sldId id="320" r:id="rId78"/>
    <p:sldId id="321" r:id="rId79"/>
    <p:sldId id="323" r:id="rId80"/>
    <p:sldId id="304" r:id="rId81"/>
    <p:sldId id="324" r:id="rId82"/>
    <p:sldId id="305" r:id="rId83"/>
    <p:sldId id="1726" r:id="rId84"/>
    <p:sldId id="307" r:id="rId85"/>
    <p:sldId id="299" r:id="rId86"/>
    <p:sldId id="1764" r:id="rId87"/>
    <p:sldId id="1727" r:id="rId88"/>
    <p:sldId id="1728" r:id="rId89"/>
    <p:sldId id="306" r:id="rId90"/>
    <p:sldId id="1721" r:id="rId91"/>
    <p:sldId id="309" r:id="rId92"/>
    <p:sldId id="1771" r:id="rId93"/>
    <p:sldId id="310" r:id="rId94"/>
    <p:sldId id="311" r:id="rId95"/>
    <p:sldId id="312" r:id="rId96"/>
    <p:sldId id="1722" r:id="rId97"/>
    <p:sldId id="325" r:id="rId98"/>
    <p:sldId id="326" r:id="rId99"/>
    <p:sldId id="1747" r:id="rId100"/>
    <p:sldId id="1749" r:id="rId101"/>
    <p:sldId id="1723" r:id="rId102"/>
    <p:sldId id="313" r:id="rId103"/>
    <p:sldId id="327" r:id="rId104"/>
    <p:sldId id="340" r:id="rId105"/>
    <p:sldId id="328" r:id="rId106"/>
    <p:sldId id="329" r:id="rId107"/>
    <p:sldId id="341" r:id="rId108"/>
    <p:sldId id="1729" r:id="rId109"/>
    <p:sldId id="330" r:id="rId110"/>
    <p:sldId id="331" r:id="rId111"/>
    <p:sldId id="332" r:id="rId112"/>
    <p:sldId id="333" r:id="rId113"/>
    <p:sldId id="334" r:id="rId114"/>
    <p:sldId id="1765" r:id="rId115"/>
    <p:sldId id="1770" r:id="rId116"/>
    <p:sldId id="1769" r:id="rId117"/>
    <p:sldId id="1767" r:id="rId118"/>
    <p:sldId id="1768" r:id="rId119"/>
    <p:sldId id="1766" r:id="rId120"/>
    <p:sldId id="335" r:id="rId121"/>
    <p:sldId id="1741" r:id="rId122"/>
    <p:sldId id="1730" r:id="rId123"/>
    <p:sldId id="336" r:id="rId124"/>
    <p:sldId id="337" r:id="rId125"/>
    <p:sldId id="1731" r:id="rId126"/>
    <p:sldId id="1689" r:id="rId127"/>
    <p:sldId id="1690" r:id="rId128"/>
    <p:sldId id="1693" r:id="rId129"/>
    <p:sldId id="1696" r:id="rId130"/>
    <p:sldId id="1694" r:id="rId131"/>
    <p:sldId id="1698" r:id="rId132"/>
    <p:sldId id="1697" r:id="rId133"/>
    <p:sldId id="1755" r:id="rId134"/>
    <p:sldId id="1700" r:id="rId135"/>
    <p:sldId id="1750" r:id="rId136"/>
    <p:sldId id="1701" r:id="rId137"/>
    <p:sldId id="1702" r:id="rId138"/>
    <p:sldId id="1703" r:id="rId139"/>
    <p:sldId id="1695" r:id="rId140"/>
    <p:sldId id="1704" r:id="rId141"/>
    <p:sldId id="1713" r:id="rId142"/>
    <p:sldId id="1705" r:id="rId143"/>
    <p:sldId id="1712" r:id="rId144"/>
    <p:sldId id="1706" r:id="rId145"/>
    <p:sldId id="1732" r:id="rId146"/>
    <p:sldId id="1707" r:id="rId147"/>
    <p:sldId id="1708" r:id="rId148"/>
    <p:sldId id="1709" r:id="rId149"/>
    <p:sldId id="1745" r:id="rId150"/>
    <p:sldId id="1742" r:id="rId151"/>
    <p:sldId id="1743" r:id="rId152"/>
    <p:sldId id="1744" r:id="rId153"/>
    <p:sldId id="1746" r:id="rId154"/>
    <p:sldId id="1733" r:id="rId155"/>
    <p:sldId id="1710" r:id="rId156"/>
    <p:sldId id="1711" r:id="rId157"/>
    <p:sldId id="1772" r:id="rId158"/>
    <p:sldId id="1773" r:id="rId159"/>
    <p:sldId id="1776" r:id="rId160"/>
    <p:sldId id="1775" r:id="rId161"/>
    <p:sldId id="1778" r:id="rId162"/>
    <p:sldId id="1777" r:id="rId163"/>
    <p:sldId id="1779" r:id="rId164"/>
    <p:sldId id="1780" r:id="rId165"/>
    <p:sldId id="1781" r:id="rId166"/>
    <p:sldId id="1782" r:id="rId16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サマリー セクション" id="{B818F746-81DF-4192-92D8-6EC1E033FBA9}">
          <p14:sldIdLst>
            <p14:sldId id="1737"/>
            <p14:sldId id="1738"/>
          </p14:sldIdLst>
        </p14:section>
        <p14:section name="【0】Teamsとは" id="{F008138B-4D53-4830-B495-B56249E12CF8}">
          <p14:sldIdLst>
            <p14:sldId id="1735"/>
            <p14:sldId id="258"/>
            <p14:sldId id="259"/>
            <p14:sldId id="1756"/>
            <p14:sldId id="1757"/>
            <p14:sldId id="1758"/>
          </p14:sldIdLst>
        </p14:section>
        <p14:section name="【１】チームの作成" id="{F23E2746-4A1B-4D89-B0DE-E009394492A5}">
          <p14:sldIdLst>
            <p14:sldId id="266"/>
            <p14:sldId id="260"/>
            <p14:sldId id="262"/>
            <p14:sldId id="263"/>
            <p14:sldId id="1740"/>
            <p14:sldId id="264"/>
            <p14:sldId id="290"/>
            <p14:sldId id="265"/>
            <p14:sldId id="1751"/>
          </p14:sldIdLst>
        </p14:section>
        <p14:section name="【２】チームの管理や設定" id="{D645E813-3083-47E9-B934-D1C8F4DBC0F4}">
          <p14:sldIdLst>
            <p14:sldId id="291"/>
            <p14:sldId id="275"/>
            <p14:sldId id="268"/>
            <p14:sldId id="269"/>
            <p14:sldId id="1759"/>
            <p14:sldId id="270"/>
            <p14:sldId id="271"/>
            <p14:sldId id="272"/>
            <p14:sldId id="273"/>
            <p14:sldId id="1752"/>
            <p14:sldId id="274"/>
          </p14:sldIdLst>
        </p14:section>
        <p14:section name="【３】メッセージを送る" id="{F9DFA602-45D1-4187-B0AB-3C4C6B159294}">
          <p14:sldIdLst>
            <p14:sldId id="292"/>
            <p14:sldId id="276"/>
            <p14:sldId id="1753"/>
            <p14:sldId id="277"/>
            <p14:sldId id="278"/>
            <p14:sldId id="1754"/>
            <p14:sldId id="279"/>
            <p14:sldId id="280"/>
            <p14:sldId id="1784"/>
            <p14:sldId id="1783"/>
          </p14:sldIdLst>
        </p14:section>
        <p14:section name="【４】ファイルを送る" id="{ED3E5D6C-F7A1-42EB-A4CB-22B0893F399A}">
          <p14:sldIdLst>
            <p14:sldId id="293"/>
            <p14:sldId id="281"/>
            <p14:sldId id="282"/>
            <p14:sldId id="283"/>
            <p14:sldId id="284"/>
            <p14:sldId id="285"/>
          </p14:sldIdLst>
        </p14:section>
        <p14:section name="【５】オンライン授業" id="{9B8B45EF-7795-4C17-ABDE-9362BD716981}">
          <p14:sldIdLst>
            <p14:sldId id="294"/>
            <p14:sldId id="286"/>
            <p14:sldId id="1739"/>
          </p14:sldIdLst>
        </p14:section>
        <p14:section name="【5-1】オンライン授業　開催者になるとき" id="{E61C972A-65A8-4BF6-A6B4-4CC762E6DDFD}">
          <p14:sldIdLst>
            <p14:sldId id="1718"/>
            <p14:sldId id="288"/>
            <p14:sldId id="295"/>
            <p14:sldId id="314"/>
            <p14:sldId id="315"/>
            <p14:sldId id="1761"/>
            <p14:sldId id="1760"/>
            <p14:sldId id="297"/>
            <p14:sldId id="298"/>
            <p14:sldId id="316"/>
            <p14:sldId id="1762"/>
          </p14:sldIdLst>
        </p14:section>
        <p14:section name="【5-2】会議に参加するとき" id="{F792FBC4-D682-4DBA-B6C6-95DB003D8398}">
          <p14:sldIdLst>
            <p14:sldId id="1719"/>
            <p14:sldId id="287"/>
            <p14:sldId id="1714"/>
            <p14:sldId id="1715"/>
            <p14:sldId id="1717"/>
            <p14:sldId id="1763"/>
          </p14:sldIdLst>
        </p14:section>
        <p14:section name="【5-3】会議参加中に使う機能" id="{AD62BB56-7244-4754-8243-E1DC0FF0E60A}">
          <p14:sldIdLst>
            <p14:sldId id="1720"/>
            <p14:sldId id="300"/>
            <p14:sldId id="308"/>
            <p14:sldId id="301"/>
            <p14:sldId id="302"/>
            <p14:sldId id="303"/>
            <p14:sldId id="317"/>
            <p14:sldId id="318"/>
            <p14:sldId id="319"/>
            <p14:sldId id="320"/>
            <p14:sldId id="321"/>
            <p14:sldId id="323"/>
            <p14:sldId id="304"/>
            <p14:sldId id="324"/>
            <p14:sldId id="305"/>
          </p14:sldIdLst>
        </p14:section>
        <p14:section name="【5-4】会議参加者として使う機能" id="{C5340598-38DF-468E-A031-ED96B1FA045F}">
          <p14:sldIdLst>
            <p14:sldId id="1726"/>
            <p14:sldId id="307"/>
            <p14:sldId id="299"/>
            <p14:sldId id="1764"/>
          </p14:sldIdLst>
        </p14:section>
        <p14:section name="【5-5】会議終了後に使う機能" id="{905326F6-60A3-45AA-AB0E-98F7D27D25B9}">
          <p14:sldIdLst>
            <p14:sldId id="1727"/>
            <p14:sldId id="1728"/>
            <p14:sldId id="306"/>
          </p14:sldIdLst>
        </p14:section>
        <p14:section name="【5-6】会議（オンライン授業）の事前予約" id="{BB673E71-75FF-4A30-A41A-6FE89CC5942F}">
          <p14:sldIdLst>
            <p14:sldId id="1721"/>
            <p14:sldId id="309"/>
            <p14:sldId id="1771"/>
            <p14:sldId id="310"/>
            <p14:sldId id="311"/>
            <p14:sldId id="312"/>
          </p14:sldIdLst>
        </p14:section>
        <p14:section name="【5-7】会議の録画" id="{1236657E-43E2-4690-822E-723C8EA346CD}">
          <p14:sldIdLst>
            <p14:sldId id="1722"/>
            <p14:sldId id="325"/>
            <p14:sldId id="326"/>
            <p14:sldId id="1747"/>
            <p14:sldId id="1749"/>
          </p14:sldIdLst>
        </p14:section>
        <p14:section name="【5-8】会議で困ったとき" id="{835FF236-633A-4C2C-8BE4-A46002855074}">
          <p14:sldIdLst>
            <p14:sldId id="1723"/>
            <p14:sldId id="313"/>
            <p14:sldId id="327"/>
          </p14:sldIdLst>
        </p14:section>
        <p14:section name="【６】Teamsのタブの追加" id="{A823EB47-8ABF-4BF7-AE32-0C1C2AC047B2}">
          <p14:sldIdLst>
            <p14:sldId id="340"/>
            <p14:sldId id="328"/>
            <p14:sldId id="329"/>
            <p14:sldId id="341"/>
          </p14:sldIdLst>
        </p14:section>
        <p14:section name="【７】Teamsでグループワーク" id="{F26B5503-5BC5-4E60-858F-105D66E42AE3}">
          <p14:sldIdLst>
            <p14:sldId id="1729"/>
            <p14:sldId id="330"/>
            <p14:sldId id="331"/>
            <p14:sldId id="332"/>
            <p14:sldId id="333"/>
            <p14:sldId id="334"/>
            <p14:sldId id="1765"/>
            <p14:sldId id="1770"/>
            <p14:sldId id="1769"/>
            <p14:sldId id="1767"/>
            <p14:sldId id="1768"/>
            <p14:sldId id="1766"/>
            <p14:sldId id="335"/>
            <p14:sldId id="1741"/>
          </p14:sldIdLst>
        </p14:section>
        <p14:section name="【８】Teamsでアンケート" id="{9F7F8C39-9570-456F-B29E-F7C9AC6DB292}">
          <p14:sldIdLst>
            <p14:sldId id="1730"/>
            <p14:sldId id="336"/>
            <p14:sldId id="337"/>
          </p14:sldIdLst>
        </p14:section>
        <p14:section name="【９】Teamsの課題機能" id="{5A20B222-957D-4FC5-8A69-A92FD0AB483F}">
          <p14:sldIdLst>
            <p14:sldId id="1731"/>
            <p14:sldId id="1689"/>
            <p14:sldId id="1690"/>
            <p14:sldId id="1693"/>
            <p14:sldId id="1696"/>
            <p14:sldId id="1694"/>
            <p14:sldId id="1698"/>
            <p14:sldId id="1697"/>
            <p14:sldId id="1755"/>
            <p14:sldId id="1700"/>
            <p14:sldId id="1750"/>
            <p14:sldId id="1701"/>
            <p14:sldId id="1702"/>
            <p14:sldId id="1703"/>
            <p14:sldId id="1695"/>
            <p14:sldId id="1704"/>
            <p14:sldId id="1713"/>
            <p14:sldId id="1705"/>
            <p14:sldId id="1712"/>
            <p14:sldId id="1706"/>
          </p14:sldIdLst>
        </p14:section>
        <p14:section name="【10】Teamsのクラスノートブック機能" id="{866552F4-3310-4142-B854-0ED17E127F1D}">
          <p14:sldIdLst>
            <p14:sldId id="1732"/>
            <p14:sldId id="1707"/>
            <p14:sldId id="1708"/>
            <p14:sldId id="1709"/>
          </p14:sldIdLst>
        </p14:section>
        <p14:section name="【11】授業タブ" id="{DD88BF86-C074-4E82-B55C-0079EDE08DB7}">
          <p14:sldIdLst>
            <p14:sldId id="1745"/>
            <p14:sldId id="1742"/>
            <p14:sldId id="1743"/>
            <p14:sldId id="1744"/>
            <p14:sldId id="1746"/>
          </p14:sldIdLst>
        </p14:section>
        <p14:section name="【12】その他の機能" id="{6B8886AF-1CC3-4E94-85BB-813972C7BC53}">
          <p14:sldIdLst>
            <p14:sldId id="1733"/>
            <p14:sldId id="1710"/>
            <p14:sldId id="1711"/>
          </p14:sldIdLst>
        </p14:section>
        <p14:section name="【13】ﾄﾗﾌﾞﾙｼｭｰﾃｨﾝｸﾞ" id="{AB25D960-0FAB-4C50-AC75-61F74E22257F}">
          <p14:sldIdLst>
            <p14:sldId id="1772"/>
            <p14:sldId id="1773"/>
            <p14:sldId id="1776"/>
            <p14:sldId id="1775"/>
            <p14:sldId id="1778"/>
            <p14:sldId id="1777"/>
            <p14:sldId id="1779"/>
          </p14:sldIdLst>
        </p14:section>
        <p14:section name="【14】付録" id="{429196DE-C9C3-43AB-8E59-EA435107917A}">
          <p14:sldIdLst>
            <p14:sldId id="1780"/>
            <p14:sldId id="1781"/>
            <p14:sldId id="178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66FF66"/>
    <a:srgbClr val="FFFF99"/>
    <a:srgbClr val="FFCCCC"/>
    <a:srgbClr val="FF99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77928E-12DF-4F62-8576-CC1E75C7DA0A}" v="3" dt="2025-04-07T08:47:48.1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74" autoAdjust="0"/>
  </p:normalViewPr>
  <p:slideViewPr>
    <p:cSldViewPr snapToGrid="0">
      <p:cViewPr varScale="1">
        <p:scale>
          <a:sx n="80" d="100"/>
          <a:sy n="80" d="100"/>
        </p:scale>
        <p:origin x="108" y="150"/>
      </p:cViewPr>
      <p:guideLst/>
    </p:cSldViewPr>
  </p:slideViewPr>
  <p:outlineViewPr>
    <p:cViewPr>
      <p:scale>
        <a:sx n="33" d="100"/>
        <a:sy n="33" d="100"/>
      </p:scale>
      <p:origin x="0" y="-22929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3696" y="78"/>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viewProps" Target="viewProp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theme" Target="theme/theme1.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2" Type="http://schemas.openxmlformats.org/officeDocument/2006/relationships/tableStyles" Target="tableStyle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microsoft.com/office/2015/10/relationships/revisionInfo" Target="revisionInfo.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的場 由樹" userId="b51f753a-e329-41d0-b6f8-6bf466bc68b8" providerId="ADAL" clId="{4977928E-12DF-4F62-8576-CC1E75C7DA0A}"/>
    <pc:docChg chg="custSel modSld sldOrd">
      <pc:chgData name="的場 由樹" userId="b51f753a-e329-41d0-b6f8-6bf466bc68b8" providerId="ADAL" clId="{4977928E-12DF-4F62-8576-CC1E75C7DA0A}" dt="2025-04-07T08:47:48.143" v="17"/>
      <pc:docMkLst>
        <pc:docMk/>
      </pc:docMkLst>
      <pc:sldChg chg="addSp delSp modSp mod">
        <pc:chgData name="的場 由樹" userId="b51f753a-e329-41d0-b6f8-6bf466bc68b8" providerId="ADAL" clId="{4977928E-12DF-4F62-8576-CC1E75C7DA0A}" dt="2025-04-07T08:44:07.981" v="9"/>
        <pc:sldMkLst>
          <pc:docMk/>
          <pc:sldMk cId="3560193150" sldId="1783"/>
        </pc:sldMkLst>
        <pc:spChg chg="mod">
          <ac:chgData name="的場 由樹" userId="b51f753a-e329-41d0-b6f8-6bf466bc68b8" providerId="ADAL" clId="{4977928E-12DF-4F62-8576-CC1E75C7DA0A}" dt="2025-04-07T08:43:37.523" v="6"/>
          <ac:spMkLst>
            <pc:docMk/>
            <pc:sldMk cId="3560193150" sldId="1783"/>
            <ac:spMk id="2" creationId="{A2C0F21F-57A6-81C7-0A8F-96F14ECB5F36}"/>
          </ac:spMkLst>
        </pc:spChg>
        <pc:spChg chg="del mod">
          <ac:chgData name="的場 由樹" userId="b51f753a-e329-41d0-b6f8-6bf466bc68b8" providerId="ADAL" clId="{4977928E-12DF-4F62-8576-CC1E75C7DA0A}" dt="2025-04-07T08:42:41.053" v="2" actId="478"/>
          <ac:spMkLst>
            <pc:docMk/>
            <pc:sldMk cId="3560193150" sldId="1783"/>
            <ac:spMk id="4" creationId="{C3A4CED9-FA18-27A3-0B4E-64394F4EB07F}"/>
          </ac:spMkLst>
        </pc:spChg>
        <pc:spChg chg="del">
          <ac:chgData name="的場 由樹" userId="b51f753a-e329-41d0-b6f8-6bf466bc68b8" providerId="ADAL" clId="{4977928E-12DF-4F62-8576-CC1E75C7DA0A}" dt="2025-04-07T08:42:41.053" v="2" actId="478"/>
          <ac:spMkLst>
            <pc:docMk/>
            <pc:sldMk cId="3560193150" sldId="1783"/>
            <ac:spMk id="5" creationId="{F5941329-25FF-6466-E0C7-95B331DD2E96}"/>
          </ac:spMkLst>
        </pc:spChg>
        <pc:spChg chg="del">
          <ac:chgData name="的場 由樹" userId="b51f753a-e329-41d0-b6f8-6bf466bc68b8" providerId="ADAL" clId="{4977928E-12DF-4F62-8576-CC1E75C7DA0A}" dt="2025-04-07T08:42:41.053" v="2" actId="478"/>
          <ac:spMkLst>
            <pc:docMk/>
            <pc:sldMk cId="3560193150" sldId="1783"/>
            <ac:spMk id="8" creationId="{38A94D82-0C6B-2AE9-0D5D-150BA249DB02}"/>
          </ac:spMkLst>
        </pc:spChg>
        <pc:spChg chg="del">
          <ac:chgData name="的場 由樹" userId="b51f753a-e329-41d0-b6f8-6bf466bc68b8" providerId="ADAL" clId="{4977928E-12DF-4F62-8576-CC1E75C7DA0A}" dt="2025-04-07T08:42:41.053" v="2" actId="478"/>
          <ac:spMkLst>
            <pc:docMk/>
            <pc:sldMk cId="3560193150" sldId="1783"/>
            <ac:spMk id="9" creationId="{C4E60FF8-359D-B651-940B-66C523210F3F}"/>
          </ac:spMkLst>
        </pc:spChg>
        <pc:spChg chg="add del mod">
          <ac:chgData name="的場 由樹" userId="b51f753a-e329-41d0-b6f8-6bf466bc68b8" providerId="ADAL" clId="{4977928E-12DF-4F62-8576-CC1E75C7DA0A}" dt="2025-04-07T08:43:20.675" v="4" actId="478"/>
          <ac:spMkLst>
            <pc:docMk/>
            <pc:sldMk cId="3560193150" sldId="1783"/>
            <ac:spMk id="12" creationId="{2EDA7CCC-893E-7034-4FCE-A9C3EEC4DAD1}"/>
          </ac:spMkLst>
        </pc:spChg>
        <pc:spChg chg="del">
          <ac:chgData name="的場 由樹" userId="b51f753a-e329-41d0-b6f8-6bf466bc68b8" providerId="ADAL" clId="{4977928E-12DF-4F62-8576-CC1E75C7DA0A}" dt="2025-04-07T08:42:41.053" v="2" actId="478"/>
          <ac:spMkLst>
            <pc:docMk/>
            <pc:sldMk cId="3560193150" sldId="1783"/>
            <ac:spMk id="13" creationId="{DF0DFB89-DF14-19D9-56B5-B30293D38986}"/>
          </ac:spMkLst>
        </pc:spChg>
        <pc:spChg chg="add del mod">
          <ac:chgData name="的場 由樹" userId="b51f753a-e329-41d0-b6f8-6bf466bc68b8" providerId="ADAL" clId="{4977928E-12DF-4F62-8576-CC1E75C7DA0A}" dt="2025-04-07T08:43:26.667" v="5" actId="478"/>
          <ac:spMkLst>
            <pc:docMk/>
            <pc:sldMk cId="3560193150" sldId="1783"/>
            <ac:spMk id="16" creationId="{535761A5-C224-511C-579D-6446294B4E6D}"/>
          </ac:spMkLst>
        </pc:spChg>
        <pc:spChg chg="del">
          <ac:chgData name="的場 由樹" userId="b51f753a-e329-41d0-b6f8-6bf466bc68b8" providerId="ADAL" clId="{4977928E-12DF-4F62-8576-CC1E75C7DA0A}" dt="2025-04-07T08:43:52.796" v="7" actId="478"/>
          <ac:spMkLst>
            <pc:docMk/>
            <pc:sldMk cId="3560193150" sldId="1783"/>
            <ac:spMk id="21" creationId="{3795A898-3AA9-9FD9-F1EC-72C145FEAA07}"/>
          </ac:spMkLst>
        </pc:spChg>
        <pc:spChg chg="add del mod">
          <ac:chgData name="的場 由樹" userId="b51f753a-e329-41d0-b6f8-6bf466bc68b8" providerId="ADAL" clId="{4977928E-12DF-4F62-8576-CC1E75C7DA0A}" dt="2025-04-07T08:43:52.796" v="7" actId="478"/>
          <ac:spMkLst>
            <pc:docMk/>
            <pc:sldMk cId="3560193150" sldId="1783"/>
            <ac:spMk id="22" creationId="{0907411D-2067-EB57-A5DF-931CCABFA870}"/>
          </ac:spMkLst>
        </pc:spChg>
        <pc:spChg chg="add del mod">
          <ac:chgData name="的場 由樹" userId="b51f753a-e329-41d0-b6f8-6bf466bc68b8" providerId="ADAL" clId="{4977928E-12DF-4F62-8576-CC1E75C7DA0A}" dt="2025-04-07T08:43:52.796" v="7" actId="478"/>
          <ac:spMkLst>
            <pc:docMk/>
            <pc:sldMk cId="3560193150" sldId="1783"/>
            <ac:spMk id="24" creationId="{18632F40-0F69-D871-8B81-A80480A69915}"/>
          </ac:spMkLst>
        </pc:spChg>
        <pc:spChg chg="add del mod">
          <ac:chgData name="的場 由樹" userId="b51f753a-e329-41d0-b6f8-6bf466bc68b8" providerId="ADAL" clId="{4977928E-12DF-4F62-8576-CC1E75C7DA0A}" dt="2025-04-07T08:43:52.796" v="7" actId="478"/>
          <ac:spMkLst>
            <pc:docMk/>
            <pc:sldMk cId="3560193150" sldId="1783"/>
            <ac:spMk id="25" creationId="{F50FBDD3-11EB-DA4B-5038-66D9A7984F36}"/>
          </ac:spMkLst>
        </pc:spChg>
        <pc:spChg chg="add del mod">
          <ac:chgData name="的場 由樹" userId="b51f753a-e329-41d0-b6f8-6bf466bc68b8" providerId="ADAL" clId="{4977928E-12DF-4F62-8576-CC1E75C7DA0A}" dt="2025-04-07T08:43:52.796" v="7" actId="478"/>
          <ac:spMkLst>
            <pc:docMk/>
            <pc:sldMk cId="3560193150" sldId="1783"/>
            <ac:spMk id="26" creationId="{9E39CF12-9F7B-58D9-4802-9CE02793C37B}"/>
          </ac:spMkLst>
        </pc:spChg>
        <pc:spChg chg="add del mod">
          <ac:chgData name="的場 由樹" userId="b51f753a-e329-41d0-b6f8-6bf466bc68b8" providerId="ADAL" clId="{4977928E-12DF-4F62-8576-CC1E75C7DA0A}" dt="2025-04-07T08:43:52.796" v="7" actId="478"/>
          <ac:spMkLst>
            <pc:docMk/>
            <pc:sldMk cId="3560193150" sldId="1783"/>
            <ac:spMk id="27" creationId="{485531EA-866F-EFE8-C92C-9E87C00F3879}"/>
          </ac:spMkLst>
        </pc:spChg>
        <pc:spChg chg="add del mod">
          <ac:chgData name="的場 由樹" userId="b51f753a-e329-41d0-b6f8-6bf466bc68b8" providerId="ADAL" clId="{4977928E-12DF-4F62-8576-CC1E75C7DA0A}" dt="2025-04-07T08:43:52.796" v="7" actId="478"/>
          <ac:spMkLst>
            <pc:docMk/>
            <pc:sldMk cId="3560193150" sldId="1783"/>
            <ac:spMk id="29" creationId="{462033C7-641C-FA8A-8CD8-C45289802D36}"/>
          </ac:spMkLst>
        </pc:spChg>
        <pc:spChg chg="add del mod">
          <ac:chgData name="的場 由樹" userId="b51f753a-e329-41d0-b6f8-6bf466bc68b8" providerId="ADAL" clId="{4977928E-12DF-4F62-8576-CC1E75C7DA0A}" dt="2025-04-07T08:43:52.796" v="7" actId="478"/>
          <ac:spMkLst>
            <pc:docMk/>
            <pc:sldMk cId="3560193150" sldId="1783"/>
            <ac:spMk id="30" creationId="{6A78D6B7-4FF6-85FF-22BC-EAE6750E8225}"/>
          </ac:spMkLst>
        </pc:spChg>
        <pc:spChg chg="add del mod">
          <ac:chgData name="的場 由樹" userId="b51f753a-e329-41d0-b6f8-6bf466bc68b8" providerId="ADAL" clId="{4977928E-12DF-4F62-8576-CC1E75C7DA0A}" dt="2025-04-07T08:43:52.796" v="7" actId="478"/>
          <ac:spMkLst>
            <pc:docMk/>
            <pc:sldMk cId="3560193150" sldId="1783"/>
            <ac:spMk id="32" creationId="{88C27937-4C89-20B9-46E5-F26AF0958E58}"/>
          </ac:spMkLst>
        </pc:spChg>
        <pc:spChg chg="add del mod">
          <ac:chgData name="的場 由樹" userId="b51f753a-e329-41d0-b6f8-6bf466bc68b8" providerId="ADAL" clId="{4977928E-12DF-4F62-8576-CC1E75C7DA0A}" dt="2025-04-07T08:43:54.832" v="8" actId="478"/>
          <ac:spMkLst>
            <pc:docMk/>
            <pc:sldMk cId="3560193150" sldId="1783"/>
            <ac:spMk id="33" creationId="{B5230C49-2C5E-E7C1-121D-FC3533025B18}"/>
          </ac:spMkLst>
        </pc:spChg>
        <pc:spChg chg="add del mod">
          <ac:chgData name="的場 由樹" userId="b51f753a-e329-41d0-b6f8-6bf466bc68b8" providerId="ADAL" clId="{4977928E-12DF-4F62-8576-CC1E75C7DA0A}" dt="2025-04-07T08:43:52.796" v="7" actId="478"/>
          <ac:spMkLst>
            <pc:docMk/>
            <pc:sldMk cId="3560193150" sldId="1783"/>
            <ac:spMk id="34" creationId="{506D0609-5EDC-562A-8ADF-F83D290DEEF9}"/>
          </ac:spMkLst>
        </pc:spChg>
        <pc:spChg chg="add mod">
          <ac:chgData name="的場 由樹" userId="b51f753a-e329-41d0-b6f8-6bf466bc68b8" providerId="ADAL" clId="{4977928E-12DF-4F62-8576-CC1E75C7DA0A}" dt="2025-04-07T08:44:07.981" v="9"/>
          <ac:spMkLst>
            <pc:docMk/>
            <pc:sldMk cId="3560193150" sldId="1783"/>
            <ac:spMk id="39" creationId="{8D49EB58-9E18-8B62-D078-DB9BB6396AA7}"/>
          </ac:spMkLst>
        </pc:spChg>
        <pc:spChg chg="add mod">
          <ac:chgData name="的場 由樹" userId="b51f753a-e329-41d0-b6f8-6bf466bc68b8" providerId="ADAL" clId="{4977928E-12DF-4F62-8576-CC1E75C7DA0A}" dt="2025-04-07T08:44:07.981" v="9"/>
          <ac:spMkLst>
            <pc:docMk/>
            <pc:sldMk cId="3560193150" sldId="1783"/>
            <ac:spMk id="40" creationId="{DCA085A1-A8B2-AE7D-D7FE-C0A7F58F9671}"/>
          </ac:spMkLst>
        </pc:spChg>
        <pc:spChg chg="add mod">
          <ac:chgData name="的場 由樹" userId="b51f753a-e329-41d0-b6f8-6bf466bc68b8" providerId="ADAL" clId="{4977928E-12DF-4F62-8576-CC1E75C7DA0A}" dt="2025-04-07T08:44:07.981" v="9"/>
          <ac:spMkLst>
            <pc:docMk/>
            <pc:sldMk cId="3560193150" sldId="1783"/>
            <ac:spMk id="41" creationId="{C4A5530A-3084-468D-6413-9FE48ABD7A70}"/>
          </ac:spMkLst>
        </pc:spChg>
        <pc:spChg chg="add mod">
          <ac:chgData name="的場 由樹" userId="b51f753a-e329-41d0-b6f8-6bf466bc68b8" providerId="ADAL" clId="{4977928E-12DF-4F62-8576-CC1E75C7DA0A}" dt="2025-04-07T08:44:07.981" v="9"/>
          <ac:spMkLst>
            <pc:docMk/>
            <pc:sldMk cId="3560193150" sldId="1783"/>
            <ac:spMk id="42" creationId="{9F2E9958-3C00-C2E3-24CA-721A786931B4}"/>
          </ac:spMkLst>
        </pc:spChg>
        <pc:spChg chg="add mod">
          <ac:chgData name="的場 由樹" userId="b51f753a-e329-41d0-b6f8-6bf466bc68b8" providerId="ADAL" clId="{4977928E-12DF-4F62-8576-CC1E75C7DA0A}" dt="2025-04-07T08:44:07.981" v="9"/>
          <ac:spMkLst>
            <pc:docMk/>
            <pc:sldMk cId="3560193150" sldId="1783"/>
            <ac:spMk id="44" creationId="{EA12378C-9D19-C2EC-4714-E23AA9C13CE2}"/>
          </ac:spMkLst>
        </pc:spChg>
        <pc:spChg chg="add mod">
          <ac:chgData name="的場 由樹" userId="b51f753a-e329-41d0-b6f8-6bf466bc68b8" providerId="ADAL" clId="{4977928E-12DF-4F62-8576-CC1E75C7DA0A}" dt="2025-04-07T08:44:07.981" v="9"/>
          <ac:spMkLst>
            <pc:docMk/>
            <pc:sldMk cId="3560193150" sldId="1783"/>
            <ac:spMk id="45" creationId="{A8DB7863-056F-04DF-E0E6-7B39FF6E5987}"/>
          </ac:spMkLst>
        </pc:spChg>
        <pc:spChg chg="add mod">
          <ac:chgData name="的場 由樹" userId="b51f753a-e329-41d0-b6f8-6bf466bc68b8" providerId="ADAL" clId="{4977928E-12DF-4F62-8576-CC1E75C7DA0A}" dt="2025-04-07T08:44:07.981" v="9"/>
          <ac:spMkLst>
            <pc:docMk/>
            <pc:sldMk cId="3560193150" sldId="1783"/>
            <ac:spMk id="46" creationId="{D94807D3-6CAD-86AB-3C24-B64CB52177DC}"/>
          </ac:spMkLst>
        </pc:spChg>
        <pc:spChg chg="add mod">
          <ac:chgData name="的場 由樹" userId="b51f753a-e329-41d0-b6f8-6bf466bc68b8" providerId="ADAL" clId="{4977928E-12DF-4F62-8576-CC1E75C7DA0A}" dt="2025-04-07T08:44:07.981" v="9"/>
          <ac:spMkLst>
            <pc:docMk/>
            <pc:sldMk cId="3560193150" sldId="1783"/>
            <ac:spMk id="47" creationId="{4A6C1355-DDAB-E7D2-4EBA-EFFC6EA34482}"/>
          </ac:spMkLst>
        </pc:spChg>
        <pc:spChg chg="add mod">
          <ac:chgData name="的場 由樹" userId="b51f753a-e329-41d0-b6f8-6bf466bc68b8" providerId="ADAL" clId="{4977928E-12DF-4F62-8576-CC1E75C7DA0A}" dt="2025-04-07T08:44:07.981" v="9"/>
          <ac:spMkLst>
            <pc:docMk/>
            <pc:sldMk cId="3560193150" sldId="1783"/>
            <ac:spMk id="48" creationId="{C5B2BEC9-7C5B-BCF4-A1A3-FC17561D5C11}"/>
          </ac:spMkLst>
        </pc:spChg>
        <pc:spChg chg="add mod">
          <ac:chgData name="的場 由樹" userId="b51f753a-e329-41d0-b6f8-6bf466bc68b8" providerId="ADAL" clId="{4977928E-12DF-4F62-8576-CC1E75C7DA0A}" dt="2025-04-07T08:44:07.981" v="9"/>
          <ac:spMkLst>
            <pc:docMk/>
            <pc:sldMk cId="3560193150" sldId="1783"/>
            <ac:spMk id="50" creationId="{A7F4CCDD-CDA0-1CD5-EDAA-370183A67842}"/>
          </ac:spMkLst>
        </pc:spChg>
        <pc:picChg chg="del">
          <ac:chgData name="的場 由樹" userId="b51f753a-e329-41d0-b6f8-6bf466bc68b8" providerId="ADAL" clId="{4977928E-12DF-4F62-8576-CC1E75C7DA0A}" dt="2025-04-07T08:42:41.053" v="2" actId="478"/>
          <ac:picMkLst>
            <pc:docMk/>
            <pc:sldMk cId="3560193150" sldId="1783"/>
            <ac:picMk id="10" creationId="{D9E32961-5282-C781-F195-F94243F36202}"/>
          </ac:picMkLst>
        </pc:picChg>
        <pc:picChg chg="del">
          <ac:chgData name="的場 由樹" userId="b51f753a-e329-41d0-b6f8-6bf466bc68b8" providerId="ADAL" clId="{4977928E-12DF-4F62-8576-CC1E75C7DA0A}" dt="2025-04-07T08:42:41.053" v="2" actId="478"/>
          <ac:picMkLst>
            <pc:docMk/>
            <pc:sldMk cId="3560193150" sldId="1783"/>
            <ac:picMk id="15" creationId="{5F960018-DE3B-12E5-FF80-AF5868E0F104}"/>
          </ac:picMkLst>
        </pc:picChg>
      </pc:sldChg>
      <pc:sldChg chg="addSp delSp modSp mod ord">
        <pc:chgData name="的場 由樹" userId="b51f753a-e329-41d0-b6f8-6bf466bc68b8" providerId="ADAL" clId="{4977928E-12DF-4F62-8576-CC1E75C7DA0A}" dt="2025-04-07T08:47:48.143" v="17"/>
        <pc:sldMkLst>
          <pc:docMk/>
          <pc:sldMk cId="3091844044" sldId="1784"/>
        </pc:sldMkLst>
        <pc:spChg chg="mod">
          <ac:chgData name="的場 由樹" userId="b51f753a-e329-41d0-b6f8-6bf466bc68b8" providerId="ADAL" clId="{4977928E-12DF-4F62-8576-CC1E75C7DA0A}" dt="2025-04-07T08:47:33.033" v="16"/>
          <ac:spMkLst>
            <pc:docMk/>
            <pc:sldMk cId="3091844044" sldId="1784"/>
            <ac:spMk id="2" creationId="{98B78C64-7055-579A-ED74-19D866DD8845}"/>
          </ac:spMkLst>
        </pc:spChg>
        <pc:spChg chg="del">
          <ac:chgData name="的場 由樹" userId="b51f753a-e329-41d0-b6f8-6bf466bc68b8" providerId="ADAL" clId="{4977928E-12DF-4F62-8576-CC1E75C7DA0A}" dt="2025-04-07T08:47:09.864" v="14" actId="478"/>
          <ac:spMkLst>
            <pc:docMk/>
            <pc:sldMk cId="3091844044" sldId="1784"/>
            <ac:spMk id="4" creationId="{C784D4AF-01FC-7277-7606-95E13E581539}"/>
          </ac:spMkLst>
        </pc:spChg>
        <pc:spChg chg="del">
          <ac:chgData name="的場 由樹" userId="b51f753a-e329-41d0-b6f8-6bf466bc68b8" providerId="ADAL" clId="{4977928E-12DF-4F62-8576-CC1E75C7DA0A}" dt="2025-04-07T08:47:03.374" v="12" actId="478"/>
          <ac:spMkLst>
            <pc:docMk/>
            <pc:sldMk cId="3091844044" sldId="1784"/>
            <ac:spMk id="5" creationId="{27AFDB7E-2CC6-8C83-14F6-2424414E22AC}"/>
          </ac:spMkLst>
        </pc:spChg>
        <pc:spChg chg="del">
          <ac:chgData name="的場 由樹" userId="b51f753a-e329-41d0-b6f8-6bf466bc68b8" providerId="ADAL" clId="{4977928E-12DF-4F62-8576-CC1E75C7DA0A}" dt="2025-04-07T08:47:09.864" v="14" actId="478"/>
          <ac:spMkLst>
            <pc:docMk/>
            <pc:sldMk cId="3091844044" sldId="1784"/>
            <ac:spMk id="8" creationId="{32597D5C-000C-0425-836E-8E0971F6751B}"/>
          </ac:spMkLst>
        </pc:spChg>
        <pc:spChg chg="del">
          <ac:chgData name="的場 由樹" userId="b51f753a-e329-41d0-b6f8-6bf466bc68b8" providerId="ADAL" clId="{4977928E-12DF-4F62-8576-CC1E75C7DA0A}" dt="2025-04-07T08:47:09.864" v="14" actId="478"/>
          <ac:spMkLst>
            <pc:docMk/>
            <pc:sldMk cId="3091844044" sldId="1784"/>
            <ac:spMk id="9" creationId="{8622EFDF-9F6B-6115-192C-5A8236D216A9}"/>
          </ac:spMkLst>
        </pc:spChg>
        <pc:spChg chg="add del mod">
          <ac:chgData name="的場 由樹" userId="b51f753a-e329-41d0-b6f8-6bf466bc68b8" providerId="ADAL" clId="{4977928E-12DF-4F62-8576-CC1E75C7DA0A}" dt="2025-04-07T08:47:05.067" v="13" actId="478"/>
          <ac:spMkLst>
            <pc:docMk/>
            <pc:sldMk cId="3091844044" sldId="1784"/>
            <ac:spMk id="12" creationId="{48F0272D-46A8-16BF-E58C-581E13A173A1}"/>
          </ac:spMkLst>
        </pc:spChg>
        <pc:spChg chg="del">
          <ac:chgData name="的場 由樹" userId="b51f753a-e329-41d0-b6f8-6bf466bc68b8" providerId="ADAL" clId="{4977928E-12DF-4F62-8576-CC1E75C7DA0A}" dt="2025-04-07T08:47:09.864" v="14" actId="478"/>
          <ac:spMkLst>
            <pc:docMk/>
            <pc:sldMk cId="3091844044" sldId="1784"/>
            <ac:spMk id="13" creationId="{3126B30A-4661-039E-B1E2-542D8BBDAF7F}"/>
          </ac:spMkLst>
        </pc:spChg>
        <pc:spChg chg="add del mod">
          <ac:chgData name="的場 由樹" userId="b51f753a-e329-41d0-b6f8-6bf466bc68b8" providerId="ADAL" clId="{4977928E-12DF-4F62-8576-CC1E75C7DA0A}" dt="2025-04-07T08:47:13.762" v="15" actId="478"/>
          <ac:spMkLst>
            <pc:docMk/>
            <pc:sldMk cId="3091844044" sldId="1784"/>
            <ac:spMk id="16" creationId="{D113DCBC-BCAC-131D-B1BA-F70418BCBD51}"/>
          </ac:spMkLst>
        </pc:spChg>
        <pc:spChg chg="add mod">
          <ac:chgData name="的場 由樹" userId="b51f753a-e329-41d0-b6f8-6bf466bc68b8" providerId="ADAL" clId="{4977928E-12DF-4F62-8576-CC1E75C7DA0A}" dt="2025-04-07T08:47:48.143" v="17"/>
          <ac:spMkLst>
            <pc:docMk/>
            <pc:sldMk cId="3091844044" sldId="1784"/>
            <ac:spMk id="20" creationId="{EFBEE24A-E0BB-C0BA-334C-6943BF6908FA}"/>
          </ac:spMkLst>
        </pc:spChg>
        <pc:spChg chg="add mod">
          <ac:chgData name="的場 由樹" userId="b51f753a-e329-41d0-b6f8-6bf466bc68b8" providerId="ADAL" clId="{4977928E-12DF-4F62-8576-CC1E75C7DA0A}" dt="2025-04-07T08:47:48.143" v="17"/>
          <ac:spMkLst>
            <pc:docMk/>
            <pc:sldMk cId="3091844044" sldId="1784"/>
            <ac:spMk id="22" creationId="{0A5493A6-2087-2A1C-67DE-A5C04B22EF05}"/>
          </ac:spMkLst>
        </pc:spChg>
        <pc:spChg chg="add mod">
          <ac:chgData name="的場 由樹" userId="b51f753a-e329-41d0-b6f8-6bf466bc68b8" providerId="ADAL" clId="{4977928E-12DF-4F62-8576-CC1E75C7DA0A}" dt="2025-04-07T08:47:48.143" v="17"/>
          <ac:spMkLst>
            <pc:docMk/>
            <pc:sldMk cId="3091844044" sldId="1784"/>
            <ac:spMk id="23" creationId="{57DAB8E6-EC9A-F23E-AECC-8F14E14DFEDA}"/>
          </ac:spMkLst>
        </pc:spChg>
        <pc:spChg chg="add mod">
          <ac:chgData name="的場 由樹" userId="b51f753a-e329-41d0-b6f8-6bf466bc68b8" providerId="ADAL" clId="{4977928E-12DF-4F62-8576-CC1E75C7DA0A}" dt="2025-04-07T08:47:48.143" v="17"/>
          <ac:spMkLst>
            <pc:docMk/>
            <pc:sldMk cId="3091844044" sldId="1784"/>
            <ac:spMk id="24" creationId="{6991838E-DC80-7089-D688-DEC9DBF094A9}"/>
          </ac:spMkLst>
        </pc:spChg>
        <pc:spChg chg="add mod">
          <ac:chgData name="的場 由樹" userId="b51f753a-e329-41d0-b6f8-6bf466bc68b8" providerId="ADAL" clId="{4977928E-12DF-4F62-8576-CC1E75C7DA0A}" dt="2025-04-07T08:47:48.143" v="17"/>
          <ac:spMkLst>
            <pc:docMk/>
            <pc:sldMk cId="3091844044" sldId="1784"/>
            <ac:spMk id="25" creationId="{67E488EC-8BB4-0D24-2D10-CD40E1566E3B}"/>
          </ac:spMkLst>
        </pc:spChg>
        <pc:spChg chg="add mod">
          <ac:chgData name="的場 由樹" userId="b51f753a-e329-41d0-b6f8-6bf466bc68b8" providerId="ADAL" clId="{4977928E-12DF-4F62-8576-CC1E75C7DA0A}" dt="2025-04-07T08:47:48.143" v="17"/>
          <ac:spMkLst>
            <pc:docMk/>
            <pc:sldMk cId="3091844044" sldId="1784"/>
            <ac:spMk id="26" creationId="{9F4AEFB7-BCDA-B80A-FAE6-0962563AD3F6}"/>
          </ac:spMkLst>
        </pc:spChg>
        <pc:spChg chg="add mod">
          <ac:chgData name="的場 由樹" userId="b51f753a-e329-41d0-b6f8-6bf466bc68b8" providerId="ADAL" clId="{4977928E-12DF-4F62-8576-CC1E75C7DA0A}" dt="2025-04-07T08:47:48.143" v="17"/>
          <ac:spMkLst>
            <pc:docMk/>
            <pc:sldMk cId="3091844044" sldId="1784"/>
            <ac:spMk id="30" creationId="{4FAD8BDC-0D8E-0445-49B5-013F4AE8DAA0}"/>
          </ac:spMkLst>
        </pc:spChg>
        <pc:spChg chg="add mod">
          <ac:chgData name="的場 由樹" userId="b51f753a-e329-41d0-b6f8-6bf466bc68b8" providerId="ADAL" clId="{4977928E-12DF-4F62-8576-CC1E75C7DA0A}" dt="2025-04-07T08:47:48.143" v="17"/>
          <ac:spMkLst>
            <pc:docMk/>
            <pc:sldMk cId="3091844044" sldId="1784"/>
            <ac:spMk id="32" creationId="{4090F3F2-5ACE-3E05-B423-2F1B398D41C9}"/>
          </ac:spMkLst>
        </pc:spChg>
        <pc:spChg chg="add mod">
          <ac:chgData name="的場 由樹" userId="b51f753a-e329-41d0-b6f8-6bf466bc68b8" providerId="ADAL" clId="{4977928E-12DF-4F62-8576-CC1E75C7DA0A}" dt="2025-04-07T08:47:48.143" v="17"/>
          <ac:spMkLst>
            <pc:docMk/>
            <pc:sldMk cId="3091844044" sldId="1784"/>
            <ac:spMk id="33" creationId="{E1525743-35EB-B58F-0B7B-49583F301F15}"/>
          </ac:spMkLst>
        </pc:spChg>
        <pc:spChg chg="add mod">
          <ac:chgData name="的場 由樹" userId="b51f753a-e329-41d0-b6f8-6bf466bc68b8" providerId="ADAL" clId="{4977928E-12DF-4F62-8576-CC1E75C7DA0A}" dt="2025-04-07T08:47:48.143" v="17"/>
          <ac:spMkLst>
            <pc:docMk/>
            <pc:sldMk cId="3091844044" sldId="1784"/>
            <ac:spMk id="35" creationId="{002825A0-892F-3D07-95D5-6501585D826F}"/>
          </ac:spMkLst>
        </pc:spChg>
        <pc:picChg chg="del">
          <ac:chgData name="的場 由樹" userId="b51f753a-e329-41d0-b6f8-6bf466bc68b8" providerId="ADAL" clId="{4977928E-12DF-4F62-8576-CC1E75C7DA0A}" dt="2025-04-07T08:47:09.864" v="14" actId="478"/>
          <ac:picMkLst>
            <pc:docMk/>
            <pc:sldMk cId="3091844044" sldId="1784"/>
            <ac:picMk id="10" creationId="{D6A54729-F018-02F6-13E2-8B70FA440B61}"/>
          </ac:picMkLst>
        </pc:picChg>
        <pc:picChg chg="del">
          <ac:chgData name="的場 由樹" userId="b51f753a-e329-41d0-b6f8-6bf466bc68b8" providerId="ADAL" clId="{4977928E-12DF-4F62-8576-CC1E75C7DA0A}" dt="2025-04-07T08:47:09.864" v="14" actId="478"/>
          <ac:picMkLst>
            <pc:docMk/>
            <pc:sldMk cId="3091844044" sldId="1784"/>
            <ac:picMk id="15" creationId="{0C3FDFB2-1463-5887-1227-1740760DBA1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774ED-CB3A-403F-9AC4-1A94ED32AEE8}" type="datetimeFigureOut">
              <a:rPr kumimoji="1" lang="ja-JP" altLang="en-US" smtClean="0"/>
              <a:t>2025/4/7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808CF-C741-49C2-A0B9-821C4B1F4F28}" type="slidenum">
              <a:rPr kumimoji="1" lang="ja-JP" altLang="en-US" smtClean="0"/>
              <a:t>‹#›</a:t>
            </a:fld>
            <a:endParaRPr kumimoji="1" lang="ja-JP" altLang="en-US"/>
          </a:p>
        </p:txBody>
      </p:sp>
    </p:spTree>
    <p:extLst>
      <p:ext uri="{BB962C8B-B14F-4D97-AF65-F5344CB8AC3E}">
        <p14:creationId xmlns:p14="http://schemas.microsoft.com/office/powerpoint/2010/main" val="30737496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45808CF-C741-49C2-A0B9-821C4B1F4F28}" type="slidenum">
              <a:rPr kumimoji="1" lang="ja-JP" altLang="en-US" smtClean="0"/>
              <a:t>28</a:t>
            </a:fld>
            <a:endParaRPr kumimoji="1" lang="ja-JP" altLang="en-US"/>
          </a:p>
        </p:txBody>
      </p:sp>
    </p:spTree>
    <p:extLst>
      <p:ext uri="{BB962C8B-B14F-4D97-AF65-F5344CB8AC3E}">
        <p14:creationId xmlns:p14="http://schemas.microsoft.com/office/powerpoint/2010/main" val="3258522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7273A-43ED-F015-39E2-86122CFF493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4D8FC5C-D93D-95AB-6972-6C232944575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3E5D96F-F680-B5CB-C008-05557BB385F9}"/>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EEB8644-4205-8F34-7B62-B463E34A8E6E}"/>
              </a:ext>
            </a:extLst>
          </p:cNvPr>
          <p:cNvSpPr>
            <a:spLocks noGrp="1"/>
          </p:cNvSpPr>
          <p:nvPr>
            <p:ph type="sldNum" sz="quarter" idx="5"/>
          </p:nvPr>
        </p:nvSpPr>
        <p:spPr/>
        <p:txBody>
          <a:bodyPr/>
          <a:lstStyle/>
          <a:p>
            <a:fld id="{945808CF-C741-49C2-A0B9-821C4B1F4F28}" type="slidenum">
              <a:rPr kumimoji="1" lang="ja-JP" altLang="en-US" smtClean="0"/>
              <a:t>156</a:t>
            </a:fld>
            <a:endParaRPr kumimoji="1" lang="ja-JP" altLang="en-US"/>
          </a:p>
        </p:txBody>
      </p:sp>
    </p:spTree>
    <p:extLst>
      <p:ext uri="{BB962C8B-B14F-4D97-AF65-F5344CB8AC3E}">
        <p14:creationId xmlns:p14="http://schemas.microsoft.com/office/powerpoint/2010/main" val="3266861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29462-B262-1161-9199-A0D8F1472F4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4005095-E287-E4A6-806E-F93A25E7F9E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9FCFB8C-F28F-E7D1-6BBC-1E895374D0A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18B1DCB-181F-928B-D252-86595A8056E6}"/>
              </a:ext>
            </a:extLst>
          </p:cNvPr>
          <p:cNvSpPr>
            <a:spLocks noGrp="1"/>
          </p:cNvSpPr>
          <p:nvPr>
            <p:ph type="sldNum" sz="quarter" idx="5"/>
          </p:nvPr>
        </p:nvSpPr>
        <p:spPr/>
        <p:txBody>
          <a:bodyPr/>
          <a:lstStyle/>
          <a:p>
            <a:fld id="{945808CF-C741-49C2-A0B9-821C4B1F4F28}" type="slidenum">
              <a:rPr kumimoji="1" lang="ja-JP" altLang="en-US" smtClean="0"/>
              <a:t>157</a:t>
            </a:fld>
            <a:endParaRPr kumimoji="1" lang="ja-JP" altLang="en-US"/>
          </a:p>
        </p:txBody>
      </p:sp>
    </p:spTree>
    <p:extLst>
      <p:ext uri="{BB962C8B-B14F-4D97-AF65-F5344CB8AC3E}">
        <p14:creationId xmlns:p14="http://schemas.microsoft.com/office/powerpoint/2010/main" val="4013239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4D953-39BF-EEE4-B25D-A2BE63FCDE5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215B4C4-6F66-ADEE-65F4-F50BCD11C01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2ABF127-61AA-896A-9D85-068E22D70371}"/>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5333DC9-AEA2-1E69-45CE-1BC2E6771CF2}"/>
              </a:ext>
            </a:extLst>
          </p:cNvPr>
          <p:cNvSpPr>
            <a:spLocks noGrp="1"/>
          </p:cNvSpPr>
          <p:nvPr>
            <p:ph type="sldNum" sz="quarter" idx="5"/>
          </p:nvPr>
        </p:nvSpPr>
        <p:spPr/>
        <p:txBody>
          <a:bodyPr/>
          <a:lstStyle/>
          <a:p>
            <a:fld id="{945808CF-C741-49C2-A0B9-821C4B1F4F28}" type="slidenum">
              <a:rPr kumimoji="1" lang="ja-JP" altLang="en-US" smtClean="0"/>
              <a:t>158</a:t>
            </a:fld>
            <a:endParaRPr kumimoji="1" lang="ja-JP" altLang="en-US"/>
          </a:p>
        </p:txBody>
      </p:sp>
    </p:spTree>
    <p:extLst>
      <p:ext uri="{BB962C8B-B14F-4D97-AF65-F5344CB8AC3E}">
        <p14:creationId xmlns:p14="http://schemas.microsoft.com/office/powerpoint/2010/main" val="2190940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0DC68-7B1D-4417-8DC0-D1A8E48A558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D61D4D2-E567-0D44-5E9A-2350DABC6ED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D7D60B9-0CAE-355D-B57F-96ACA1847CA8}"/>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A80A7FE-EBF5-7B3C-2C87-9A5179D5AEE3}"/>
              </a:ext>
            </a:extLst>
          </p:cNvPr>
          <p:cNvSpPr>
            <a:spLocks noGrp="1"/>
          </p:cNvSpPr>
          <p:nvPr>
            <p:ph type="sldNum" sz="quarter" idx="5"/>
          </p:nvPr>
        </p:nvSpPr>
        <p:spPr/>
        <p:txBody>
          <a:bodyPr/>
          <a:lstStyle/>
          <a:p>
            <a:fld id="{945808CF-C741-49C2-A0B9-821C4B1F4F28}" type="slidenum">
              <a:rPr kumimoji="1" lang="ja-JP" altLang="en-US" smtClean="0"/>
              <a:t>159</a:t>
            </a:fld>
            <a:endParaRPr kumimoji="1" lang="ja-JP" altLang="en-US"/>
          </a:p>
        </p:txBody>
      </p:sp>
    </p:spTree>
    <p:extLst>
      <p:ext uri="{BB962C8B-B14F-4D97-AF65-F5344CB8AC3E}">
        <p14:creationId xmlns:p14="http://schemas.microsoft.com/office/powerpoint/2010/main" val="1089917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6B474-0500-3BA8-24E5-0AF205478EF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38D9B06-C6E7-F6C8-D9DE-6A77EA3A2F7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625D72D-A250-3D34-6E49-1AD768EF378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3581370-0265-9CD5-C310-CE946A05FA26}"/>
              </a:ext>
            </a:extLst>
          </p:cNvPr>
          <p:cNvSpPr>
            <a:spLocks noGrp="1"/>
          </p:cNvSpPr>
          <p:nvPr>
            <p:ph type="sldNum" sz="quarter" idx="5"/>
          </p:nvPr>
        </p:nvSpPr>
        <p:spPr/>
        <p:txBody>
          <a:bodyPr/>
          <a:lstStyle/>
          <a:p>
            <a:fld id="{945808CF-C741-49C2-A0B9-821C4B1F4F28}" type="slidenum">
              <a:rPr kumimoji="1" lang="ja-JP" altLang="en-US" smtClean="0"/>
              <a:t>160</a:t>
            </a:fld>
            <a:endParaRPr kumimoji="1" lang="ja-JP" altLang="en-US"/>
          </a:p>
        </p:txBody>
      </p:sp>
    </p:spTree>
    <p:extLst>
      <p:ext uri="{BB962C8B-B14F-4D97-AF65-F5344CB8AC3E}">
        <p14:creationId xmlns:p14="http://schemas.microsoft.com/office/powerpoint/2010/main" val="3386928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FB648-E2EC-97E7-E30E-34F077D395A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04B9871-9623-AE89-D648-AEFF72ED9FB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3537B6F-AB03-A5E9-EA58-FDE6F7BB0430}"/>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27A4C36-6504-A78B-A3DB-0142EC2E16FF}"/>
              </a:ext>
            </a:extLst>
          </p:cNvPr>
          <p:cNvSpPr>
            <a:spLocks noGrp="1"/>
          </p:cNvSpPr>
          <p:nvPr>
            <p:ph type="sldNum" sz="quarter" idx="5"/>
          </p:nvPr>
        </p:nvSpPr>
        <p:spPr/>
        <p:txBody>
          <a:bodyPr/>
          <a:lstStyle/>
          <a:p>
            <a:fld id="{945808CF-C741-49C2-A0B9-821C4B1F4F28}" type="slidenum">
              <a:rPr kumimoji="1" lang="ja-JP" altLang="en-US" smtClean="0"/>
              <a:t>161</a:t>
            </a:fld>
            <a:endParaRPr kumimoji="1" lang="ja-JP" altLang="en-US"/>
          </a:p>
        </p:txBody>
      </p:sp>
    </p:spTree>
    <p:extLst>
      <p:ext uri="{BB962C8B-B14F-4D97-AF65-F5344CB8AC3E}">
        <p14:creationId xmlns:p14="http://schemas.microsoft.com/office/powerpoint/2010/main" val="894908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A84FA-6DF5-CFB4-51A6-680564FEBC0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1B33162-15FD-5CE1-A10F-5FEA5B22FD8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D1FB9EF-83C2-B8D3-5DA8-2CBA92BE599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473007F7-4D4F-4316-47D6-C16264AAF0C7}"/>
              </a:ext>
            </a:extLst>
          </p:cNvPr>
          <p:cNvSpPr>
            <a:spLocks noGrp="1"/>
          </p:cNvSpPr>
          <p:nvPr>
            <p:ph type="sldNum" sz="quarter" idx="5"/>
          </p:nvPr>
        </p:nvSpPr>
        <p:spPr/>
        <p:txBody>
          <a:bodyPr/>
          <a:lstStyle/>
          <a:p>
            <a:fld id="{945808CF-C741-49C2-A0B9-821C4B1F4F28}" type="slidenum">
              <a:rPr kumimoji="1" lang="ja-JP" altLang="en-US" smtClean="0"/>
              <a:t>162</a:t>
            </a:fld>
            <a:endParaRPr kumimoji="1" lang="ja-JP" altLang="en-US"/>
          </a:p>
        </p:txBody>
      </p:sp>
    </p:spTree>
    <p:extLst>
      <p:ext uri="{BB962C8B-B14F-4D97-AF65-F5344CB8AC3E}">
        <p14:creationId xmlns:p14="http://schemas.microsoft.com/office/powerpoint/2010/main" val="978717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95DF8-7404-5620-8D67-C7123A1D25B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4A30F80-5AA7-ECC2-EF27-D15DA922946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C9C5B23-D0AC-B539-3DF7-A3CADBF0D41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43E4AE4A-4407-CB2C-480D-1F9A07B3811F}"/>
              </a:ext>
            </a:extLst>
          </p:cNvPr>
          <p:cNvSpPr>
            <a:spLocks noGrp="1"/>
          </p:cNvSpPr>
          <p:nvPr>
            <p:ph type="sldNum" sz="quarter" idx="5"/>
          </p:nvPr>
        </p:nvSpPr>
        <p:spPr/>
        <p:txBody>
          <a:bodyPr/>
          <a:lstStyle/>
          <a:p>
            <a:fld id="{945808CF-C741-49C2-A0B9-821C4B1F4F28}" type="slidenum">
              <a:rPr kumimoji="1" lang="ja-JP" altLang="en-US" smtClean="0"/>
              <a:t>163</a:t>
            </a:fld>
            <a:endParaRPr kumimoji="1" lang="ja-JP" altLang="en-US"/>
          </a:p>
        </p:txBody>
      </p:sp>
    </p:spTree>
    <p:extLst>
      <p:ext uri="{BB962C8B-B14F-4D97-AF65-F5344CB8AC3E}">
        <p14:creationId xmlns:p14="http://schemas.microsoft.com/office/powerpoint/2010/main" val="4279560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45808CF-C741-49C2-A0B9-821C4B1F4F28}" type="slidenum">
              <a:rPr kumimoji="1" lang="ja-JP" altLang="en-US" smtClean="0"/>
              <a:t>33</a:t>
            </a:fld>
            <a:endParaRPr kumimoji="1" lang="ja-JP" altLang="en-US"/>
          </a:p>
        </p:txBody>
      </p:sp>
    </p:spTree>
    <p:extLst>
      <p:ext uri="{BB962C8B-B14F-4D97-AF65-F5344CB8AC3E}">
        <p14:creationId xmlns:p14="http://schemas.microsoft.com/office/powerpoint/2010/main" val="436143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45808CF-C741-49C2-A0B9-821C4B1F4F28}" type="slidenum">
              <a:rPr kumimoji="1" lang="ja-JP" altLang="en-US" smtClean="0"/>
              <a:t>73</a:t>
            </a:fld>
            <a:endParaRPr kumimoji="1" lang="ja-JP" altLang="en-US"/>
          </a:p>
        </p:txBody>
      </p:sp>
    </p:spTree>
    <p:extLst>
      <p:ext uri="{BB962C8B-B14F-4D97-AF65-F5344CB8AC3E}">
        <p14:creationId xmlns:p14="http://schemas.microsoft.com/office/powerpoint/2010/main" val="3899573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45808CF-C741-49C2-A0B9-821C4B1F4F28}" type="slidenum">
              <a:rPr kumimoji="1" lang="ja-JP" altLang="en-US" smtClean="0"/>
              <a:t>75</a:t>
            </a:fld>
            <a:endParaRPr kumimoji="1" lang="ja-JP" altLang="en-US"/>
          </a:p>
        </p:txBody>
      </p:sp>
    </p:spTree>
    <p:extLst>
      <p:ext uri="{BB962C8B-B14F-4D97-AF65-F5344CB8AC3E}">
        <p14:creationId xmlns:p14="http://schemas.microsoft.com/office/powerpoint/2010/main" val="1126707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45808CF-C741-49C2-A0B9-821C4B1F4F28}" type="slidenum">
              <a:rPr kumimoji="1" lang="ja-JP" altLang="en-US" smtClean="0"/>
              <a:t>109</a:t>
            </a:fld>
            <a:endParaRPr kumimoji="1" lang="ja-JP" altLang="en-US"/>
          </a:p>
        </p:txBody>
      </p:sp>
    </p:spTree>
    <p:extLst>
      <p:ext uri="{BB962C8B-B14F-4D97-AF65-F5344CB8AC3E}">
        <p14:creationId xmlns:p14="http://schemas.microsoft.com/office/powerpoint/2010/main" val="1869684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45808CF-C741-49C2-A0B9-821C4B1F4F28}" type="slidenum">
              <a:rPr kumimoji="1" lang="ja-JP" altLang="en-US" smtClean="0"/>
              <a:t>148</a:t>
            </a:fld>
            <a:endParaRPr kumimoji="1" lang="ja-JP" altLang="en-US"/>
          </a:p>
        </p:txBody>
      </p:sp>
    </p:spTree>
    <p:extLst>
      <p:ext uri="{BB962C8B-B14F-4D97-AF65-F5344CB8AC3E}">
        <p14:creationId xmlns:p14="http://schemas.microsoft.com/office/powerpoint/2010/main" val="377156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45808CF-C741-49C2-A0B9-821C4B1F4F28}" type="slidenum">
              <a:rPr kumimoji="1" lang="ja-JP" altLang="en-US" smtClean="0"/>
              <a:t>153</a:t>
            </a:fld>
            <a:endParaRPr kumimoji="1" lang="ja-JP" altLang="en-US"/>
          </a:p>
        </p:txBody>
      </p:sp>
    </p:spTree>
    <p:extLst>
      <p:ext uri="{BB962C8B-B14F-4D97-AF65-F5344CB8AC3E}">
        <p14:creationId xmlns:p14="http://schemas.microsoft.com/office/powerpoint/2010/main" val="3376726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45808CF-C741-49C2-A0B9-821C4B1F4F28}" type="slidenum">
              <a:rPr kumimoji="1" lang="ja-JP" altLang="en-US" smtClean="0"/>
              <a:t>154</a:t>
            </a:fld>
            <a:endParaRPr kumimoji="1" lang="ja-JP" altLang="en-US"/>
          </a:p>
        </p:txBody>
      </p:sp>
    </p:spTree>
    <p:extLst>
      <p:ext uri="{BB962C8B-B14F-4D97-AF65-F5344CB8AC3E}">
        <p14:creationId xmlns:p14="http://schemas.microsoft.com/office/powerpoint/2010/main" val="1407686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A25E2-E684-58FA-7AE2-ADA1F65C4CB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49752D7-4DFB-F74B-5AAD-A4711BCC028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FB5BF24-D60C-4E1E-C9B1-A3001BDD371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DD35FE4-13F5-D96C-7F5A-9EFDB33D5A5F}"/>
              </a:ext>
            </a:extLst>
          </p:cNvPr>
          <p:cNvSpPr>
            <a:spLocks noGrp="1"/>
          </p:cNvSpPr>
          <p:nvPr>
            <p:ph type="sldNum" sz="quarter" idx="5"/>
          </p:nvPr>
        </p:nvSpPr>
        <p:spPr/>
        <p:txBody>
          <a:bodyPr/>
          <a:lstStyle/>
          <a:p>
            <a:fld id="{945808CF-C741-49C2-A0B9-821C4B1F4F28}" type="slidenum">
              <a:rPr kumimoji="1" lang="ja-JP" altLang="en-US" smtClean="0"/>
              <a:t>155</a:t>
            </a:fld>
            <a:endParaRPr kumimoji="1" lang="ja-JP" altLang="en-US"/>
          </a:p>
        </p:txBody>
      </p:sp>
    </p:spTree>
    <p:extLst>
      <p:ext uri="{BB962C8B-B14F-4D97-AF65-F5344CB8AC3E}">
        <p14:creationId xmlns:p14="http://schemas.microsoft.com/office/powerpoint/2010/main" val="2942922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4F8D8F-E5CB-DE1D-FE37-79321BDB281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67BAD89-D8A5-65F3-F2A6-2E7CE5D864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9F9BF29-A763-7AD2-8855-4795E7FB4A3D}"/>
              </a:ext>
            </a:extLst>
          </p:cNvPr>
          <p:cNvSpPr>
            <a:spLocks noGrp="1"/>
          </p:cNvSpPr>
          <p:nvPr>
            <p:ph type="dt" sz="half" idx="10"/>
          </p:nvPr>
        </p:nvSpPr>
        <p:spPr/>
        <p:txBody>
          <a:bodyPr/>
          <a:lstStyle/>
          <a:p>
            <a:fld id="{B91BCD5F-BF2B-432F-ADD6-1B5F0C477E34}" type="datetimeFigureOut">
              <a:rPr kumimoji="1" lang="ja-JP" altLang="en-US" smtClean="0"/>
              <a:t>2025/4/7</a:t>
            </a:fld>
            <a:endParaRPr kumimoji="1" lang="ja-JP" altLang="en-US"/>
          </a:p>
        </p:txBody>
      </p:sp>
      <p:sp>
        <p:nvSpPr>
          <p:cNvPr id="5" name="フッター プレースホルダー 4">
            <a:extLst>
              <a:ext uri="{FF2B5EF4-FFF2-40B4-BE49-F238E27FC236}">
                <a16:creationId xmlns:a16="http://schemas.microsoft.com/office/drawing/2014/main" id="{FC39A572-E1A6-90A5-F344-3B9864D69E6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9877965-04F3-78D7-C2A1-36173FA05969}"/>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2595343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202BAF-1F1A-E280-2799-C21322E1719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E356E17-C083-5A8B-43A7-90FA68FF6B0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AF63DC4-F5C3-8653-90AA-B791F4012020}"/>
              </a:ext>
            </a:extLst>
          </p:cNvPr>
          <p:cNvSpPr>
            <a:spLocks noGrp="1"/>
          </p:cNvSpPr>
          <p:nvPr>
            <p:ph type="dt" sz="half" idx="10"/>
          </p:nvPr>
        </p:nvSpPr>
        <p:spPr/>
        <p:txBody>
          <a:bodyPr/>
          <a:lstStyle/>
          <a:p>
            <a:fld id="{B91BCD5F-BF2B-432F-ADD6-1B5F0C477E34}" type="datetimeFigureOut">
              <a:rPr kumimoji="1" lang="ja-JP" altLang="en-US" smtClean="0"/>
              <a:t>2025/4/7</a:t>
            </a:fld>
            <a:endParaRPr kumimoji="1" lang="ja-JP" altLang="en-US"/>
          </a:p>
        </p:txBody>
      </p:sp>
      <p:sp>
        <p:nvSpPr>
          <p:cNvPr id="5" name="フッター プレースホルダー 4">
            <a:extLst>
              <a:ext uri="{FF2B5EF4-FFF2-40B4-BE49-F238E27FC236}">
                <a16:creationId xmlns:a16="http://schemas.microsoft.com/office/drawing/2014/main" id="{B1308757-00C2-D571-0CD9-885A999DB4B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5931A34-8FDB-872A-D5BD-1FE40EF71E12}"/>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20803773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202BAF-1F1A-E280-2799-C21322E1719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E356E17-C083-5A8B-43A7-90FA68FF6B0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AF63DC4-F5C3-8653-90AA-B791F4012020}"/>
              </a:ext>
            </a:extLst>
          </p:cNvPr>
          <p:cNvSpPr>
            <a:spLocks noGrp="1"/>
          </p:cNvSpPr>
          <p:nvPr>
            <p:ph type="dt" sz="half" idx="10"/>
          </p:nvPr>
        </p:nvSpPr>
        <p:spPr/>
        <p:txBody>
          <a:bodyPr/>
          <a:lstStyle/>
          <a:p>
            <a:fld id="{B91BCD5F-BF2B-432F-ADD6-1B5F0C477E34}" type="datetimeFigureOut">
              <a:rPr kumimoji="1" lang="ja-JP" altLang="en-US" smtClean="0"/>
              <a:t>2023/5/17</a:t>
            </a:fld>
            <a:endParaRPr kumimoji="1" lang="ja-JP" altLang="en-US"/>
          </a:p>
        </p:txBody>
      </p:sp>
      <p:sp>
        <p:nvSpPr>
          <p:cNvPr id="5" name="フッター プレースホルダー 4">
            <a:extLst>
              <a:ext uri="{FF2B5EF4-FFF2-40B4-BE49-F238E27FC236}">
                <a16:creationId xmlns:a16="http://schemas.microsoft.com/office/drawing/2014/main" id="{B1308757-00C2-D571-0CD9-885A999DB4B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5931A34-8FDB-872A-D5BD-1FE40EF71E12}"/>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2080377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51D6CCE-02D7-5415-E224-6A77E787A8B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F9314DC-2752-15E1-0E59-F2A023B4618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A6CA784-2A44-2555-429E-C710404F06DE}"/>
              </a:ext>
            </a:extLst>
          </p:cNvPr>
          <p:cNvSpPr>
            <a:spLocks noGrp="1"/>
          </p:cNvSpPr>
          <p:nvPr>
            <p:ph type="dt" sz="half" idx="10"/>
          </p:nvPr>
        </p:nvSpPr>
        <p:spPr/>
        <p:txBody>
          <a:bodyPr/>
          <a:lstStyle/>
          <a:p>
            <a:fld id="{B91BCD5F-BF2B-432F-ADD6-1B5F0C477E34}" type="datetimeFigureOut">
              <a:rPr kumimoji="1" lang="ja-JP" altLang="en-US" smtClean="0"/>
              <a:t>2025/4/7</a:t>
            </a:fld>
            <a:endParaRPr kumimoji="1" lang="ja-JP" altLang="en-US"/>
          </a:p>
        </p:txBody>
      </p:sp>
      <p:sp>
        <p:nvSpPr>
          <p:cNvPr id="5" name="フッター プレースホルダー 4">
            <a:extLst>
              <a:ext uri="{FF2B5EF4-FFF2-40B4-BE49-F238E27FC236}">
                <a16:creationId xmlns:a16="http://schemas.microsoft.com/office/drawing/2014/main" id="{CF28F82E-3A35-E525-E32A-C52D75C0EB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07D53CD-DFF5-A3E5-2502-C6F57C660224}"/>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5370777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51D6CCE-02D7-5415-E224-6A77E787A8B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F9314DC-2752-15E1-0E59-F2A023B4618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A6CA784-2A44-2555-429E-C710404F06DE}"/>
              </a:ext>
            </a:extLst>
          </p:cNvPr>
          <p:cNvSpPr>
            <a:spLocks noGrp="1"/>
          </p:cNvSpPr>
          <p:nvPr>
            <p:ph type="dt" sz="half" idx="10"/>
          </p:nvPr>
        </p:nvSpPr>
        <p:spPr/>
        <p:txBody>
          <a:bodyPr/>
          <a:lstStyle/>
          <a:p>
            <a:fld id="{B91BCD5F-BF2B-432F-ADD6-1B5F0C477E34}" type="datetimeFigureOut">
              <a:rPr kumimoji="1" lang="ja-JP" altLang="en-US" smtClean="0"/>
              <a:t>2023/5/17</a:t>
            </a:fld>
            <a:endParaRPr kumimoji="1" lang="ja-JP" altLang="en-US"/>
          </a:p>
        </p:txBody>
      </p:sp>
      <p:sp>
        <p:nvSpPr>
          <p:cNvPr id="5" name="フッター プレースホルダー 4">
            <a:extLst>
              <a:ext uri="{FF2B5EF4-FFF2-40B4-BE49-F238E27FC236}">
                <a16:creationId xmlns:a16="http://schemas.microsoft.com/office/drawing/2014/main" id="{CF28F82E-3A35-E525-E32A-C52D75C0EB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07D53CD-DFF5-A3E5-2502-C6F57C660224}"/>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537077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4F8D8F-E5CB-DE1D-FE37-79321BDB281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67BAD89-D8A5-65F3-F2A6-2E7CE5D864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9F9BF29-A763-7AD2-8855-4795E7FB4A3D}"/>
              </a:ext>
            </a:extLst>
          </p:cNvPr>
          <p:cNvSpPr>
            <a:spLocks noGrp="1"/>
          </p:cNvSpPr>
          <p:nvPr>
            <p:ph type="dt" sz="half" idx="10"/>
          </p:nvPr>
        </p:nvSpPr>
        <p:spPr/>
        <p:txBody>
          <a:bodyPr/>
          <a:lstStyle/>
          <a:p>
            <a:fld id="{B91BCD5F-BF2B-432F-ADD6-1B5F0C477E34}" type="datetimeFigureOut">
              <a:rPr kumimoji="1" lang="ja-JP" altLang="en-US" smtClean="0"/>
              <a:t>2023/5/17</a:t>
            </a:fld>
            <a:endParaRPr kumimoji="1" lang="ja-JP" altLang="en-US"/>
          </a:p>
        </p:txBody>
      </p:sp>
      <p:sp>
        <p:nvSpPr>
          <p:cNvPr id="5" name="フッター プレースホルダー 4">
            <a:extLst>
              <a:ext uri="{FF2B5EF4-FFF2-40B4-BE49-F238E27FC236}">
                <a16:creationId xmlns:a16="http://schemas.microsoft.com/office/drawing/2014/main" id="{FC39A572-E1A6-90A5-F344-3B9864D69E6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9877965-04F3-78D7-C2A1-36173FA05969}"/>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2595343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022066-2D1D-F09A-3F2E-4A3BB3F525A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907D02B-60CB-AFFB-859B-B44783F1D47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D8D520B-DC4C-2AA4-C75C-03C77D9FAFD9}"/>
              </a:ext>
            </a:extLst>
          </p:cNvPr>
          <p:cNvSpPr>
            <a:spLocks noGrp="1"/>
          </p:cNvSpPr>
          <p:nvPr>
            <p:ph type="dt" sz="half" idx="10"/>
          </p:nvPr>
        </p:nvSpPr>
        <p:spPr/>
        <p:txBody>
          <a:bodyPr/>
          <a:lstStyle/>
          <a:p>
            <a:fld id="{B91BCD5F-BF2B-432F-ADD6-1B5F0C477E34}" type="datetimeFigureOut">
              <a:rPr kumimoji="1" lang="ja-JP" altLang="en-US" smtClean="0"/>
              <a:t>2025/4/7</a:t>
            </a:fld>
            <a:endParaRPr kumimoji="1" lang="ja-JP" altLang="en-US"/>
          </a:p>
        </p:txBody>
      </p:sp>
      <p:sp>
        <p:nvSpPr>
          <p:cNvPr id="5" name="フッター プレースホルダー 4">
            <a:extLst>
              <a:ext uri="{FF2B5EF4-FFF2-40B4-BE49-F238E27FC236}">
                <a16:creationId xmlns:a16="http://schemas.microsoft.com/office/drawing/2014/main" id="{AC6DC2FA-CB75-7283-C5CD-1F99489EB80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1348D7E-FEFC-A111-362F-FFF9CEAD95BE}"/>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32911370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022066-2D1D-F09A-3F2E-4A3BB3F525A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907D02B-60CB-AFFB-859B-B44783F1D47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D8D520B-DC4C-2AA4-C75C-03C77D9FAFD9}"/>
              </a:ext>
            </a:extLst>
          </p:cNvPr>
          <p:cNvSpPr>
            <a:spLocks noGrp="1"/>
          </p:cNvSpPr>
          <p:nvPr>
            <p:ph type="dt" sz="half" idx="10"/>
          </p:nvPr>
        </p:nvSpPr>
        <p:spPr/>
        <p:txBody>
          <a:bodyPr/>
          <a:lstStyle/>
          <a:p>
            <a:fld id="{B91BCD5F-BF2B-432F-ADD6-1B5F0C477E34}" type="datetimeFigureOut">
              <a:rPr kumimoji="1" lang="ja-JP" altLang="en-US" smtClean="0"/>
              <a:t>2023/5/17</a:t>
            </a:fld>
            <a:endParaRPr kumimoji="1" lang="ja-JP" altLang="en-US"/>
          </a:p>
        </p:txBody>
      </p:sp>
      <p:sp>
        <p:nvSpPr>
          <p:cNvPr id="5" name="フッター プレースホルダー 4">
            <a:extLst>
              <a:ext uri="{FF2B5EF4-FFF2-40B4-BE49-F238E27FC236}">
                <a16:creationId xmlns:a16="http://schemas.microsoft.com/office/drawing/2014/main" id="{AC6DC2FA-CB75-7283-C5CD-1F99489EB80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1348D7E-FEFC-A111-362F-FFF9CEAD95BE}"/>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329113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D57C5D-6E65-D69C-0C68-89B1CE9A461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523102F-7720-94AB-7F62-BC508C3721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BA04DC1-9B68-8180-64C3-D7A9518ADA3A}"/>
              </a:ext>
            </a:extLst>
          </p:cNvPr>
          <p:cNvSpPr>
            <a:spLocks noGrp="1"/>
          </p:cNvSpPr>
          <p:nvPr>
            <p:ph type="dt" sz="half" idx="10"/>
          </p:nvPr>
        </p:nvSpPr>
        <p:spPr/>
        <p:txBody>
          <a:bodyPr/>
          <a:lstStyle/>
          <a:p>
            <a:fld id="{B91BCD5F-BF2B-432F-ADD6-1B5F0C477E34}" type="datetimeFigureOut">
              <a:rPr kumimoji="1" lang="ja-JP" altLang="en-US" smtClean="0"/>
              <a:t>2025/4/7</a:t>
            </a:fld>
            <a:endParaRPr kumimoji="1" lang="ja-JP" altLang="en-US"/>
          </a:p>
        </p:txBody>
      </p:sp>
      <p:sp>
        <p:nvSpPr>
          <p:cNvPr id="5" name="フッター プレースホルダー 4">
            <a:extLst>
              <a:ext uri="{FF2B5EF4-FFF2-40B4-BE49-F238E27FC236}">
                <a16:creationId xmlns:a16="http://schemas.microsoft.com/office/drawing/2014/main" id="{ED7D4EE8-A60D-13D1-13FE-B6AF8532C35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364C025-36E1-E625-2C9C-2A8FFD76D034}"/>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38219446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D57C5D-6E65-D69C-0C68-89B1CE9A461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523102F-7720-94AB-7F62-BC508C3721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BA04DC1-9B68-8180-64C3-D7A9518ADA3A}"/>
              </a:ext>
            </a:extLst>
          </p:cNvPr>
          <p:cNvSpPr>
            <a:spLocks noGrp="1"/>
          </p:cNvSpPr>
          <p:nvPr>
            <p:ph type="dt" sz="half" idx="10"/>
          </p:nvPr>
        </p:nvSpPr>
        <p:spPr/>
        <p:txBody>
          <a:bodyPr/>
          <a:lstStyle/>
          <a:p>
            <a:fld id="{B91BCD5F-BF2B-432F-ADD6-1B5F0C477E34}" type="datetimeFigureOut">
              <a:rPr kumimoji="1" lang="ja-JP" altLang="en-US" smtClean="0"/>
              <a:t>2023/5/17</a:t>
            </a:fld>
            <a:endParaRPr kumimoji="1" lang="ja-JP" altLang="en-US"/>
          </a:p>
        </p:txBody>
      </p:sp>
      <p:sp>
        <p:nvSpPr>
          <p:cNvPr id="5" name="フッター プレースホルダー 4">
            <a:extLst>
              <a:ext uri="{FF2B5EF4-FFF2-40B4-BE49-F238E27FC236}">
                <a16:creationId xmlns:a16="http://schemas.microsoft.com/office/drawing/2014/main" id="{ED7D4EE8-A60D-13D1-13FE-B6AF8532C35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364C025-36E1-E625-2C9C-2A8FFD76D034}"/>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3821944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D3DE5C-0194-6DC1-43C1-7E5890AE35D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939F8E7-E616-282E-872A-396074FC412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AB50940-7301-179B-5571-5C0689565A1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783E297-8F5C-3A01-2468-CDF37CA65FC2}"/>
              </a:ext>
            </a:extLst>
          </p:cNvPr>
          <p:cNvSpPr>
            <a:spLocks noGrp="1"/>
          </p:cNvSpPr>
          <p:nvPr>
            <p:ph type="dt" sz="half" idx="10"/>
          </p:nvPr>
        </p:nvSpPr>
        <p:spPr/>
        <p:txBody>
          <a:bodyPr/>
          <a:lstStyle/>
          <a:p>
            <a:fld id="{B91BCD5F-BF2B-432F-ADD6-1B5F0C477E34}" type="datetimeFigureOut">
              <a:rPr kumimoji="1" lang="ja-JP" altLang="en-US" smtClean="0"/>
              <a:t>2025/4/7</a:t>
            </a:fld>
            <a:endParaRPr kumimoji="1" lang="ja-JP" altLang="en-US"/>
          </a:p>
        </p:txBody>
      </p:sp>
      <p:sp>
        <p:nvSpPr>
          <p:cNvPr id="6" name="フッター プレースホルダー 5">
            <a:extLst>
              <a:ext uri="{FF2B5EF4-FFF2-40B4-BE49-F238E27FC236}">
                <a16:creationId xmlns:a16="http://schemas.microsoft.com/office/drawing/2014/main" id="{059B328B-AD90-3431-971B-EDE431BAE03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F468282-FC6A-1D78-5EAA-E66479587CEF}"/>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17127200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D3DE5C-0194-6DC1-43C1-7E5890AE35D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939F8E7-E616-282E-872A-396074FC412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AB50940-7301-179B-5571-5C0689565A1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783E297-8F5C-3A01-2468-CDF37CA65FC2}"/>
              </a:ext>
            </a:extLst>
          </p:cNvPr>
          <p:cNvSpPr>
            <a:spLocks noGrp="1"/>
          </p:cNvSpPr>
          <p:nvPr>
            <p:ph type="dt" sz="half" idx="10"/>
          </p:nvPr>
        </p:nvSpPr>
        <p:spPr/>
        <p:txBody>
          <a:bodyPr/>
          <a:lstStyle/>
          <a:p>
            <a:fld id="{B91BCD5F-BF2B-432F-ADD6-1B5F0C477E34}" type="datetimeFigureOut">
              <a:rPr kumimoji="1" lang="ja-JP" altLang="en-US" smtClean="0"/>
              <a:t>2023/5/17</a:t>
            </a:fld>
            <a:endParaRPr kumimoji="1" lang="ja-JP" altLang="en-US"/>
          </a:p>
        </p:txBody>
      </p:sp>
      <p:sp>
        <p:nvSpPr>
          <p:cNvPr id="6" name="フッター プレースホルダー 5">
            <a:extLst>
              <a:ext uri="{FF2B5EF4-FFF2-40B4-BE49-F238E27FC236}">
                <a16:creationId xmlns:a16="http://schemas.microsoft.com/office/drawing/2014/main" id="{059B328B-AD90-3431-971B-EDE431BAE03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F468282-FC6A-1D78-5EAA-E66479587CEF}"/>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1712720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A48F58-955C-7FCB-C4AB-4AE9061BD39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65F9B96-F85B-1763-5F66-88C2B8D9AC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CDC21F3-B00B-AE18-275A-FDB830ECE80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9D50F70-A816-C60B-D153-20D6541729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54ECC3E-DB08-6117-4D9D-C11E5924B62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505C9C1-5051-90E7-E027-9D2D4366C06F}"/>
              </a:ext>
            </a:extLst>
          </p:cNvPr>
          <p:cNvSpPr>
            <a:spLocks noGrp="1"/>
          </p:cNvSpPr>
          <p:nvPr>
            <p:ph type="dt" sz="half" idx="10"/>
          </p:nvPr>
        </p:nvSpPr>
        <p:spPr/>
        <p:txBody>
          <a:bodyPr/>
          <a:lstStyle/>
          <a:p>
            <a:fld id="{B91BCD5F-BF2B-432F-ADD6-1B5F0C477E34}" type="datetimeFigureOut">
              <a:rPr kumimoji="1" lang="ja-JP" altLang="en-US" smtClean="0"/>
              <a:t>2025/4/7</a:t>
            </a:fld>
            <a:endParaRPr kumimoji="1" lang="ja-JP" altLang="en-US"/>
          </a:p>
        </p:txBody>
      </p:sp>
      <p:sp>
        <p:nvSpPr>
          <p:cNvPr id="8" name="フッター プレースホルダー 7">
            <a:extLst>
              <a:ext uri="{FF2B5EF4-FFF2-40B4-BE49-F238E27FC236}">
                <a16:creationId xmlns:a16="http://schemas.microsoft.com/office/drawing/2014/main" id="{738BBC3A-24FF-42A6-2392-9E57C466959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ACB428C-BF8F-DA20-CF60-3AC79ADB1C2D}"/>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37635543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A48F58-955C-7FCB-C4AB-4AE9061BD39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65F9B96-F85B-1763-5F66-88C2B8D9AC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CDC21F3-B00B-AE18-275A-FDB830ECE80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9D50F70-A816-C60B-D153-20D6541729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54ECC3E-DB08-6117-4D9D-C11E5924B62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505C9C1-5051-90E7-E027-9D2D4366C06F}"/>
              </a:ext>
            </a:extLst>
          </p:cNvPr>
          <p:cNvSpPr>
            <a:spLocks noGrp="1"/>
          </p:cNvSpPr>
          <p:nvPr>
            <p:ph type="dt" sz="half" idx="10"/>
          </p:nvPr>
        </p:nvSpPr>
        <p:spPr/>
        <p:txBody>
          <a:bodyPr/>
          <a:lstStyle/>
          <a:p>
            <a:fld id="{B91BCD5F-BF2B-432F-ADD6-1B5F0C477E34}" type="datetimeFigureOut">
              <a:rPr kumimoji="1" lang="ja-JP" altLang="en-US" smtClean="0"/>
              <a:t>2023/5/17</a:t>
            </a:fld>
            <a:endParaRPr kumimoji="1" lang="ja-JP" altLang="en-US"/>
          </a:p>
        </p:txBody>
      </p:sp>
      <p:sp>
        <p:nvSpPr>
          <p:cNvPr id="8" name="フッター プレースホルダー 7">
            <a:extLst>
              <a:ext uri="{FF2B5EF4-FFF2-40B4-BE49-F238E27FC236}">
                <a16:creationId xmlns:a16="http://schemas.microsoft.com/office/drawing/2014/main" id="{738BBC3A-24FF-42A6-2392-9E57C466959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ACB428C-BF8F-DA20-CF60-3AC79ADB1C2D}"/>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3763554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5EF6AE-54D1-7347-F1EE-38DBE2EFE4B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C6AFDAC-472E-642A-1C72-42D302F87E5E}"/>
              </a:ext>
            </a:extLst>
          </p:cNvPr>
          <p:cNvSpPr>
            <a:spLocks noGrp="1"/>
          </p:cNvSpPr>
          <p:nvPr>
            <p:ph type="dt" sz="half" idx="10"/>
          </p:nvPr>
        </p:nvSpPr>
        <p:spPr/>
        <p:txBody>
          <a:bodyPr/>
          <a:lstStyle/>
          <a:p>
            <a:fld id="{B91BCD5F-BF2B-432F-ADD6-1B5F0C477E34}" type="datetimeFigureOut">
              <a:rPr kumimoji="1" lang="ja-JP" altLang="en-US" smtClean="0"/>
              <a:t>2025/4/7</a:t>
            </a:fld>
            <a:endParaRPr kumimoji="1" lang="ja-JP" altLang="en-US"/>
          </a:p>
        </p:txBody>
      </p:sp>
      <p:sp>
        <p:nvSpPr>
          <p:cNvPr id="4" name="フッター プレースホルダー 3">
            <a:extLst>
              <a:ext uri="{FF2B5EF4-FFF2-40B4-BE49-F238E27FC236}">
                <a16:creationId xmlns:a16="http://schemas.microsoft.com/office/drawing/2014/main" id="{839CDF81-DCE7-5E2B-E35E-6A49E0FDF39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8438961-58DF-80E1-55B8-8B6B73E24C72}"/>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27101839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5EF6AE-54D1-7347-F1EE-38DBE2EFE4B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C6AFDAC-472E-642A-1C72-42D302F87E5E}"/>
              </a:ext>
            </a:extLst>
          </p:cNvPr>
          <p:cNvSpPr>
            <a:spLocks noGrp="1"/>
          </p:cNvSpPr>
          <p:nvPr>
            <p:ph type="dt" sz="half" idx="10"/>
          </p:nvPr>
        </p:nvSpPr>
        <p:spPr/>
        <p:txBody>
          <a:bodyPr/>
          <a:lstStyle/>
          <a:p>
            <a:fld id="{B91BCD5F-BF2B-432F-ADD6-1B5F0C477E34}" type="datetimeFigureOut">
              <a:rPr kumimoji="1" lang="ja-JP" altLang="en-US" smtClean="0"/>
              <a:t>2023/5/17</a:t>
            </a:fld>
            <a:endParaRPr kumimoji="1" lang="ja-JP" altLang="en-US"/>
          </a:p>
        </p:txBody>
      </p:sp>
      <p:sp>
        <p:nvSpPr>
          <p:cNvPr id="4" name="フッター プレースホルダー 3">
            <a:extLst>
              <a:ext uri="{FF2B5EF4-FFF2-40B4-BE49-F238E27FC236}">
                <a16:creationId xmlns:a16="http://schemas.microsoft.com/office/drawing/2014/main" id="{839CDF81-DCE7-5E2B-E35E-6A49E0FDF39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8438961-58DF-80E1-55B8-8B6B73E24C72}"/>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2710183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58E3F5A-CF2E-15C8-4BBE-B4288621C0A0}"/>
              </a:ext>
            </a:extLst>
          </p:cNvPr>
          <p:cNvSpPr>
            <a:spLocks noGrp="1"/>
          </p:cNvSpPr>
          <p:nvPr>
            <p:ph type="dt" sz="half" idx="10"/>
          </p:nvPr>
        </p:nvSpPr>
        <p:spPr/>
        <p:txBody>
          <a:bodyPr/>
          <a:lstStyle/>
          <a:p>
            <a:fld id="{B91BCD5F-BF2B-432F-ADD6-1B5F0C477E34}" type="datetimeFigureOut">
              <a:rPr kumimoji="1" lang="ja-JP" altLang="en-US" smtClean="0"/>
              <a:t>2025/4/7</a:t>
            </a:fld>
            <a:endParaRPr kumimoji="1" lang="ja-JP" altLang="en-US"/>
          </a:p>
        </p:txBody>
      </p:sp>
      <p:sp>
        <p:nvSpPr>
          <p:cNvPr id="3" name="フッター プレースホルダー 2">
            <a:extLst>
              <a:ext uri="{FF2B5EF4-FFF2-40B4-BE49-F238E27FC236}">
                <a16:creationId xmlns:a16="http://schemas.microsoft.com/office/drawing/2014/main" id="{FE3E3B73-CDBA-38FB-B647-4EF1923FD98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97A8630-F0C3-6DFD-5DC0-C80FBED700E8}"/>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12948999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58E3F5A-CF2E-15C8-4BBE-B4288621C0A0}"/>
              </a:ext>
            </a:extLst>
          </p:cNvPr>
          <p:cNvSpPr>
            <a:spLocks noGrp="1"/>
          </p:cNvSpPr>
          <p:nvPr>
            <p:ph type="dt" sz="half" idx="10"/>
          </p:nvPr>
        </p:nvSpPr>
        <p:spPr/>
        <p:txBody>
          <a:bodyPr/>
          <a:lstStyle/>
          <a:p>
            <a:fld id="{B91BCD5F-BF2B-432F-ADD6-1B5F0C477E34}" type="datetimeFigureOut">
              <a:rPr kumimoji="1" lang="ja-JP" altLang="en-US" smtClean="0"/>
              <a:t>2023/5/17</a:t>
            </a:fld>
            <a:endParaRPr kumimoji="1" lang="ja-JP" altLang="en-US"/>
          </a:p>
        </p:txBody>
      </p:sp>
      <p:sp>
        <p:nvSpPr>
          <p:cNvPr id="3" name="フッター プレースホルダー 2">
            <a:extLst>
              <a:ext uri="{FF2B5EF4-FFF2-40B4-BE49-F238E27FC236}">
                <a16:creationId xmlns:a16="http://schemas.microsoft.com/office/drawing/2014/main" id="{FE3E3B73-CDBA-38FB-B647-4EF1923FD98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97A8630-F0C3-6DFD-5DC0-C80FBED700E8}"/>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1294899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AD1917-8C31-1A40-AD8B-59BA1B1279E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D8A3484-D6E7-648D-5481-9CC7FC5ED4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1659A4F-4A56-7F65-C88C-5DC76853D5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4C0230F-1EF4-0C6E-7385-1B301EDE1669}"/>
              </a:ext>
            </a:extLst>
          </p:cNvPr>
          <p:cNvSpPr>
            <a:spLocks noGrp="1"/>
          </p:cNvSpPr>
          <p:nvPr>
            <p:ph type="dt" sz="half" idx="10"/>
          </p:nvPr>
        </p:nvSpPr>
        <p:spPr/>
        <p:txBody>
          <a:bodyPr/>
          <a:lstStyle/>
          <a:p>
            <a:fld id="{B91BCD5F-BF2B-432F-ADD6-1B5F0C477E34}" type="datetimeFigureOut">
              <a:rPr kumimoji="1" lang="ja-JP" altLang="en-US" smtClean="0"/>
              <a:t>2025/4/7</a:t>
            </a:fld>
            <a:endParaRPr kumimoji="1" lang="ja-JP" altLang="en-US"/>
          </a:p>
        </p:txBody>
      </p:sp>
      <p:sp>
        <p:nvSpPr>
          <p:cNvPr id="6" name="フッター プレースホルダー 5">
            <a:extLst>
              <a:ext uri="{FF2B5EF4-FFF2-40B4-BE49-F238E27FC236}">
                <a16:creationId xmlns:a16="http://schemas.microsoft.com/office/drawing/2014/main" id="{A326A2DC-8847-6048-1C3D-90F2A103725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DFC9C95-F06C-FCAD-C07F-7B0A1AF6AF8D}"/>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28935557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AD1917-8C31-1A40-AD8B-59BA1B1279E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D8A3484-D6E7-648D-5481-9CC7FC5ED4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1659A4F-4A56-7F65-C88C-5DC76853D5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4C0230F-1EF4-0C6E-7385-1B301EDE1669}"/>
              </a:ext>
            </a:extLst>
          </p:cNvPr>
          <p:cNvSpPr>
            <a:spLocks noGrp="1"/>
          </p:cNvSpPr>
          <p:nvPr>
            <p:ph type="dt" sz="half" idx="10"/>
          </p:nvPr>
        </p:nvSpPr>
        <p:spPr/>
        <p:txBody>
          <a:bodyPr/>
          <a:lstStyle/>
          <a:p>
            <a:fld id="{B91BCD5F-BF2B-432F-ADD6-1B5F0C477E34}" type="datetimeFigureOut">
              <a:rPr kumimoji="1" lang="ja-JP" altLang="en-US" smtClean="0"/>
              <a:t>2023/5/17</a:t>
            </a:fld>
            <a:endParaRPr kumimoji="1" lang="ja-JP" altLang="en-US"/>
          </a:p>
        </p:txBody>
      </p:sp>
      <p:sp>
        <p:nvSpPr>
          <p:cNvPr id="6" name="フッター プレースホルダー 5">
            <a:extLst>
              <a:ext uri="{FF2B5EF4-FFF2-40B4-BE49-F238E27FC236}">
                <a16:creationId xmlns:a16="http://schemas.microsoft.com/office/drawing/2014/main" id="{A326A2DC-8847-6048-1C3D-90F2A103725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DFC9C95-F06C-FCAD-C07F-7B0A1AF6AF8D}"/>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2893555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AB9883-B3F2-DD17-27A4-F1CD469B2AE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FD7FCD2-3880-5911-27C0-B38C3ECB8F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F247940-4B40-9FDC-5474-A43B9CD81E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C61BD55-5D74-FB99-790A-DF83A6F6622C}"/>
              </a:ext>
            </a:extLst>
          </p:cNvPr>
          <p:cNvSpPr>
            <a:spLocks noGrp="1"/>
          </p:cNvSpPr>
          <p:nvPr>
            <p:ph type="dt" sz="half" idx="10"/>
          </p:nvPr>
        </p:nvSpPr>
        <p:spPr/>
        <p:txBody>
          <a:bodyPr/>
          <a:lstStyle/>
          <a:p>
            <a:fld id="{B91BCD5F-BF2B-432F-ADD6-1B5F0C477E34}" type="datetimeFigureOut">
              <a:rPr kumimoji="1" lang="ja-JP" altLang="en-US" smtClean="0"/>
              <a:t>2025/4/7</a:t>
            </a:fld>
            <a:endParaRPr kumimoji="1" lang="ja-JP" altLang="en-US"/>
          </a:p>
        </p:txBody>
      </p:sp>
      <p:sp>
        <p:nvSpPr>
          <p:cNvPr id="6" name="フッター プレースホルダー 5">
            <a:extLst>
              <a:ext uri="{FF2B5EF4-FFF2-40B4-BE49-F238E27FC236}">
                <a16:creationId xmlns:a16="http://schemas.microsoft.com/office/drawing/2014/main" id="{F8F78568-D02C-5C6D-AC61-49DAD1CC8D7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3DD44C3-9C93-0A23-350B-38D4184D9E7A}"/>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303244745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AB9883-B3F2-DD17-27A4-F1CD469B2AE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FD7FCD2-3880-5911-27C0-B38C3ECB8F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F247940-4B40-9FDC-5474-A43B9CD81E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C61BD55-5D74-FB99-790A-DF83A6F6622C}"/>
              </a:ext>
            </a:extLst>
          </p:cNvPr>
          <p:cNvSpPr>
            <a:spLocks noGrp="1"/>
          </p:cNvSpPr>
          <p:nvPr>
            <p:ph type="dt" sz="half" idx="10"/>
          </p:nvPr>
        </p:nvSpPr>
        <p:spPr/>
        <p:txBody>
          <a:bodyPr/>
          <a:lstStyle/>
          <a:p>
            <a:fld id="{B91BCD5F-BF2B-432F-ADD6-1B5F0C477E34}" type="datetimeFigureOut">
              <a:rPr kumimoji="1" lang="ja-JP" altLang="en-US" smtClean="0"/>
              <a:t>2023/5/17</a:t>
            </a:fld>
            <a:endParaRPr kumimoji="1" lang="ja-JP" altLang="en-US"/>
          </a:p>
        </p:txBody>
      </p:sp>
      <p:sp>
        <p:nvSpPr>
          <p:cNvPr id="6" name="フッター プレースホルダー 5">
            <a:extLst>
              <a:ext uri="{FF2B5EF4-FFF2-40B4-BE49-F238E27FC236}">
                <a16:creationId xmlns:a16="http://schemas.microsoft.com/office/drawing/2014/main" id="{F8F78568-D02C-5C6D-AC61-49DAD1CC8D7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3DD44C3-9C93-0A23-350B-38D4184D9E7A}"/>
              </a:ext>
            </a:extLst>
          </p:cNvPr>
          <p:cNvSpPr>
            <a:spLocks noGrp="1"/>
          </p:cNvSpPr>
          <p:nvPr>
            <p:ph type="sldNum" sz="quarter" idx="12"/>
          </p:nvPr>
        </p:nvSpPr>
        <p:spPr/>
        <p:txBody>
          <a:body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3032447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30.xml"/><Relationship Id="rId7" Type="http://schemas.openxmlformats.org/officeDocument/2006/relationships/slideLayout" Target="../slideLayouts/slideLayout70.xml"/><Relationship Id="rId12" Type="http://schemas.openxmlformats.org/officeDocument/2006/relationships/theme" Target="../theme/theme10.xml"/><Relationship Id="rId2" Type="http://schemas.openxmlformats.org/officeDocument/2006/relationships/slideLayout" Target="../slideLayouts/slideLayout20.xml"/><Relationship Id="rId1" Type="http://schemas.openxmlformats.org/officeDocument/2006/relationships/slideLayout" Target="../slideLayouts/slideLayout12.xml"/><Relationship Id="rId6" Type="http://schemas.openxmlformats.org/officeDocument/2006/relationships/slideLayout" Target="../slideLayouts/slideLayout60.xml"/><Relationship Id="rId11" Type="http://schemas.openxmlformats.org/officeDocument/2006/relationships/slideLayout" Target="../slideLayouts/slideLayout110.xml"/><Relationship Id="rId5" Type="http://schemas.openxmlformats.org/officeDocument/2006/relationships/slideLayout" Target="../slideLayouts/slideLayout50.xml"/><Relationship Id="rId10" Type="http://schemas.openxmlformats.org/officeDocument/2006/relationships/slideLayout" Target="../slideLayouts/slideLayout100.xml"/><Relationship Id="rId4" Type="http://schemas.openxmlformats.org/officeDocument/2006/relationships/slideLayout" Target="../slideLayouts/slideLayout40.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402539F-9F10-D6C9-63CE-D15E4C493C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77C9D17-5BBD-88BC-FDEF-13F5F60D4E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67A0459-576E-2B93-69AF-7E95673946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1BCD5F-BF2B-432F-ADD6-1B5F0C477E34}" type="datetimeFigureOut">
              <a:rPr kumimoji="1" lang="ja-JP" altLang="en-US" smtClean="0"/>
              <a:t>2025/4/7</a:t>
            </a:fld>
            <a:endParaRPr kumimoji="1" lang="ja-JP" altLang="en-US"/>
          </a:p>
        </p:txBody>
      </p:sp>
      <p:sp>
        <p:nvSpPr>
          <p:cNvPr id="5" name="フッター プレースホルダー 4">
            <a:extLst>
              <a:ext uri="{FF2B5EF4-FFF2-40B4-BE49-F238E27FC236}">
                <a16:creationId xmlns:a16="http://schemas.microsoft.com/office/drawing/2014/main" id="{D8F34BB0-70B7-529F-0571-6573583663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00F0D5E-E861-B5AD-8635-AE3CA971C7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2294222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402539F-9F10-D6C9-63CE-D15E4C493C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77C9D17-5BBD-88BC-FDEF-13F5F60D4E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67A0459-576E-2B93-69AF-7E95673946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1BCD5F-BF2B-432F-ADD6-1B5F0C477E34}" type="datetimeFigureOut">
              <a:rPr kumimoji="1" lang="ja-JP" altLang="en-US" smtClean="0"/>
              <a:t>2023/5/17</a:t>
            </a:fld>
            <a:endParaRPr kumimoji="1" lang="ja-JP" altLang="en-US"/>
          </a:p>
        </p:txBody>
      </p:sp>
      <p:sp>
        <p:nvSpPr>
          <p:cNvPr id="5" name="フッター プレースホルダー 4">
            <a:extLst>
              <a:ext uri="{FF2B5EF4-FFF2-40B4-BE49-F238E27FC236}">
                <a16:creationId xmlns:a16="http://schemas.microsoft.com/office/drawing/2014/main" id="{D8F34BB0-70B7-529F-0571-6573583663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00F0D5E-E861-B5AD-8635-AE3CA971C7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0B921D-699F-4EDB-8606-9B46258E4DF0}" type="slidenum">
              <a:rPr kumimoji="1" lang="ja-JP" altLang="en-US" smtClean="0"/>
              <a:t>‹#›</a:t>
            </a:fld>
            <a:endParaRPr kumimoji="1" lang="ja-JP" altLang="en-US"/>
          </a:p>
        </p:txBody>
      </p:sp>
    </p:spTree>
    <p:extLst>
      <p:ext uri="{BB962C8B-B14F-4D97-AF65-F5344CB8AC3E}">
        <p14:creationId xmlns:p14="http://schemas.microsoft.com/office/powerpoint/2010/main" val="2294222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8.png"/><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100.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image" Target="../media/image212.png"/><Relationship Id="rId1" Type="http://schemas.openxmlformats.org/officeDocument/2006/relationships/slideLayout" Target="../slideLayouts/slideLayout4.xml"/><Relationship Id="rId4" Type="http://schemas.openxmlformats.org/officeDocument/2006/relationships/slide" Target="slide4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image" Target="../media/image215.png"/><Relationship Id="rId2" Type="http://schemas.openxmlformats.org/officeDocument/2006/relationships/image" Target="../media/image214.png"/><Relationship Id="rId1" Type="http://schemas.openxmlformats.org/officeDocument/2006/relationships/slideLayout" Target="../slideLayouts/slideLayout4.xml"/><Relationship Id="rId5" Type="http://schemas.openxmlformats.org/officeDocument/2006/relationships/image" Target="../media/image216.png"/><Relationship Id="rId4" Type="http://schemas.openxmlformats.org/officeDocument/2006/relationships/slide" Target="slide101.xml"/></Relationships>
</file>

<file path=ppt/slides/_rels/slide103.xml.rels><?xml version="1.0" encoding="UTF-8" standalone="yes"?>
<Relationships xmlns="http://schemas.openxmlformats.org/package/2006/relationships"><Relationship Id="rId2" Type="http://schemas.openxmlformats.org/officeDocument/2006/relationships/slide" Target="slide101.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slide" Target="slide101.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slide" Target="slide105.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3" Type="http://schemas.openxmlformats.org/officeDocument/2006/relationships/slide" Target="slide105.xml"/><Relationship Id="rId2" Type="http://schemas.openxmlformats.org/officeDocument/2006/relationships/image" Target="../media/image217.png"/><Relationship Id="rId1" Type="http://schemas.openxmlformats.org/officeDocument/2006/relationships/slideLayout" Target="../slideLayouts/slideLayout4.xml"/><Relationship Id="rId5" Type="http://schemas.openxmlformats.org/officeDocument/2006/relationships/image" Target="../media/image219.png"/><Relationship Id="rId4" Type="http://schemas.openxmlformats.org/officeDocument/2006/relationships/image" Target="../media/image218.png"/></Relationships>
</file>

<file path=ppt/slides/_rels/slide108.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slide" Target="slide105.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3" Type="http://schemas.openxmlformats.org/officeDocument/2006/relationships/image" Target="../media/image221.png"/><Relationship Id="rId7" Type="http://schemas.openxmlformats.org/officeDocument/2006/relationships/image" Target="../media/image22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23.png"/><Relationship Id="rId5" Type="http://schemas.openxmlformats.org/officeDocument/2006/relationships/image" Target="../media/image222.png"/><Relationship Id="rId4" Type="http://schemas.openxmlformats.org/officeDocument/2006/relationships/slide" Target="slide105.xml"/></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10.xml.rels><?xml version="1.0" encoding="UTF-8" standalone="yes"?>
<Relationships xmlns="http://schemas.openxmlformats.org/package/2006/relationships"><Relationship Id="rId3" Type="http://schemas.openxmlformats.org/officeDocument/2006/relationships/image" Target="../media/image226.png"/><Relationship Id="rId2" Type="http://schemas.openxmlformats.org/officeDocument/2006/relationships/image" Target="../media/image224.png"/><Relationship Id="rId1" Type="http://schemas.openxmlformats.org/officeDocument/2006/relationships/slideLayout" Target="../slideLayouts/slideLayout4.xml"/><Relationship Id="rId5" Type="http://schemas.openxmlformats.org/officeDocument/2006/relationships/image" Target="../media/image227.png"/><Relationship Id="rId4" Type="http://schemas.openxmlformats.org/officeDocument/2006/relationships/slide" Target="slide105.xml"/></Relationships>
</file>

<file path=ppt/slides/_rels/slide111.xml.rels><?xml version="1.0" encoding="UTF-8" standalone="yes"?>
<Relationships xmlns="http://schemas.openxmlformats.org/package/2006/relationships"><Relationship Id="rId3" Type="http://schemas.openxmlformats.org/officeDocument/2006/relationships/image" Target="../media/image228.png"/><Relationship Id="rId2" Type="http://schemas.openxmlformats.org/officeDocument/2006/relationships/slide" Target="slide105.xml"/><Relationship Id="rId1" Type="http://schemas.openxmlformats.org/officeDocument/2006/relationships/slideLayout" Target="../slideLayouts/slideLayout4.xml"/><Relationship Id="rId5" Type="http://schemas.openxmlformats.org/officeDocument/2006/relationships/image" Target="../media/image230.png"/><Relationship Id="rId4" Type="http://schemas.openxmlformats.org/officeDocument/2006/relationships/image" Target="../media/image229.png"/></Relationships>
</file>

<file path=ppt/slides/_rels/slide112.xml.rels><?xml version="1.0" encoding="UTF-8" standalone="yes"?>
<Relationships xmlns="http://schemas.openxmlformats.org/package/2006/relationships"><Relationship Id="rId3" Type="http://schemas.openxmlformats.org/officeDocument/2006/relationships/image" Target="../media/image232.png"/><Relationship Id="rId7" Type="http://schemas.openxmlformats.org/officeDocument/2006/relationships/image" Target="../media/image228.png"/><Relationship Id="rId2" Type="http://schemas.openxmlformats.org/officeDocument/2006/relationships/image" Target="../media/image231.png"/><Relationship Id="rId1" Type="http://schemas.openxmlformats.org/officeDocument/2006/relationships/slideLayout" Target="../slideLayouts/slideLayout4.xml"/><Relationship Id="rId6" Type="http://schemas.openxmlformats.org/officeDocument/2006/relationships/slide" Target="slide105.xml"/><Relationship Id="rId5" Type="http://schemas.openxmlformats.org/officeDocument/2006/relationships/image" Target="../media/image234.png"/><Relationship Id="rId4" Type="http://schemas.openxmlformats.org/officeDocument/2006/relationships/image" Target="../media/image233.png"/></Relationships>
</file>

<file path=ppt/slides/_rels/slide113.xml.rels><?xml version="1.0" encoding="UTF-8" standalone="yes"?>
<Relationships xmlns="http://schemas.openxmlformats.org/package/2006/relationships"><Relationship Id="rId3" Type="http://schemas.openxmlformats.org/officeDocument/2006/relationships/image" Target="../media/image236.png"/><Relationship Id="rId2" Type="http://schemas.openxmlformats.org/officeDocument/2006/relationships/image" Target="../media/image235.png"/><Relationship Id="rId1" Type="http://schemas.openxmlformats.org/officeDocument/2006/relationships/slideLayout" Target="../slideLayouts/slideLayout4.xml"/><Relationship Id="rId6" Type="http://schemas.openxmlformats.org/officeDocument/2006/relationships/image" Target="../media/image230.png"/><Relationship Id="rId5" Type="http://schemas.openxmlformats.org/officeDocument/2006/relationships/slide" Target="slide105.xml"/><Relationship Id="rId4" Type="http://schemas.openxmlformats.org/officeDocument/2006/relationships/image" Target="../media/image237.png"/></Relationships>
</file>

<file path=ppt/slides/_rels/slide114.xml.rels><?xml version="1.0" encoding="UTF-8" standalone="yes"?>
<Relationships xmlns="http://schemas.openxmlformats.org/package/2006/relationships"><Relationship Id="rId3" Type="http://schemas.openxmlformats.org/officeDocument/2006/relationships/image" Target="../media/image239.png"/><Relationship Id="rId2" Type="http://schemas.openxmlformats.org/officeDocument/2006/relationships/image" Target="../media/image238.png"/><Relationship Id="rId1" Type="http://schemas.openxmlformats.org/officeDocument/2006/relationships/slideLayout" Target="../slideLayouts/slideLayout4.xml"/><Relationship Id="rId6" Type="http://schemas.openxmlformats.org/officeDocument/2006/relationships/image" Target="../media/image230.png"/><Relationship Id="rId5" Type="http://schemas.openxmlformats.org/officeDocument/2006/relationships/slide" Target="slide105.xml"/><Relationship Id="rId4" Type="http://schemas.openxmlformats.org/officeDocument/2006/relationships/image" Target="../media/image240.png"/></Relationships>
</file>

<file path=ppt/slides/_rels/slide115.xml.rels><?xml version="1.0" encoding="UTF-8" standalone="yes"?>
<Relationships xmlns="http://schemas.openxmlformats.org/package/2006/relationships"><Relationship Id="rId3" Type="http://schemas.openxmlformats.org/officeDocument/2006/relationships/image" Target="../media/image242.png"/><Relationship Id="rId2" Type="http://schemas.openxmlformats.org/officeDocument/2006/relationships/image" Target="../media/image241.png"/><Relationship Id="rId1" Type="http://schemas.openxmlformats.org/officeDocument/2006/relationships/slideLayout" Target="../slideLayouts/slideLayout4.xml"/><Relationship Id="rId5" Type="http://schemas.openxmlformats.org/officeDocument/2006/relationships/image" Target="../media/image230.png"/><Relationship Id="rId4" Type="http://schemas.openxmlformats.org/officeDocument/2006/relationships/slide" Target="slide105.xml"/></Relationships>
</file>

<file path=ppt/slides/_rels/slide116.xml.rels><?xml version="1.0" encoding="UTF-8" standalone="yes"?>
<Relationships xmlns="http://schemas.openxmlformats.org/package/2006/relationships"><Relationship Id="rId3" Type="http://schemas.openxmlformats.org/officeDocument/2006/relationships/image" Target="../media/image244.png"/><Relationship Id="rId7" Type="http://schemas.openxmlformats.org/officeDocument/2006/relationships/image" Target="../media/image230.png"/><Relationship Id="rId2" Type="http://schemas.openxmlformats.org/officeDocument/2006/relationships/image" Target="../media/image243.png"/><Relationship Id="rId1" Type="http://schemas.openxmlformats.org/officeDocument/2006/relationships/slideLayout" Target="../slideLayouts/slideLayout4.xml"/><Relationship Id="rId6" Type="http://schemas.openxmlformats.org/officeDocument/2006/relationships/slide" Target="slide105.xml"/><Relationship Id="rId5" Type="http://schemas.openxmlformats.org/officeDocument/2006/relationships/image" Target="../media/image246.png"/><Relationship Id="rId4" Type="http://schemas.openxmlformats.org/officeDocument/2006/relationships/image" Target="../media/image245.png"/></Relationships>
</file>

<file path=ppt/slides/_rels/slide117.xml.rels><?xml version="1.0" encoding="UTF-8" standalone="yes"?>
<Relationships xmlns="http://schemas.openxmlformats.org/package/2006/relationships"><Relationship Id="rId3" Type="http://schemas.openxmlformats.org/officeDocument/2006/relationships/image" Target="../media/image247.png"/><Relationship Id="rId2" Type="http://schemas.openxmlformats.org/officeDocument/2006/relationships/slide" Target="slide105.xml"/><Relationship Id="rId1" Type="http://schemas.openxmlformats.org/officeDocument/2006/relationships/slideLayout" Target="../slideLayouts/slideLayout4.xml"/><Relationship Id="rId5" Type="http://schemas.openxmlformats.org/officeDocument/2006/relationships/image" Target="../media/image249.png"/><Relationship Id="rId4" Type="http://schemas.openxmlformats.org/officeDocument/2006/relationships/image" Target="../media/image248.png"/></Relationships>
</file>

<file path=ppt/slides/_rels/slide118.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slide" Target="slide105.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8" Type="http://schemas.openxmlformats.org/officeDocument/2006/relationships/image" Target="../media/image256.png"/><Relationship Id="rId3" Type="http://schemas.openxmlformats.org/officeDocument/2006/relationships/slide" Target="slide119.xml"/><Relationship Id="rId7" Type="http://schemas.openxmlformats.org/officeDocument/2006/relationships/image" Target="../media/image255.png"/><Relationship Id="rId2" Type="http://schemas.openxmlformats.org/officeDocument/2006/relationships/image" Target="../media/image251.png"/><Relationship Id="rId1" Type="http://schemas.openxmlformats.org/officeDocument/2006/relationships/slideLayout" Target="../slideLayouts/slideLayout4.xml"/><Relationship Id="rId6" Type="http://schemas.openxmlformats.org/officeDocument/2006/relationships/image" Target="../media/image254.png"/><Relationship Id="rId5" Type="http://schemas.openxmlformats.org/officeDocument/2006/relationships/image" Target="../media/image253.png"/><Relationship Id="rId4" Type="http://schemas.openxmlformats.org/officeDocument/2006/relationships/image" Target="../media/image252.png"/></Relationships>
</file>

<file path=ppt/slides/_rels/slide121.xml.rels><?xml version="1.0" encoding="UTF-8" standalone="yes"?>
<Relationships xmlns="http://schemas.openxmlformats.org/package/2006/relationships"><Relationship Id="rId3" Type="http://schemas.openxmlformats.org/officeDocument/2006/relationships/image" Target="../media/image257.png"/><Relationship Id="rId2" Type="http://schemas.openxmlformats.org/officeDocument/2006/relationships/slide" Target="slide119.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3" Type="http://schemas.openxmlformats.org/officeDocument/2006/relationships/image" Target="../media/image258.png"/><Relationship Id="rId2" Type="http://schemas.openxmlformats.org/officeDocument/2006/relationships/slide" Target="slide122.xml"/><Relationship Id="rId1" Type="http://schemas.openxmlformats.org/officeDocument/2006/relationships/slideLayout" Target="../slideLayouts/slideLayout4.xml"/><Relationship Id="rId4" Type="http://schemas.openxmlformats.org/officeDocument/2006/relationships/image" Target="../media/image259.png"/></Relationships>
</file>

<file path=ppt/slides/_rels/slide124.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slide" Target="slide122.xml"/><Relationship Id="rId1" Type="http://schemas.openxmlformats.org/officeDocument/2006/relationships/slideLayout" Target="../slideLayouts/slideLayout4.xml"/><Relationship Id="rId4" Type="http://schemas.openxmlformats.org/officeDocument/2006/relationships/image" Target="../media/image261.png"/></Relationships>
</file>

<file path=ppt/slides/_rels/slide125.xml.rels><?xml version="1.0" encoding="UTF-8" standalone="yes"?>
<Relationships xmlns="http://schemas.openxmlformats.org/package/2006/relationships"><Relationship Id="rId3" Type="http://schemas.openxmlformats.org/officeDocument/2006/relationships/image" Target="../media/image262.png"/><Relationship Id="rId2" Type="http://schemas.openxmlformats.org/officeDocument/2006/relationships/slide" Target="slide122.xml"/><Relationship Id="rId1" Type="http://schemas.openxmlformats.org/officeDocument/2006/relationships/slideLayout" Target="../slideLayouts/slideLayout4.xml"/><Relationship Id="rId5" Type="http://schemas.openxmlformats.org/officeDocument/2006/relationships/image" Target="../media/image261.png"/><Relationship Id="rId4" Type="http://schemas.openxmlformats.org/officeDocument/2006/relationships/image" Target="../media/image263.png"/></Relationships>
</file>

<file path=ppt/slides/_rels/slide126.xml.rels><?xml version="1.0" encoding="UTF-8" standalone="yes"?>
<Relationships xmlns="http://schemas.openxmlformats.org/package/2006/relationships"><Relationship Id="rId3" Type="http://schemas.openxmlformats.org/officeDocument/2006/relationships/image" Target="../media/image262.png"/><Relationship Id="rId2" Type="http://schemas.openxmlformats.org/officeDocument/2006/relationships/slide" Target="slide122.xml"/><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3" Type="http://schemas.openxmlformats.org/officeDocument/2006/relationships/image" Target="../media/image265.png"/><Relationship Id="rId2" Type="http://schemas.openxmlformats.org/officeDocument/2006/relationships/image" Target="../media/image264.png"/><Relationship Id="rId1" Type="http://schemas.openxmlformats.org/officeDocument/2006/relationships/slideLayout" Target="../slideLayouts/slideLayout4.xml"/><Relationship Id="rId6" Type="http://schemas.openxmlformats.org/officeDocument/2006/relationships/image" Target="../media/image267.png"/><Relationship Id="rId5" Type="http://schemas.openxmlformats.org/officeDocument/2006/relationships/slide" Target="slide122.xml"/><Relationship Id="rId4" Type="http://schemas.openxmlformats.org/officeDocument/2006/relationships/image" Target="../media/image266.png"/></Relationships>
</file>

<file path=ppt/slides/_rels/slide128.xml.rels><?xml version="1.0" encoding="UTF-8" standalone="yes"?>
<Relationships xmlns="http://schemas.openxmlformats.org/package/2006/relationships"><Relationship Id="rId3" Type="http://schemas.openxmlformats.org/officeDocument/2006/relationships/image" Target="../media/image268.png"/><Relationship Id="rId2" Type="http://schemas.openxmlformats.org/officeDocument/2006/relationships/slide" Target="slide122.xml"/><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3" Type="http://schemas.openxmlformats.org/officeDocument/2006/relationships/slide" Target="slide122.xml"/><Relationship Id="rId2" Type="http://schemas.openxmlformats.org/officeDocument/2006/relationships/image" Target="../media/image269.png"/><Relationship Id="rId1" Type="http://schemas.openxmlformats.org/officeDocument/2006/relationships/slideLayout" Target="../slideLayouts/slideLayout4.xml"/><Relationship Id="rId5" Type="http://schemas.openxmlformats.org/officeDocument/2006/relationships/image" Target="../media/image271.png"/><Relationship Id="rId4" Type="http://schemas.openxmlformats.org/officeDocument/2006/relationships/image" Target="../media/image270.png"/></Relationships>
</file>

<file path=ppt/slides/_rels/slide1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30.xml.rels><?xml version="1.0" encoding="UTF-8" standalone="yes"?>
<Relationships xmlns="http://schemas.openxmlformats.org/package/2006/relationships"><Relationship Id="rId3" Type="http://schemas.openxmlformats.org/officeDocument/2006/relationships/image" Target="../media/image271.png"/><Relationship Id="rId2" Type="http://schemas.openxmlformats.org/officeDocument/2006/relationships/slide" Target="slide122.xml"/><Relationship Id="rId1" Type="http://schemas.openxmlformats.org/officeDocument/2006/relationships/slideLayout" Target="../slideLayouts/slideLayout4.xml"/><Relationship Id="rId6" Type="http://schemas.openxmlformats.org/officeDocument/2006/relationships/image" Target="../media/image274.png"/><Relationship Id="rId5" Type="http://schemas.openxmlformats.org/officeDocument/2006/relationships/image" Target="../media/image273.png"/><Relationship Id="rId4" Type="http://schemas.openxmlformats.org/officeDocument/2006/relationships/image" Target="../media/image272.png"/></Relationships>
</file>

<file path=ppt/slides/_rels/slide131.xml.rels><?xml version="1.0" encoding="UTF-8" standalone="yes"?>
<Relationships xmlns="http://schemas.openxmlformats.org/package/2006/relationships"><Relationship Id="rId3" Type="http://schemas.openxmlformats.org/officeDocument/2006/relationships/image" Target="../media/image275.png"/><Relationship Id="rId2" Type="http://schemas.openxmlformats.org/officeDocument/2006/relationships/slide" Target="slide122.xml"/><Relationship Id="rId1" Type="http://schemas.openxmlformats.org/officeDocument/2006/relationships/slideLayout" Target="../slideLayouts/slideLayout4.xml"/><Relationship Id="rId5" Type="http://schemas.openxmlformats.org/officeDocument/2006/relationships/image" Target="../media/image271.png"/><Relationship Id="rId4" Type="http://schemas.openxmlformats.org/officeDocument/2006/relationships/image" Target="../media/image276.png"/></Relationships>
</file>

<file path=ppt/slides/_rels/slide132.xml.rels><?xml version="1.0" encoding="UTF-8" standalone="yes"?>
<Relationships xmlns="http://schemas.openxmlformats.org/package/2006/relationships"><Relationship Id="rId3" Type="http://schemas.openxmlformats.org/officeDocument/2006/relationships/image" Target="../media/image277.png"/><Relationship Id="rId2" Type="http://schemas.openxmlformats.org/officeDocument/2006/relationships/slide" Target="slide122.xml"/><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3" Type="http://schemas.openxmlformats.org/officeDocument/2006/relationships/slide" Target="slide122.xml"/><Relationship Id="rId2" Type="http://schemas.openxmlformats.org/officeDocument/2006/relationships/image" Target="../media/image278.png"/><Relationship Id="rId1" Type="http://schemas.openxmlformats.org/officeDocument/2006/relationships/slideLayout" Target="../slideLayouts/slideLayout4.xml"/><Relationship Id="rId4" Type="http://schemas.openxmlformats.org/officeDocument/2006/relationships/image" Target="../media/image279.png"/></Relationships>
</file>

<file path=ppt/slides/_rels/slide134.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slide" Target="slide122.xml"/><Relationship Id="rId1" Type="http://schemas.openxmlformats.org/officeDocument/2006/relationships/slideLayout" Target="../slideLayouts/slideLayout4.xml"/><Relationship Id="rId4" Type="http://schemas.openxmlformats.org/officeDocument/2006/relationships/image" Target="../media/image281.png"/></Relationships>
</file>

<file path=ppt/slides/_rels/slide135.xml.rels><?xml version="1.0" encoding="UTF-8" standalone="yes"?>
<Relationships xmlns="http://schemas.openxmlformats.org/package/2006/relationships"><Relationship Id="rId3" Type="http://schemas.openxmlformats.org/officeDocument/2006/relationships/image" Target="../media/image282.png"/><Relationship Id="rId2" Type="http://schemas.openxmlformats.org/officeDocument/2006/relationships/slide" Target="slide122.xml"/><Relationship Id="rId1" Type="http://schemas.openxmlformats.org/officeDocument/2006/relationships/slideLayout" Target="../slideLayouts/slideLayout4.xml"/><Relationship Id="rId5" Type="http://schemas.openxmlformats.org/officeDocument/2006/relationships/image" Target="../media/image284.png"/><Relationship Id="rId4" Type="http://schemas.openxmlformats.org/officeDocument/2006/relationships/image" Target="../media/image283.png"/></Relationships>
</file>

<file path=ppt/slides/_rels/slide136.xml.rels><?xml version="1.0" encoding="UTF-8" standalone="yes"?>
<Relationships xmlns="http://schemas.openxmlformats.org/package/2006/relationships"><Relationship Id="rId3" Type="http://schemas.openxmlformats.org/officeDocument/2006/relationships/slide" Target="slide122.xml"/><Relationship Id="rId2" Type="http://schemas.openxmlformats.org/officeDocument/2006/relationships/image" Target="../media/image285.png"/><Relationship Id="rId1" Type="http://schemas.openxmlformats.org/officeDocument/2006/relationships/slideLayout" Target="../slideLayouts/slideLayout4.xml"/><Relationship Id="rId5" Type="http://schemas.openxmlformats.org/officeDocument/2006/relationships/image" Target="../media/image287.png"/><Relationship Id="rId4" Type="http://schemas.openxmlformats.org/officeDocument/2006/relationships/image" Target="../media/image286.png"/></Relationships>
</file>

<file path=ppt/slides/_rels/slide137.xml.rels><?xml version="1.0" encoding="UTF-8" standalone="yes"?>
<Relationships xmlns="http://schemas.openxmlformats.org/package/2006/relationships"><Relationship Id="rId3" Type="http://schemas.openxmlformats.org/officeDocument/2006/relationships/image" Target="../media/image289.png"/><Relationship Id="rId7" Type="http://schemas.openxmlformats.org/officeDocument/2006/relationships/image" Target="../media/image292.png"/><Relationship Id="rId2" Type="http://schemas.openxmlformats.org/officeDocument/2006/relationships/image" Target="../media/image288.png"/><Relationship Id="rId1" Type="http://schemas.openxmlformats.org/officeDocument/2006/relationships/slideLayout" Target="../slideLayouts/slideLayout4.xml"/><Relationship Id="rId6" Type="http://schemas.openxmlformats.org/officeDocument/2006/relationships/image" Target="../media/image291.png"/><Relationship Id="rId5" Type="http://schemas.openxmlformats.org/officeDocument/2006/relationships/slide" Target="slide122.xml"/><Relationship Id="rId4" Type="http://schemas.openxmlformats.org/officeDocument/2006/relationships/image" Target="../media/image290.png"/></Relationships>
</file>

<file path=ppt/slides/_rels/slide138.xml.rels><?xml version="1.0" encoding="UTF-8" standalone="yes"?>
<Relationships xmlns="http://schemas.openxmlformats.org/package/2006/relationships"><Relationship Id="rId3" Type="http://schemas.openxmlformats.org/officeDocument/2006/relationships/slide" Target="slide122.xml"/><Relationship Id="rId2" Type="http://schemas.openxmlformats.org/officeDocument/2006/relationships/image" Target="../media/image293.png"/><Relationship Id="rId1" Type="http://schemas.openxmlformats.org/officeDocument/2006/relationships/slideLayout" Target="../slideLayouts/slideLayout4.xml"/><Relationship Id="rId5" Type="http://schemas.openxmlformats.org/officeDocument/2006/relationships/image" Target="../media/image295.png"/><Relationship Id="rId4" Type="http://schemas.openxmlformats.org/officeDocument/2006/relationships/image" Target="../media/image294.png"/></Relationships>
</file>

<file path=ppt/slides/_rels/slide139.xml.rels><?xml version="1.0" encoding="UTF-8" standalone="yes"?>
<Relationships xmlns="http://schemas.openxmlformats.org/package/2006/relationships"><Relationship Id="rId3" Type="http://schemas.openxmlformats.org/officeDocument/2006/relationships/image" Target="../media/image297.png"/><Relationship Id="rId2" Type="http://schemas.openxmlformats.org/officeDocument/2006/relationships/image" Target="../media/image296.png"/><Relationship Id="rId1" Type="http://schemas.openxmlformats.org/officeDocument/2006/relationships/slideLayout" Target="../slideLayouts/slideLayout4.xml"/><Relationship Id="rId6" Type="http://schemas.openxmlformats.org/officeDocument/2006/relationships/image" Target="../media/image299.png"/><Relationship Id="rId5" Type="http://schemas.openxmlformats.org/officeDocument/2006/relationships/image" Target="../media/image298.png"/><Relationship Id="rId4" Type="http://schemas.openxmlformats.org/officeDocument/2006/relationships/slide" Target="slide122.xml"/></Relationships>
</file>

<file path=ppt/slides/_rels/slide14.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slide" Target="slide122.xml"/><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2" Type="http://schemas.openxmlformats.org/officeDocument/2006/relationships/slide" Target="slide122.xml"/><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3" Type="http://schemas.openxmlformats.org/officeDocument/2006/relationships/image" Target="../media/image302.png"/><Relationship Id="rId2" Type="http://schemas.openxmlformats.org/officeDocument/2006/relationships/image" Target="../media/image301.png"/><Relationship Id="rId1" Type="http://schemas.openxmlformats.org/officeDocument/2006/relationships/slideLayout" Target="../slideLayouts/slideLayout4.xml"/><Relationship Id="rId5" Type="http://schemas.openxmlformats.org/officeDocument/2006/relationships/image" Target="../media/image303.png"/><Relationship Id="rId4" Type="http://schemas.openxmlformats.org/officeDocument/2006/relationships/slide" Target="slide142.xml"/></Relationships>
</file>

<file path=ppt/slides/_rels/slide144.xml.rels><?xml version="1.0" encoding="UTF-8" standalone="yes"?>
<Relationships xmlns="http://schemas.openxmlformats.org/package/2006/relationships"><Relationship Id="rId3" Type="http://schemas.openxmlformats.org/officeDocument/2006/relationships/image" Target="../media/image304.png"/><Relationship Id="rId2" Type="http://schemas.openxmlformats.org/officeDocument/2006/relationships/slide" Target="slide142.xml"/><Relationship Id="rId1" Type="http://schemas.openxmlformats.org/officeDocument/2006/relationships/slideLayout" Target="../slideLayouts/slideLayout4.xml"/><Relationship Id="rId4" Type="http://schemas.openxmlformats.org/officeDocument/2006/relationships/image" Target="../media/image305.png"/></Relationships>
</file>

<file path=ppt/slides/_rels/slide145.xml.rels><?xml version="1.0" encoding="UTF-8" standalone="yes"?>
<Relationships xmlns="http://schemas.openxmlformats.org/package/2006/relationships"><Relationship Id="rId3" Type="http://schemas.openxmlformats.org/officeDocument/2006/relationships/image" Target="../media/image307.png"/><Relationship Id="rId2" Type="http://schemas.openxmlformats.org/officeDocument/2006/relationships/image" Target="../media/image306.png"/><Relationship Id="rId1" Type="http://schemas.openxmlformats.org/officeDocument/2006/relationships/slideLayout" Target="../slideLayouts/slideLayout4.xml"/><Relationship Id="rId4" Type="http://schemas.openxmlformats.org/officeDocument/2006/relationships/slide" Target="slide14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3" Type="http://schemas.openxmlformats.org/officeDocument/2006/relationships/image" Target="../media/image308.png"/><Relationship Id="rId2" Type="http://schemas.openxmlformats.org/officeDocument/2006/relationships/slide" Target="slide146.xml"/><Relationship Id="rId1" Type="http://schemas.openxmlformats.org/officeDocument/2006/relationships/slideLayout" Target="../slideLayouts/slideLayout4.xml"/><Relationship Id="rId4" Type="http://schemas.openxmlformats.org/officeDocument/2006/relationships/image" Target="../media/image309.png"/></Relationships>
</file>

<file path=ppt/slides/_rels/slide148.xml.rels><?xml version="1.0" encoding="UTF-8" standalone="yes"?>
<Relationships xmlns="http://schemas.openxmlformats.org/package/2006/relationships"><Relationship Id="rId8" Type="http://schemas.openxmlformats.org/officeDocument/2006/relationships/slide" Target="slide146.xml"/><Relationship Id="rId3" Type="http://schemas.openxmlformats.org/officeDocument/2006/relationships/image" Target="../media/image311.png"/><Relationship Id="rId7" Type="http://schemas.openxmlformats.org/officeDocument/2006/relationships/image" Target="../media/image315.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14.png"/><Relationship Id="rId5" Type="http://schemas.openxmlformats.org/officeDocument/2006/relationships/image" Target="../media/image313.png"/><Relationship Id="rId4" Type="http://schemas.openxmlformats.org/officeDocument/2006/relationships/image" Target="../media/image312.png"/></Relationships>
</file>

<file path=ppt/slides/_rels/slide149.xml.rels><?xml version="1.0" encoding="UTF-8" standalone="yes"?>
<Relationships xmlns="http://schemas.openxmlformats.org/package/2006/relationships"><Relationship Id="rId3" Type="http://schemas.openxmlformats.org/officeDocument/2006/relationships/image" Target="../media/image317.png"/><Relationship Id="rId7" Type="http://schemas.openxmlformats.org/officeDocument/2006/relationships/slide" Target="slide146.xml"/><Relationship Id="rId2" Type="http://schemas.openxmlformats.org/officeDocument/2006/relationships/image" Target="../media/image316.png"/><Relationship Id="rId1" Type="http://schemas.openxmlformats.org/officeDocument/2006/relationships/slideLayout" Target="../slideLayouts/slideLayout4.xml"/><Relationship Id="rId6" Type="http://schemas.openxmlformats.org/officeDocument/2006/relationships/image" Target="../media/image320.png"/><Relationship Id="rId5" Type="http://schemas.openxmlformats.org/officeDocument/2006/relationships/image" Target="../media/image319.png"/><Relationship Id="rId4" Type="http://schemas.openxmlformats.org/officeDocument/2006/relationships/image" Target="../media/image318.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 Target="slide9.xml"/><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8" Type="http://schemas.openxmlformats.org/officeDocument/2006/relationships/slide" Target="slide146.xml"/><Relationship Id="rId3" Type="http://schemas.openxmlformats.org/officeDocument/2006/relationships/image" Target="../media/image322.png"/><Relationship Id="rId7" Type="http://schemas.openxmlformats.org/officeDocument/2006/relationships/image" Target="../media/image326.png"/><Relationship Id="rId2" Type="http://schemas.openxmlformats.org/officeDocument/2006/relationships/image" Target="../media/image321.png"/><Relationship Id="rId1" Type="http://schemas.openxmlformats.org/officeDocument/2006/relationships/slideLayout" Target="../slideLayouts/slideLayout4.xml"/><Relationship Id="rId6" Type="http://schemas.openxmlformats.org/officeDocument/2006/relationships/image" Target="../media/image325.png"/><Relationship Id="rId5" Type="http://schemas.openxmlformats.org/officeDocument/2006/relationships/image" Target="../media/image324.png"/><Relationship Id="rId4" Type="http://schemas.openxmlformats.org/officeDocument/2006/relationships/image" Target="../media/image323.pn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3" Type="http://schemas.openxmlformats.org/officeDocument/2006/relationships/slide" Target="slide151.xml"/><Relationship Id="rId2" Type="http://schemas.openxmlformats.org/officeDocument/2006/relationships/image" Target="../media/image327.png"/><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3" Type="http://schemas.openxmlformats.org/officeDocument/2006/relationships/image" Target="../media/image32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slide" Target="slide15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3" Type="http://schemas.openxmlformats.org/officeDocument/2006/relationships/slide" Target="slide154.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3" Type="http://schemas.openxmlformats.org/officeDocument/2006/relationships/slide" Target="slide154.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3" Type="http://schemas.openxmlformats.org/officeDocument/2006/relationships/slide" Target="slide154.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3" Type="http://schemas.openxmlformats.org/officeDocument/2006/relationships/slide" Target="slide154.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3" Type="http://schemas.openxmlformats.org/officeDocument/2006/relationships/slide" Target="slide154.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3" Type="http://schemas.openxmlformats.org/officeDocument/2006/relationships/slide" Target="slide154.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3" Type="http://schemas.openxmlformats.org/officeDocument/2006/relationships/slide" Target="slide161.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3" Type="http://schemas.openxmlformats.org/officeDocument/2006/relationships/hyperlink" Target="https://support.microsoft.com/ja-jp/teams" TargetMode="External"/><Relationship Id="rId7" Type="http://schemas.openxmlformats.org/officeDocument/2006/relationships/slide" Target="slide161.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s://kyouzai.jp/" TargetMode="External"/><Relationship Id="rId5" Type="http://schemas.openxmlformats.org/officeDocument/2006/relationships/hyperlink" Target="https://learn.microsoft.com/ja-jp/training/" TargetMode="External"/><Relationship Id="rId4" Type="http://schemas.openxmlformats.org/officeDocument/2006/relationships/hyperlink" Target="https://www.microsoft.com/ja-jp/biz/education/gigaschool-make-good-use?msockid=2280a61beeeb6c18368eb5c1ef5c6d90" TargetMode="External"/></Relationships>
</file>

<file path=ppt/slides/_rels/slide1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5" Type="http://schemas.openxmlformats.org/officeDocument/2006/relationships/slide" Target="slide18.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13" Type="http://schemas.openxmlformats.org/officeDocument/2006/relationships/image" Target="../media/image410.png"/><Relationship Id="rId18" Type="http://schemas.openxmlformats.org/officeDocument/2006/relationships/slide" Target="slide45.xml"/><Relationship Id="rId26" Type="http://schemas.openxmlformats.org/officeDocument/2006/relationships/image" Target="../media/image9.png"/><Relationship Id="rId39" Type="http://schemas.openxmlformats.org/officeDocument/2006/relationships/slide" Target="slide146.xml"/><Relationship Id="rId21" Type="http://schemas.openxmlformats.org/officeDocument/2006/relationships/slide" Target="slide101.xml"/><Relationship Id="rId34" Type="http://schemas.openxmlformats.org/officeDocument/2006/relationships/image" Target="../media/image1110.png"/><Relationship Id="rId42" Type="http://schemas.openxmlformats.org/officeDocument/2006/relationships/slide" Target="slide154.xml"/><Relationship Id="rId7" Type="http://schemas.openxmlformats.org/officeDocument/2006/relationships/image" Target="../media/image225.png"/><Relationship Id="rId2" Type="http://schemas.openxmlformats.org/officeDocument/2006/relationships/image" Target="../media/image1.png"/><Relationship Id="rId16" Type="http://schemas.openxmlformats.org/officeDocument/2006/relationships/image" Target="../media/image510.png"/><Relationship Id="rId29"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slide" Target="slide9.xml"/><Relationship Id="rId11" Type="http://schemas.openxmlformats.org/officeDocument/2006/relationships/image" Target="../media/image4.png"/><Relationship Id="rId24" Type="http://schemas.openxmlformats.org/officeDocument/2006/relationships/slide" Target="slide105.xml"/><Relationship Id="rId32" Type="http://schemas.openxmlformats.org/officeDocument/2006/relationships/image" Target="../media/image11.png"/><Relationship Id="rId37" Type="http://schemas.openxmlformats.org/officeDocument/2006/relationships/image" Target="../media/image1210.png"/><Relationship Id="rId40" Type="http://schemas.openxmlformats.org/officeDocument/2006/relationships/image" Target="../media/image1310.png"/><Relationship Id="rId45" Type="http://schemas.openxmlformats.org/officeDocument/2006/relationships/slide" Target="slide161.xml"/><Relationship Id="rId5" Type="http://schemas.openxmlformats.org/officeDocument/2006/relationships/image" Target="../media/image2.png"/><Relationship Id="rId15" Type="http://schemas.openxmlformats.org/officeDocument/2006/relationships/slide" Target="slide39.xml"/><Relationship Id="rId23" Type="http://schemas.openxmlformats.org/officeDocument/2006/relationships/image" Target="../media/image8.png"/><Relationship Id="rId28" Type="http://schemas.openxmlformats.org/officeDocument/2006/relationships/image" Target="../media/image910.png"/><Relationship Id="rId36" Type="http://schemas.openxmlformats.org/officeDocument/2006/relationships/slide" Target="slide151.xml"/><Relationship Id="rId10" Type="http://schemas.openxmlformats.org/officeDocument/2006/relationships/image" Target="../media/image310.png"/><Relationship Id="rId19" Type="http://schemas.openxmlformats.org/officeDocument/2006/relationships/image" Target="../media/image610.png"/><Relationship Id="rId31" Type="http://schemas.openxmlformats.org/officeDocument/2006/relationships/image" Target="../media/image1010.png"/><Relationship Id="rId44" Type="http://schemas.openxmlformats.org/officeDocument/2006/relationships/image" Target="../media/image15.png"/><Relationship Id="rId4" Type="http://schemas.openxmlformats.org/officeDocument/2006/relationships/image" Target="../media/image1100.png"/><Relationship Id="rId9" Type="http://schemas.openxmlformats.org/officeDocument/2006/relationships/slide" Target="slide18.xml"/><Relationship Id="rId14" Type="http://schemas.openxmlformats.org/officeDocument/2006/relationships/image" Target="../media/image5.png"/><Relationship Id="rId22" Type="http://schemas.openxmlformats.org/officeDocument/2006/relationships/image" Target="../media/image710.png"/><Relationship Id="rId27" Type="http://schemas.openxmlformats.org/officeDocument/2006/relationships/slide" Target="slide119.xml"/><Relationship Id="rId30" Type="http://schemas.openxmlformats.org/officeDocument/2006/relationships/slide" Target="slide122.xml"/><Relationship Id="rId35" Type="http://schemas.openxmlformats.org/officeDocument/2006/relationships/image" Target="../media/image12.png"/><Relationship Id="rId43" Type="http://schemas.openxmlformats.org/officeDocument/2006/relationships/image" Target="../media/image1410.png"/><Relationship Id="rId8" Type="http://schemas.openxmlformats.org/officeDocument/2006/relationships/image" Target="../media/image3.png"/><Relationship Id="rId3" Type="http://schemas.openxmlformats.org/officeDocument/2006/relationships/slide" Target="slide3.xml"/><Relationship Id="rId12" Type="http://schemas.openxmlformats.org/officeDocument/2006/relationships/slide" Target="slide29.xml"/><Relationship Id="rId17" Type="http://schemas.openxmlformats.org/officeDocument/2006/relationships/image" Target="../media/image6.png"/><Relationship Id="rId25" Type="http://schemas.openxmlformats.org/officeDocument/2006/relationships/image" Target="../media/image810.png"/><Relationship Id="rId33" Type="http://schemas.openxmlformats.org/officeDocument/2006/relationships/slide" Target="slide142.xml"/><Relationship Id="rId38" Type="http://schemas.openxmlformats.org/officeDocument/2006/relationships/image" Target="../media/image13.png"/><Relationship Id="rId46" Type="http://schemas.openxmlformats.org/officeDocument/2006/relationships/image" Target="../media/image1510.png"/><Relationship Id="rId20" Type="http://schemas.openxmlformats.org/officeDocument/2006/relationships/image" Target="../media/image7.png"/><Relationship Id="rId41"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9.png"/><Relationship Id="rId1" Type="http://schemas.openxmlformats.org/officeDocument/2006/relationships/slideLayout" Target="../slideLayouts/slideLayout4.xml"/><Relationship Id="rId5" Type="http://schemas.openxmlformats.org/officeDocument/2006/relationships/slide" Target="slide18.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 Id="rId6" Type="http://schemas.openxmlformats.org/officeDocument/2006/relationships/slide" Target="slide18.xml"/><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slide" Target="slide18.xml"/><Relationship Id="rId5" Type="http://schemas.openxmlformats.org/officeDocument/2006/relationships/image" Target="../media/image45.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 Id="rId5" Type="http://schemas.openxmlformats.org/officeDocument/2006/relationships/slide" Target="slide18.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 Id="rId6" Type="http://schemas.openxmlformats.org/officeDocument/2006/relationships/slide" Target="slide18.xml"/><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 Id="rId5" Type="http://schemas.openxmlformats.org/officeDocument/2006/relationships/slide" Target="slide18.xml"/><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slide" Target="slide18.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xml"/><Relationship Id="rId6" Type="http://schemas.openxmlformats.org/officeDocument/2006/relationships/image" Target="../media/image61.png"/><Relationship Id="rId5" Type="http://schemas.openxmlformats.org/officeDocument/2006/relationships/slide" Target="slide29.xml"/><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4.xml"/><Relationship Id="rId4" Type="http://schemas.openxmlformats.org/officeDocument/2006/relationships/slide" Target="slide29.xml"/></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4.xml"/><Relationship Id="rId6" Type="http://schemas.openxmlformats.org/officeDocument/2006/relationships/slide" Target="slide29.xml"/><Relationship Id="rId5" Type="http://schemas.openxmlformats.org/officeDocument/2006/relationships/image" Target="../media/image67.png"/><Relationship Id="rId4" Type="http://schemas.openxmlformats.org/officeDocument/2006/relationships/image" Target="../media/image66.png"/></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slide" Target="slide29.xml"/><Relationship Id="rId4" Type="http://schemas.openxmlformats.org/officeDocument/2006/relationships/image" Target="../media/image69.png"/></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4.xml"/><Relationship Id="rId5" Type="http://schemas.openxmlformats.org/officeDocument/2006/relationships/slide" Target="slide29.xml"/><Relationship Id="rId4" Type="http://schemas.openxmlformats.org/officeDocument/2006/relationships/image" Target="../media/image72.png"/></Relationships>
</file>

<file path=ppt/slides/_rels/slide3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4.xml"/><Relationship Id="rId5" Type="http://schemas.openxmlformats.org/officeDocument/2006/relationships/slide" Target="slide29.xml"/><Relationship Id="rId4" Type="http://schemas.openxmlformats.org/officeDocument/2006/relationships/image" Target="../media/image75.png"/></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4.xml"/><Relationship Id="rId4" Type="http://schemas.openxmlformats.org/officeDocument/2006/relationships/slide" Target="slide29.xml"/></Relationships>
</file>

<file path=ppt/slides/_rels/slide37.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slide" Target="slide29.xml"/><Relationship Id="rId1" Type="http://schemas.openxmlformats.org/officeDocument/2006/relationships/slideLayout" Target="../slideLayouts/slideLayout4.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3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slide" Target="slide29.xml"/><Relationship Id="rId1" Type="http://schemas.openxmlformats.org/officeDocument/2006/relationships/slideLayout" Target="../slideLayouts/slideLayout4.xml"/><Relationship Id="rId6" Type="http://schemas.openxmlformats.org/officeDocument/2006/relationships/image" Target="../media/image84.png"/><Relationship Id="rId5" Type="http://schemas.openxmlformats.org/officeDocument/2006/relationships/image" Target="../media/image80.png"/><Relationship Id="rId4" Type="http://schemas.openxmlformats.org/officeDocument/2006/relationships/image" Target="../media/image79.png"/></Relationships>
</file>

<file path=ppt/slides/_rels/slide380.xml.rels><?xml version="1.0" encoding="UTF-8" standalone="yes"?>
<Relationships xmlns="http://schemas.openxmlformats.org/package/2006/relationships"><Relationship Id="rId2" Type="http://schemas.openxmlformats.org/officeDocument/2006/relationships/slide" Target="slide350.xml"/><Relationship Id="rId1" Type="http://schemas.openxmlformats.org/officeDocument/2006/relationships/slideLayout" Target="../slideLayouts/slideLayout6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6.png"/><Relationship Id="rId7" Type="http://schemas.openxmlformats.org/officeDocument/2006/relationships/image" Target="../media/image89.png"/><Relationship Id="rId2" Type="http://schemas.openxmlformats.org/officeDocument/2006/relationships/image" Target="../media/image85.png"/><Relationship Id="rId1" Type="http://schemas.openxmlformats.org/officeDocument/2006/relationships/slideLayout" Target="../slideLayouts/slideLayout4.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slide" Target="slide39.xml"/></Relationships>
</file>

<file path=ppt/slides/_rels/slide4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slide" Target="slide39.xml"/><Relationship Id="rId1" Type="http://schemas.openxmlformats.org/officeDocument/2006/relationships/slideLayout" Target="../slideLayouts/slideLayout4.xml"/><Relationship Id="rId4" Type="http://schemas.openxmlformats.org/officeDocument/2006/relationships/image" Target="../media/image92.png"/></Relationships>
</file>

<file path=ppt/slides/_rels/slide4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4.xml"/><Relationship Id="rId5" Type="http://schemas.openxmlformats.org/officeDocument/2006/relationships/image" Target="../media/image95.png"/><Relationship Id="rId4" Type="http://schemas.openxmlformats.org/officeDocument/2006/relationships/slide" Target="slide39.xml"/></Relationships>
</file>

<file path=ppt/slides/_rels/slide4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4.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slide" Target="slide39.xml"/></Relationships>
</file>

<file path=ppt/slides/_rels/slide44.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00.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600.png"/><Relationship Id="rId18" Type="http://schemas.openxmlformats.org/officeDocument/2006/relationships/slide" Target="slide740.xml"/><Relationship Id="rId3" Type="http://schemas.openxmlformats.org/officeDocument/2006/relationships/slide" Target="slide380.xml"/><Relationship Id="rId21" Type="http://schemas.openxmlformats.org/officeDocument/2006/relationships/slide" Target="slide790.xml"/><Relationship Id="rId7" Type="http://schemas.openxmlformats.org/officeDocument/2006/relationships/image" Target="../media/image580.png"/><Relationship Id="rId12" Type="http://schemas.openxmlformats.org/officeDocument/2006/relationships/slide" Target="slide680.xml"/><Relationship Id="rId17" Type="http://schemas.openxmlformats.org/officeDocument/2006/relationships/image" Target="../media/image106.png"/><Relationship Id="rId25" Type="http://schemas.openxmlformats.org/officeDocument/2006/relationships/image" Target="../media/image640.png"/><Relationship Id="rId2" Type="http://schemas.openxmlformats.org/officeDocument/2006/relationships/image" Target="../media/image101.png"/><Relationship Id="rId16" Type="http://schemas.openxmlformats.org/officeDocument/2006/relationships/image" Target="../media/image611.png"/><Relationship Id="rId20"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slide" Target="slide470.xml"/><Relationship Id="rId11" Type="http://schemas.openxmlformats.org/officeDocument/2006/relationships/image" Target="../media/image104.png"/><Relationship Id="rId24" Type="http://schemas.openxmlformats.org/officeDocument/2006/relationships/slide" Target="slide820.xml"/><Relationship Id="rId5" Type="http://schemas.openxmlformats.org/officeDocument/2006/relationships/image" Target="../media/image102.png"/><Relationship Id="rId15" Type="http://schemas.openxmlformats.org/officeDocument/2006/relationships/slide" Target="slide710.xml"/><Relationship Id="rId23" Type="http://schemas.openxmlformats.org/officeDocument/2006/relationships/image" Target="../media/image108.png"/><Relationship Id="rId10" Type="http://schemas.openxmlformats.org/officeDocument/2006/relationships/image" Target="../media/image590.png"/><Relationship Id="rId19" Type="http://schemas.openxmlformats.org/officeDocument/2006/relationships/image" Target="../media/image620.png"/><Relationship Id="rId4" Type="http://schemas.openxmlformats.org/officeDocument/2006/relationships/image" Target="../media/image570.png"/><Relationship Id="rId9" Type="http://schemas.openxmlformats.org/officeDocument/2006/relationships/slide" Target="slide530.xml"/><Relationship Id="rId14" Type="http://schemas.openxmlformats.org/officeDocument/2006/relationships/image" Target="../media/image105.png"/><Relationship Id="rId22" Type="http://schemas.openxmlformats.org/officeDocument/2006/relationships/image" Target="../media/image630.png"/></Relationships>
</file>

<file path=ppt/slides/_rels/slide470.xml.rels><?xml version="1.0" encoding="UTF-8" standalone="yes"?>
<Relationships xmlns="http://schemas.openxmlformats.org/package/2006/relationships"><Relationship Id="rId2" Type="http://schemas.openxmlformats.org/officeDocument/2006/relationships/slide" Target="slide350.xml"/><Relationship Id="rId1" Type="http://schemas.openxmlformats.org/officeDocument/2006/relationships/slideLayout" Target="../slideLayouts/slideLayout60.xml"/></Relationships>
</file>

<file path=ppt/slides/_rels/slide48.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4.xml"/><Relationship Id="rId5" Type="http://schemas.openxmlformats.org/officeDocument/2006/relationships/image" Target="../media/image111.png"/><Relationship Id="rId4" Type="http://schemas.openxmlformats.org/officeDocument/2006/relationships/slide" Target="slide45.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slide" Target="slide3.xml"/></Relationships>
</file>

<file path=ppt/slides/_rels/slide5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slide" Target="slide45.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slide" Target="slide45.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4.xml"/><Relationship Id="rId5" Type="http://schemas.openxmlformats.org/officeDocument/2006/relationships/image" Target="../media/image115.png"/><Relationship Id="rId4" Type="http://schemas.openxmlformats.org/officeDocument/2006/relationships/slide" Target="slide45.xml"/></Relationships>
</file>

<file path=ppt/slides/_rels/slide53.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slide" Target="slide45.xml"/><Relationship Id="rId1" Type="http://schemas.openxmlformats.org/officeDocument/2006/relationships/slideLayout" Target="../slideLayouts/slideLayout4.xml"/><Relationship Id="rId5" Type="http://schemas.openxmlformats.org/officeDocument/2006/relationships/image" Target="../media/image117.png"/><Relationship Id="rId4" Type="http://schemas.openxmlformats.org/officeDocument/2006/relationships/image" Target="../media/image116.png"/></Relationships>
</file>

<file path=ppt/slides/_rels/slide530.xml.rels><?xml version="1.0" encoding="UTF-8" standalone="yes"?>
<Relationships xmlns="http://schemas.openxmlformats.org/package/2006/relationships"><Relationship Id="rId2" Type="http://schemas.openxmlformats.org/officeDocument/2006/relationships/slide" Target="slide350.xml"/><Relationship Id="rId1" Type="http://schemas.openxmlformats.org/officeDocument/2006/relationships/slideLayout" Target="../slideLayouts/slideLayout60.xml"/></Relationships>
</file>

<file path=ppt/slides/_rels/slide54.xml.rels><?xml version="1.0" encoding="UTF-8" standalone="yes"?>
<Relationships xmlns="http://schemas.openxmlformats.org/package/2006/relationships"><Relationship Id="rId3" Type="http://schemas.openxmlformats.org/officeDocument/2006/relationships/image" Target="../media/image113.png"/><Relationship Id="rId7" Type="http://schemas.openxmlformats.org/officeDocument/2006/relationships/image" Target="../media/image121.png"/><Relationship Id="rId2" Type="http://schemas.openxmlformats.org/officeDocument/2006/relationships/slide" Target="slide45.xml"/><Relationship Id="rId1" Type="http://schemas.openxmlformats.org/officeDocument/2006/relationships/slideLayout" Target="../slideLayouts/slideLayout4.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s>
</file>

<file path=ppt/slides/_rels/slide55.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slide" Target="slide45.xml"/><Relationship Id="rId1" Type="http://schemas.openxmlformats.org/officeDocument/2006/relationships/slideLayout" Target="../slideLayouts/slideLayout4.xml"/><Relationship Id="rId5" Type="http://schemas.openxmlformats.org/officeDocument/2006/relationships/image" Target="../media/image124.png"/><Relationship Id="rId4" Type="http://schemas.openxmlformats.org/officeDocument/2006/relationships/image" Target="../media/image123.png"/></Relationships>
</file>

<file path=ppt/slides/_rels/slide56.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slide" Target="slide45.xml"/><Relationship Id="rId7" Type="http://schemas.openxmlformats.org/officeDocument/2006/relationships/image" Target="../media/image129.png"/><Relationship Id="rId2" Type="http://schemas.openxmlformats.org/officeDocument/2006/relationships/image" Target="../media/image125.png"/><Relationship Id="rId1" Type="http://schemas.openxmlformats.org/officeDocument/2006/relationships/slideLayout" Target="../slideLayouts/slideLayout4.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 Id="rId9" Type="http://schemas.openxmlformats.org/officeDocument/2006/relationships/image" Target="../media/image131.png"/></Relationships>
</file>

<file path=ppt/slides/_rels/slide57.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slide" Target="slide45.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slide" Target="slide45.xml"/><Relationship Id="rId1" Type="http://schemas.openxmlformats.org/officeDocument/2006/relationships/slideLayout" Target="../slideLayouts/slideLayout4.xml"/><Relationship Id="rId5" Type="http://schemas.openxmlformats.org/officeDocument/2006/relationships/image" Target="../media/image135.png"/><Relationship Id="rId4" Type="http://schemas.openxmlformats.org/officeDocument/2006/relationships/image" Target="../media/image134.png"/></Relationships>
</file>

<file path=ppt/slides/_rels/slide59.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slide" Target="slide3.xml"/><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0.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slide" Target="slide45.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slide" Target="slide45.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136.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7.png"/><Relationship Id="rId1" Type="http://schemas.openxmlformats.org/officeDocument/2006/relationships/slideLayout" Target="../slideLayouts/slideLayout4.xml"/><Relationship Id="rId4" Type="http://schemas.openxmlformats.org/officeDocument/2006/relationships/slide" Target="slide45.xml"/></Relationships>
</file>

<file path=ppt/slides/_rels/slide64.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8.png"/><Relationship Id="rId1" Type="http://schemas.openxmlformats.org/officeDocument/2006/relationships/slideLayout" Target="../slideLayouts/slideLayout4.xml"/><Relationship Id="rId5" Type="http://schemas.openxmlformats.org/officeDocument/2006/relationships/image" Target="../media/image115.png"/><Relationship Id="rId4" Type="http://schemas.openxmlformats.org/officeDocument/2006/relationships/slide" Target="slide45.xml"/></Relationships>
</file>

<file path=ppt/slides/_rels/slide65.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slide" Target="slide45.xml"/><Relationship Id="rId1" Type="http://schemas.openxmlformats.org/officeDocument/2006/relationships/slideLayout" Target="../slideLayouts/slideLayout4.xml"/><Relationship Id="rId4" Type="http://schemas.openxmlformats.org/officeDocument/2006/relationships/image" Target="../media/image140.png"/></Relationships>
</file>

<file path=ppt/slides/_rels/slide67.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141.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142.png"/><Relationship Id="rId7" Type="http://schemas.openxmlformats.org/officeDocument/2006/relationships/image" Target="../media/image146.png"/><Relationship Id="rId2" Type="http://schemas.openxmlformats.org/officeDocument/2006/relationships/slide" Target="slide45.xml"/><Relationship Id="rId1" Type="http://schemas.openxmlformats.org/officeDocument/2006/relationships/slideLayout" Target="../slideLayouts/slideLayout4.xml"/><Relationship Id="rId6" Type="http://schemas.openxmlformats.org/officeDocument/2006/relationships/image" Target="../media/image145.png"/><Relationship Id="rId5" Type="http://schemas.openxmlformats.org/officeDocument/2006/relationships/image" Target="../media/image144.png"/><Relationship Id="rId4" Type="http://schemas.openxmlformats.org/officeDocument/2006/relationships/image" Target="../media/image143.png"/></Relationships>
</file>

<file path=ppt/slides/_rels/slide680.xml.rels><?xml version="1.0" encoding="UTF-8" standalone="yes"?>
<Relationships xmlns="http://schemas.openxmlformats.org/package/2006/relationships"><Relationship Id="rId2" Type="http://schemas.openxmlformats.org/officeDocument/2006/relationships/slide" Target="slide350.xml"/><Relationship Id="rId1" Type="http://schemas.openxmlformats.org/officeDocument/2006/relationships/slideLayout" Target="../slideLayouts/slideLayout60.xml"/></Relationships>
</file>

<file path=ppt/slides/_rels/slide69.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slide" Target="slide45.xml"/><Relationship Id="rId1" Type="http://schemas.openxmlformats.org/officeDocument/2006/relationships/slideLayout" Target="../slideLayouts/slideLayout4.xml"/><Relationship Id="rId4" Type="http://schemas.openxmlformats.org/officeDocument/2006/relationships/image" Target="../media/image147.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5" Type="http://schemas.openxmlformats.org/officeDocument/2006/relationships/slide" Target="slide3.xml"/><Relationship Id="rId4" Type="http://schemas.openxmlformats.org/officeDocument/2006/relationships/image" Target="../media/image25.png"/></Relationships>
</file>

<file path=ppt/slides/_rels/slide70.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147.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147.png"/><Relationship Id="rId1" Type="http://schemas.openxmlformats.org/officeDocument/2006/relationships/slideLayout" Target="../slideLayouts/slideLayout4.xml"/></Relationships>
</file>

<file path=ppt/slides/_rels/slide710.xml.rels><?xml version="1.0" encoding="UTF-8" standalone="yes"?>
<Relationships xmlns="http://schemas.openxmlformats.org/package/2006/relationships"><Relationship Id="rId2" Type="http://schemas.openxmlformats.org/officeDocument/2006/relationships/slide" Target="slide350.xml"/><Relationship Id="rId1" Type="http://schemas.openxmlformats.org/officeDocument/2006/relationships/slideLayout" Target="../slideLayouts/slideLayout60.xml"/></Relationships>
</file>

<file path=ppt/slides/_rels/slide72.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147.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48.png"/><Relationship Id="rId4" Type="http://schemas.openxmlformats.org/officeDocument/2006/relationships/slide" Target="slide45.xml"/></Relationships>
</file>

<file path=ppt/slides/_rels/slide74.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149.png"/><Relationship Id="rId1" Type="http://schemas.openxmlformats.org/officeDocument/2006/relationships/slideLayout" Target="../slideLayouts/slideLayout4.xml"/><Relationship Id="rId4" Type="http://schemas.openxmlformats.org/officeDocument/2006/relationships/image" Target="../media/image150.png"/></Relationships>
</file>

<file path=ppt/slides/_rels/slide740.xml.rels><?xml version="1.0" encoding="UTF-8" standalone="yes"?>
<Relationships xmlns="http://schemas.openxmlformats.org/package/2006/relationships"><Relationship Id="rId2" Type="http://schemas.openxmlformats.org/officeDocument/2006/relationships/slide" Target="slide350.xml"/><Relationship Id="rId1" Type="http://schemas.openxmlformats.org/officeDocument/2006/relationships/slideLayout" Target="../slideLayouts/slideLayout60.xml"/></Relationships>
</file>

<file path=ppt/slides/_rels/slide75.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image" Target="../media/image151.png"/><Relationship Id="rId7" Type="http://schemas.openxmlformats.org/officeDocument/2006/relationships/image" Target="../media/image149.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54.png"/><Relationship Id="rId5" Type="http://schemas.openxmlformats.org/officeDocument/2006/relationships/image" Target="../media/image153.png"/><Relationship Id="rId4" Type="http://schemas.openxmlformats.org/officeDocument/2006/relationships/image" Target="../media/image152.png"/></Relationships>
</file>

<file path=ppt/slides/_rels/slide76.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149.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155.png"/><Relationship Id="rId1" Type="http://schemas.openxmlformats.org/officeDocument/2006/relationships/slideLayout" Target="../slideLayouts/slideLayout4.xml"/><Relationship Id="rId6" Type="http://schemas.openxmlformats.org/officeDocument/2006/relationships/image" Target="../media/image158.png"/><Relationship Id="rId5" Type="http://schemas.openxmlformats.org/officeDocument/2006/relationships/image" Target="../media/image157.png"/><Relationship Id="rId4" Type="http://schemas.openxmlformats.org/officeDocument/2006/relationships/image" Target="../media/image156.png"/></Relationships>
</file>

<file path=ppt/slides/_rels/slide78.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slide" Target="slide45.xml"/><Relationship Id="rId1" Type="http://schemas.openxmlformats.org/officeDocument/2006/relationships/slideLayout" Target="../slideLayouts/slideLayout4.xml"/><Relationship Id="rId4" Type="http://schemas.openxmlformats.org/officeDocument/2006/relationships/image" Target="../media/image160.png"/></Relationships>
</file>

<file path=ppt/slides/_rels/slide79.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61.png"/><Relationship Id="rId1" Type="http://schemas.openxmlformats.org/officeDocument/2006/relationships/slideLayout" Target="../slideLayouts/slideLayout4.xml"/><Relationship Id="rId5" Type="http://schemas.openxmlformats.org/officeDocument/2006/relationships/slide" Target="slide45.xml"/><Relationship Id="rId4" Type="http://schemas.openxmlformats.org/officeDocument/2006/relationships/image" Target="../media/image163.png"/></Relationships>
</file>

<file path=ppt/slides/_rels/slide790.xml.rels><?xml version="1.0" encoding="UTF-8" standalone="yes"?>
<Relationships xmlns="http://schemas.openxmlformats.org/package/2006/relationships"><Relationship Id="rId2" Type="http://schemas.openxmlformats.org/officeDocument/2006/relationships/slide" Target="slide350.xml"/><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slide" Target="slide3.xml"/></Relationships>
</file>

<file path=ppt/slides/_rels/slide80.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165.png"/><Relationship Id="rId7" Type="http://schemas.openxmlformats.org/officeDocument/2006/relationships/image" Target="../media/image168.png"/><Relationship Id="rId2" Type="http://schemas.openxmlformats.org/officeDocument/2006/relationships/image" Target="../media/image164.png"/><Relationship Id="rId1" Type="http://schemas.openxmlformats.org/officeDocument/2006/relationships/slideLayout" Target="../slideLayouts/slideLayout4.xml"/><Relationship Id="rId6" Type="http://schemas.openxmlformats.org/officeDocument/2006/relationships/image" Target="../media/image167.png"/><Relationship Id="rId5" Type="http://schemas.openxmlformats.org/officeDocument/2006/relationships/image" Target="../media/image166.png"/><Relationship Id="rId4" Type="http://schemas.openxmlformats.org/officeDocument/2006/relationships/slide" Target="slide45.xml"/></Relationships>
</file>

<file path=ppt/slides/_rels/slide82.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165.png"/><Relationship Id="rId1" Type="http://schemas.openxmlformats.org/officeDocument/2006/relationships/slideLayout" Target="../slideLayouts/slideLayout4.xml"/><Relationship Id="rId4" Type="http://schemas.openxmlformats.org/officeDocument/2006/relationships/image" Target="../media/image169.png"/></Relationships>
</file>

<file path=ppt/slides/_rels/slide820.xml.rels><?xml version="1.0" encoding="UTF-8" standalone="yes"?>
<Relationships xmlns="http://schemas.openxmlformats.org/package/2006/relationships"><Relationship Id="rId2" Type="http://schemas.openxmlformats.org/officeDocument/2006/relationships/slide" Target="slide350.xml"/><Relationship Id="rId1" Type="http://schemas.openxmlformats.org/officeDocument/2006/relationships/slideLayout" Target="../slideLayouts/slideLayout60.xml"/></Relationships>
</file>

<file path=ppt/slides/_rels/slide83.xml.rels><?xml version="1.0" encoding="UTF-8" standalone="yes"?>
<Relationships xmlns="http://schemas.openxmlformats.org/package/2006/relationships"><Relationship Id="rId8" Type="http://schemas.openxmlformats.org/officeDocument/2006/relationships/image" Target="../media/image174.png"/><Relationship Id="rId13" Type="http://schemas.openxmlformats.org/officeDocument/2006/relationships/image" Target="../media/image179.png"/><Relationship Id="rId3" Type="http://schemas.openxmlformats.org/officeDocument/2006/relationships/slide" Target="slide45.xml"/><Relationship Id="rId7" Type="http://schemas.openxmlformats.org/officeDocument/2006/relationships/image" Target="../media/image173.png"/><Relationship Id="rId12" Type="http://schemas.openxmlformats.org/officeDocument/2006/relationships/image" Target="../media/image178.png"/><Relationship Id="rId2" Type="http://schemas.openxmlformats.org/officeDocument/2006/relationships/image" Target="../media/image165.png"/><Relationship Id="rId1" Type="http://schemas.openxmlformats.org/officeDocument/2006/relationships/slideLayout" Target="../slideLayouts/slideLayout4.xml"/><Relationship Id="rId6" Type="http://schemas.openxmlformats.org/officeDocument/2006/relationships/image" Target="../media/image172.png"/><Relationship Id="rId11" Type="http://schemas.openxmlformats.org/officeDocument/2006/relationships/image" Target="../media/image177.png"/><Relationship Id="rId5" Type="http://schemas.openxmlformats.org/officeDocument/2006/relationships/image" Target="../media/image171.png"/><Relationship Id="rId10" Type="http://schemas.openxmlformats.org/officeDocument/2006/relationships/image" Target="../media/image176.png"/><Relationship Id="rId4" Type="http://schemas.openxmlformats.org/officeDocument/2006/relationships/image" Target="../media/image170.png"/><Relationship Id="rId9" Type="http://schemas.openxmlformats.org/officeDocument/2006/relationships/image" Target="../media/image175.png"/></Relationships>
</file>

<file path=ppt/slides/_rels/slide84.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slide" Target="slide45.xml"/><Relationship Id="rId1" Type="http://schemas.openxmlformats.org/officeDocument/2006/relationships/slideLayout" Target="../slideLayouts/slideLayout4.xml"/><Relationship Id="rId4" Type="http://schemas.openxmlformats.org/officeDocument/2006/relationships/image" Target="../media/image181.png"/></Relationships>
</file>

<file path=ppt/slides/_rels/slide87.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image" Target="../media/image182.png"/><Relationship Id="rId1" Type="http://schemas.openxmlformats.org/officeDocument/2006/relationships/slideLayout" Target="../slideLayouts/slideLayout4.xml"/><Relationship Id="rId4" Type="http://schemas.openxmlformats.org/officeDocument/2006/relationships/slide" Target="slide45.xml"/></Relationships>
</file>

<file path=ppt/slides/_rels/slide89.xml.rels><?xml version="1.0" encoding="UTF-8" standalone="yes"?>
<Relationships xmlns="http://schemas.openxmlformats.org/package/2006/relationships"><Relationship Id="rId8" Type="http://schemas.openxmlformats.org/officeDocument/2006/relationships/image" Target="../media/image189.png"/><Relationship Id="rId3" Type="http://schemas.openxmlformats.org/officeDocument/2006/relationships/image" Target="../media/image185.png"/><Relationship Id="rId7" Type="http://schemas.openxmlformats.org/officeDocument/2006/relationships/image" Target="../media/image188.png"/><Relationship Id="rId2" Type="http://schemas.openxmlformats.org/officeDocument/2006/relationships/image" Target="../media/image184.png"/><Relationship Id="rId1" Type="http://schemas.openxmlformats.org/officeDocument/2006/relationships/slideLayout" Target="../slideLayouts/slideLayout4.xml"/><Relationship Id="rId6" Type="http://schemas.openxmlformats.org/officeDocument/2006/relationships/image" Target="../media/image187.png"/><Relationship Id="rId5" Type="http://schemas.openxmlformats.org/officeDocument/2006/relationships/slide" Target="slide45.xml"/><Relationship Id="rId4" Type="http://schemas.openxmlformats.org/officeDocument/2006/relationships/image" Target="../media/image18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slide" Target="slide45.xml"/><Relationship Id="rId1" Type="http://schemas.openxmlformats.org/officeDocument/2006/relationships/slideLayout" Target="../slideLayouts/slideLayout4.xml"/><Relationship Id="rId6" Type="http://schemas.openxmlformats.org/officeDocument/2006/relationships/image" Target="../media/image193.png"/><Relationship Id="rId5" Type="http://schemas.openxmlformats.org/officeDocument/2006/relationships/image" Target="../media/image192.png"/><Relationship Id="rId4" Type="http://schemas.openxmlformats.org/officeDocument/2006/relationships/image" Target="../media/image191.png"/></Relationships>
</file>

<file path=ppt/slides/_rels/slide91.xml.rels><?xml version="1.0" encoding="UTF-8" standalone="yes"?>
<Relationships xmlns="http://schemas.openxmlformats.org/package/2006/relationships"><Relationship Id="rId3" Type="http://schemas.openxmlformats.org/officeDocument/2006/relationships/image" Target="../media/image194.png"/><Relationship Id="rId2" Type="http://schemas.openxmlformats.org/officeDocument/2006/relationships/slide" Target="slide45.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195.pn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197.png"/><Relationship Id="rId2" Type="http://schemas.openxmlformats.org/officeDocument/2006/relationships/image" Target="../media/image196.png"/><Relationship Id="rId1" Type="http://schemas.openxmlformats.org/officeDocument/2006/relationships/slideLayout" Target="../slideLayouts/slideLayout4.xml"/><Relationship Id="rId6" Type="http://schemas.openxmlformats.org/officeDocument/2006/relationships/image" Target="../media/image199.png"/><Relationship Id="rId5" Type="http://schemas.openxmlformats.org/officeDocument/2006/relationships/slide" Target="slide45.xml"/><Relationship Id="rId4" Type="http://schemas.openxmlformats.org/officeDocument/2006/relationships/image" Target="../media/image198.png"/></Relationships>
</file>

<file path=ppt/slides/_rels/slide95.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200.png"/><Relationship Id="rId1" Type="http://schemas.openxmlformats.org/officeDocument/2006/relationships/slideLayout" Target="../slideLayouts/slideLayout4.xml"/><Relationship Id="rId4" Type="http://schemas.openxmlformats.org/officeDocument/2006/relationships/image" Target="../media/image201.png"/></Relationships>
</file>

<file path=ppt/slides/_rels/slide96.xml.rels><?xml version="1.0" encoding="UTF-8" standalone="yes"?>
<Relationships xmlns="http://schemas.openxmlformats.org/package/2006/relationships"><Relationship Id="rId3" Type="http://schemas.openxmlformats.org/officeDocument/2006/relationships/image" Target="../media/image203.png"/><Relationship Id="rId7" Type="http://schemas.openxmlformats.org/officeDocument/2006/relationships/image" Target="../media/image206.png"/><Relationship Id="rId2" Type="http://schemas.openxmlformats.org/officeDocument/2006/relationships/image" Target="../media/image202.png"/><Relationship Id="rId1" Type="http://schemas.openxmlformats.org/officeDocument/2006/relationships/slideLayout" Target="../slideLayouts/slideLayout4.xml"/><Relationship Id="rId6" Type="http://schemas.openxmlformats.org/officeDocument/2006/relationships/image" Target="../media/image205.png"/><Relationship Id="rId5" Type="http://schemas.openxmlformats.org/officeDocument/2006/relationships/image" Target="../media/image204.png"/><Relationship Id="rId4" Type="http://schemas.openxmlformats.org/officeDocument/2006/relationships/slide" Target="slide45.xml"/></Relationships>
</file>

<file path=ppt/slides/_rels/slide97.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207.png"/><Relationship Id="rId1" Type="http://schemas.openxmlformats.org/officeDocument/2006/relationships/slideLayout" Target="../slideLayouts/slideLayout4.xml"/><Relationship Id="rId4" Type="http://schemas.openxmlformats.org/officeDocument/2006/relationships/image" Target="../media/image208.png"/></Relationships>
</file>

<file path=ppt/slides/_rels/slide98.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209.png"/><Relationship Id="rId1" Type="http://schemas.openxmlformats.org/officeDocument/2006/relationships/slideLayout" Target="../slideLayouts/slideLayout4.xml"/><Relationship Id="rId5" Type="http://schemas.openxmlformats.org/officeDocument/2006/relationships/image" Target="../media/image211.png"/><Relationship Id="rId4" Type="http://schemas.openxmlformats.org/officeDocument/2006/relationships/image" Target="../media/image2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605F20-75DF-3341-818F-F3C8E665D7A7}"/>
              </a:ext>
            </a:extLst>
          </p:cNvPr>
          <p:cNvSpPr>
            <a:spLocks noGrp="1"/>
          </p:cNvSpPr>
          <p:nvPr>
            <p:ph type="ctrTitle"/>
          </p:nvPr>
        </p:nvSpPr>
        <p:spPr>
          <a:xfrm>
            <a:off x="1523999" y="1185114"/>
            <a:ext cx="9144000" cy="2387600"/>
          </a:xfrm>
        </p:spPr>
        <p:txBody>
          <a:bodyPr/>
          <a:lstStyle/>
          <a:p>
            <a:r>
              <a:rPr kumimoji="1" lang="en-US" altLang="ja-JP" dirty="0">
                <a:latin typeface="UD デジタル 教科書体 N-B" panose="02020700000000000000" pitchFamily="17" charset="-128"/>
                <a:ea typeface="UD デジタル 教科書体 N-B" panose="02020700000000000000" pitchFamily="17" charset="-128"/>
              </a:rPr>
              <a:t>Teams</a:t>
            </a:r>
            <a:r>
              <a:rPr kumimoji="1" lang="ja-JP" altLang="en-US" dirty="0">
                <a:latin typeface="UD デジタル 教科書体 N-B" panose="02020700000000000000" pitchFamily="17" charset="-128"/>
                <a:ea typeface="UD デジタル 教科書体 N-B" panose="02020700000000000000" pitchFamily="17" charset="-128"/>
              </a:rPr>
              <a:t>の使い方</a:t>
            </a:r>
            <a:br>
              <a:rPr lang="en-US" altLang="ja-JP" dirty="0">
                <a:latin typeface="UD デジタル 教科書体 N-B" panose="02020700000000000000" pitchFamily="17" charset="-128"/>
                <a:ea typeface="UD デジタル 教科書体 N-B" panose="02020700000000000000" pitchFamily="17" charset="-128"/>
              </a:rPr>
            </a:br>
            <a:r>
              <a:rPr lang="ja-JP" altLang="en-US" dirty="0">
                <a:latin typeface="UD デジタル 教科書体 N-B" panose="02020700000000000000" pitchFamily="17" charset="-128"/>
                <a:ea typeface="UD デジタル 教科書体 N-B" panose="02020700000000000000" pitchFamily="17" charset="-128"/>
              </a:rPr>
              <a:t>簡易版マニュアル</a:t>
            </a:r>
            <a:endParaRPr kumimoji="1" lang="ja-JP" altLang="en-US"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rId2" action="ppaction://hlinksldjump"/>
            <a:extLst>
              <a:ext uri="{FF2B5EF4-FFF2-40B4-BE49-F238E27FC236}">
                <a16:creationId xmlns:a16="http://schemas.microsoft.com/office/drawing/2014/main" id="{AEF439A3-F947-BB68-67B3-CCF7FCD7D25C}"/>
              </a:ext>
            </a:extLst>
          </p:cNvPr>
          <p:cNvSpPr/>
          <p:nvPr/>
        </p:nvSpPr>
        <p:spPr>
          <a:xfrm>
            <a:off x="2980763" y="3959754"/>
            <a:ext cx="6230471" cy="128195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UD デジタル 教科書体 N-B" panose="02020700000000000000" pitchFamily="17" charset="-128"/>
                <a:ea typeface="UD デジタル 教科書体 N-B" panose="02020700000000000000" pitchFamily="17" charset="-128"/>
              </a:rPr>
              <a:t>各機能へのショートカットへは</a:t>
            </a:r>
            <a:endParaRPr kumimoji="1" lang="en-US" altLang="ja-JP" sz="2800" dirty="0">
              <a:solidFill>
                <a:schemeClr val="tx1"/>
              </a:solidFill>
              <a:latin typeface="UD デジタル 教科書体 N-B" panose="02020700000000000000" pitchFamily="17" charset="-128"/>
              <a:ea typeface="UD デジタル 教科書体 N-B" panose="02020700000000000000" pitchFamily="17" charset="-128"/>
            </a:endParaRPr>
          </a:p>
          <a:p>
            <a:pPr algn="ctr"/>
            <a:r>
              <a:rPr kumimoji="1" lang="ja-JP" altLang="en-US" sz="2800" dirty="0">
                <a:solidFill>
                  <a:schemeClr val="tx1"/>
                </a:solidFill>
                <a:latin typeface="UD デジタル 教科書体 N-B" panose="02020700000000000000" pitchFamily="17" charset="-128"/>
                <a:ea typeface="UD デジタル 教科書体 N-B" panose="02020700000000000000" pitchFamily="17" charset="-128"/>
              </a:rPr>
              <a:t>ここを押してください</a:t>
            </a:r>
            <a:endParaRPr kumimoji="1" lang="ja-JP" altLang="en-US" dirty="0">
              <a:latin typeface="UD デジタル 教科書体 N-B" panose="02020700000000000000" pitchFamily="17" charset="-128"/>
              <a:ea typeface="UD デジタル 教科書体 N-B" panose="02020700000000000000" pitchFamily="17" charset="-128"/>
            </a:endParaRPr>
          </a:p>
        </p:txBody>
      </p:sp>
      <p:sp>
        <p:nvSpPr>
          <p:cNvPr id="5" name="四角形: 角を丸くする 4">
            <a:extLst>
              <a:ext uri="{FF2B5EF4-FFF2-40B4-BE49-F238E27FC236}">
                <a16:creationId xmlns:a16="http://schemas.microsoft.com/office/drawing/2014/main" id="{FAC714CC-A342-46FB-F3E2-7C2CE7D17469}"/>
              </a:ext>
            </a:extLst>
          </p:cNvPr>
          <p:cNvSpPr/>
          <p:nvPr/>
        </p:nvSpPr>
        <p:spPr>
          <a:xfrm>
            <a:off x="1001467" y="366894"/>
            <a:ext cx="4319085" cy="947535"/>
          </a:xfrm>
          <a:prstGeom prst="round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b="1" dirty="0">
                <a:solidFill>
                  <a:srgbClr val="FF0000"/>
                </a:solidFill>
                <a:latin typeface="UD デジタル 教科書体 N-B" panose="02020700000000000000" pitchFamily="17" charset="-128"/>
                <a:ea typeface="UD デジタル 教科書体 N-B" panose="02020700000000000000" pitchFamily="17" charset="-128"/>
              </a:rPr>
              <a:t>各学校の運用に従って、</a:t>
            </a:r>
            <a:endParaRPr kumimoji="1" lang="en-US" altLang="ja-JP" sz="2400" b="1" dirty="0">
              <a:solidFill>
                <a:srgbClr val="FF0000"/>
              </a:solidFill>
              <a:latin typeface="UD デジタル 教科書体 N-B" panose="02020700000000000000" pitchFamily="17" charset="-128"/>
              <a:ea typeface="UD デジタル 教科書体 N-B" panose="02020700000000000000" pitchFamily="17" charset="-128"/>
            </a:endParaRPr>
          </a:p>
          <a:p>
            <a:pPr algn="ctr"/>
            <a:r>
              <a:rPr kumimoji="1" lang="ja-JP" altLang="en-US" sz="2400" b="1" dirty="0">
                <a:solidFill>
                  <a:srgbClr val="FF0000"/>
                </a:solidFill>
                <a:latin typeface="UD デジタル 教科書体 N-B" panose="02020700000000000000" pitchFamily="17" charset="-128"/>
                <a:ea typeface="UD デジタル 教科書体 N-B" panose="02020700000000000000" pitchFamily="17" charset="-128"/>
              </a:rPr>
              <a:t>編集して下さい</a:t>
            </a:r>
          </a:p>
        </p:txBody>
      </p:sp>
      <p:sp>
        <p:nvSpPr>
          <p:cNvPr id="4" name="テキスト ボックス 3">
            <a:extLst>
              <a:ext uri="{FF2B5EF4-FFF2-40B4-BE49-F238E27FC236}">
                <a16:creationId xmlns:a16="http://schemas.microsoft.com/office/drawing/2014/main" id="{3728034C-6789-4BC1-8A28-E90F025D4A6C}"/>
              </a:ext>
            </a:extLst>
          </p:cNvPr>
          <p:cNvSpPr txBox="1"/>
          <p:nvPr/>
        </p:nvSpPr>
        <p:spPr>
          <a:xfrm>
            <a:off x="2368054" y="5672886"/>
            <a:ext cx="7917552" cy="646331"/>
          </a:xfrm>
          <a:prstGeom prst="rect">
            <a:avLst/>
          </a:prstGeom>
          <a:noFill/>
        </p:spPr>
        <p:txBody>
          <a:bodyPr wrap="none" rtlCol="0">
            <a:spAutoFit/>
          </a:bodyPr>
          <a:lstStyle/>
          <a:p>
            <a:r>
              <a:rPr lang="en-US" altLang="ja-JP" b="0" i="0" dirty="0">
                <a:effectLst/>
                <a:latin typeface="UD デジタル 教科書体 N-B" panose="02020700000000000000" pitchFamily="17" charset="-128"/>
                <a:ea typeface="UD デジタル 教科書体 N-B" panose="02020700000000000000" pitchFamily="17" charset="-128"/>
              </a:rPr>
              <a:t>※</a:t>
            </a:r>
            <a:r>
              <a:rPr lang="ja-JP" altLang="en-US" b="0" i="0" dirty="0">
                <a:effectLst/>
                <a:latin typeface="UD デジタル 教科書体 N-B" panose="02020700000000000000" pitchFamily="17" charset="-128"/>
                <a:ea typeface="UD デジタル 教科書体 N-B" panose="02020700000000000000" pitchFamily="17" charset="-128"/>
              </a:rPr>
              <a:t>このマニュアルは、教育現場で</a:t>
            </a:r>
            <a:r>
              <a:rPr lang="ja-JP" altLang="en-US" dirty="0">
                <a:latin typeface="UD デジタル 教科書体 N-B" panose="02020700000000000000" pitchFamily="17" charset="-128"/>
                <a:ea typeface="UD デジタル 教科書体 N-B" panose="02020700000000000000" pitchFamily="17" charset="-128"/>
              </a:rPr>
              <a:t>教員や教育関係者が</a:t>
            </a:r>
            <a:r>
              <a:rPr lang="en-US" altLang="ja-JP" b="0" i="0" dirty="0">
                <a:effectLst/>
                <a:latin typeface="UD デジタル 教科書体 N-B" panose="02020700000000000000" pitchFamily="17" charset="-128"/>
                <a:ea typeface="UD デジタル 教科書体 N-B" panose="02020700000000000000" pitchFamily="17" charset="-128"/>
              </a:rPr>
              <a:t>Microsoft Teams</a:t>
            </a:r>
            <a:r>
              <a:rPr lang="ja-JP" altLang="en-US" b="0" i="0" dirty="0">
                <a:effectLst/>
                <a:latin typeface="UD デジタル 教科書体 N-B" panose="02020700000000000000" pitchFamily="17" charset="-128"/>
                <a:ea typeface="UD デジタル 教科書体 N-B" panose="02020700000000000000" pitchFamily="17" charset="-128"/>
              </a:rPr>
              <a:t>を</a:t>
            </a:r>
            <a:endParaRPr lang="en-US" altLang="ja-JP" b="0" i="0" dirty="0">
              <a:effectLst/>
              <a:latin typeface="UD デジタル 教科書体 N-B" panose="02020700000000000000" pitchFamily="17" charset="-128"/>
              <a:ea typeface="UD デジタル 教科書体 N-B" panose="02020700000000000000" pitchFamily="17" charset="-128"/>
            </a:endParaRPr>
          </a:p>
          <a:p>
            <a:r>
              <a:rPr lang="ja-JP" altLang="en-US" b="0" i="0" dirty="0">
                <a:effectLst/>
                <a:latin typeface="UD デジタル 教科書体 N-B" panose="02020700000000000000" pitchFamily="17" charset="-128"/>
                <a:ea typeface="UD デジタル 教科書体 N-B" panose="02020700000000000000" pitchFamily="17" charset="-128"/>
              </a:rPr>
              <a:t>　効果的に活用するためのガイドです</a:t>
            </a:r>
            <a:endParaRPr kumimoji="1" lang="ja-JP" altLang="en-US"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736532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lang="ja-JP" altLang="en-US" sz="3200" dirty="0">
                <a:latin typeface="UD デジタル 教科書体 NK-B" panose="02020700000000000000" pitchFamily="18" charset="-128"/>
                <a:ea typeface="UD デジタル 教科書体 NK-B" panose="02020700000000000000" pitchFamily="18" charset="-128"/>
              </a:rPr>
              <a:t>チームの作成①</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pic>
        <p:nvPicPr>
          <p:cNvPr id="7" name="コンテンツ プレースホルダー 6">
            <a:extLst>
              <a:ext uri="{FF2B5EF4-FFF2-40B4-BE49-F238E27FC236}">
                <a16:creationId xmlns:a16="http://schemas.microsoft.com/office/drawing/2014/main" id="{A1F563AA-8C06-801C-34A7-0B4981A441FA}"/>
              </a:ext>
            </a:extLst>
          </p:cNvPr>
          <p:cNvPicPr>
            <a:picLocks noGrp="1" noChangeAspect="1"/>
          </p:cNvPicPr>
          <p:nvPr>
            <p:ph sz="half" idx="1"/>
          </p:nvPr>
        </p:nvPicPr>
        <p:blipFill>
          <a:blip r:embed="rId2"/>
          <a:stretch>
            <a:fillRect/>
          </a:stretch>
        </p:blipFill>
        <p:spPr>
          <a:xfrm>
            <a:off x="1321769" y="2364294"/>
            <a:ext cx="2543530" cy="523948"/>
          </a:xfrm>
        </p:spPr>
      </p:pic>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096000" y="1470978"/>
            <a:ext cx="5181600" cy="4977891"/>
          </a:xfrm>
        </p:spPr>
        <p:txBody>
          <a:bodyPr/>
          <a:lstStyle/>
          <a:p>
            <a:pPr marL="0" indent="0">
              <a:buNone/>
            </a:pPr>
            <a:r>
              <a:rPr lang="ja-JP" altLang="en-US" dirty="0">
                <a:latin typeface="UD デジタル 教科書体 N-B" panose="02020700000000000000" pitchFamily="17" charset="-128"/>
                <a:ea typeface="UD デジタル 教科書体 N-B" panose="02020700000000000000" pitchFamily="17" charset="-128"/>
              </a:rPr>
              <a:t>○自分でチームを作成する場合</a:t>
            </a:r>
            <a:endParaRPr lang="en-US" altLang="ja-JP" dirty="0">
              <a:latin typeface="UD デジタル 教科書体 N-B" panose="02020700000000000000" pitchFamily="17" charset="-128"/>
              <a:ea typeface="UD デジタル 教科書体 N-B" panose="02020700000000000000" pitchFamily="17" charset="-128"/>
            </a:endParaRPr>
          </a:p>
          <a:p>
            <a:r>
              <a:rPr kumimoji="1" lang="en-US" altLang="ja-JP" dirty="0">
                <a:latin typeface="UD デジタル 教科書体 N-B" panose="02020700000000000000" pitchFamily="17" charset="-128"/>
                <a:ea typeface="UD デジタル 教科書体 N-B" panose="02020700000000000000" pitchFamily="17" charset="-128"/>
              </a:rPr>
              <a:t>Teams</a:t>
            </a:r>
            <a:r>
              <a:rPr kumimoji="1" lang="ja-JP" altLang="en-US" dirty="0">
                <a:latin typeface="UD デジタル 教科書体 N-B" panose="02020700000000000000" pitchFamily="17" charset="-128"/>
                <a:ea typeface="UD デジタル 教科書体 N-B" panose="02020700000000000000" pitchFamily="17" charset="-128"/>
              </a:rPr>
              <a:t>の画面（ビュー）表示の違いで最初の手順が異なります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10" name="テキスト ボックス 9">
            <a:extLst>
              <a:ext uri="{FF2B5EF4-FFF2-40B4-BE49-F238E27FC236}">
                <a16:creationId xmlns:a16="http://schemas.microsoft.com/office/drawing/2014/main" id="{02866B51-61D9-E8F4-DABF-6CF1E0E08FC9}"/>
              </a:ext>
            </a:extLst>
          </p:cNvPr>
          <p:cNvSpPr txBox="1"/>
          <p:nvPr/>
        </p:nvSpPr>
        <p:spPr>
          <a:xfrm>
            <a:off x="838200" y="1717963"/>
            <a:ext cx="4339650" cy="646331"/>
          </a:xfrm>
          <a:prstGeom prst="rect">
            <a:avLst/>
          </a:prstGeom>
          <a:noFill/>
        </p:spPr>
        <p:txBody>
          <a:bodyPr wrap="non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★チームをグリッド表示している場合は</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　右上に表示</a:t>
            </a:r>
            <a:endParaRPr kumimoji="1" lang="ja-JP" altLang="en-US" dirty="0">
              <a:latin typeface="UD デジタル 教科書体 N-B" panose="02020700000000000000" pitchFamily="17" charset="-128"/>
              <a:ea typeface="UD デジタル 教科書体 N-B" panose="02020700000000000000" pitchFamily="17" charset="-128"/>
            </a:endParaRPr>
          </a:p>
        </p:txBody>
      </p:sp>
      <p:sp>
        <p:nvSpPr>
          <p:cNvPr id="11" name="テキスト ボックス 10">
            <a:extLst>
              <a:ext uri="{FF2B5EF4-FFF2-40B4-BE49-F238E27FC236}">
                <a16:creationId xmlns:a16="http://schemas.microsoft.com/office/drawing/2014/main" id="{7763CBF7-C233-95A5-9A8D-AC39D8693949}"/>
              </a:ext>
            </a:extLst>
          </p:cNvPr>
          <p:cNvSpPr txBox="1"/>
          <p:nvPr/>
        </p:nvSpPr>
        <p:spPr>
          <a:xfrm>
            <a:off x="838200" y="3244334"/>
            <a:ext cx="4108817" cy="646331"/>
          </a:xfrm>
          <a:prstGeom prst="rect">
            <a:avLst/>
          </a:prstGeom>
          <a:noFill/>
        </p:spPr>
        <p:txBody>
          <a:bodyPr wrap="non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★チームをリスト表示している場合は</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　「＋」を押下</a:t>
            </a:r>
            <a:endParaRPr kumimoji="1" lang="ja-JP" altLang="en-US"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005EDD24-61D3-7516-0F70-9339AE158BD2}"/>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5" name="四角形: 角を丸くする 4">
            <a:hlinkClick r:id="rId3" action="ppaction://hlinksldjump"/>
            <a:extLst>
              <a:ext uri="{FF2B5EF4-FFF2-40B4-BE49-F238E27FC236}">
                <a16:creationId xmlns:a16="http://schemas.microsoft.com/office/drawing/2014/main" id="{6DBF904C-66D2-89D7-DC50-01414F745431}"/>
              </a:ext>
            </a:extLst>
          </p:cNvPr>
          <p:cNvSpPr/>
          <p:nvPr/>
        </p:nvSpPr>
        <p:spPr>
          <a:xfrm>
            <a:off x="7250545" y="6176963"/>
            <a:ext cx="2540000"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【1】</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チームの作成</a:t>
            </a:r>
            <a:r>
              <a:rPr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endPar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endParaRPr>
          </a:p>
        </p:txBody>
      </p:sp>
      <p:pic>
        <p:nvPicPr>
          <p:cNvPr id="12" name="図 11">
            <a:extLst>
              <a:ext uri="{FF2B5EF4-FFF2-40B4-BE49-F238E27FC236}">
                <a16:creationId xmlns:a16="http://schemas.microsoft.com/office/drawing/2014/main" id="{3341770F-FFA5-2060-5431-0B1C5280B881}"/>
              </a:ext>
            </a:extLst>
          </p:cNvPr>
          <p:cNvPicPr>
            <a:picLocks noChangeAspect="1"/>
          </p:cNvPicPr>
          <p:nvPr/>
        </p:nvPicPr>
        <p:blipFill>
          <a:blip r:embed="rId4"/>
          <a:stretch>
            <a:fillRect/>
          </a:stretch>
        </p:blipFill>
        <p:spPr>
          <a:xfrm>
            <a:off x="838200" y="3987642"/>
            <a:ext cx="3237444" cy="1108621"/>
          </a:xfrm>
          <a:prstGeom prst="rect">
            <a:avLst/>
          </a:prstGeom>
        </p:spPr>
      </p:pic>
      <p:pic>
        <p:nvPicPr>
          <p:cNvPr id="14" name="図 13">
            <a:extLst>
              <a:ext uri="{FF2B5EF4-FFF2-40B4-BE49-F238E27FC236}">
                <a16:creationId xmlns:a16="http://schemas.microsoft.com/office/drawing/2014/main" id="{ADD38DEA-185C-984B-AE09-923D0CE7E78F}"/>
              </a:ext>
            </a:extLst>
          </p:cNvPr>
          <p:cNvPicPr>
            <a:picLocks noChangeAspect="1"/>
          </p:cNvPicPr>
          <p:nvPr/>
        </p:nvPicPr>
        <p:blipFill>
          <a:blip r:embed="rId5"/>
          <a:stretch>
            <a:fillRect/>
          </a:stretch>
        </p:blipFill>
        <p:spPr>
          <a:xfrm>
            <a:off x="1654800" y="5455595"/>
            <a:ext cx="1357570" cy="957444"/>
          </a:xfrm>
          <a:prstGeom prst="rect">
            <a:avLst/>
          </a:prstGeom>
        </p:spPr>
      </p:pic>
      <p:sp>
        <p:nvSpPr>
          <p:cNvPr id="15" name="正方形/長方形 14">
            <a:extLst>
              <a:ext uri="{FF2B5EF4-FFF2-40B4-BE49-F238E27FC236}">
                <a16:creationId xmlns:a16="http://schemas.microsoft.com/office/drawing/2014/main" id="{F5CA3824-8D24-517B-E8B2-6F4F54C47F52}"/>
              </a:ext>
            </a:extLst>
          </p:cNvPr>
          <p:cNvSpPr/>
          <p:nvPr/>
        </p:nvSpPr>
        <p:spPr>
          <a:xfrm>
            <a:off x="3695898" y="4357410"/>
            <a:ext cx="288804" cy="408298"/>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725658B6-0F32-9228-8265-75653331D76F}"/>
              </a:ext>
            </a:extLst>
          </p:cNvPr>
          <p:cNvSpPr/>
          <p:nvPr/>
        </p:nvSpPr>
        <p:spPr>
          <a:xfrm>
            <a:off x="1740526" y="5677590"/>
            <a:ext cx="1180901" cy="329677"/>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B6E9D089-77B6-C3E9-1DD4-B36FD0B56F93}"/>
              </a:ext>
            </a:extLst>
          </p:cNvPr>
          <p:cNvSpPr txBox="1"/>
          <p:nvPr/>
        </p:nvSpPr>
        <p:spPr>
          <a:xfrm>
            <a:off x="3078174" y="5380763"/>
            <a:ext cx="3185487" cy="923330"/>
          </a:xfrm>
          <a:prstGeom prst="rect">
            <a:avLst/>
          </a:prstGeom>
          <a:noFill/>
        </p:spPr>
        <p:txBody>
          <a:bodyPr wrap="none" rtlCol="0">
            <a:spAutoFit/>
          </a:bodyPr>
          <a:lstStyle/>
          <a:p>
            <a:r>
              <a:rPr lang="ja-JP" altLang="en-US" dirty="0">
                <a:latin typeface="UD デジタル 教科書体 N-B" panose="02020700000000000000" pitchFamily="17" charset="-128"/>
                <a:ea typeface="UD デジタル 教科書体 N-B" panose="02020700000000000000" pitchFamily="17" charset="-128"/>
              </a:rPr>
              <a:t>どちらの表示でも</a:t>
            </a:r>
            <a:endParaRPr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選択で表示</a:t>
            </a:r>
            <a:r>
              <a:rPr kumimoji="1" lang="ja-JP" altLang="en-US" dirty="0">
                <a:latin typeface="UD デジタル 教科書体 N-B" panose="02020700000000000000" pitchFamily="17" charset="-128"/>
                <a:ea typeface="UD デジタル 教科書体 N-B" panose="02020700000000000000" pitchFamily="17" charset="-128"/>
              </a:rPr>
              <a:t>されるので、</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「チームを作成」を選びます</a:t>
            </a:r>
          </a:p>
        </p:txBody>
      </p:sp>
    </p:spTree>
    <p:extLst>
      <p:ext uri="{BB962C8B-B14F-4D97-AF65-F5344CB8AC3E}">
        <p14:creationId xmlns:p14="http://schemas.microsoft.com/office/powerpoint/2010/main" val="371332379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8E5BCA96-08EF-51B0-9C33-C1E0C7B1FA62}"/>
              </a:ext>
            </a:extLst>
          </p:cNvPr>
          <p:cNvPicPr>
            <a:picLocks noChangeAspect="1"/>
          </p:cNvPicPr>
          <p:nvPr/>
        </p:nvPicPr>
        <p:blipFill>
          <a:blip r:embed="rId2"/>
          <a:stretch>
            <a:fillRect/>
          </a:stretch>
        </p:blipFill>
        <p:spPr>
          <a:xfrm>
            <a:off x="3541369" y="2943787"/>
            <a:ext cx="2195649" cy="2103870"/>
          </a:xfrm>
          <a:prstGeom prst="rect">
            <a:avLst/>
          </a:prstGeom>
          <a:ln>
            <a:solidFill>
              <a:schemeClr val="tx1"/>
            </a:solidFill>
          </a:ln>
        </p:spPr>
      </p:pic>
      <p:pic>
        <p:nvPicPr>
          <p:cNvPr id="11" name="図 10">
            <a:extLst>
              <a:ext uri="{FF2B5EF4-FFF2-40B4-BE49-F238E27FC236}">
                <a16:creationId xmlns:a16="http://schemas.microsoft.com/office/drawing/2014/main" id="{914E307F-EA7E-D2EF-A94A-8DDED2186C6F}"/>
              </a:ext>
            </a:extLst>
          </p:cNvPr>
          <p:cNvPicPr>
            <a:picLocks noChangeAspect="1"/>
          </p:cNvPicPr>
          <p:nvPr/>
        </p:nvPicPr>
        <p:blipFill>
          <a:blip r:embed="rId3"/>
          <a:stretch>
            <a:fillRect/>
          </a:stretch>
        </p:blipFill>
        <p:spPr>
          <a:xfrm>
            <a:off x="1001357" y="1308564"/>
            <a:ext cx="1935200" cy="2694886"/>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lang="en-US" altLang="ja-JP" sz="3200" dirty="0">
                <a:latin typeface="UD デジタル 教科書体 NK-B" panose="02020700000000000000" pitchFamily="18" charset="-128"/>
                <a:ea typeface="UD デジタル 教科書体 NK-B" panose="02020700000000000000" pitchFamily="18" charset="-128"/>
              </a:rPr>
              <a:t>PC</a:t>
            </a:r>
            <a:r>
              <a:rPr lang="ja-JP" altLang="en-US" sz="3200" dirty="0">
                <a:latin typeface="UD デジタル 教科書体 NK-B" panose="02020700000000000000" pitchFamily="18" charset="-128"/>
                <a:ea typeface="UD デジタル 教科書体 NK-B" panose="02020700000000000000" pitchFamily="18" charset="-128"/>
              </a:rPr>
              <a:t>から音が出ないとき</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85000" lnSpcReduction="20000"/>
          </a:bodyPr>
          <a:lstStyle/>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◆自分の</a:t>
            </a:r>
            <a:r>
              <a:rPr kumimoji="1" lang="en-US" altLang="ja-JP" dirty="0">
                <a:latin typeface="UD デジタル 教科書体 N-B" panose="02020700000000000000" pitchFamily="17" charset="-128"/>
                <a:ea typeface="UD デジタル 教科書体 N-B" panose="02020700000000000000" pitchFamily="17" charset="-128"/>
              </a:rPr>
              <a:t>PC</a:t>
            </a:r>
            <a:r>
              <a:rPr kumimoji="1" lang="ja-JP" altLang="en-US" dirty="0">
                <a:latin typeface="UD デジタル 教科書体 N-B" panose="02020700000000000000" pitchFamily="17" charset="-128"/>
                <a:ea typeface="UD デジタル 教科書体 N-B" panose="02020700000000000000" pitchFamily="17" charset="-128"/>
              </a:rPr>
              <a:t>から音が出ない</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①その他「</a:t>
            </a:r>
            <a:r>
              <a:rPr kumimoji="1" lang="en-US" altLang="ja-JP"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」を押す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②「オーディオの設定」を押す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③スピーカーが</a:t>
            </a:r>
            <a:r>
              <a:rPr kumimoji="1" lang="en-US" altLang="ja-JP" dirty="0">
                <a:latin typeface="UD デジタル 教科書体 N-B" panose="02020700000000000000" pitchFamily="17" charset="-128"/>
                <a:ea typeface="UD デジタル 教科書体 N-B" panose="02020700000000000000" pitchFamily="17" charset="-128"/>
              </a:rPr>
              <a:t>ON</a:t>
            </a:r>
            <a:r>
              <a:rPr kumimoji="1" lang="ja-JP" altLang="en-US" dirty="0">
                <a:latin typeface="UD デジタル 教科書体 N-B" panose="02020700000000000000" pitchFamily="17" charset="-128"/>
                <a:ea typeface="UD デジタル 教科書体 N-B" panose="02020700000000000000" pitchFamily="17" charset="-128"/>
              </a:rPr>
              <a:t>になっている</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かを確認する。</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スピーカーの種類が違う</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ときもあるので確認を！</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10" name="正方形/長方形 9">
            <a:extLst>
              <a:ext uri="{FF2B5EF4-FFF2-40B4-BE49-F238E27FC236}">
                <a16:creationId xmlns:a16="http://schemas.microsoft.com/office/drawing/2014/main" id="{DABE662F-729D-A97F-E776-1B0DB344E5EA}"/>
              </a:ext>
            </a:extLst>
          </p:cNvPr>
          <p:cNvSpPr/>
          <p:nvPr/>
        </p:nvSpPr>
        <p:spPr>
          <a:xfrm>
            <a:off x="944783" y="1285731"/>
            <a:ext cx="616789" cy="5424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3043F5EE-EEED-C4EB-4938-2413942275A0}"/>
              </a:ext>
            </a:extLst>
          </p:cNvPr>
          <p:cNvSpPr/>
          <p:nvPr/>
        </p:nvSpPr>
        <p:spPr>
          <a:xfrm>
            <a:off x="1001178" y="2629844"/>
            <a:ext cx="1500197" cy="3369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a:extLst>
              <a:ext uri="{FF2B5EF4-FFF2-40B4-BE49-F238E27FC236}">
                <a16:creationId xmlns:a16="http://schemas.microsoft.com/office/drawing/2014/main" id="{86AB918B-33E5-0E61-A63D-EB1ACF33D643}"/>
              </a:ext>
            </a:extLst>
          </p:cNvPr>
          <p:cNvSpPr/>
          <p:nvPr/>
        </p:nvSpPr>
        <p:spPr>
          <a:xfrm>
            <a:off x="3554421" y="3428999"/>
            <a:ext cx="2169544" cy="7651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a:extLst>
              <a:ext uri="{FF2B5EF4-FFF2-40B4-BE49-F238E27FC236}">
                <a16:creationId xmlns:a16="http://schemas.microsoft.com/office/drawing/2014/main" id="{5A30C8B7-D50C-6AB1-6387-8890C6A250A6}"/>
              </a:ext>
            </a:extLst>
          </p:cNvPr>
          <p:cNvSpPr txBox="1"/>
          <p:nvPr/>
        </p:nvSpPr>
        <p:spPr>
          <a:xfrm>
            <a:off x="366574" y="1308564"/>
            <a:ext cx="492443" cy="461665"/>
          </a:xfrm>
          <a:prstGeom prst="rect">
            <a:avLst/>
          </a:prstGeom>
          <a:solidFill>
            <a:schemeClr val="bg1"/>
          </a:solidFill>
        </p:spPr>
        <p:txBody>
          <a:bodyPr wrap="square" rtlCol="0">
            <a:spAutoFit/>
          </a:bodyPr>
          <a:lstStyle/>
          <a:p>
            <a:r>
              <a:rPr kumimoji="1" lang="ja-JP" altLang="en-US" sz="2400" dirty="0">
                <a:solidFill>
                  <a:srgbClr val="FF0000"/>
                </a:solidFill>
              </a:rPr>
              <a:t>①</a:t>
            </a:r>
            <a:endParaRPr kumimoji="1" lang="ja-JP" altLang="en-US" dirty="0">
              <a:solidFill>
                <a:srgbClr val="FF0000"/>
              </a:solidFill>
            </a:endParaRPr>
          </a:p>
        </p:txBody>
      </p:sp>
      <p:sp>
        <p:nvSpPr>
          <p:cNvPr id="18" name="テキスト ボックス 17">
            <a:extLst>
              <a:ext uri="{FF2B5EF4-FFF2-40B4-BE49-F238E27FC236}">
                <a16:creationId xmlns:a16="http://schemas.microsoft.com/office/drawing/2014/main" id="{14B5E6D0-E852-E616-4A53-23B22F363975}"/>
              </a:ext>
            </a:extLst>
          </p:cNvPr>
          <p:cNvSpPr txBox="1"/>
          <p:nvPr/>
        </p:nvSpPr>
        <p:spPr>
          <a:xfrm>
            <a:off x="452161" y="2567494"/>
            <a:ext cx="492443" cy="461665"/>
          </a:xfrm>
          <a:prstGeom prst="rect">
            <a:avLst/>
          </a:prstGeom>
          <a:solidFill>
            <a:schemeClr val="bg1"/>
          </a:solidFill>
        </p:spPr>
        <p:txBody>
          <a:bodyPr wrap="square" rtlCol="0">
            <a:spAutoFit/>
          </a:bodyPr>
          <a:lstStyle/>
          <a:p>
            <a:r>
              <a:rPr lang="ja-JP" altLang="en-US" sz="2400" dirty="0">
                <a:solidFill>
                  <a:srgbClr val="FF0000"/>
                </a:solidFill>
              </a:rPr>
              <a:t>②</a:t>
            </a:r>
            <a:endParaRPr kumimoji="1" lang="ja-JP" altLang="en-US" dirty="0">
              <a:solidFill>
                <a:srgbClr val="FF0000"/>
              </a:solidFill>
            </a:endParaRPr>
          </a:p>
        </p:txBody>
      </p:sp>
      <p:sp>
        <p:nvSpPr>
          <p:cNvPr id="19" name="テキスト ボックス 18">
            <a:extLst>
              <a:ext uri="{FF2B5EF4-FFF2-40B4-BE49-F238E27FC236}">
                <a16:creationId xmlns:a16="http://schemas.microsoft.com/office/drawing/2014/main" id="{F1371A40-192E-71A7-F10C-1423FA2CA9A7}"/>
              </a:ext>
            </a:extLst>
          </p:cNvPr>
          <p:cNvSpPr txBox="1"/>
          <p:nvPr/>
        </p:nvSpPr>
        <p:spPr>
          <a:xfrm>
            <a:off x="3476461" y="2425174"/>
            <a:ext cx="492443" cy="461665"/>
          </a:xfrm>
          <a:prstGeom prst="rect">
            <a:avLst/>
          </a:prstGeom>
          <a:solidFill>
            <a:schemeClr val="bg1"/>
          </a:solidFill>
        </p:spPr>
        <p:txBody>
          <a:bodyPr wrap="square" rtlCol="0">
            <a:spAutoFit/>
          </a:bodyPr>
          <a:lstStyle/>
          <a:p>
            <a:r>
              <a:rPr kumimoji="1" lang="ja-JP" altLang="en-US" sz="2400" dirty="0">
                <a:solidFill>
                  <a:srgbClr val="FF0000"/>
                </a:solidFill>
              </a:rPr>
              <a:t>③</a:t>
            </a:r>
            <a:endParaRPr kumimoji="1" lang="ja-JP" altLang="en-US" dirty="0">
              <a:solidFill>
                <a:srgbClr val="FF0000"/>
              </a:solidFill>
            </a:endParaRPr>
          </a:p>
        </p:txBody>
      </p:sp>
      <p:sp>
        <p:nvSpPr>
          <p:cNvPr id="3" name="四角形: 角を丸くする 2">
            <a:hlinkClick r:id="" action="ppaction://hlinkshowjump?jump=firstslide"/>
            <a:extLst>
              <a:ext uri="{FF2B5EF4-FFF2-40B4-BE49-F238E27FC236}">
                <a16:creationId xmlns:a16="http://schemas.microsoft.com/office/drawing/2014/main" id="{C9950B4B-559E-A7F5-EF7F-2C0DDA45044C}"/>
              </a:ext>
            </a:extLst>
          </p:cNvPr>
          <p:cNvSpPr/>
          <p:nvPr/>
        </p:nvSpPr>
        <p:spPr>
          <a:xfrm>
            <a:off x="10359738" y="5777480"/>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4" action="ppaction://hlinksldjump"/>
            <a:extLst>
              <a:ext uri="{FF2B5EF4-FFF2-40B4-BE49-F238E27FC236}">
                <a16:creationId xmlns:a16="http://schemas.microsoft.com/office/drawing/2014/main" id="{0FCFC3E0-3BD1-2E5B-AD6D-8560146BD302}"/>
              </a:ext>
            </a:extLst>
          </p:cNvPr>
          <p:cNvSpPr/>
          <p:nvPr/>
        </p:nvSpPr>
        <p:spPr>
          <a:xfrm>
            <a:off x="6783533" y="5981041"/>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86524679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7200" dirty="0">
                <a:solidFill>
                  <a:srgbClr val="002060"/>
                </a:solidFill>
                <a:latin typeface="UD デジタル 教科書体 N-B" panose="02020700000000000000" pitchFamily="17" charset="-128"/>
                <a:ea typeface="UD デジタル 教科書体 N-B" panose="02020700000000000000" pitchFamily="17" charset="-128"/>
              </a:rPr>
              <a:t>【</a:t>
            </a:r>
            <a:r>
              <a:rPr lang="ja-JP" altLang="en-US" sz="7200" dirty="0">
                <a:solidFill>
                  <a:srgbClr val="002060"/>
                </a:solidFill>
                <a:latin typeface="UD デジタル 教科書体 N-B" panose="02020700000000000000" pitchFamily="17" charset="-128"/>
                <a:ea typeface="UD デジタル 教科書体 N-B" panose="02020700000000000000" pitchFamily="17" charset="-128"/>
              </a:rPr>
              <a:t>６</a:t>
            </a:r>
            <a:r>
              <a:rPr kumimoji="1" lang="en-US" altLang="ja-JP" sz="7200" dirty="0">
                <a:solidFill>
                  <a:srgbClr val="002060"/>
                </a:solidFill>
                <a:latin typeface="UD デジタル 教科書体 N-B" panose="02020700000000000000" pitchFamily="17" charset="-128"/>
                <a:ea typeface="UD デジタル 教科書体 N-B" panose="02020700000000000000" pitchFamily="17" charset="-128"/>
              </a:rPr>
              <a:t>】</a:t>
            </a:r>
            <a:br>
              <a:rPr lang="en-US" altLang="ja-JP" sz="7200" dirty="0">
                <a:solidFill>
                  <a:srgbClr val="002060"/>
                </a:solidFill>
                <a:latin typeface="UD デジタル 教科書体 N-B" panose="02020700000000000000" pitchFamily="17" charset="-128"/>
                <a:ea typeface="UD デジタル 教科書体 N-B" panose="02020700000000000000" pitchFamily="17" charset="-128"/>
              </a:rPr>
            </a:br>
            <a:r>
              <a:rPr kumimoji="1" lang="en-US" altLang="ja-JP" sz="7200" dirty="0">
                <a:solidFill>
                  <a:srgbClr val="002060"/>
                </a:solidFill>
                <a:latin typeface="UD デジタル 教科書体 N-B" panose="02020700000000000000" pitchFamily="17" charset="-128"/>
                <a:ea typeface="UD デジタル 教科書体 N-B" panose="02020700000000000000" pitchFamily="17" charset="-128"/>
              </a:rPr>
              <a:t>Teams</a:t>
            </a:r>
            <a:r>
              <a:rPr kumimoji="1" lang="ja-JP" altLang="en-US" sz="7200" dirty="0">
                <a:solidFill>
                  <a:srgbClr val="002060"/>
                </a:solidFill>
                <a:latin typeface="UD デジタル 教科書体 N-B" panose="02020700000000000000" pitchFamily="17" charset="-128"/>
                <a:ea typeface="UD デジタル 教科書体 N-B" panose="02020700000000000000" pitchFamily="17" charset="-128"/>
              </a:rPr>
              <a:t>チャネルのタブ</a:t>
            </a:r>
            <a:endParaRPr lang="ja-JP" altLang="en-US" sz="7200" dirty="0">
              <a:solidFill>
                <a:srgbClr val="002060"/>
              </a:solidFill>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35BC3207-4519-39C0-151F-4FE43FAEBF9F}"/>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24573652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2AED4111-9A7C-FDF6-548D-82B13438D190}"/>
              </a:ext>
            </a:extLst>
          </p:cNvPr>
          <p:cNvPicPr>
            <a:picLocks noChangeAspect="1"/>
          </p:cNvPicPr>
          <p:nvPr/>
        </p:nvPicPr>
        <p:blipFill>
          <a:blip r:embed="rId2"/>
          <a:stretch>
            <a:fillRect/>
          </a:stretch>
        </p:blipFill>
        <p:spPr>
          <a:xfrm>
            <a:off x="676965" y="2323190"/>
            <a:ext cx="3840377" cy="2586465"/>
          </a:xfrm>
          <a:prstGeom prst="rect">
            <a:avLst/>
          </a:prstGeom>
          <a:ln>
            <a:solidFill>
              <a:schemeClr val="tx1"/>
            </a:solidFill>
          </a:ln>
        </p:spPr>
      </p:pic>
      <p:pic>
        <p:nvPicPr>
          <p:cNvPr id="7" name="図 6">
            <a:extLst>
              <a:ext uri="{FF2B5EF4-FFF2-40B4-BE49-F238E27FC236}">
                <a16:creationId xmlns:a16="http://schemas.microsoft.com/office/drawing/2014/main" id="{C64C1825-C50B-F5AE-7907-727FA6DA05B9}"/>
              </a:ext>
            </a:extLst>
          </p:cNvPr>
          <p:cNvPicPr>
            <a:picLocks noChangeAspect="1"/>
          </p:cNvPicPr>
          <p:nvPr/>
        </p:nvPicPr>
        <p:blipFill>
          <a:blip r:embed="rId3"/>
          <a:stretch>
            <a:fillRect/>
          </a:stretch>
        </p:blipFill>
        <p:spPr>
          <a:xfrm>
            <a:off x="676965" y="1178508"/>
            <a:ext cx="4039164" cy="704948"/>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タブの追加方法</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lnSpcReduction="10000"/>
          </a:bodyPr>
          <a:lstStyle/>
          <a:p>
            <a:pPr marL="361950" indent="-361950">
              <a:buNone/>
            </a:pPr>
            <a:r>
              <a:rPr kumimoji="1" lang="ja-JP" altLang="en-US" dirty="0">
                <a:latin typeface="UD デジタル 教科書体 N-B" panose="02020700000000000000" pitchFamily="17" charset="-128"/>
                <a:ea typeface="UD デジタル 教科書体 N-B" panose="02020700000000000000" pitchFamily="17" charset="-128"/>
              </a:rPr>
              <a:t>◆各チャネルの上部にある＋を押すと、新しいタブが追加できます。そのチャネルで</a:t>
            </a:r>
            <a:r>
              <a:rPr lang="ja-JP" altLang="en-US" dirty="0">
                <a:latin typeface="UD デジタル 教科書体 N-B" panose="02020700000000000000" pitchFamily="17" charset="-128"/>
                <a:ea typeface="UD デジタル 教科書体 N-B" panose="02020700000000000000" pitchFamily="17" charset="-128"/>
              </a:rPr>
              <a:t>よく使うアプリやファイルを登録するとよいかと思います。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具体例は次のシートで</a:t>
            </a:r>
            <a:endParaRPr kumimoji="1" lang="en-US" altLang="ja-JP" dirty="0">
              <a:latin typeface="UD デジタル 教科書体 N-B" panose="02020700000000000000" pitchFamily="17" charset="-128"/>
              <a:ea typeface="UD デジタル 教科書体 N-B" panose="02020700000000000000" pitchFamily="17" charset="-128"/>
            </a:endParaRPr>
          </a:p>
          <a:p>
            <a:pPr marL="361950" indent="-361950">
              <a:buNone/>
            </a:pPr>
            <a:r>
              <a:rPr lang="ja-JP" altLang="en-US" dirty="0">
                <a:latin typeface="UD デジタル 教科書体 N-B" panose="02020700000000000000" pitchFamily="17" charset="-128"/>
                <a:ea typeface="UD デジタル 教科書体 N-B" panose="02020700000000000000" pitchFamily="17" charset="-128"/>
              </a:rPr>
              <a:t>◆どのようなタブを追加するのか選べます。使用するタブを選択して、保存ボタンを押します。</a:t>
            </a:r>
            <a:endParaRPr lang="en-US" altLang="ja-JP" dirty="0">
              <a:latin typeface="UD デジタル 教科書体 N-B" panose="02020700000000000000" pitchFamily="17" charset="-128"/>
              <a:ea typeface="UD デジタル 教科書体 N-B" panose="02020700000000000000" pitchFamily="17" charset="-128"/>
            </a:endParaRPr>
          </a:p>
          <a:p>
            <a:pPr marL="361950" indent="-361950">
              <a:buNone/>
              <a:tabLst>
                <a:tab pos="361950" algn="l"/>
              </a:tabLst>
            </a:pPr>
            <a:r>
              <a:rPr kumimoji="1" lang="en-US" altLang="ja-JP"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チャネルに通知する必要がなければ、チェックを外します。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57FFC53A-2509-28E8-5308-3B5B2CE00789}"/>
              </a:ext>
            </a:extLst>
          </p:cNvPr>
          <p:cNvSpPr/>
          <p:nvPr/>
        </p:nvSpPr>
        <p:spPr>
          <a:xfrm>
            <a:off x="4051720" y="1232733"/>
            <a:ext cx="411023" cy="5424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矢印: 下 10">
            <a:extLst>
              <a:ext uri="{FF2B5EF4-FFF2-40B4-BE49-F238E27FC236}">
                <a16:creationId xmlns:a16="http://schemas.microsoft.com/office/drawing/2014/main" id="{52921AF9-2A29-BB9D-FE1D-316618B8E366}"/>
              </a:ext>
            </a:extLst>
          </p:cNvPr>
          <p:cNvSpPr/>
          <p:nvPr/>
        </p:nvSpPr>
        <p:spPr>
          <a:xfrm>
            <a:off x="1850092" y="1843685"/>
            <a:ext cx="690465" cy="3898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上向き折線 13">
            <a:extLst>
              <a:ext uri="{FF2B5EF4-FFF2-40B4-BE49-F238E27FC236}">
                <a16:creationId xmlns:a16="http://schemas.microsoft.com/office/drawing/2014/main" id="{6B1407CB-FA3F-6800-1612-51453083B6E5}"/>
              </a:ext>
            </a:extLst>
          </p:cNvPr>
          <p:cNvSpPr/>
          <p:nvPr/>
        </p:nvSpPr>
        <p:spPr>
          <a:xfrm rot="5400000">
            <a:off x="2190660" y="4986493"/>
            <a:ext cx="475861" cy="466531"/>
          </a:xfrm>
          <a:prstGeom prst="bentUpArrow">
            <a:avLst>
              <a:gd name="adj1" fmla="val 3100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CC269EDE-27F0-3328-5F3A-2D4E3D7A9AEE}"/>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9" name="四角形: 角を丸くする 8">
            <a:hlinkClick r:id="rId4" action="ppaction://hlinksldjump"/>
            <a:extLst>
              <a:ext uri="{FF2B5EF4-FFF2-40B4-BE49-F238E27FC236}">
                <a16:creationId xmlns:a16="http://schemas.microsoft.com/office/drawing/2014/main" id="{C2E18EF0-09A3-296C-D19B-D8B8925415AB}"/>
              </a:ext>
            </a:extLst>
          </p:cNvPr>
          <p:cNvSpPr/>
          <p:nvPr/>
        </p:nvSpPr>
        <p:spPr>
          <a:xfrm>
            <a:off x="6519746" y="6204093"/>
            <a:ext cx="32765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６</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チャネルのタブ</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8" name="図 17">
            <a:extLst>
              <a:ext uri="{FF2B5EF4-FFF2-40B4-BE49-F238E27FC236}">
                <a16:creationId xmlns:a16="http://schemas.microsoft.com/office/drawing/2014/main" id="{35524AE4-759F-594F-9999-5DAF69B89A32}"/>
              </a:ext>
            </a:extLst>
          </p:cNvPr>
          <p:cNvPicPr>
            <a:picLocks noChangeAspect="1"/>
          </p:cNvPicPr>
          <p:nvPr/>
        </p:nvPicPr>
        <p:blipFill>
          <a:blip r:embed="rId5"/>
          <a:stretch>
            <a:fillRect/>
          </a:stretch>
        </p:blipFill>
        <p:spPr>
          <a:xfrm>
            <a:off x="2861564" y="5054496"/>
            <a:ext cx="1655778" cy="1626881"/>
          </a:xfrm>
          <a:prstGeom prst="rect">
            <a:avLst/>
          </a:prstGeom>
          <a:ln>
            <a:solidFill>
              <a:schemeClr val="tx1"/>
            </a:solidFill>
          </a:ln>
        </p:spPr>
      </p:pic>
    </p:spTree>
    <p:extLst>
      <p:ext uri="{BB962C8B-B14F-4D97-AF65-F5344CB8AC3E}">
        <p14:creationId xmlns:p14="http://schemas.microsoft.com/office/powerpoint/2010/main" val="255429796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追加タブの使用例１</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70000" lnSpcReduction="20000"/>
          </a:bodyPr>
          <a:lstStyle/>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◆パワーポイント</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パワーポイントのファイルを指定することができます。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クラスの掲示板として１つのファイルを用意しておくと、毎日</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を開かなくても、パワーポイントの内容を変えるだけで、掲示板として、利用することができます。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ファイルは生徒とも共有できるので、生徒も書き込みができます。</a:t>
            </a:r>
            <a:r>
              <a:rPr lang="ja-JP" altLang="en-US" dirty="0">
                <a:latin typeface="UD デジタル 教科書体 N-B" panose="02020700000000000000" pitchFamily="17" charset="-128"/>
                <a:ea typeface="UD デジタル 教科書体 N-B" panose="02020700000000000000" pitchFamily="17" charset="-128"/>
              </a:rPr>
              <a:t>日直</a:t>
            </a:r>
            <a:r>
              <a:rPr kumimoji="1" lang="ja-JP" altLang="en-US" dirty="0">
                <a:latin typeface="UD デジタル 教科書体 N-B" panose="02020700000000000000" pitchFamily="17" charset="-128"/>
                <a:ea typeface="UD デジタル 教科書体 N-B" panose="02020700000000000000" pitchFamily="17" charset="-128"/>
              </a:rPr>
              <a:t>に連絡を記録させるということもできます。ファイルは自分の</a:t>
            </a:r>
            <a:r>
              <a:rPr kumimoji="1" lang="en-US" altLang="ja-JP" dirty="0">
                <a:latin typeface="UD デジタル 教科書体 N-B" panose="02020700000000000000" pitchFamily="17" charset="-128"/>
                <a:ea typeface="UD デジタル 教科書体 N-B" panose="02020700000000000000" pitchFamily="17" charset="-128"/>
              </a:rPr>
              <a:t>OneDrive</a:t>
            </a:r>
            <a:r>
              <a:rPr kumimoji="1" lang="ja-JP" altLang="en-US" dirty="0">
                <a:latin typeface="UD デジタル 教科書体 N-B" panose="02020700000000000000" pitchFamily="17" charset="-128"/>
                <a:ea typeface="UD デジタル 教科書体 N-B" panose="02020700000000000000" pitchFamily="17" charset="-128"/>
              </a:rPr>
              <a:t>上に置いておくと、誰が閲覧や書き込みをしたかの履歴が残るので、不正な書き込みを防ぐことができます。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700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◆チャネルカレンダー</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クラス全員にスケジュールを設定することができます。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例えば、時間割を登録しておくとクラスの生徒に毎日の時間割を伝えることができます。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また、登録した時間割から</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の会議も設定することができるので、オンライン授業の登録もすぐにできます。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24ED12CE-5E90-0C80-58C8-C3F3B24B2E79}"/>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2" action="ppaction://hlinksldjump"/>
            <a:extLst>
              <a:ext uri="{FF2B5EF4-FFF2-40B4-BE49-F238E27FC236}">
                <a16:creationId xmlns:a16="http://schemas.microsoft.com/office/drawing/2014/main" id="{1ECF15ED-3304-F0AA-CC5D-2D4925AAE541}"/>
              </a:ext>
            </a:extLst>
          </p:cNvPr>
          <p:cNvSpPr/>
          <p:nvPr/>
        </p:nvSpPr>
        <p:spPr>
          <a:xfrm>
            <a:off x="6519746" y="6204093"/>
            <a:ext cx="32765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６</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チャネルのタブ</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145791055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追加タブの使用例２</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a:bodyPr>
          <a:lstStyle/>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a:t>
            </a:r>
            <a:r>
              <a:rPr kumimoji="1" lang="en-US" altLang="ja-JP" dirty="0">
                <a:latin typeface="UD デジタル 教科書体 N-B" panose="02020700000000000000" pitchFamily="17" charset="-128"/>
                <a:ea typeface="UD デジタル 教科書体 N-B" panose="02020700000000000000" pitchFamily="17" charset="-128"/>
              </a:rPr>
              <a:t>Forms</a:t>
            </a:r>
          </a:p>
          <a:p>
            <a:pPr marL="0" indent="0">
              <a:buNone/>
            </a:pPr>
            <a:r>
              <a:rPr lang="ja-JP" altLang="en-US" dirty="0">
                <a:latin typeface="UD デジタル 教科書体 N-B" panose="02020700000000000000" pitchFamily="17" charset="-128"/>
                <a:ea typeface="UD デジタル 教科書体 N-B" panose="02020700000000000000" pitchFamily="17" charset="-128"/>
              </a:rPr>
              <a:t>アンケートを常にとることが必要な場合には、設定することができます。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◆その他</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色々なアプリがありますが、ここでは、あえて省略します。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それぞれの環境下で使用できそうなものを選択していただければと思います。</a:t>
            </a:r>
            <a:endParaRPr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◆ホワイトボード（</a:t>
            </a:r>
            <a:r>
              <a:rPr kumimoji="1" lang="en-US" altLang="ja-JP" dirty="0" err="1">
                <a:latin typeface="UD デジタル 教科書体 N-B" panose="02020700000000000000" pitchFamily="17" charset="-128"/>
                <a:ea typeface="UD デジタル 教科書体 N-B" panose="02020700000000000000" pitchFamily="17" charset="-128"/>
              </a:rPr>
              <a:t>WhiteBoard</a:t>
            </a:r>
            <a:r>
              <a:rPr kumimoji="1" lang="ja-JP" altLang="en-US" dirty="0">
                <a:latin typeface="UD デジタル 教科書体 N-B" panose="02020700000000000000" pitchFamily="17" charset="-128"/>
                <a:ea typeface="UD デジタル 教科書体 N-B" panose="02020700000000000000" pitchFamily="17" charset="-128"/>
              </a:rPr>
              <a:t>）</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クラスで自由に議論をしたいときに、ホワイトボード代わりに利用できます。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付箋などもあるので、色々と活用ができます。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869269C9-AF04-9238-70B0-5D1AEB533343}"/>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2" action="ppaction://hlinksldjump"/>
            <a:extLst>
              <a:ext uri="{FF2B5EF4-FFF2-40B4-BE49-F238E27FC236}">
                <a16:creationId xmlns:a16="http://schemas.microsoft.com/office/drawing/2014/main" id="{040049DC-D033-2F36-BEE8-C4DF7417436D}"/>
              </a:ext>
            </a:extLst>
          </p:cNvPr>
          <p:cNvSpPr/>
          <p:nvPr/>
        </p:nvSpPr>
        <p:spPr>
          <a:xfrm>
            <a:off x="6519746" y="6204093"/>
            <a:ext cx="32765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６</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チャネルのタブ</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61320192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6600" dirty="0">
                <a:solidFill>
                  <a:srgbClr val="002060"/>
                </a:solidFill>
                <a:latin typeface="UD デジタル 教科書体 N-B" panose="02020700000000000000" pitchFamily="17" charset="-128"/>
                <a:ea typeface="UD デジタル 教科書体 N-B" panose="02020700000000000000" pitchFamily="17" charset="-128"/>
              </a:rPr>
              <a:t>【</a:t>
            </a:r>
            <a:r>
              <a:rPr kumimoji="1" lang="ja-JP" altLang="en-US" sz="6600" dirty="0">
                <a:solidFill>
                  <a:srgbClr val="002060"/>
                </a:solidFill>
                <a:latin typeface="UD デジタル 教科書体 N-B" panose="02020700000000000000" pitchFamily="17" charset="-128"/>
                <a:ea typeface="UD デジタル 教科書体 N-B" panose="02020700000000000000" pitchFamily="17" charset="-128"/>
              </a:rPr>
              <a:t>７</a:t>
            </a:r>
            <a:r>
              <a:rPr kumimoji="1" lang="en-US" altLang="ja-JP" sz="6600" dirty="0">
                <a:solidFill>
                  <a:srgbClr val="002060"/>
                </a:solidFill>
                <a:latin typeface="UD デジタル 教科書体 N-B" panose="02020700000000000000" pitchFamily="17" charset="-128"/>
                <a:ea typeface="UD デジタル 教科書体 N-B" panose="02020700000000000000" pitchFamily="17" charset="-128"/>
              </a:rPr>
              <a:t>】</a:t>
            </a:r>
            <a:br>
              <a:rPr kumimoji="1" lang="en-US" altLang="ja-JP" sz="6600" dirty="0">
                <a:solidFill>
                  <a:srgbClr val="002060"/>
                </a:solidFill>
                <a:latin typeface="UD デジタル 教科書体 N-B" panose="02020700000000000000" pitchFamily="17" charset="-128"/>
                <a:ea typeface="UD デジタル 教科書体 N-B" panose="02020700000000000000" pitchFamily="17" charset="-128"/>
              </a:rPr>
            </a:br>
            <a:r>
              <a:rPr kumimoji="1" lang="en-US" altLang="ja-JP" sz="6600" dirty="0">
                <a:solidFill>
                  <a:srgbClr val="002060"/>
                </a:solidFill>
                <a:latin typeface="UD デジタル 教科書体 N-B" panose="02020700000000000000" pitchFamily="17" charset="-128"/>
                <a:ea typeface="UD デジタル 教科書体 N-B" panose="02020700000000000000" pitchFamily="17" charset="-128"/>
              </a:rPr>
              <a:t>Teams</a:t>
            </a:r>
            <a:r>
              <a:rPr kumimoji="1" lang="ja-JP" altLang="en-US" sz="6600" dirty="0">
                <a:solidFill>
                  <a:srgbClr val="002060"/>
                </a:solidFill>
                <a:latin typeface="UD デジタル 教科書体 N-B" panose="02020700000000000000" pitchFamily="17" charset="-128"/>
                <a:ea typeface="UD デジタル 教科書体 N-B" panose="02020700000000000000" pitchFamily="17" charset="-128"/>
              </a:rPr>
              <a:t>でグループワーク</a:t>
            </a:r>
            <a:br>
              <a:rPr kumimoji="1" lang="en-US" altLang="ja-JP" sz="6600" dirty="0">
                <a:solidFill>
                  <a:srgbClr val="002060"/>
                </a:solidFill>
                <a:latin typeface="UD デジタル 教科書体 N-B" panose="02020700000000000000" pitchFamily="17" charset="-128"/>
                <a:ea typeface="UD デジタル 教科書体 N-B" panose="02020700000000000000" pitchFamily="17" charset="-128"/>
              </a:rPr>
            </a:br>
            <a:r>
              <a:rPr kumimoji="1" lang="ja-JP" altLang="en-US" sz="6600" dirty="0">
                <a:solidFill>
                  <a:srgbClr val="002060"/>
                </a:solidFill>
                <a:latin typeface="UD デジタル 教科書体 N-B" panose="02020700000000000000" pitchFamily="17" charset="-128"/>
                <a:ea typeface="UD デジタル 教科書体 N-B" panose="02020700000000000000" pitchFamily="17" charset="-128"/>
              </a:rPr>
              <a:t>　ブレイクアウトルーム</a:t>
            </a:r>
            <a:endParaRPr lang="ja-JP" altLang="en-US" sz="6600" dirty="0">
              <a:solidFill>
                <a:srgbClr val="002060"/>
              </a:solidFill>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872F3DFC-9E80-392F-B94C-631F45806104}"/>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192287327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Teams</a:t>
            </a:r>
            <a:r>
              <a:rPr kumimoji="1" lang="ja-JP" altLang="en-US" sz="3200" dirty="0">
                <a:latin typeface="UD デジタル 教科書体 NK-B" panose="02020700000000000000" pitchFamily="18" charset="-128"/>
                <a:ea typeface="UD デジタル 教科書体 NK-B" panose="02020700000000000000" pitchFamily="18" charset="-128"/>
              </a:rPr>
              <a:t>でグループワーク</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92500" lnSpcReduction="20000"/>
          </a:bodyPr>
          <a:lstStyle/>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◆オンライン会議のルーム</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会議の中で「ブレイクアウトルーム」を開くと、グループに分けることができます。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グループの中で議論をしたり、</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ファイルを編集したりすることも</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詳細は次からのシートで</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925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◆班別で資料作成</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en-US" altLang="ja-JP" dirty="0">
                <a:latin typeface="UD デジタル 教科書体 N-B" panose="02020700000000000000" pitchFamily="17" charset="-128"/>
                <a:ea typeface="UD デジタル 教科書体 N-B" panose="02020700000000000000" pitchFamily="17" charset="-128"/>
              </a:rPr>
              <a:t>Teams</a:t>
            </a:r>
            <a:r>
              <a:rPr kumimoji="1" lang="ja-JP" altLang="en-US" dirty="0">
                <a:latin typeface="UD デジタル 教科書体 N-B" panose="02020700000000000000" pitchFamily="17" charset="-128"/>
                <a:ea typeface="UD デジタル 教科書体 N-B" panose="02020700000000000000" pitchFamily="17" charset="-128"/>
              </a:rPr>
              <a:t>でファイルフォルダに</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班ごとのフォルダを作り、</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そのフォルダの中に元になる</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en-US" altLang="ja-JP" dirty="0">
                <a:latin typeface="UD デジタル 教科書体 N-B" panose="02020700000000000000" pitchFamily="17" charset="-128"/>
                <a:ea typeface="UD デジタル 教科書体 N-B" panose="02020700000000000000" pitchFamily="17" charset="-128"/>
              </a:rPr>
              <a:t>Word</a:t>
            </a:r>
            <a:r>
              <a:rPr lang="ja-JP" altLang="en-US" dirty="0">
                <a:latin typeface="UD デジタル 教科書体 N-B" panose="02020700000000000000" pitchFamily="17" charset="-128"/>
                <a:ea typeface="UD デジタル 教科書体 N-B" panose="02020700000000000000" pitchFamily="17" charset="-128"/>
              </a:rPr>
              <a:t>や</a:t>
            </a:r>
            <a:r>
              <a:rPr lang="en-US" altLang="ja-JP" dirty="0">
                <a:latin typeface="UD デジタル 教科書体 N-B" panose="02020700000000000000" pitchFamily="17" charset="-128"/>
                <a:ea typeface="UD デジタル 教科書体 N-B" panose="02020700000000000000" pitchFamily="17" charset="-128"/>
              </a:rPr>
              <a:t>PowerPoint</a:t>
            </a:r>
            <a:r>
              <a:rPr lang="ja-JP" altLang="en-US" dirty="0">
                <a:latin typeface="UD デジタル 教科書体 N-B" panose="02020700000000000000" pitchFamily="17" charset="-128"/>
                <a:ea typeface="UD デジタル 教科書体 N-B" panose="02020700000000000000" pitchFamily="17" charset="-128"/>
              </a:rPr>
              <a:t>のファイルを入れておくと、生徒たちは同時に同じファイルを開くことができます。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そのファイルを共同で編集もできるので、グループ別に資料を作成させることができます。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8925E845-1A7F-FF85-A969-5F6FEBDE0B11}"/>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7" name="四角形: 角を丸くする 6">
            <a:hlinkClick r:id="rId2" action="ppaction://hlinksldjump"/>
            <a:extLst>
              <a:ext uri="{FF2B5EF4-FFF2-40B4-BE49-F238E27FC236}">
                <a16:creationId xmlns:a16="http://schemas.microsoft.com/office/drawing/2014/main" id="{597455EF-05C9-B403-42DC-42884956EEFE}"/>
              </a:ext>
            </a:extLst>
          </p:cNvPr>
          <p:cNvSpPr/>
          <p:nvPr/>
        </p:nvSpPr>
        <p:spPr>
          <a:xfrm>
            <a:off x="6831445" y="6204093"/>
            <a:ext cx="3162299"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７</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でのｸﾞﾙｰﾌﾟﾜｰｸ</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356045065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2DF06F7E-74B3-8E8B-CF55-AC2303DDD7F3}"/>
              </a:ext>
            </a:extLst>
          </p:cNvPr>
          <p:cNvPicPr>
            <a:picLocks noChangeAspect="1"/>
          </p:cNvPicPr>
          <p:nvPr/>
        </p:nvPicPr>
        <p:blipFill>
          <a:blip r:embed="rId2"/>
          <a:stretch>
            <a:fillRect/>
          </a:stretch>
        </p:blipFill>
        <p:spPr>
          <a:xfrm>
            <a:off x="333622" y="1331956"/>
            <a:ext cx="5780135" cy="390926"/>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オンライン授業でのルーム分け（グループ分け活動）</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62500" lnSpcReduction="20000"/>
          </a:bodyPr>
          <a:lstStyle/>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a:t>
            </a:r>
            <a:r>
              <a:rPr kumimoji="1" lang="en-US" altLang="ja-JP" dirty="0">
                <a:latin typeface="UD デジタル 教科書体 N-B" panose="02020700000000000000" pitchFamily="17" charset="-128"/>
                <a:ea typeface="UD デジタル 教科書体 N-B" panose="02020700000000000000" pitchFamily="17" charset="-128"/>
              </a:rPr>
              <a:t>Teams</a:t>
            </a:r>
            <a:r>
              <a:rPr kumimoji="1" lang="ja-JP" altLang="en-US" dirty="0">
                <a:latin typeface="UD デジタル 教科書体 N-B" panose="02020700000000000000" pitchFamily="17" charset="-128"/>
                <a:ea typeface="UD デジタル 教科書体 N-B" panose="02020700000000000000" pitchFamily="17" charset="-128"/>
              </a:rPr>
              <a:t>のデスクトップ</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アプリのみの機能</a:t>
            </a:r>
            <a:r>
              <a:rPr lang="ja-JP" altLang="en-US" dirty="0">
                <a:latin typeface="UD デジタル 教科書体 N-B" panose="02020700000000000000" pitchFamily="17" charset="-128"/>
                <a:ea typeface="UD デジタル 教科書体 N-B" panose="02020700000000000000" pitchFamily="17" charset="-128"/>
              </a:rPr>
              <a:t>です。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◆正確にはブレイクアウトルームといいますが、ここではルームと省略して説明します。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◆会議開始後に上部にある</a:t>
            </a:r>
            <a:r>
              <a:rPr lang="ja-JP" altLang="en-US" dirty="0">
                <a:latin typeface="UD デジタル 教科書体 N-B" panose="02020700000000000000" pitchFamily="17" charset="-128"/>
                <a:ea typeface="UD デジタル 教科書体 N-B" panose="02020700000000000000" pitchFamily="17" charset="-128"/>
              </a:rPr>
              <a:t>「ルーム」を押すと、参加者をいくつかのルームに振り分けることができます。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クラス全体の会議の途中で分散会を行うというイメージです。分散会終了後には全体会に戻すということも行います。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まずは、いくつのルームに分けるのかを数字で設定し、割り当て方法を自動にするのか、手動にするのかを選択し、「ミーティングを作成」ボタンを押します。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10" name="正方形/長方形 9">
            <a:extLst>
              <a:ext uri="{FF2B5EF4-FFF2-40B4-BE49-F238E27FC236}">
                <a16:creationId xmlns:a16="http://schemas.microsoft.com/office/drawing/2014/main" id="{BF3E0DF9-70C6-C9FC-B9EE-673DADD6D1B3}"/>
              </a:ext>
            </a:extLst>
          </p:cNvPr>
          <p:cNvSpPr/>
          <p:nvPr/>
        </p:nvSpPr>
        <p:spPr>
          <a:xfrm>
            <a:off x="2776930" y="1331956"/>
            <a:ext cx="483929" cy="4378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矢印: 上向き折線 10">
            <a:extLst>
              <a:ext uri="{FF2B5EF4-FFF2-40B4-BE49-F238E27FC236}">
                <a16:creationId xmlns:a16="http://schemas.microsoft.com/office/drawing/2014/main" id="{907959B8-E623-5DF1-C1F8-5981A4119474}"/>
              </a:ext>
            </a:extLst>
          </p:cNvPr>
          <p:cNvSpPr/>
          <p:nvPr/>
        </p:nvSpPr>
        <p:spPr>
          <a:xfrm rot="5400000">
            <a:off x="3041778" y="1857055"/>
            <a:ext cx="774441" cy="75135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208D14A6-654F-AD12-5DF5-F64C8C05B326}"/>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5" name="四角形: 角を丸くする 4">
            <a:hlinkClick r:id="rId3" action="ppaction://hlinksldjump"/>
            <a:extLst>
              <a:ext uri="{FF2B5EF4-FFF2-40B4-BE49-F238E27FC236}">
                <a16:creationId xmlns:a16="http://schemas.microsoft.com/office/drawing/2014/main" id="{0A1310E3-232F-4131-F13E-DFB7BD1AC7AB}"/>
              </a:ext>
            </a:extLst>
          </p:cNvPr>
          <p:cNvSpPr/>
          <p:nvPr/>
        </p:nvSpPr>
        <p:spPr>
          <a:xfrm>
            <a:off x="6831445" y="6204093"/>
            <a:ext cx="3162299"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７</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でのｸﾞﾙｰﾌﾟﾜｰｸ</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5" name="矢印: 下 14">
            <a:extLst>
              <a:ext uri="{FF2B5EF4-FFF2-40B4-BE49-F238E27FC236}">
                <a16:creationId xmlns:a16="http://schemas.microsoft.com/office/drawing/2014/main" id="{9FA74D36-B48F-2FA6-C3A4-C2353CD0A810}"/>
              </a:ext>
            </a:extLst>
          </p:cNvPr>
          <p:cNvSpPr/>
          <p:nvPr/>
        </p:nvSpPr>
        <p:spPr>
          <a:xfrm>
            <a:off x="4558725" y="4901023"/>
            <a:ext cx="510989" cy="3657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3D1A4CEB-FCD9-7C7F-63B3-2DBBEDC085F9}"/>
              </a:ext>
            </a:extLst>
          </p:cNvPr>
          <p:cNvPicPr>
            <a:picLocks noChangeAspect="1"/>
          </p:cNvPicPr>
          <p:nvPr/>
        </p:nvPicPr>
        <p:blipFill>
          <a:blip r:embed="rId4"/>
          <a:stretch>
            <a:fillRect/>
          </a:stretch>
        </p:blipFill>
        <p:spPr>
          <a:xfrm>
            <a:off x="3863118" y="2022479"/>
            <a:ext cx="2131424" cy="2633340"/>
          </a:xfrm>
          <a:prstGeom prst="rect">
            <a:avLst/>
          </a:prstGeom>
          <a:ln>
            <a:solidFill>
              <a:schemeClr val="tx1"/>
            </a:solidFill>
          </a:ln>
        </p:spPr>
      </p:pic>
      <p:pic>
        <p:nvPicPr>
          <p:cNvPr id="20" name="図 19">
            <a:extLst>
              <a:ext uri="{FF2B5EF4-FFF2-40B4-BE49-F238E27FC236}">
                <a16:creationId xmlns:a16="http://schemas.microsoft.com/office/drawing/2014/main" id="{DDF326D7-E499-D862-AF14-9B8B7DB57B6E}"/>
              </a:ext>
            </a:extLst>
          </p:cNvPr>
          <p:cNvPicPr>
            <a:picLocks noChangeAspect="1"/>
          </p:cNvPicPr>
          <p:nvPr/>
        </p:nvPicPr>
        <p:blipFill>
          <a:blip r:embed="rId5"/>
          <a:stretch>
            <a:fillRect/>
          </a:stretch>
        </p:blipFill>
        <p:spPr>
          <a:xfrm>
            <a:off x="3804675" y="5511974"/>
            <a:ext cx="2189891" cy="589869"/>
          </a:xfrm>
          <a:prstGeom prst="rect">
            <a:avLst/>
          </a:prstGeom>
          <a:ln>
            <a:solidFill>
              <a:schemeClr val="tx1"/>
            </a:solidFill>
          </a:ln>
        </p:spPr>
      </p:pic>
    </p:spTree>
    <p:extLst>
      <p:ext uri="{BB962C8B-B14F-4D97-AF65-F5344CB8AC3E}">
        <p14:creationId xmlns:p14="http://schemas.microsoft.com/office/powerpoint/2010/main" val="98308819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ブレイクアウトルームの作成（自動割り当て）</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a:bodyPr>
          <a:lstStyle/>
          <a:p>
            <a:pPr marL="0" indent="0">
              <a:buNone/>
            </a:pP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◆自動で割り当てる場合</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参加者を自動で割り当てをします。割り当てが終わると各ルームに誰が割り当てられたのかが表示されるので、「会議室を開く」を押すと、各ルームに参加者が移動し、会議が始まります。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DA0A4CCD-13AB-D787-3AD1-4D673475C905}"/>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7" name="四角形: 角を丸くする 6">
            <a:hlinkClick r:id="rId2" action="ppaction://hlinksldjump"/>
            <a:extLst>
              <a:ext uri="{FF2B5EF4-FFF2-40B4-BE49-F238E27FC236}">
                <a16:creationId xmlns:a16="http://schemas.microsoft.com/office/drawing/2014/main" id="{15DAA5D5-4B48-81E3-958A-56B17E4FEDF9}"/>
              </a:ext>
            </a:extLst>
          </p:cNvPr>
          <p:cNvSpPr/>
          <p:nvPr/>
        </p:nvSpPr>
        <p:spPr>
          <a:xfrm>
            <a:off x="6831445" y="6204093"/>
            <a:ext cx="3162299"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７</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でのｸﾞﾙｰﾌﾟﾜｰｸ</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9" name="図 8">
            <a:extLst>
              <a:ext uri="{FF2B5EF4-FFF2-40B4-BE49-F238E27FC236}">
                <a16:creationId xmlns:a16="http://schemas.microsoft.com/office/drawing/2014/main" id="{8EE50751-3B58-FE20-370A-F25102B7C795}"/>
              </a:ext>
            </a:extLst>
          </p:cNvPr>
          <p:cNvPicPr>
            <a:picLocks noChangeAspect="1"/>
          </p:cNvPicPr>
          <p:nvPr/>
        </p:nvPicPr>
        <p:blipFill>
          <a:blip r:embed="rId3"/>
          <a:stretch>
            <a:fillRect/>
          </a:stretch>
        </p:blipFill>
        <p:spPr>
          <a:xfrm>
            <a:off x="6664744" y="1951324"/>
            <a:ext cx="2876951" cy="3581900"/>
          </a:xfrm>
          <a:prstGeom prst="rect">
            <a:avLst/>
          </a:prstGeom>
          <a:ln>
            <a:solidFill>
              <a:schemeClr val="tx1"/>
            </a:solidFill>
          </a:ln>
        </p:spPr>
      </p:pic>
      <p:sp>
        <p:nvSpPr>
          <p:cNvPr id="11" name="正方形/長方形 10">
            <a:extLst>
              <a:ext uri="{FF2B5EF4-FFF2-40B4-BE49-F238E27FC236}">
                <a16:creationId xmlns:a16="http://schemas.microsoft.com/office/drawing/2014/main" id="{DD7F4464-4E09-2B90-E0DE-B55908FBBD34}"/>
              </a:ext>
            </a:extLst>
          </p:cNvPr>
          <p:cNvSpPr/>
          <p:nvPr/>
        </p:nvSpPr>
        <p:spPr>
          <a:xfrm>
            <a:off x="6755801" y="4103650"/>
            <a:ext cx="1094657" cy="2784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73921914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ブレイクアウトルームの作成（手動割り当て）</a:t>
            </a:r>
          </a:p>
        </p:txBody>
      </p:sp>
      <p:pic>
        <p:nvPicPr>
          <p:cNvPr id="12" name="コンテンツ プレースホルダー 11">
            <a:extLst>
              <a:ext uri="{FF2B5EF4-FFF2-40B4-BE49-F238E27FC236}">
                <a16:creationId xmlns:a16="http://schemas.microsoft.com/office/drawing/2014/main" id="{F8B7CBEA-8C54-4B56-3DEC-A4D35E22F7C9}"/>
              </a:ext>
            </a:extLst>
          </p:cNvPr>
          <p:cNvPicPr>
            <a:picLocks noGrp="1" noChangeAspect="1"/>
          </p:cNvPicPr>
          <p:nvPr>
            <p:ph sz="half" idx="2"/>
          </p:nvPr>
        </p:nvPicPr>
        <p:blipFill>
          <a:blip r:embed="rId3"/>
          <a:stretch>
            <a:fillRect/>
          </a:stretch>
        </p:blipFill>
        <p:spPr>
          <a:xfrm>
            <a:off x="9407507" y="1291998"/>
            <a:ext cx="1461664" cy="1955403"/>
          </a:xfrm>
          <a:ln>
            <a:solidFill>
              <a:schemeClr val="tx1"/>
            </a:solidFill>
          </a:ln>
        </p:spPr>
      </p:pic>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◆手動で割り当てる場合</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a:t>
            </a:r>
            <a:r>
              <a:rPr kumimoji="1" lang="ja-JP" altLang="en-US" sz="2000" dirty="0">
                <a:latin typeface="UD デジタル 教科書体 N-B" panose="02020700000000000000" pitchFamily="17" charset="-128"/>
                <a:ea typeface="UD デジタル 教科書体 N-B" panose="02020700000000000000" pitchFamily="17" charset="-128"/>
              </a:rPr>
              <a:t>参加者を一人ずつどのルームにするのかを割り当てます。割り当てができれば、「</a:t>
            </a:r>
            <a:r>
              <a:rPr lang="ja-JP" altLang="en-US" sz="2000" dirty="0">
                <a:latin typeface="UD デジタル 教科書体 N-B" panose="02020700000000000000" pitchFamily="17" charset="-128"/>
                <a:ea typeface="UD デジタル 教科書体 N-B" panose="02020700000000000000" pitchFamily="17" charset="-128"/>
              </a:rPr>
              <a:t>保存</a:t>
            </a:r>
            <a:r>
              <a:rPr kumimoji="1" lang="ja-JP" altLang="en-US" sz="2000" dirty="0">
                <a:latin typeface="UD デジタル 教科書体 N-B" panose="02020700000000000000" pitchFamily="17" charset="-128"/>
                <a:ea typeface="UD デジタル 教科書体 N-B" panose="02020700000000000000" pitchFamily="17" charset="-128"/>
              </a:rPr>
              <a:t>」ボタンを押すと、各ルームに参加者を割り当てます。ブレイクアウトルームの画面で「会議室を開く」を押すと、各ルームに参加者が移動し、会議が始まります。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8" name="四角形: 角を丸くする 7">
            <a:hlinkClick r:id="" action="ppaction://hlinkshowjump?jump=firstslide"/>
            <a:extLst>
              <a:ext uri="{FF2B5EF4-FFF2-40B4-BE49-F238E27FC236}">
                <a16:creationId xmlns:a16="http://schemas.microsoft.com/office/drawing/2014/main" id="{E7EF4057-0C96-86CB-341A-6F1FB848FDE5}"/>
              </a:ext>
            </a:extLst>
          </p:cNvPr>
          <p:cNvSpPr/>
          <p:nvPr/>
        </p:nvSpPr>
        <p:spPr>
          <a:xfrm>
            <a:off x="10280071" y="6231219"/>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9" name="四角形: 角を丸くする 8">
            <a:hlinkClick r:id="rId4" action="ppaction://hlinksldjump"/>
            <a:extLst>
              <a:ext uri="{FF2B5EF4-FFF2-40B4-BE49-F238E27FC236}">
                <a16:creationId xmlns:a16="http://schemas.microsoft.com/office/drawing/2014/main" id="{38BAA325-1764-9311-309C-E34A47C374A0}"/>
              </a:ext>
            </a:extLst>
          </p:cNvPr>
          <p:cNvSpPr/>
          <p:nvPr/>
        </p:nvSpPr>
        <p:spPr>
          <a:xfrm>
            <a:off x="6831445" y="6204093"/>
            <a:ext cx="3162299"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７</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でのｸﾞﾙｰﾌﾟﾜｰｸ</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6" name="矢印: 下 15">
            <a:extLst>
              <a:ext uri="{FF2B5EF4-FFF2-40B4-BE49-F238E27FC236}">
                <a16:creationId xmlns:a16="http://schemas.microsoft.com/office/drawing/2014/main" id="{4CC90750-09AD-7BD5-C4E1-11C2D9047C3B}"/>
              </a:ext>
            </a:extLst>
          </p:cNvPr>
          <p:cNvSpPr/>
          <p:nvPr/>
        </p:nvSpPr>
        <p:spPr>
          <a:xfrm rot="1691540">
            <a:off x="8938319" y="3371649"/>
            <a:ext cx="582706" cy="472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D10542D4-017B-F689-CC5C-6BC1A0A818E5}"/>
              </a:ext>
            </a:extLst>
          </p:cNvPr>
          <p:cNvSpPr/>
          <p:nvPr/>
        </p:nvSpPr>
        <p:spPr>
          <a:xfrm>
            <a:off x="9407507" y="4555992"/>
            <a:ext cx="546847" cy="4946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E7016C38-0E1C-6D76-9E06-FDCC15033761}"/>
              </a:ext>
            </a:extLst>
          </p:cNvPr>
          <p:cNvPicPr>
            <a:picLocks noChangeAspect="1"/>
          </p:cNvPicPr>
          <p:nvPr/>
        </p:nvPicPr>
        <p:blipFill>
          <a:blip r:embed="rId5"/>
          <a:stretch>
            <a:fillRect/>
          </a:stretch>
        </p:blipFill>
        <p:spPr>
          <a:xfrm>
            <a:off x="6942557" y="1291998"/>
            <a:ext cx="1606120" cy="2007650"/>
          </a:xfrm>
          <a:prstGeom prst="rect">
            <a:avLst/>
          </a:prstGeom>
          <a:ln>
            <a:solidFill>
              <a:schemeClr val="tx1"/>
            </a:solidFill>
          </a:ln>
        </p:spPr>
      </p:pic>
      <p:sp>
        <p:nvSpPr>
          <p:cNvPr id="19" name="矢印: 右 18">
            <a:extLst>
              <a:ext uri="{FF2B5EF4-FFF2-40B4-BE49-F238E27FC236}">
                <a16:creationId xmlns:a16="http://schemas.microsoft.com/office/drawing/2014/main" id="{8B07916E-48DE-A668-FB9C-B9D4675057EB}"/>
              </a:ext>
            </a:extLst>
          </p:cNvPr>
          <p:cNvSpPr/>
          <p:nvPr/>
        </p:nvSpPr>
        <p:spPr>
          <a:xfrm>
            <a:off x="8782959" y="1976245"/>
            <a:ext cx="546847" cy="4946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a:extLst>
              <a:ext uri="{FF2B5EF4-FFF2-40B4-BE49-F238E27FC236}">
                <a16:creationId xmlns:a16="http://schemas.microsoft.com/office/drawing/2014/main" id="{106F5811-6636-E33C-ECEE-166F73890DD3}"/>
              </a:ext>
            </a:extLst>
          </p:cNvPr>
          <p:cNvPicPr>
            <a:picLocks noChangeAspect="1"/>
          </p:cNvPicPr>
          <p:nvPr/>
        </p:nvPicPr>
        <p:blipFill>
          <a:blip r:embed="rId6"/>
          <a:stretch>
            <a:fillRect/>
          </a:stretch>
        </p:blipFill>
        <p:spPr>
          <a:xfrm>
            <a:off x="6261562" y="3982100"/>
            <a:ext cx="2968109" cy="2090966"/>
          </a:xfrm>
          <a:prstGeom prst="rect">
            <a:avLst/>
          </a:prstGeom>
          <a:ln>
            <a:solidFill>
              <a:schemeClr val="tx1"/>
            </a:solidFill>
          </a:ln>
        </p:spPr>
      </p:pic>
      <p:sp>
        <p:nvSpPr>
          <p:cNvPr id="24" name="正方形/長方形 23">
            <a:extLst>
              <a:ext uri="{FF2B5EF4-FFF2-40B4-BE49-F238E27FC236}">
                <a16:creationId xmlns:a16="http://schemas.microsoft.com/office/drawing/2014/main" id="{2F7AD031-168A-F802-F307-1D19398F44F8}"/>
              </a:ext>
            </a:extLst>
          </p:cNvPr>
          <p:cNvSpPr/>
          <p:nvPr/>
        </p:nvSpPr>
        <p:spPr>
          <a:xfrm>
            <a:off x="9509815" y="2036956"/>
            <a:ext cx="1239961" cy="3494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正方形/長方形 24">
            <a:extLst>
              <a:ext uri="{FF2B5EF4-FFF2-40B4-BE49-F238E27FC236}">
                <a16:creationId xmlns:a16="http://schemas.microsoft.com/office/drawing/2014/main" id="{68122363-9C11-152F-DDAB-7BCBB0F8BBEF}"/>
              </a:ext>
            </a:extLst>
          </p:cNvPr>
          <p:cNvSpPr/>
          <p:nvPr/>
        </p:nvSpPr>
        <p:spPr>
          <a:xfrm>
            <a:off x="8714394" y="5820937"/>
            <a:ext cx="515278" cy="2784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6" name="図 25">
            <a:extLst>
              <a:ext uri="{FF2B5EF4-FFF2-40B4-BE49-F238E27FC236}">
                <a16:creationId xmlns:a16="http://schemas.microsoft.com/office/drawing/2014/main" id="{E9FEC11E-14A0-0187-2BC4-FEAF88997D7E}"/>
              </a:ext>
            </a:extLst>
          </p:cNvPr>
          <p:cNvPicPr>
            <a:picLocks noChangeAspect="1"/>
          </p:cNvPicPr>
          <p:nvPr/>
        </p:nvPicPr>
        <p:blipFill>
          <a:blip r:embed="rId7"/>
          <a:stretch>
            <a:fillRect/>
          </a:stretch>
        </p:blipFill>
        <p:spPr>
          <a:xfrm>
            <a:off x="10105927" y="3809175"/>
            <a:ext cx="1818338" cy="2263891"/>
          </a:xfrm>
          <a:prstGeom prst="rect">
            <a:avLst/>
          </a:prstGeom>
          <a:ln>
            <a:solidFill>
              <a:schemeClr val="tx1"/>
            </a:solidFill>
          </a:ln>
        </p:spPr>
      </p:pic>
      <p:sp>
        <p:nvSpPr>
          <p:cNvPr id="29" name="正方形/長方形 28">
            <a:extLst>
              <a:ext uri="{FF2B5EF4-FFF2-40B4-BE49-F238E27FC236}">
                <a16:creationId xmlns:a16="http://schemas.microsoft.com/office/drawing/2014/main" id="{4D4D7273-40B4-3543-DF91-F28ED40AEE73}"/>
              </a:ext>
            </a:extLst>
          </p:cNvPr>
          <p:cNvSpPr/>
          <p:nvPr/>
        </p:nvSpPr>
        <p:spPr>
          <a:xfrm>
            <a:off x="10138339" y="5136996"/>
            <a:ext cx="730832" cy="2784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68107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B812A6F8-FC85-5F67-57F2-C061B84F2367}"/>
              </a:ext>
            </a:extLst>
          </p:cNvPr>
          <p:cNvPicPr>
            <a:picLocks noChangeAspect="1"/>
          </p:cNvPicPr>
          <p:nvPr/>
        </p:nvPicPr>
        <p:blipFill>
          <a:blip r:embed="rId2"/>
          <a:stretch>
            <a:fillRect/>
          </a:stretch>
        </p:blipFill>
        <p:spPr>
          <a:xfrm>
            <a:off x="538387" y="1267879"/>
            <a:ext cx="5509163" cy="1847027"/>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lang="ja-JP" altLang="en-US" sz="3200" dirty="0">
                <a:latin typeface="UD デジタル 教科書体 NK-B" panose="02020700000000000000" pitchFamily="18" charset="-128"/>
                <a:ea typeface="UD デジタル 教科書体 NK-B" panose="02020700000000000000" pitchFamily="18" charset="-128"/>
              </a:rPr>
              <a:t>チームの作成②　～チームの種類～</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199" y="1199072"/>
            <a:ext cx="5509163" cy="4977891"/>
          </a:xfrm>
        </p:spPr>
        <p:txBody>
          <a:bodyPr>
            <a:normAutofit fontScale="92500" lnSpcReduction="10000"/>
          </a:bodyPr>
          <a:lstStyle/>
          <a:p>
            <a:r>
              <a:rPr kumimoji="1" lang="ja-JP" altLang="en-US" dirty="0">
                <a:latin typeface="UD デジタル 教科書体 N-B" panose="02020700000000000000" pitchFamily="17" charset="-128"/>
                <a:ea typeface="UD デジタル 教科書体 N-B" panose="02020700000000000000" pitchFamily="17" charset="-128"/>
              </a:rPr>
              <a:t>作成できるチームは４種類あります。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①クラス</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文字通り「クラス」のチームを</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作るときに利用</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②ﾌﾟﾛﾌｪｯｼｮﾅﾙ ﾗｰﾆﾝｸﾞｺﾐｭﾆﾃｨ</a:t>
            </a:r>
            <a:r>
              <a:rPr kumimoji="1" lang="en-US" altLang="ja-JP" dirty="0">
                <a:latin typeface="UD デジタル 教科書体 N-B" panose="02020700000000000000" pitchFamily="17" charset="-128"/>
                <a:ea typeface="UD デジタル 教科書体 N-B" panose="02020700000000000000" pitchFamily="17" charset="-128"/>
              </a:rPr>
              <a:t>(PLC)</a:t>
            </a:r>
          </a:p>
          <a:p>
            <a:pPr marL="0" indent="0">
              <a:buNone/>
            </a:pPr>
            <a:r>
              <a:rPr lang="ja-JP" altLang="en-US" dirty="0">
                <a:latin typeface="UD デジタル 教科書体 N-B" panose="02020700000000000000" pitchFamily="17" charset="-128"/>
                <a:ea typeface="UD デジタル 教科書体 N-B" panose="02020700000000000000" pitchFamily="17" charset="-128"/>
              </a:rPr>
              <a:t>　教職員どうし用に利用</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③スタッフ</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教職員どうし用に利用</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④その他</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クラブなど、先生と生徒用に利用</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F870BA0A-49CF-3FE8-A0C6-6C546A6B9178}"/>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5" name="四角形: 角を丸くする 4">
            <a:hlinkClick r:id="rId3" action="ppaction://hlinksldjump"/>
            <a:extLst>
              <a:ext uri="{FF2B5EF4-FFF2-40B4-BE49-F238E27FC236}">
                <a16:creationId xmlns:a16="http://schemas.microsoft.com/office/drawing/2014/main" id="{10C151A8-A4FC-D894-8160-081BE70EC387}"/>
              </a:ext>
            </a:extLst>
          </p:cNvPr>
          <p:cNvSpPr/>
          <p:nvPr/>
        </p:nvSpPr>
        <p:spPr>
          <a:xfrm>
            <a:off x="7250545" y="6176963"/>
            <a:ext cx="2540000"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【1】</a:t>
            </a:r>
            <a:r>
              <a:rPr kumimoji="1" lang="ja-JP" altLang="en-US" sz="1400" dirty="0">
                <a:solidFill>
                  <a:schemeClr val="tx1"/>
                </a:solidFill>
              </a:rPr>
              <a:t>チームの作成</a:t>
            </a:r>
            <a:r>
              <a:rPr lang="en-US" altLang="ja-JP" sz="1400" dirty="0">
                <a:solidFill>
                  <a:schemeClr val="tx1"/>
                </a:solidFill>
              </a:rPr>
              <a:t>TOP</a:t>
            </a:r>
            <a:r>
              <a:rPr lang="ja-JP" altLang="en-US" sz="1400" dirty="0">
                <a:solidFill>
                  <a:schemeClr val="tx1"/>
                </a:solidFill>
              </a:rPr>
              <a:t>へ</a:t>
            </a:r>
            <a:endParaRPr kumimoji="1" lang="ja-JP" altLang="en-US" sz="1400" dirty="0">
              <a:solidFill>
                <a:schemeClr val="tx1"/>
              </a:solidFill>
            </a:endParaRPr>
          </a:p>
        </p:txBody>
      </p:sp>
      <p:sp>
        <p:nvSpPr>
          <p:cNvPr id="9" name="テキスト ボックス 8">
            <a:extLst>
              <a:ext uri="{FF2B5EF4-FFF2-40B4-BE49-F238E27FC236}">
                <a16:creationId xmlns:a16="http://schemas.microsoft.com/office/drawing/2014/main" id="{B1606D9E-3258-3145-C448-3A5B1718CCEE}"/>
              </a:ext>
            </a:extLst>
          </p:cNvPr>
          <p:cNvSpPr txBox="1"/>
          <p:nvPr/>
        </p:nvSpPr>
        <p:spPr>
          <a:xfrm>
            <a:off x="1292672" y="3364851"/>
            <a:ext cx="3647152" cy="646331"/>
          </a:xfrm>
          <a:prstGeom prst="rect">
            <a:avLst/>
          </a:prstGeom>
          <a:noFill/>
        </p:spPr>
        <p:txBody>
          <a:bodyPr wrap="non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「クラス」のチームの場合、</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以下のような画面が出てきます。</a:t>
            </a:r>
          </a:p>
        </p:txBody>
      </p:sp>
      <p:sp>
        <p:nvSpPr>
          <p:cNvPr id="10" name="矢印: 上向き折線 9">
            <a:extLst>
              <a:ext uri="{FF2B5EF4-FFF2-40B4-BE49-F238E27FC236}">
                <a16:creationId xmlns:a16="http://schemas.microsoft.com/office/drawing/2014/main" id="{14F7609F-009E-DA90-0477-7E20F3423D59}"/>
              </a:ext>
            </a:extLst>
          </p:cNvPr>
          <p:cNvSpPr/>
          <p:nvPr/>
        </p:nvSpPr>
        <p:spPr>
          <a:xfrm rot="5400000">
            <a:off x="711668" y="3322717"/>
            <a:ext cx="1735666" cy="933472"/>
          </a:xfrm>
          <a:prstGeom prst="bentUpArrow">
            <a:avLst>
              <a:gd name="adj1" fmla="val 17029"/>
              <a:gd name="adj2" fmla="val 15217"/>
              <a:gd name="adj3" fmla="val 184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4C714045-54D9-B6ED-D897-9A1E0458A05D}"/>
              </a:ext>
            </a:extLst>
          </p:cNvPr>
          <p:cNvPicPr>
            <a:picLocks noChangeAspect="1"/>
          </p:cNvPicPr>
          <p:nvPr/>
        </p:nvPicPr>
        <p:blipFill>
          <a:blip r:embed="rId4"/>
          <a:stretch>
            <a:fillRect/>
          </a:stretch>
        </p:blipFill>
        <p:spPr>
          <a:xfrm>
            <a:off x="2302321" y="4053698"/>
            <a:ext cx="2538369" cy="2504118"/>
          </a:xfrm>
          <a:prstGeom prst="rect">
            <a:avLst/>
          </a:prstGeom>
          <a:ln>
            <a:solidFill>
              <a:schemeClr val="tx1"/>
            </a:solidFill>
          </a:ln>
        </p:spPr>
      </p:pic>
    </p:spTree>
    <p:extLst>
      <p:ext uri="{BB962C8B-B14F-4D97-AF65-F5344CB8AC3E}">
        <p14:creationId xmlns:p14="http://schemas.microsoft.com/office/powerpoint/2010/main" val="259130432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コンテンツ プレースホルダー 32">
            <a:extLst>
              <a:ext uri="{FF2B5EF4-FFF2-40B4-BE49-F238E27FC236}">
                <a16:creationId xmlns:a16="http://schemas.microsoft.com/office/drawing/2014/main" id="{64AE9DBB-8105-ACDB-D312-F00653FF4C8E}"/>
              </a:ext>
            </a:extLst>
          </p:cNvPr>
          <p:cNvPicPr>
            <a:picLocks noGrp="1" noChangeAspect="1"/>
          </p:cNvPicPr>
          <p:nvPr>
            <p:ph sz="half" idx="1"/>
          </p:nvPr>
        </p:nvPicPr>
        <p:blipFill>
          <a:blip r:embed="rId2"/>
          <a:stretch>
            <a:fillRect/>
          </a:stretch>
        </p:blipFill>
        <p:spPr>
          <a:xfrm>
            <a:off x="4401234" y="1762339"/>
            <a:ext cx="1257475" cy="1905266"/>
          </a:xfrm>
          <a:ln>
            <a:solidFill>
              <a:schemeClr val="tx1"/>
            </a:solidFill>
          </a:ln>
        </p:spPr>
      </p:pic>
      <p:pic>
        <p:nvPicPr>
          <p:cNvPr id="24" name="図 23">
            <a:extLst>
              <a:ext uri="{FF2B5EF4-FFF2-40B4-BE49-F238E27FC236}">
                <a16:creationId xmlns:a16="http://schemas.microsoft.com/office/drawing/2014/main" id="{BCA2CDC5-D2A9-AB1E-2EF8-4243B22BB664}"/>
              </a:ext>
            </a:extLst>
          </p:cNvPr>
          <p:cNvPicPr>
            <a:picLocks noChangeAspect="1"/>
          </p:cNvPicPr>
          <p:nvPr/>
        </p:nvPicPr>
        <p:blipFill>
          <a:blip r:embed="rId3"/>
          <a:stretch>
            <a:fillRect/>
          </a:stretch>
        </p:blipFill>
        <p:spPr>
          <a:xfrm>
            <a:off x="1016364" y="1255902"/>
            <a:ext cx="2704397" cy="3833506"/>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ブレイクアウトルーム開催中に行えること①</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55000" lnSpcReduction="20000"/>
          </a:bodyPr>
          <a:lstStyle/>
          <a:p>
            <a:pPr marL="0" indent="0">
              <a:buNone/>
            </a:pPr>
            <a:r>
              <a:rPr lang="ja-JP" altLang="en-US" dirty="0">
                <a:latin typeface="UD デジタル 教科書体 N-B" panose="02020700000000000000" pitchFamily="17" charset="-128"/>
                <a:ea typeface="UD デジタル 教科書体 N-B" panose="02020700000000000000" pitchFamily="17" charset="-128"/>
              </a:rPr>
              <a:t>①追加の参加者を割り当てることが</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②会議の開催者は各ルームに入って、</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中での議論に参加したりすることが</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他にも</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・部屋の名前を変更する</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・特定のルームだけ閉じる</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ということが可能です。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③</a:t>
            </a:r>
            <a:r>
              <a:rPr kumimoji="1" lang="ja-JP" altLang="en-US" dirty="0">
                <a:latin typeface="UD デジタル 教科書体 N-B" panose="02020700000000000000" pitchFamily="17" charset="-128"/>
                <a:ea typeface="UD デジタル 教科書体 N-B" panose="02020700000000000000" pitchFamily="17" charset="-128"/>
              </a:rPr>
              <a:t>各ルームに対して、アナウンスを</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入れることができます。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例）あと３分で終了です</a:t>
            </a:r>
            <a:r>
              <a:rPr lang="en-US" altLang="ja-JP" dirty="0">
                <a:latin typeface="UD デジタル 教科書体 N-B" panose="02020700000000000000" pitchFamily="17" charset="-128"/>
                <a:ea typeface="UD デジタル 教科書体 N-B" panose="02020700000000000000" pitchFamily="17" charset="-128"/>
              </a:rPr>
              <a:t>…</a:t>
            </a:r>
          </a:p>
          <a:p>
            <a:pPr marL="0" indent="0">
              <a:buNone/>
            </a:pPr>
            <a:r>
              <a:rPr lang="ja-JP" altLang="en-US" dirty="0">
                <a:latin typeface="UD デジタル 教科書体 N-B" panose="02020700000000000000" pitchFamily="17" charset="-128"/>
                <a:ea typeface="UD デジタル 教科書体 N-B" panose="02020700000000000000" pitchFamily="17" charset="-128"/>
              </a:rPr>
              <a:t>④その他にできること</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・ルームを増やす⇒「＋」ボタン</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・ルーム内にいるメンバーが誰なのか、またその人の</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状態を確認することができます。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7" name="四角形: 角を丸くする 6">
            <a:hlinkClick r:id="" action="ppaction://hlinkshowjump?jump=firstslide"/>
            <a:extLst>
              <a:ext uri="{FF2B5EF4-FFF2-40B4-BE49-F238E27FC236}">
                <a16:creationId xmlns:a16="http://schemas.microsoft.com/office/drawing/2014/main" id="{5194C86F-A519-E10E-9DC8-1FEA371CFCD8}"/>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4" action="ppaction://hlinksldjump"/>
            <a:extLst>
              <a:ext uri="{FF2B5EF4-FFF2-40B4-BE49-F238E27FC236}">
                <a16:creationId xmlns:a16="http://schemas.microsoft.com/office/drawing/2014/main" id="{F74DA7F3-B21A-80E8-41E2-F95F5468EA16}"/>
              </a:ext>
            </a:extLst>
          </p:cNvPr>
          <p:cNvSpPr/>
          <p:nvPr/>
        </p:nvSpPr>
        <p:spPr>
          <a:xfrm>
            <a:off x="6831445" y="6204093"/>
            <a:ext cx="3162299"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７</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でのｸﾞﾙｰﾌﾟﾜｰｸ</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3" name="正方形/長方形 12">
            <a:extLst>
              <a:ext uri="{FF2B5EF4-FFF2-40B4-BE49-F238E27FC236}">
                <a16:creationId xmlns:a16="http://schemas.microsoft.com/office/drawing/2014/main" id="{4E8E2E62-2B9A-F51F-BD7C-770182C47BDD}"/>
              </a:ext>
            </a:extLst>
          </p:cNvPr>
          <p:cNvSpPr/>
          <p:nvPr/>
        </p:nvSpPr>
        <p:spPr>
          <a:xfrm>
            <a:off x="3265071" y="3742276"/>
            <a:ext cx="448235" cy="3675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1B133229-7472-7584-C945-623ED19B37F5}"/>
              </a:ext>
            </a:extLst>
          </p:cNvPr>
          <p:cNvSpPr/>
          <p:nvPr/>
        </p:nvSpPr>
        <p:spPr>
          <a:xfrm>
            <a:off x="4401234" y="1810870"/>
            <a:ext cx="1229239" cy="2704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コネクタ: カギ線 15">
            <a:extLst>
              <a:ext uri="{FF2B5EF4-FFF2-40B4-BE49-F238E27FC236}">
                <a16:creationId xmlns:a16="http://schemas.microsoft.com/office/drawing/2014/main" id="{EEE0E062-53A7-27A6-6A8A-972DE8BA6B97}"/>
              </a:ext>
            </a:extLst>
          </p:cNvPr>
          <p:cNvCxnSpPr>
            <a:cxnSpLocks/>
            <a:stCxn id="13" idx="3"/>
            <a:endCxn id="14" idx="1"/>
          </p:cNvCxnSpPr>
          <p:nvPr/>
        </p:nvCxnSpPr>
        <p:spPr>
          <a:xfrm flipV="1">
            <a:off x="3713306" y="1946115"/>
            <a:ext cx="687928" cy="1979938"/>
          </a:xfrm>
          <a:prstGeom prst="bentConnector3">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9" name="正方形/長方形 18">
            <a:extLst>
              <a:ext uri="{FF2B5EF4-FFF2-40B4-BE49-F238E27FC236}">
                <a16:creationId xmlns:a16="http://schemas.microsoft.com/office/drawing/2014/main" id="{9E0D5610-DDC4-00AE-5DAE-BCF0D0BBD0A2}"/>
              </a:ext>
            </a:extLst>
          </p:cNvPr>
          <p:cNvSpPr/>
          <p:nvPr/>
        </p:nvSpPr>
        <p:spPr>
          <a:xfrm>
            <a:off x="2786605" y="3322892"/>
            <a:ext cx="394174" cy="387337"/>
          </a:xfrm>
          <a:prstGeom prst="rect">
            <a:avLst/>
          </a:prstGeom>
          <a:noFill/>
          <a:ln w="28575">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コネクタ: カギ線 21">
            <a:extLst>
              <a:ext uri="{FF2B5EF4-FFF2-40B4-BE49-F238E27FC236}">
                <a16:creationId xmlns:a16="http://schemas.microsoft.com/office/drawing/2014/main" id="{5730D131-718A-A017-66AF-EFE14B97C9B7}"/>
              </a:ext>
            </a:extLst>
          </p:cNvPr>
          <p:cNvCxnSpPr>
            <a:cxnSpLocks/>
            <a:stCxn id="19" idx="2"/>
          </p:cNvCxnSpPr>
          <p:nvPr/>
        </p:nvCxnSpPr>
        <p:spPr>
          <a:xfrm rot="16200000" flipH="1">
            <a:off x="1928432" y="4765488"/>
            <a:ext cx="2320520" cy="210001"/>
          </a:xfrm>
          <a:prstGeom prst="bentConnector2">
            <a:avLst/>
          </a:prstGeom>
          <a:ln w="28575">
            <a:solidFill>
              <a:srgbClr val="66FF66"/>
            </a:solidFill>
            <a:tailEnd type="triangle"/>
          </a:ln>
        </p:spPr>
        <p:style>
          <a:lnRef idx="1">
            <a:schemeClr val="accent2"/>
          </a:lnRef>
          <a:fillRef idx="0">
            <a:schemeClr val="accent2"/>
          </a:fillRef>
          <a:effectRef idx="0">
            <a:schemeClr val="accent2"/>
          </a:effectRef>
          <a:fontRef idx="minor">
            <a:schemeClr val="tx1"/>
          </a:fontRef>
        </p:style>
      </p:cxnSp>
      <p:sp>
        <p:nvSpPr>
          <p:cNvPr id="26" name="正方形/長方形 25">
            <a:extLst>
              <a:ext uri="{FF2B5EF4-FFF2-40B4-BE49-F238E27FC236}">
                <a16:creationId xmlns:a16="http://schemas.microsoft.com/office/drawing/2014/main" id="{A5D3353E-54AD-E3DE-50D9-6D04A719C93E}"/>
              </a:ext>
            </a:extLst>
          </p:cNvPr>
          <p:cNvSpPr/>
          <p:nvPr/>
        </p:nvSpPr>
        <p:spPr>
          <a:xfrm>
            <a:off x="1159884" y="2608947"/>
            <a:ext cx="2510117" cy="367553"/>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8E6ECF53-9CAE-3AB7-03C8-E64A8DB635AC}"/>
              </a:ext>
            </a:extLst>
          </p:cNvPr>
          <p:cNvSpPr txBox="1"/>
          <p:nvPr/>
        </p:nvSpPr>
        <p:spPr>
          <a:xfrm>
            <a:off x="1377776" y="2340613"/>
            <a:ext cx="415498" cy="369332"/>
          </a:xfrm>
          <a:prstGeom prst="rect">
            <a:avLst/>
          </a:prstGeom>
          <a:noFill/>
        </p:spPr>
        <p:txBody>
          <a:bodyPr wrap="none" rtlCol="0">
            <a:spAutoFit/>
          </a:bodyPr>
          <a:lstStyle/>
          <a:p>
            <a:r>
              <a:rPr kumimoji="1" lang="ja-JP" altLang="en-US" dirty="0">
                <a:solidFill>
                  <a:srgbClr val="FF0000"/>
                </a:solidFill>
              </a:rPr>
              <a:t>①</a:t>
            </a:r>
          </a:p>
        </p:txBody>
      </p:sp>
      <p:sp>
        <p:nvSpPr>
          <p:cNvPr id="28" name="テキスト ボックス 27">
            <a:extLst>
              <a:ext uri="{FF2B5EF4-FFF2-40B4-BE49-F238E27FC236}">
                <a16:creationId xmlns:a16="http://schemas.microsoft.com/office/drawing/2014/main" id="{5383B5E7-7789-D8D0-E9F1-3D96A302A1CF}"/>
              </a:ext>
            </a:extLst>
          </p:cNvPr>
          <p:cNvSpPr txBox="1"/>
          <p:nvPr/>
        </p:nvSpPr>
        <p:spPr>
          <a:xfrm>
            <a:off x="4421817" y="1476706"/>
            <a:ext cx="415498" cy="369332"/>
          </a:xfrm>
          <a:prstGeom prst="rect">
            <a:avLst/>
          </a:prstGeom>
          <a:noFill/>
        </p:spPr>
        <p:txBody>
          <a:bodyPr wrap="none" rtlCol="0">
            <a:spAutoFit/>
          </a:bodyPr>
          <a:lstStyle/>
          <a:p>
            <a:r>
              <a:rPr kumimoji="1" lang="ja-JP" altLang="en-US" dirty="0">
                <a:solidFill>
                  <a:srgbClr val="FF0000"/>
                </a:solidFill>
              </a:rPr>
              <a:t>②</a:t>
            </a:r>
          </a:p>
        </p:txBody>
      </p:sp>
      <p:sp>
        <p:nvSpPr>
          <p:cNvPr id="29" name="テキスト ボックス 28">
            <a:extLst>
              <a:ext uri="{FF2B5EF4-FFF2-40B4-BE49-F238E27FC236}">
                <a16:creationId xmlns:a16="http://schemas.microsoft.com/office/drawing/2014/main" id="{767044D3-6EF1-42C1-096C-C42F4BCA8BBE}"/>
              </a:ext>
            </a:extLst>
          </p:cNvPr>
          <p:cNvSpPr txBox="1"/>
          <p:nvPr/>
        </p:nvSpPr>
        <p:spPr>
          <a:xfrm>
            <a:off x="2633732" y="2987989"/>
            <a:ext cx="415498" cy="369332"/>
          </a:xfrm>
          <a:prstGeom prst="rect">
            <a:avLst/>
          </a:prstGeom>
          <a:noFill/>
        </p:spPr>
        <p:txBody>
          <a:bodyPr wrap="none" rtlCol="0">
            <a:spAutoFit/>
          </a:bodyPr>
          <a:lstStyle/>
          <a:p>
            <a:r>
              <a:rPr lang="ja-JP" altLang="en-US" dirty="0">
                <a:solidFill>
                  <a:srgbClr val="FF0000"/>
                </a:solidFill>
              </a:rPr>
              <a:t>③</a:t>
            </a:r>
            <a:endParaRPr kumimoji="1" lang="ja-JP" altLang="en-US" dirty="0">
              <a:solidFill>
                <a:srgbClr val="FF0000"/>
              </a:solidFill>
            </a:endParaRPr>
          </a:p>
        </p:txBody>
      </p:sp>
      <p:pic>
        <p:nvPicPr>
          <p:cNvPr id="18" name="図 17">
            <a:extLst>
              <a:ext uri="{FF2B5EF4-FFF2-40B4-BE49-F238E27FC236}">
                <a16:creationId xmlns:a16="http://schemas.microsoft.com/office/drawing/2014/main" id="{86446090-C19E-C078-7AF3-CDC3B6443D2A}"/>
              </a:ext>
            </a:extLst>
          </p:cNvPr>
          <p:cNvPicPr>
            <a:picLocks noChangeAspect="1"/>
          </p:cNvPicPr>
          <p:nvPr/>
        </p:nvPicPr>
        <p:blipFill>
          <a:blip r:embed="rId5"/>
          <a:stretch>
            <a:fillRect/>
          </a:stretch>
        </p:blipFill>
        <p:spPr>
          <a:xfrm>
            <a:off x="3215592" y="5571714"/>
            <a:ext cx="2494788" cy="858116"/>
          </a:xfrm>
          <a:prstGeom prst="rect">
            <a:avLst/>
          </a:prstGeom>
          <a:ln>
            <a:solidFill>
              <a:schemeClr val="tx1"/>
            </a:solidFill>
          </a:ln>
        </p:spPr>
      </p:pic>
    </p:spTree>
    <p:extLst>
      <p:ext uri="{BB962C8B-B14F-4D97-AF65-F5344CB8AC3E}">
        <p14:creationId xmlns:p14="http://schemas.microsoft.com/office/powerpoint/2010/main" val="371125356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008C1-F886-F908-35AC-FB3CFEDF70C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9E2A057-5A33-6C3C-084C-BCFBAC57F851}"/>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ブレイクアウトルーム開催中に行えること②</a:t>
            </a:r>
          </a:p>
        </p:txBody>
      </p:sp>
      <p:sp>
        <p:nvSpPr>
          <p:cNvPr id="4" name="コンテンツ プレースホルダー 3">
            <a:extLst>
              <a:ext uri="{FF2B5EF4-FFF2-40B4-BE49-F238E27FC236}">
                <a16:creationId xmlns:a16="http://schemas.microsoft.com/office/drawing/2014/main" id="{6A5E1C05-4076-67E7-1FFB-4E64DF879E2B}"/>
              </a:ext>
            </a:extLst>
          </p:cNvPr>
          <p:cNvSpPr>
            <a:spLocks noGrp="1"/>
          </p:cNvSpPr>
          <p:nvPr>
            <p:ph sz="half" idx="2"/>
          </p:nvPr>
        </p:nvSpPr>
        <p:spPr>
          <a:xfrm>
            <a:off x="766156" y="1252234"/>
            <a:ext cx="5598271" cy="4977891"/>
          </a:xfrm>
        </p:spPr>
        <p:txBody>
          <a:bodyPr>
            <a:normAutofit fontScale="55000" lnSpcReduction="20000"/>
          </a:bodyPr>
          <a:lstStyle/>
          <a:p>
            <a:pPr marL="177800" indent="-17780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①ブレイクアウトルーム内でアプリを押して、</a:t>
            </a:r>
            <a:r>
              <a:rPr lang="en-US" altLang="ja-JP" dirty="0">
                <a:latin typeface="UD デジタル 教科書体 N-B" panose="02020700000000000000" pitchFamily="17" charset="-128"/>
                <a:ea typeface="UD デジタル 教科書体 N-B" panose="02020700000000000000" pitchFamily="17" charset="-128"/>
              </a:rPr>
              <a:t>Polls</a:t>
            </a:r>
            <a:r>
              <a:rPr lang="ja-JP" altLang="en-US" dirty="0">
                <a:latin typeface="UD デジタル 教科書体 N-B" panose="02020700000000000000" pitchFamily="17" charset="-128"/>
                <a:ea typeface="UD デジタル 教科書体 N-B" panose="02020700000000000000" pitchFamily="17" charset="-128"/>
              </a:rPr>
              <a:t>アプリを追加すると、ブレイクアウトルーム内で投票、アンケートなどが行えます。</a:t>
            </a:r>
            <a:endParaRPr lang="en-US" altLang="ja-JP" dirty="0">
              <a:latin typeface="UD デジタル 教科書体 N-B" panose="02020700000000000000" pitchFamily="17" charset="-128"/>
              <a:ea typeface="UD デジタル 教科書体 N-B" panose="02020700000000000000" pitchFamily="17" charset="-128"/>
            </a:endParaRPr>
          </a:p>
          <a:p>
            <a:pPr marL="177800" indent="-17780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での</a:t>
            </a:r>
            <a:r>
              <a:rPr lang="en-US" altLang="ja-JP" dirty="0">
                <a:latin typeface="UD デジタル 教科書体 N-B" panose="02020700000000000000" pitchFamily="17" charset="-128"/>
                <a:ea typeface="UD デジタル 教科書体 N-B" panose="02020700000000000000" pitchFamily="17" charset="-128"/>
              </a:rPr>
              <a:t>Polls</a:t>
            </a:r>
            <a:r>
              <a:rPr lang="ja-JP" altLang="en-US" dirty="0">
                <a:latin typeface="UD デジタル 教科書体 N-B" panose="02020700000000000000" pitchFamily="17" charset="-128"/>
                <a:ea typeface="UD デジタル 教科書体 N-B" panose="02020700000000000000" pitchFamily="17" charset="-128"/>
              </a:rPr>
              <a:t>アプリでできること以上に</a:t>
            </a:r>
            <a:endParaRPr lang="en-US" altLang="ja-JP" dirty="0">
              <a:latin typeface="UD デジタル 教科書体 N-B" panose="02020700000000000000" pitchFamily="17" charset="-128"/>
              <a:ea typeface="UD デジタル 教科書体 N-B" panose="02020700000000000000" pitchFamily="17" charset="-128"/>
            </a:endParaRPr>
          </a:p>
          <a:p>
            <a:pPr marL="177800" indent="-17780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種類が多いです。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②アプリのボタンを押し、</a:t>
            </a:r>
            <a:r>
              <a:rPr lang="en-US" altLang="ja-JP" dirty="0">
                <a:latin typeface="UD デジタル 教科書体 N-B" panose="02020700000000000000" pitchFamily="17" charset="-128"/>
                <a:ea typeface="UD デジタル 教科書体 N-B" panose="02020700000000000000" pitchFamily="17" charset="-128"/>
              </a:rPr>
              <a:t>Polls</a:t>
            </a:r>
            <a:r>
              <a:rPr lang="ja-JP" altLang="en-US" dirty="0">
                <a:latin typeface="UD デジタル 教科書体 N-B" panose="02020700000000000000" pitchFamily="17" charset="-128"/>
                <a:ea typeface="UD デジタル 教科書体 N-B" panose="02020700000000000000" pitchFamily="17" charset="-128"/>
              </a:rPr>
              <a:t>アプリを追加します。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表示されなければ、検索してください。</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そうすると、最初は右側のように表示されます。</a:t>
            </a:r>
            <a:endParaRPr lang="en-US" altLang="ja-JP" dirty="0">
              <a:latin typeface="UD デジタル 教科書体 N-B" panose="02020700000000000000" pitchFamily="17" charset="-128"/>
              <a:ea typeface="UD デジタル 教科書体 N-B" panose="02020700000000000000" pitchFamily="17" charset="-128"/>
            </a:endParaRPr>
          </a:p>
          <a:p>
            <a:pPr marL="268288" indent="-268288">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③「＋新しい投票」ボタンを押すと、投票の種類を選択する画面に切り替わります。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必要なものを選んでください。</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3393EF35-3860-A3E5-4E7A-81A2065DF9AF}"/>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7" name="四角形: 角を丸くする 6">
            <a:hlinkClick r:id="" action="ppaction://hlinkshowjump?jump=firstslide"/>
            <a:extLst>
              <a:ext uri="{FF2B5EF4-FFF2-40B4-BE49-F238E27FC236}">
                <a16:creationId xmlns:a16="http://schemas.microsoft.com/office/drawing/2014/main" id="{EBB4F0A1-79E8-8C67-DE77-831CAECD1668}"/>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2" action="ppaction://hlinksldjump"/>
            <a:extLst>
              <a:ext uri="{FF2B5EF4-FFF2-40B4-BE49-F238E27FC236}">
                <a16:creationId xmlns:a16="http://schemas.microsoft.com/office/drawing/2014/main" id="{A6C941FC-80A8-A1BA-590F-04BA867F09B2}"/>
              </a:ext>
            </a:extLst>
          </p:cNvPr>
          <p:cNvSpPr/>
          <p:nvPr/>
        </p:nvSpPr>
        <p:spPr>
          <a:xfrm>
            <a:off x="6831445" y="6204093"/>
            <a:ext cx="3162299"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７</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でのｸﾞﾙｰﾌﾟﾜｰｸ</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35" name="図 34">
            <a:extLst>
              <a:ext uri="{FF2B5EF4-FFF2-40B4-BE49-F238E27FC236}">
                <a16:creationId xmlns:a16="http://schemas.microsoft.com/office/drawing/2014/main" id="{7CA67ECA-8047-D39E-143B-A5CCA69FF430}"/>
              </a:ext>
            </a:extLst>
          </p:cNvPr>
          <p:cNvPicPr>
            <a:picLocks noChangeAspect="1"/>
          </p:cNvPicPr>
          <p:nvPr/>
        </p:nvPicPr>
        <p:blipFill>
          <a:blip r:embed="rId3"/>
          <a:stretch>
            <a:fillRect/>
          </a:stretch>
        </p:blipFill>
        <p:spPr>
          <a:xfrm>
            <a:off x="6492145" y="2270541"/>
            <a:ext cx="1405787" cy="3733095"/>
          </a:xfrm>
          <a:prstGeom prst="rect">
            <a:avLst/>
          </a:prstGeom>
          <a:ln>
            <a:solidFill>
              <a:schemeClr val="tx1"/>
            </a:solidFill>
          </a:ln>
        </p:spPr>
      </p:pic>
      <p:pic>
        <p:nvPicPr>
          <p:cNvPr id="10" name="図 9">
            <a:extLst>
              <a:ext uri="{FF2B5EF4-FFF2-40B4-BE49-F238E27FC236}">
                <a16:creationId xmlns:a16="http://schemas.microsoft.com/office/drawing/2014/main" id="{9B3EC882-EA16-15E7-0188-41B0D5FE3651}"/>
              </a:ext>
            </a:extLst>
          </p:cNvPr>
          <p:cNvPicPr>
            <a:picLocks noChangeAspect="1"/>
          </p:cNvPicPr>
          <p:nvPr/>
        </p:nvPicPr>
        <p:blipFill>
          <a:blip r:embed="rId4"/>
          <a:stretch>
            <a:fillRect/>
          </a:stretch>
        </p:blipFill>
        <p:spPr>
          <a:xfrm>
            <a:off x="6489637" y="1348132"/>
            <a:ext cx="1038370" cy="523948"/>
          </a:xfrm>
          <a:prstGeom prst="rect">
            <a:avLst/>
          </a:prstGeom>
          <a:ln>
            <a:solidFill>
              <a:schemeClr val="tx1"/>
            </a:solidFill>
          </a:ln>
        </p:spPr>
      </p:pic>
      <p:pic>
        <p:nvPicPr>
          <p:cNvPr id="56" name="図 55">
            <a:extLst>
              <a:ext uri="{FF2B5EF4-FFF2-40B4-BE49-F238E27FC236}">
                <a16:creationId xmlns:a16="http://schemas.microsoft.com/office/drawing/2014/main" id="{CF6068AD-2334-6E9E-A90B-244FE7C3D640}"/>
              </a:ext>
            </a:extLst>
          </p:cNvPr>
          <p:cNvPicPr>
            <a:picLocks noChangeAspect="1"/>
          </p:cNvPicPr>
          <p:nvPr/>
        </p:nvPicPr>
        <p:blipFill>
          <a:blip r:embed="rId5"/>
          <a:stretch>
            <a:fillRect/>
          </a:stretch>
        </p:blipFill>
        <p:spPr>
          <a:xfrm>
            <a:off x="8358619" y="1694133"/>
            <a:ext cx="3270250" cy="2270070"/>
          </a:xfrm>
          <a:prstGeom prst="rect">
            <a:avLst/>
          </a:prstGeom>
          <a:ln>
            <a:solidFill>
              <a:schemeClr val="tx1"/>
            </a:solidFill>
          </a:ln>
        </p:spPr>
      </p:pic>
      <p:sp>
        <p:nvSpPr>
          <p:cNvPr id="57" name="矢印: 下 56">
            <a:extLst>
              <a:ext uri="{FF2B5EF4-FFF2-40B4-BE49-F238E27FC236}">
                <a16:creationId xmlns:a16="http://schemas.microsoft.com/office/drawing/2014/main" id="{0152DD30-6E1C-803C-8A7E-3533EBA18223}"/>
              </a:ext>
            </a:extLst>
          </p:cNvPr>
          <p:cNvSpPr/>
          <p:nvPr/>
        </p:nvSpPr>
        <p:spPr>
          <a:xfrm>
            <a:off x="6596596" y="1918248"/>
            <a:ext cx="247693" cy="30612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矢印: 右 57">
            <a:extLst>
              <a:ext uri="{FF2B5EF4-FFF2-40B4-BE49-F238E27FC236}">
                <a16:creationId xmlns:a16="http://schemas.microsoft.com/office/drawing/2014/main" id="{4852C608-753F-F456-2EF5-F059D4D12E8E}"/>
              </a:ext>
            </a:extLst>
          </p:cNvPr>
          <p:cNvSpPr/>
          <p:nvPr/>
        </p:nvSpPr>
        <p:spPr>
          <a:xfrm>
            <a:off x="7975875" y="2270541"/>
            <a:ext cx="304800" cy="1932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5519971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A0253-98F9-FC96-ACE7-B4865EB9E78E}"/>
            </a:ext>
          </a:extLst>
        </p:cNvPr>
        <p:cNvGrpSpPr/>
        <p:nvPr/>
      </p:nvGrpSpPr>
      <p:grpSpPr>
        <a:xfrm>
          <a:off x="0" y="0"/>
          <a:ext cx="0" cy="0"/>
          <a:chOff x="0" y="0"/>
          <a:chExt cx="0" cy="0"/>
        </a:xfrm>
      </p:grpSpPr>
      <p:pic>
        <p:nvPicPr>
          <p:cNvPr id="37" name="図 36">
            <a:extLst>
              <a:ext uri="{FF2B5EF4-FFF2-40B4-BE49-F238E27FC236}">
                <a16:creationId xmlns:a16="http://schemas.microsoft.com/office/drawing/2014/main" id="{6E0BE8EC-AB29-AF9D-69AA-F74F253C1BE9}"/>
              </a:ext>
            </a:extLst>
          </p:cNvPr>
          <p:cNvPicPr>
            <a:picLocks noChangeAspect="1"/>
          </p:cNvPicPr>
          <p:nvPr/>
        </p:nvPicPr>
        <p:blipFill>
          <a:blip r:embed="rId2"/>
          <a:stretch>
            <a:fillRect/>
          </a:stretch>
        </p:blipFill>
        <p:spPr>
          <a:xfrm>
            <a:off x="3052088" y="4417393"/>
            <a:ext cx="1461113" cy="1877873"/>
          </a:xfrm>
          <a:prstGeom prst="rect">
            <a:avLst/>
          </a:prstGeom>
          <a:ln>
            <a:solidFill>
              <a:schemeClr val="tx1"/>
            </a:solidFill>
          </a:ln>
        </p:spPr>
      </p:pic>
      <p:pic>
        <p:nvPicPr>
          <p:cNvPr id="43" name="図 42">
            <a:extLst>
              <a:ext uri="{FF2B5EF4-FFF2-40B4-BE49-F238E27FC236}">
                <a16:creationId xmlns:a16="http://schemas.microsoft.com/office/drawing/2014/main" id="{95BAD020-04F6-F8D4-51CD-9387E52AA07D}"/>
              </a:ext>
            </a:extLst>
          </p:cNvPr>
          <p:cNvPicPr>
            <a:picLocks noChangeAspect="1"/>
          </p:cNvPicPr>
          <p:nvPr/>
        </p:nvPicPr>
        <p:blipFill>
          <a:blip r:embed="rId3"/>
          <a:stretch>
            <a:fillRect/>
          </a:stretch>
        </p:blipFill>
        <p:spPr>
          <a:xfrm>
            <a:off x="9062730" y="2382741"/>
            <a:ext cx="1762458" cy="2273135"/>
          </a:xfrm>
          <a:prstGeom prst="rect">
            <a:avLst/>
          </a:prstGeom>
          <a:ln>
            <a:solidFill>
              <a:schemeClr val="tx1"/>
            </a:solidFill>
          </a:ln>
        </p:spPr>
      </p:pic>
      <p:pic>
        <p:nvPicPr>
          <p:cNvPr id="41" name="図 40">
            <a:extLst>
              <a:ext uri="{FF2B5EF4-FFF2-40B4-BE49-F238E27FC236}">
                <a16:creationId xmlns:a16="http://schemas.microsoft.com/office/drawing/2014/main" id="{09C77149-7506-D7CE-5389-4E079514D466}"/>
              </a:ext>
            </a:extLst>
          </p:cNvPr>
          <p:cNvPicPr>
            <a:picLocks noChangeAspect="1"/>
          </p:cNvPicPr>
          <p:nvPr/>
        </p:nvPicPr>
        <p:blipFill>
          <a:blip r:embed="rId4"/>
          <a:stretch>
            <a:fillRect/>
          </a:stretch>
        </p:blipFill>
        <p:spPr>
          <a:xfrm>
            <a:off x="3052088" y="2060305"/>
            <a:ext cx="2146742" cy="1720334"/>
          </a:xfrm>
          <a:prstGeom prst="rect">
            <a:avLst/>
          </a:prstGeom>
          <a:ln>
            <a:solidFill>
              <a:schemeClr val="tx1"/>
            </a:solidFill>
          </a:ln>
        </p:spPr>
      </p:pic>
      <p:pic>
        <p:nvPicPr>
          <p:cNvPr id="45" name="図 44">
            <a:extLst>
              <a:ext uri="{FF2B5EF4-FFF2-40B4-BE49-F238E27FC236}">
                <a16:creationId xmlns:a16="http://schemas.microsoft.com/office/drawing/2014/main" id="{AB699017-CE0A-436E-EC7D-31144985200E}"/>
              </a:ext>
            </a:extLst>
          </p:cNvPr>
          <p:cNvPicPr>
            <a:picLocks noChangeAspect="1"/>
          </p:cNvPicPr>
          <p:nvPr/>
        </p:nvPicPr>
        <p:blipFill>
          <a:blip r:embed="rId5"/>
          <a:srcRect r="56602" b="40286"/>
          <a:stretch/>
        </p:blipFill>
        <p:spPr>
          <a:xfrm>
            <a:off x="6071012" y="2372266"/>
            <a:ext cx="2449798" cy="2117084"/>
          </a:xfrm>
          <a:prstGeom prst="rect">
            <a:avLst/>
          </a:prstGeom>
          <a:ln>
            <a:solidFill>
              <a:schemeClr val="tx1"/>
            </a:solidFill>
          </a:ln>
        </p:spPr>
      </p:pic>
      <p:sp>
        <p:nvSpPr>
          <p:cNvPr id="2" name="タイトル 1">
            <a:extLst>
              <a:ext uri="{FF2B5EF4-FFF2-40B4-BE49-F238E27FC236}">
                <a16:creationId xmlns:a16="http://schemas.microsoft.com/office/drawing/2014/main" id="{F7CE0251-4637-72A0-3EAB-4BDAE5ABCAC1}"/>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ブレイクアウトルーム開催中に行えること③</a:t>
            </a:r>
          </a:p>
        </p:txBody>
      </p:sp>
      <p:sp>
        <p:nvSpPr>
          <p:cNvPr id="4" name="コンテンツ プレースホルダー 3">
            <a:extLst>
              <a:ext uri="{FF2B5EF4-FFF2-40B4-BE49-F238E27FC236}">
                <a16:creationId xmlns:a16="http://schemas.microsoft.com/office/drawing/2014/main" id="{FE55E6A8-8CF5-CE08-7E8F-1B0C2DBF0E8B}"/>
              </a:ext>
            </a:extLst>
          </p:cNvPr>
          <p:cNvSpPr>
            <a:spLocks noGrp="1"/>
          </p:cNvSpPr>
          <p:nvPr>
            <p:ph sz="half" idx="2"/>
          </p:nvPr>
        </p:nvSpPr>
        <p:spPr>
          <a:xfrm>
            <a:off x="951285" y="1271306"/>
            <a:ext cx="2525340" cy="572414"/>
          </a:xfrm>
        </p:spPr>
        <p:txBody>
          <a:bodyPr>
            <a:normAutofit/>
          </a:bodyPr>
          <a:lstStyle/>
          <a:p>
            <a:pPr marL="0" indent="0">
              <a:buNone/>
            </a:pPr>
            <a:r>
              <a:rPr kumimoji="1" lang="ja-JP" altLang="en-US" sz="1800" dirty="0">
                <a:latin typeface="UD デジタル 教科書体 N-B" panose="02020700000000000000" pitchFamily="17" charset="-128"/>
                <a:ea typeface="UD デジタル 教科書体 N-B" panose="02020700000000000000" pitchFamily="17" charset="-128"/>
              </a:rPr>
              <a:t>◆インスタント投票</a:t>
            </a:r>
            <a:endParaRPr kumimoji="1" lang="en-US" altLang="ja-JP" sz="1800"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sz="1800"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23D6CB9D-03BF-9DD7-CF7B-DBAFC3558025}"/>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7" name="四角形: 角を丸くする 6">
            <a:hlinkClick r:id="" action="ppaction://hlinkshowjump?jump=firstslide"/>
            <a:extLst>
              <a:ext uri="{FF2B5EF4-FFF2-40B4-BE49-F238E27FC236}">
                <a16:creationId xmlns:a16="http://schemas.microsoft.com/office/drawing/2014/main" id="{EAC9663B-1D50-ED4B-4F40-2107CB8DC8F4}"/>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6" action="ppaction://hlinksldjump"/>
            <a:extLst>
              <a:ext uri="{FF2B5EF4-FFF2-40B4-BE49-F238E27FC236}">
                <a16:creationId xmlns:a16="http://schemas.microsoft.com/office/drawing/2014/main" id="{F97956C7-60E9-DA1F-3C3C-696B94C7F335}"/>
              </a:ext>
            </a:extLst>
          </p:cNvPr>
          <p:cNvSpPr/>
          <p:nvPr/>
        </p:nvSpPr>
        <p:spPr>
          <a:xfrm>
            <a:off x="6831445" y="6204093"/>
            <a:ext cx="3162299"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７</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でのｸﾞﾙｰﾌﾟﾜｰｸ</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5" name="コンテンツ プレースホルダー 3">
            <a:extLst>
              <a:ext uri="{FF2B5EF4-FFF2-40B4-BE49-F238E27FC236}">
                <a16:creationId xmlns:a16="http://schemas.microsoft.com/office/drawing/2014/main" id="{0A95DF58-7B8C-8DF7-EA2F-61E9BB40F974}"/>
              </a:ext>
            </a:extLst>
          </p:cNvPr>
          <p:cNvSpPr txBox="1">
            <a:spLocks/>
          </p:cNvSpPr>
          <p:nvPr/>
        </p:nvSpPr>
        <p:spPr>
          <a:xfrm>
            <a:off x="3576902" y="1279616"/>
            <a:ext cx="3458402" cy="38085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latin typeface="UD デジタル 教科書体 N-B" panose="02020700000000000000" pitchFamily="17" charset="-128"/>
                <a:ea typeface="UD デジタル 教科書体 N-B" panose="02020700000000000000" pitchFamily="17" charset="-128"/>
              </a:rPr>
              <a:t>簡単な２択の投票を作成できます。</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endParaRPr lang="en-US" altLang="ja-JP" sz="1800" dirty="0">
              <a:latin typeface="UD デジタル 教科書体 N-B" panose="02020700000000000000" pitchFamily="17" charset="-128"/>
              <a:ea typeface="UD デジタル 教科書体 N-B" panose="02020700000000000000" pitchFamily="17" charset="-128"/>
            </a:endParaRPr>
          </a:p>
        </p:txBody>
      </p:sp>
      <p:pic>
        <p:nvPicPr>
          <p:cNvPr id="12" name="図 11">
            <a:extLst>
              <a:ext uri="{FF2B5EF4-FFF2-40B4-BE49-F238E27FC236}">
                <a16:creationId xmlns:a16="http://schemas.microsoft.com/office/drawing/2014/main" id="{74AF402F-831F-98F0-582F-93CCD23F789F}"/>
              </a:ext>
            </a:extLst>
          </p:cNvPr>
          <p:cNvPicPr>
            <a:picLocks noChangeAspect="1"/>
          </p:cNvPicPr>
          <p:nvPr/>
        </p:nvPicPr>
        <p:blipFill>
          <a:blip r:embed="rId7"/>
          <a:stretch>
            <a:fillRect/>
          </a:stretch>
        </p:blipFill>
        <p:spPr>
          <a:xfrm>
            <a:off x="1166020" y="1590814"/>
            <a:ext cx="1405787" cy="3733095"/>
          </a:xfrm>
          <a:prstGeom prst="rect">
            <a:avLst/>
          </a:prstGeom>
          <a:ln>
            <a:solidFill>
              <a:schemeClr val="tx1"/>
            </a:solidFill>
          </a:ln>
        </p:spPr>
      </p:pic>
      <p:sp>
        <p:nvSpPr>
          <p:cNvPr id="9" name="正方形/長方形 8">
            <a:extLst>
              <a:ext uri="{FF2B5EF4-FFF2-40B4-BE49-F238E27FC236}">
                <a16:creationId xmlns:a16="http://schemas.microsoft.com/office/drawing/2014/main" id="{9EC67D00-AA30-3605-A34E-D16A10856218}"/>
              </a:ext>
            </a:extLst>
          </p:cNvPr>
          <p:cNvSpPr/>
          <p:nvPr/>
        </p:nvSpPr>
        <p:spPr>
          <a:xfrm>
            <a:off x="1166020" y="4455640"/>
            <a:ext cx="1405787" cy="5724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コンテンツ プレースホルダー 3">
            <a:extLst>
              <a:ext uri="{FF2B5EF4-FFF2-40B4-BE49-F238E27FC236}">
                <a16:creationId xmlns:a16="http://schemas.microsoft.com/office/drawing/2014/main" id="{364B22AB-6A60-5A84-B83B-2735D9586B1F}"/>
              </a:ext>
            </a:extLst>
          </p:cNvPr>
          <p:cNvSpPr txBox="1">
            <a:spLocks/>
          </p:cNvSpPr>
          <p:nvPr/>
        </p:nvSpPr>
        <p:spPr>
          <a:xfrm>
            <a:off x="2986352" y="1761586"/>
            <a:ext cx="3458402" cy="3808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latin typeface="UD デジタル 教科書体 N-B" panose="02020700000000000000" pitchFamily="17" charset="-128"/>
                <a:ea typeface="UD デジタル 教科書体 N-B" panose="02020700000000000000" pitchFamily="17" charset="-128"/>
              </a:rPr>
              <a:t>投票画面１</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endParaRPr lang="en-US" altLang="ja-JP" sz="1800" dirty="0">
              <a:latin typeface="UD デジタル 教科書体 N-B" panose="02020700000000000000" pitchFamily="17" charset="-128"/>
              <a:ea typeface="UD デジタル 教科書体 N-B" panose="02020700000000000000" pitchFamily="17" charset="-128"/>
            </a:endParaRPr>
          </a:p>
        </p:txBody>
      </p:sp>
      <p:sp>
        <p:nvSpPr>
          <p:cNvPr id="14" name="コンテンツ プレースホルダー 3">
            <a:extLst>
              <a:ext uri="{FF2B5EF4-FFF2-40B4-BE49-F238E27FC236}">
                <a16:creationId xmlns:a16="http://schemas.microsoft.com/office/drawing/2014/main" id="{EEEBD4D6-AAD3-B4F9-BEFD-DC3666DEC004}"/>
              </a:ext>
            </a:extLst>
          </p:cNvPr>
          <p:cNvSpPr txBox="1">
            <a:spLocks/>
          </p:cNvSpPr>
          <p:nvPr/>
        </p:nvSpPr>
        <p:spPr>
          <a:xfrm>
            <a:off x="2986352" y="4097020"/>
            <a:ext cx="3458402" cy="3808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latin typeface="UD デジタル 教科書体 N-B" panose="02020700000000000000" pitchFamily="17" charset="-128"/>
                <a:ea typeface="UD デジタル 教科書体 N-B" panose="02020700000000000000" pitchFamily="17" charset="-128"/>
              </a:rPr>
              <a:t>投票画面２</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endParaRPr lang="en-US" altLang="ja-JP" sz="1800" dirty="0">
              <a:latin typeface="UD デジタル 教科書体 N-B" panose="02020700000000000000" pitchFamily="17" charset="-128"/>
              <a:ea typeface="UD デジタル 教科書体 N-B" panose="02020700000000000000" pitchFamily="17" charset="-128"/>
            </a:endParaRPr>
          </a:p>
        </p:txBody>
      </p:sp>
      <p:sp>
        <p:nvSpPr>
          <p:cNvPr id="15" name="コンテンツ プレースホルダー 3">
            <a:extLst>
              <a:ext uri="{FF2B5EF4-FFF2-40B4-BE49-F238E27FC236}">
                <a16:creationId xmlns:a16="http://schemas.microsoft.com/office/drawing/2014/main" id="{CCA57BFA-4A33-76F2-7C95-FFDF7F9A7EE6}"/>
              </a:ext>
            </a:extLst>
          </p:cNvPr>
          <p:cNvSpPr txBox="1">
            <a:spLocks/>
          </p:cNvSpPr>
          <p:nvPr/>
        </p:nvSpPr>
        <p:spPr>
          <a:xfrm>
            <a:off x="6021652" y="1960323"/>
            <a:ext cx="3458402" cy="3808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latin typeface="UD デジタル 教科書体 N-B" panose="02020700000000000000" pitchFamily="17" charset="-128"/>
                <a:ea typeface="UD デジタル 教科書体 N-B" panose="02020700000000000000" pitchFamily="17" charset="-128"/>
              </a:rPr>
              <a:t>投票結果の画面１</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endParaRPr lang="en-US" altLang="ja-JP" sz="1800" dirty="0">
              <a:latin typeface="UD デジタル 教科書体 N-B" panose="02020700000000000000" pitchFamily="17" charset="-128"/>
              <a:ea typeface="UD デジタル 教科書体 N-B" panose="02020700000000000000" pitchFamily="17" charset="-128"/>
            </a:endParaRPr>
          </a:p>
        </p:txBody>
      </p:sp>
      <p:sp>
        <p:nvSpPr>
          <p:cNvPr id="16" name="コンテンツ プレースホルダー 3">
            <a:extLst>
              <a:ext uri="{FF2B5EF4-FFF2-40B4-BE49-F238E27FC236}">
                <a16:creationId xmlns:a16="http://schemas.microsoft.com/office/drawing/2014/main" id="{4A429D04-BC52-4A50-DA67-00A931C790A4}"/>
              </a:ext>
            </a:extLst>
          </p:cNvPr>
          <p:cNvSpPr txBox="1">
            <a:spLocks/>
          </p:cNvSpPr>
          <p:nvPr/>
        </p:nvSpPr>
        <p:spPr>
          <a:xfrm>
            <a:off x="8987102" y="1990246"/>
            <a:ext cx="3458402" cy="3808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latin typeface="UD デジタル 教科書体 N-B" panose="02020700000000000000" pitchFamily="17" charset="-128"/>
                <a:ea typeface="UD デジタル 教科書体 N-B" panose="02020700000000000000" pitchFamily="17" charset="-128"/>
              </a:rPr>
              <a:t>投票結果の画面２</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endParaRPr lang="en-US" altLang="ja-JP" sz="18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99706326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E786D-5AB6-CE37-0A6B-05FF4BEE467D}"/>
            </a:ext>
          </a:extLst>
        </p:cNvPr>
        <p:cNvGrpSpPr/>
        <p:nvPr/>
      </p:nvGrpSpPr>
      <p:grpSpPr>
        <a:xfrm>
          <a:off x="0" y="0"/>
          <a:ext cx="0" cy="0"/>
          <a:chOff x="0" y="0"/>
          <a:chExt cx="0" cy="0"/>
        </a:xfrm>
      </p:grpSpPr>
      <p:pic>
        <p:nvPicPr>
          <p:cNvPr id="53" name="図 52">
            <a:extLst>
              <a:ext uri="{FF2B5EF4-FFF2-40B4-BE49-F238E27FC236}">
                <a16:creationId xmlns:a16="http://schemas.microsoft.com/office/drawing/2014/main" id="{B2C00767-2B0F-6113-985C-BE5BF9060B6E}"/>
              </a:ext>
            </a:extLst>
          </p:cNvPr>
          <p:cNvPicPr>
            <a:picLocks noChangeAspect="1"/>
          </p:cNvPicPr>
          <p:nvPr/>
        </p:nvPicPr>
        <p:blipFill>
          <a:blip r:embed="rId2"/>
          <a:stretch>
            <a:fillRect/>
          </a:stretch>
        </p:blipFill>
        <p:spPr>
          <a:xfrm>
            <a:off x="1418571" y="4322205"/>
            <a:ext cx="4134427" cy="1762371"/>
          </a:xfrm>
          <a:prstGeom prst="rect">
            <a:avLst/>
          </a:prstGeom>
          <a:ln>
            <a:solidFill>
              <a:schemeClr val="tx1"/>
            </a:solidFill>
          </a:ln>
        </p:spPr>
      </p:pic>
      <p:pic>
        <p:nvPicPr>
          <p:cNvPr id="55" name="図 54">
            <a:extLst>
              <a:ext uri="{FF2B5EF4-FFF2-40B4-BE49-F238E27FC236}">
                <a16:creationId xmlns:a16="http://schemas.microsoft.com/office/drawing/2014/main" id="{EDF145B7-F0E0-60E3-6232-1AB51878B8AF}"/>
              </a:ext>
            </a:extLst>
          </p:cNvPr>
          <p:cNvPicPr>
            <a:picLocks noChangeAspect="1"/>
          </p:cNvPicPr>
          <p:nvPr/>
        </p:nvPicPr>
        <p:blipFill>
          <a:blip r:embed="rId3"/>
          <a:stretch>
            <a:fillRect/>
          </a:stretch>
        </p:blipFill>
        <p:spPr>
          <a:xfrm>
            <a:off x="5928849" y="4339612"/>
            <a:ext cx="2165605" cy="1600665"/>
          </a:xfrm>
          <a:prstGeom prst="rect">
            <a:avLst/>
          </a:prstGeom>
          <a:ln>
            <a:solidFill>
              <a:schemeClr val="tx1"/>
            </a:solidFill>
          </a:ln>
        </p:spPr>
      </p:pic>
      <p:pic>
        <p:nvPicPr>
          <p:cNvPr id="51" name="図 50">
            <a:extLst>
              <a:ext uri="{FF2B5EF4-FFF2-40B4-BE49-F238E27FC236}">
                <a16:creationId xmlns:a16="http://schemas.microsoft.com/office/drawing/2014/main" id="{F2BE3783-ABDC-E856-52FC-4DFCCDD50AA3}"/>
              </a:ext>
            </a:extLst>
          </p:cNvPr>
          <p:cNvPicPr>
            <a:picLocks noChangeAspect="1"/>
          </p:cNvPicPr>
          <p:nvPr/>
        </p:nvPicPr>
        <p:blipFill>
          <a:blip r:embed="rId4"/>
          <a:stretch>
            <a:fillRect/>
          </a:stretch>
        </p:blipFill>
        <p:spPr>
          <a:xfrm>
            <a:off x="5162263" y="1764102"/>
            <a:ext cx="3162299" cy="1903182"/>
          </a:xfrm>
          <a:prstGeom prst="rect">
            <a:avLst/>
          </a:prstGeom>
          <a:ln>
            <a:solidFill>
              <a:schemeClr val="tx1"/>
            </a:solidFill>
          </a:ln>
        </p:spPr>
      </p:pic>
      <p:sp>
        <p:nvSpPr>
          <p:cNvPr id="2" name="タイトル 1">
            <a:extLst>
              <a:ext uri="{FF2B5EF4-FFF2-40B4-BE49-F238E27FC236}">
                <a16:creationId xmlns:a16="http://schemas.microsoft.com/office/drawing/2014/main" id="{2B1D1E52-53C1-E1D4-55AC-587F185BB9AB}"/>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ブレイクアウトルーム開催中に行えること</a:t>
            </a:r>
            <a:r>
              <a:rPr lang="ja-JP" altLang="en-US" sz="3200" dirty="0">
                <a:latin typeface="UD デジタル 教科書体 NK-B" panose="02020700000000000000" pitchFamily="18" charset="-128"/>
                <a:ea typeface="UD デジタル 教科書体 NK-B" panose="02020700000000000000" pitchFamily="18" charset="-128"/>
              </a:rPr>
              <a:t>④</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DF387370-61E8-EEA0-CC9A-EAADA8352D21}"/>
              </a:ext>
            </a:extLst>
          </p:cNvPr>
          <p:cNvSpPr>
            <a:spLocks noGrp="1"/>
          </p:cNvSpPr>
          <p:nvPr>
            <p:ph sz="half" idx="2"/>
          </p:nvPr>
        </p:nvSpPr>
        <p:spPr>
          <a:xfrm>
            <a:off x="4989885" y="1382697"/>
            <a:ext cx="2134815" cy="572414"/>
          </a:xfrm>
        </p:spPr>
        <p:txBody>
          <a:bodyPr>
            <a:normAutofit/>
          </a:bodyPr>
          <a:lstStyle/>
          <a:p>
            <a:pPr marL="0" indent="0">
              <a:buNone/>
            </a:pPr>
            <a:r>
              <a:rPr kumimoji="1" lang="ja-JP" altLang="en-US" sz="1800" dirty="0">
                <a:latin typeface="UD デジタル 教科書体 N-B" panose="02020700000000000000" pitchFamily="17" charset="-128"/>
                <a:ea typeface="UD デジタル 教科書体 N-B" panose="02020700000000000000" pitchFamily="17" charset="-128"/>
              </a:rPr>
              <a:t>◆テスト</a:t>
            </a:r>
            <a:endParaRPr kumimoji="1" lang="en-US" altLang="ja-JP" sz="1800"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sz="1800"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5C5E0805-08F6-BA1B-5542-A3B5B371F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7" name="四角形: 角を丸くする 6">
            <a:hlinkClick r:id="" action="ppaction://hlinkshowjump?jump=firstslide"/>
            <a:extLst>
              <a:ext uri="{FF2B5EF4-FFF2-40B4-BE49-F238E27FC236}">
                <a16:creationId xmlns:a16="http://schemas.microsoft.com/office/drawing/2014/main" id="{B0CCD5A5-97CF-00FB-0DCC-B7E5F8B2F318}"/>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5" action="ppaction://hlinksldjump"/>
            <a:extLst>
              <a:ext uri="{FF2B5EF4-FFF2-40B4-BE49-F238E27FC236}">
                <a16:creationId xmlns:a16="http://schemas.microsoft.com/office/drawing/2014/main" id="{062E309B-56E0-5C06-6A1C-FA6EE9DCA899}"/>
              </a:ext>
            </a:extLst>
          </p:cNvPr>
          <p:cNvSpPr/>
          <p:nvPr/>
        </p:nvSpPr>
        <p:spPr>
          <a:xfrm>
            <a:off x="6831445" y="6204093"/>
            <a:ext cx="3162299"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７</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でのｸﾞﾙｰﾌﾟﾜｰｸ</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3" name="図 2">
            <a:extLst>
              <a:ext uri="{FF2B5EF4-FFF2-40B4-BE49-F238E27FC236}">
                <a16:creationId xmlns:a16="http://schemas.microsoft.com/office/drawing/2014/main" id="{35E07381-1D44-688D-D9EC-FF9A58F6B736}"/>
              </a:ext>
            </a:extLst>
          </p:cNvPr>
          <p:cNvPicPr>
            <a:picLocks noChangeAspect="1"/>
          </p:cNvPicPr>
          <p:nvPr/>
        </p:nvPicPr>
        <p:blipFill>
          <a:blip r:embed="rId6"/>
          <a:stretch>
            <a:fillRect/>
          </a:stretch>
        </p:blipFill>
        <p:spPr>
          <a:xfrm>
            <a:off x="1139694" y="1372578"/>
            <a:ext cx="3270250" cy="2270070"/>
          </a:xfrm>
          <a:prstGeom prst="rect">
            <a:avLst/>
          </a:prstGeom>
          <a:ln>
            <a:solidFill>
              <a:schemeClr val="tx1"/>
            </a:solidFill>
          </a:ln>
        </p:spPr>
      </p:pic>
      <p:sp>
        <p:nvSpPr>
          <p:cNvPr id="5" name="コンテンツ プレースホルダー 3">
            <a:extLst>
              <a:ext uri="{FF2B5EF4-FFF2-40B4-BE49-F238E27FC236}">
                <a16:creationId xmlns:a16="http://schemas.microsoft.com/office/drawing/2014/main" id="{B69611CB-9615-2470-FDFB-D06E4AC2AE3D}"/>
              </a:ext>
            </a:extLst>
          </p:cNvPr>
          <p:cNvSpPr txBox="1">
            <a:spLocks/>
          </p:cNvSpPr>
          <p:nvPr/>
        </p:nvSpPr>
        <p:spPr>
          <a:xfrm>
            <a:off x="8527574" y="1679644"/>
            <a:ext cx="3458402" cy="3808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latin typeface="UD デジタル 教科書体 N-B" panose="02020700000000000000" pitchFamily="17" charset="-128"/>
                <a:ea typeface="UD デジタル 教科書体 N-B" panose="02020700000000000000" pitchFamily="17" charset="-128"/>
              </a:rPr>
              <a:t>選択肢のテストを作成できます。</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endParaRPr lang="en-US" altLang="ja-JP" sz="1800" dirty="0">
              <a:latin typeface="UD デジタル 教科書体 N-B" panose="02020700000000000000" pitchFamily="17" charset="-128"/>
              <a:ea typeface="UD デジタル 教科書体 N-B" panose="02020700000000000000" pitchFamily="17" charset="-128"/>
            </a:endParaRPr>
          </a:p>
        </p:txBody>
      </p:sp>
      <p:sp>
        <p:nvSpPr>
          <p:cNvPr id="9" name="正方形/長方形 8">
            <a:extLst>
              <a:ext uri="{FF2B5EF4-FFF2-40B4-BE49-F238E27FC236}">
                <a16:creationId xmlns:a16="http://schemas.microsoft.com/office/drawing/2014/main" id="{AEC607BB-6FD0-CF4A-D6B3-8B0063D0720D}"/>
              </a:ext>
            </a:extLst>
          </p:cNvPr>
          <p:cNvSpPr/>
          <p:nvPr/>
        </p:nvSpPr>
        <p:spPr>
          <a:xfrm>
            <a:off x="2774819" y="1911579"/>
            <a:ext cx="1549531" cy="5553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コンテンツ プレースホルダー 3">
            <a:extLst>
              <a:ext uri="{FF2B5EF4-FFF2-40B4-BE49-F238E27FC236}">
                <a16:creationId xmlns:a16="http://schemas.microsoft.com/office/drawing/2014/main" id="{9B700D85-F2AF-FD7F-C66D-B280A9C9C645}"/>
              </a:ext>
            </a:extLst>
          </p:cNvPr>
          <p:cNvSpPr txBox="1">
            <a:spLocks/>
          </p:cNvSpPr>
          <p:nvPr/>
        </p:nvSpPr>
        <p:spPr>
          <a:xfrm>
            <a:off x="2466239" y="3894295"/>
            <a:ext cx="4954458" cy="5068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1200" dirty="0">
                <a:latin typeface="UD デジタル 教科書体 N-B" panose="02020700000000000000" pitchFamily="17" charset="-128"/>
                <a:ea typeface="UD デジタル 教科書体 N-B" panose="02020700000000000000" pitchFamily="17" charset="-128"/>
              </a:rPr>
              <a:t>それぞれの人が回答すると、自分の回答と正解が見えたりします。</a:t>
            </a:r>
            <a:endParaRPr lang="en-US" altLang="ja-JP" sz="1200" dirty="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endParaRPr lang="en-US" altLang="ja-JP" sz="12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01041353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DE43B-3CD5-C123-D278-474E9550FBE4}"/>
            </a:ext>
          </a:extLst>
        </p:cNvPr>
        <p:cNvGrpSpPr/>
        <p:nvPr/>
      </p:nvGrpSpPr>
      <p:grpSpPr>
        <a:xfrm>
          <a:off x="0" y="0"/>
          <a:ext cx="0" cy="0"/>
          <a:chOff x="0" y="0"/>
          <a:chExt cx="0" cy="0"/>
        </a:xfrm>
      </p:grpSpPr>
      <p:pic>
        <p:nvPicPr>
          <p:cNvPr id="25" name="図 24">
            <a:extLst>
              <a:ext uri="{FF2B5EF4-FFF2-40B4-BE49-F238E27FC236}">
                <a16:creationId xmlns:a16="http://schemas.microsoft.com/office/drawing/2014/main" id="{4152B292-828C-159A-94F2-3151EB365092}"/>
              </a:ext>
            </a:extLst>
          </p:cNvPr>
          <p:cNvPicPr>
            <a:picLocks noChangeAspect="1"/>
          </p:cNvPicPr>
          <p:nvPr/>
        </p:nvPicPr>
        <p:blipFill>
          <a:blip r:embed="rId2"/>
          <a:stretch>
            <a:fillRect/>
          </a:stretch>
        </p:blipFill>
        <p:spPr>
          <a:xfrm>
            <a:off x="4536271" y="4539093"/>
            <a:ext cx="1706814" cy="2078408"/>
          </a:xfrm>
          <a:prstGeom prst="rect">
            <a:avLst/>
          </a:prstGeom>
          <a:ln>
            <a:solidFill>
              <a:schemeClr val="tx1"/>
            </a:solidFill>
          </a:ln>
        </p:spPr>
      </p:pic>
      <p:pic>
        <p:nvPicPr>
          <p:cNvPr id="17" name="図 16">
            <a:extLst>
              <a:ext uri="{FF2B5EF4-FFF2-40B4-BE49-F238E27FC236}">
                <a16:creationId xmlns:a16="http://schemas.microsoft.com/office/drawing/2014/main" id="{2BF0CFC0-F2B0-BF66-1148-378D68C052D9}"/>
              </a:ext>
            </a:extLst>
          </p:cNvPr>
          <p:cNvPicPr>
            <a:picLocks noChangeAspect="1"/>
          </p:cNvPicPr>
          <p:nvPr/>
        </p:nvPicPr>
        <p:blipFill>
          <a:blip r:embed="rId3"/>
          <a:srcRect b="38872"/>
          <a:stretch/>
        </p:blipFill>
        <p:spPr>
          <a:xfrm>
            <a:off x="4765366" y="1741269"/>
            <a:ext cx="3647228" cy="2439252"/>
          </a:xfrm>
          <a:prstGeom prst="rect">
            <a:avLst/>
          </a:prstGeom>
          <a:ln>
            <a:solidFill>
              <a:schemeClr val="tx1"/>
            </a:solidFill>
          </a:ln>
        </p:spPr>
      </p:pic>
      <p:pic>
        <p:nvPicPr>
          <p:cNvPr id="21" name="図 20">
            <a:extLst>
              <a:ext uri="{FF2B5EF4-FFF2-40B4-BE49-F238E27FC236}">
                <a16:creationId xmlns:a16="http://schemas.microsoft.com/office/drawing/2014/main" id="{4905D7FF-7CFC-1C5C-A612-B3836207044B}"/>
              </a:ext>
            </a:extLst>
          </p:cNvPr>
          <p:cNvPicPr>
            <a:picLocks noChangeAspect="1"/>
          </p:cNvPicPr>
          <p:nvPr/>
        </p:nvPicPr>
        <p:blipFill>
          <a:blip r:embed="rId4"/>
          <a:stretch>
            <a:fillRect/>
          </a:stretch>
        </p:blipFill>
        <p:spPr>
          <a:xfrm>
            <a:off x="1109381" y="4072808"/>
            <a:ext cx="2581636" cy="2143576"/>
          </a:xfrm>
          <a:prstGeom prst="rect">
            <a:avLst/>
          </a:prstGeom>
          <a:ln>
            <a:solidFill>
              <a:schemeClr val="tx1"/>
            </a:solidFill>
          </a:ln>
        </p:spPr>
      </p:pic>
      <p:sp>
        <p:nvSpPr>
          <p:cNvPr id="2" name="タイトル 1">
            <a:extLst>
              <a:ext uri="{FF2B5EF4-FFF2-40B4-BE49-F238E27FC236}">
                <a16:creationId xmlns:a16="http://schemas.microsoft.com/office/drawing/2014/main" id="{09460A8C-7AC5-3083-7248-DEE3B8D7F1A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ブレイクアウトルーム開催中に行えること</a:t>
            </a:r>
            <a:r>
              <a:rPr lang="ja-JP" altLang="en-US" sz="3200" dirty="0">
                <a:latin typeface="UD デジタル 教科書体 NK-B" panose="02020700000000000000" pitchFamily="18" charset="-128"/>
                <a:ea typeface="UD デジタル 教科書体 NK-B" panose="02020700000000000000" pitchFamily="18" charset="-128"/>
              </a:rPr>
              <a:t>⑤</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0B237E2-7271-CDA3-C8EA-6BCBEF145702}"/>
              </a:ext>
            </a:extLst>
          </p:cNvPr>
          <p:cNvSpPr>
            <a:spLocks noGrp="1"/>
          </p:cNvSpPr>
          <p:nvPr>
            <p:ph sz="half" idx="2"/>
          </p:nvPr>
        </p:nvSpPr>
        <p:spPr>
          <a:xfrm>
            <a:off x="4989885" y="1382697"/>
            <a:ext cx="2134815" cy="572414"/>
          </a:xfrm>
        </p:spPr>
        <p:txBody>
          <a:bodyPr>
            <a:normAutofit/>
          </a:bodyPr>
          <a:lstStyle/>
          <a:p>
            <a:pPr marL="0" indent="0">
              <a:buNone/>
            </a:pPr>
            <a:r>
              <a:rPr kumimoji="1" lang="ja-JP" altLang="en-US" sz="1800" dirty="0">
                <a:latin typeface="UD デジタル 教科書体 N-B" panose="02020700000000000000" pitchFamily="17" charset="-128"/>
                <a:ea typeface="UD デジタル 教科書体 N-B" panose="02020700000000000000" pitchFamily="17" charset="-128"/>
              </a:rPr>
              <a:t>◆ワードクラウド</a:t>
            </a:r>
            <a:endParaRPr kumimoji="1" lang="en-US" altLang="ja-JP" sz="1800"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sz="1800"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3FB63AC4-F677-EAAF-F523-D1465F1A5CD6}"/>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7" name="四角形: 角を丸くする 6">
            <a:hlinkClick r:id="" action="ppaction://hlinkshowjump?jump=firstslide"/>
            <a:extLst>
              <a:ext uri="{FF2B5EF4-FFF2-40B4-BE49-F238E27FC236}">
                <a16:creationId xmlns:a16="http://schemas.microsoft.com/office/drawing/2014/main" id="{A6534285-84B3-1EEF-0FE1-0D3E6B4A329E}"/>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5" action="ppaction://hlinksldjump"/>
            <a:extLst>
              <a:ext uri="{FF2B5EF4-FFF2-40B4-BE49-F238E27FC236}">
                <a16:creationId xmlns:a16="http://schemas.microsoft.com/office/drawing/2014/main" id="{8A3A5BF7-EED4-322C-516D-E22012156D1A}"/>
              </a:ext>
            </a:extLst>
          </p:cNvPr>
          <p:cNvSpPr/>
          <p:nvPr/>
        </p:nvSpPr>
        <p:spPr>
          <a:xfrm>
            <a:off x="6831445" y="6204093"/>
            <a:ext cx="3162299"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７</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でのｸﾞﾙｰﾌﾟﾜｰｸ</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3" name="図 2">
            <a:extLst>
              <a:ext uri="{FF2B5EF4-FFF2-40B4-BE49-F238E27FC236}">
                <a16:creationId xmlns:a16="http://schemas.microsoft.com/office/drawing/2014/main" id="{7E1794C9-60B2-EC7D-ECCE-E05E3CB35512}"/>
              </a:ext>
            </a:extLst>
          </p:cNvPr>
          <p:cNvPicPr>
            <a:picLocks noChangeAspect="1"/>
          </p:cNvPicPr>
          <p:nvPr/>
        </p:nvPicPr>
        <p:blipFill>
          <a:blip r:embed="rId6"/>
          <a:stretch>
            <a:fillRect/>
          </a:stretch>
        </p:blipFill>
        <p:spPr>
          <a:xfrm>
            <a:off x="1139694" y="1372578"/>
            <a:ext cx="3270250" cy="2270070"/>
          </a:xfrm>
          <a:prstGeom prst="rect">
            <a:avLst/>
          </a:prstGeom>
          <a:ln>
            <a:solidFill>
              <a:schemeClr val="tx1"/>
            </a:solidFill>
          </a:ln>
        </p:spPr>
      </p:pic>
      <p:sp>
        <p:nvSpPr>
          <p:cNvPr id="5" name="コンテンツ プレースホルダー 3">
            <a:extLst>
              <a:ext uri="{FF2B5EF4-FFF2-40B4-BE49-F238E27FC236}">
                <a16:creationId xmlns:a16="http://schemas.microsoft.com/office/drawing/2014/main" id="{5E9F4E7D-A920-C151-CFEB-A94A76CE81B0}"/>
              </a:ext>
            </a:extLst>
          </p:cNvPr>
          <p:cNvSpPr txBox="1">
            <a:spLocks/>
          </p:cNvSpPr>
          <p:nvPr/>
        </p:nvSpPr>
        <p:spPr>
          <a:xfrm>
            <a:off x="8527574" y="1679644"/>
            <a:ext cx="3458402" cy="380854"/>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latin typeface="UD デジタル 教科書体 N-B" panose="02020700000000000000" pitchFamily="17" charset="-128"/>
                <a:ea typeface="UD デジタル 教科書体 N-B" panose="02020700000000000000" pitchFamily="17" charset="-128"/>
              </a:rPr>
              <a:t>文章回答ができる質問を作成できます。</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endParaRPr lang="en-US" altLang="ja-JP" sz="1800" dirty="0">
              <a:latin typeface="UD デジタル 教科書体 N-B" panose="02020700000000000000" pitchFamily="17" charset="-128"/>
              <a:ea typeface="UD デジタル 教科書体 N-B" panose="02020700000000000000" pitchFamily="17" charset="-128"/>
            </a:endParaRPr>
          </a:p>
        </p:txBody>
      </p:sp>
      <p:sp>
        <p:nvSpPr>
          <p:cNvPr id="9" name="正方形/長方形 8">
            <a:extLst>
              <a:ext uri="{FF2B5EF4-FFF2-40B4-BE49-F238E27FC236}">
                <a16:creationId xmlns:a16="http://schemas.microsoft.com/office/drawing/2014/main" id="{0C19186F-0049-6F9E-9DD8-523907CD90C4}"/>
              </a:ext>
            </a:extLst>
          </p:cNvPr>
          <p:cNvSpPr/>
          <p:nvPr/>
        </p:nvSpPr>
        <p:spPr>
          <a:xfrm>
            <a:off x="1139694" y="2505747"/>
            <a:ext cx="1549531" cy="5553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コンテンツ プレースホルダー 3">
            <a:extLst>
              <a:ext uri="{FF2B5EF4-FFF2-40B4-BE49-F238E27FC236}">
                <a16:creationId xmlns:a16="http://schemas.microsoft.com/office/drawing/2014/main" id="{674A0CCA-DF59-86C6-1C51-D5B405D8286F}"/>
              </a:ext>
            </a:extLst>
          </p:cNvPr>
          <p:cNvSpPr txBox="1">
            <a:spLocks/>
          </p:cNvSpPr>
          <p:nvPr/>
        </p:nvSpPr>
        <p:spPr>
          <a:xfrm>
            <a:off x="1141542" y="3761644"/>
            <a:ext cx="4954458" cy="5068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1200" dirty="0">
                <a:latin typeface="UD デジタル 教科書体 N-B" panose="02020700000000000000" pitchFamily="17" charset="-128"/>
                <a:ea typeface="UD デジタル 教科書体 N-B" panose="02020700000000000000" pitchFamily="17" charset="-128"/>
              </a:rPr>
              <a:t>回答する人の画面</a:t>
            </a:r>
            <a:endParaRPr lang="en-US" altLang="ja-JP" sz="1200" dirty="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endParaRPr lang="en-US" altLang="ja-JP" sz="1200" dirty="0">
              <a:latin typeface="UD デジタル 教科書体 N-B" panose="02020700000000000000" pitchFamily="17" charset="-128"/>
              <a:ea typeface="UD デジタル 教科書体 N-B" panose="02020700000000000000" pitchFamily="17" charset="-128"/>
            </a:endParaRPr>
          </a:p>
        </p:txBody>
      </p:sp>
      <p:sp>
        <p:nvSpPr>
          <p:cNvPr id="12" name="コンテンツ プレースホルダー 3">
            <a:extLst>
              <a:ext uri="{FF2B5EF4-FFF2-40B4-BE49-F238E27FC236}">
                <a16:creationId xmlns:a16="http://schemas.microsoft.com/office/drawing/2014/main" id="{AD877AB6-4F5A-9CE6-AD38-18DF2C609F45}"/>
              </a:ext>
            </a:extLst>
          </p:cNvPr>
          <p:cNvSpPr txBox="1">
            <a:spLocks/>
          </p:cNvSpPr>
          <p:nvPr/>
        </p:nvSpPr>
        <p:spPr>
          <a:xfrm>
            <a:off x="6302990" y="4582742"/>
            <a:ext cx="4954458" cy="5068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1200" dirty="0">
                <a:latin typeface="UD デジタル 教科書体 N-B" panose="02020700000000000000" pitchFamily="17" charset="-128"/>
                <a:ea typeface="UD デジタル 教科書体 N-B" panose="02020700000000000000" pitchFamily="17" charset="-128"/>
              </a:rPr>
              <a:t>←回答結果。回答の多いものほど文字が大きく表示されます。</a:t>
            </a:r>
            <a:endParaRPr lang="en-US" altLang="ja-JP" sz="1200" dirty="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endParaRPr lang="en-US" altLang="ja-JP" sz="12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91196587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C465A-41FA-DD88-6557-B734C86A9DF8}"/>
            </a:ext>
          </a:extLst>
        </p:cNvPr>
        <p:cNvGrpSpPr/>
        <p:nvPr/>
      </p:nvGrpSpPr>
      <p:grpSpPr>
        <a:xfrm>
          <a:off x="0" y="0"/>
          <a:ext cx="0" cy="0"/>
          <a:chOff x="0" y="0"/>
          <a:chExt cx="0" cy="0"/>
        </a:xfrm>
      </p:grpSpPr>
      <p:pic>
        <p:nvPicPr>
          <p:cNvPr id="31" name="図 30">
            <a:extLst>
              <a:ext uri="{FF2B5EF4-FFF2-40B4-BE49-F238E27FC236}">
                <a16:creationId xmlns:a16="http://schemas.microsoft.com/office/drawing/2014/main" id="{0906A894-0852-2FE4-E822-A002D73E4DC1}"/>
              </a:ext>
            </a:extLst>
          </p:cNvPr>
          <p:cNvPicPr>
            <a:picLocks noChangeAspect="1"/>
          </p:cNvPicPr>
          <p:nvPr/>
        </p:nvPicPr>
        <p:blipFill>
          <a:blip r:embed="rId2"/>
          <a:stretch>
            <a:fillRect/>
          </a:stretch>
        </p:blipFill>
        <p:spPr>
          <a:xfrm>
            <a:off x="4638024" y="1915093"/>
            <a:ext cx="4054052" cy="2958950"/>
          </a:xfrm>
          <a:prstGeom prst="rect">
            <a:avLst/>
          </a:prstGeom>
          <a:ln>
            <a:solidFill>
              <a:schemeClr val="tx1"/>
            </a:solidFill>
          </a:ln>
        </p:spPr>
      </p:pic>
      <p:pic>
        <p:nvPicPr>
          <p:cNvPr id="34" name="図 33">
            <a:extLst>
              <a:ext uri="{FF2B5EF4-FFF2-40B4-BE49-F238E27FC236}">
                <a16:creationId xmlns:a16="http://schemas.microsoft.com/office/drawing/2014/main" id="{8DBB6F4C-020F-A0A7-DAD9-E3EF80F78B79}"/>
              </a:ext>
            </a:extLst>
          </p:cNvPr>
          <p:cNvPicPr>
            <a:picLocks noChangeAspect="1"/>
          </p:cNvPicPr>
          <p:nvPr/>
        </p:nvPicPr>
        <p:blipFill>
          <a:blip r:embed="rId3"/>
          <a:stretch>
            <a:fillRect/>
          </a:stretch>
        </p:blipFill>
        <p:spPr>
          <a:xfrm>
            <a:off x="8920156" y="3266520"/>
            <a:ext cx="2583266" cy="2143814"/>
          </a:xfrm>
          <a:prstGeom prst="rect">
            <a:avLst/>
          </a:prstGeom>
          <a:ln>
            <a:solidFill>
              <a:schemeClr val="tx1"/>
            </a:solidFill>
          </a:ln>
        </p:spPr>
      </p:pic>
      <p:sp>
        <p:nvSpPr>
          <p:cNvPr id="2" name="タイトル 1">
            <a:extLst>
              <a:ext uri="{FF2B5EF4-FFF2-40B4-BE49-F238E27FC236}">
                <a16:creationId xmlns:a16="http://schemas.microsoft.com/office/drawing/2014/main" id="{3D140E34-86DE-FC3E-BD1A-0D448A81CCC4}"/>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ブレイクアウトルーム開催中に行えること⑥</a:t>
            </a:r>
          </a:p>
        </p:txBody>
      </p:sp>
      <p:sp>
        <p:nvSpPr>
          <p:cNvPr id="4" name="コンテンツ プレースホルダー 3">
            <a:extLst>
              <a:ext uri="{FF2B5EF4-FFF2-40B4-BE49-F238E27FC236}">
                <a16:creationId xmlns:a16="http://schemas.microsoft.com/office/drawing/2014/main" id="{B8A2AA2B-CD93-116A-2366-CE8B6BA1149C}"/>
              </a:ext>
            </a:extLst>
          </p:cNvPr>
          <p:cNvSpPr>
            <a:spLocks noGrp="1"/>
          </p:cNvSpPr>
          <p:nvPr>
            <p:ph sz="half" idx="2"/>
          </p:nvPr>
        </p:nvSpPr>
        <p:spPr>
          <a:xfrm>
            <a:off x="4638024" y="1352809"/>
            <a:ext cx="2134815" cy="572414"/>
          </a:xfrm>
        </p:spPr>
        <p:txBody>
          <a:bodyPr>
            <a:normAutofit/>
          </a:bodyPr>
          <a:lstStyle/>
          <a:p>
            <a:pPr marL="0" indent="0">
              <a:buNone/>
            </a:pPr>
            <a:r>
              <a:rPr kumimoji="1" lang="ja-JP" altLang="en-US" sz="1800" dirty="0">
                <a:latin typeface="UD デジタル 教科書体 N-B" panose="02020700000000000000" pitchFamily="17" charset="-128"/>
                <a:ea typeface="UD デジタル 教科書体 N-B" panose="02020700000000000000" pitchFamily="17" charset="-128"/>
              </a:rPr>
              <a:t>◆評価</a:t>
            </a:r>
            <a:endParaRPr kumimoji="1" lang="en-US" altLang="ja-JP" sz="1800"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sz="1800"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6C12FEA4-C6BD-206C-4171-CD3552115059}"/>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7" name="四角形: 角を丸くする 6">
            <a:hlinkClick r:id="" action="ppaction://hlinkshowjump?jump=firstslide"/>
            <a:extLst>
              <a:ext uri="{FF2B5EF4-FFF2-40B4-BE49-F238E27FC236}">
                <a16:creationId xmlns:a16="http://schemas.microsoft.com/office/drawing/2014/main" id="{BEAC4B7F-3EFF-A5A6-D447-154BDA111AD8}"/>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4" action="ppaction://hlinksldjump"/>
            <a:extLst>
              <a:ext uri="{FF2B5EF4-FFF2-40B4-BE49-F238E27FC236}">
                <a16:creationId xmlns:a16="http://schemas.microsoft.com/office/drawing/2014/main" id="{9CD87FC2-4A91-A3D9-C181-8D888A05BFEF}"/>
              </a:ext>
            </a:extLst>
          </p:cNvPr>
          <p:cNvSpPr/>
          <p:nvPr/>
        </p:nvSpPr>
        <p:spPr>
          <a:xfrm>
            <a:off x="6831445" y="6204093"/>
            <a:ext cx="3162299"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７</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でのｸﾞﾙｰﾌﾟﾜｰｸ</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3" name="図 2">
            <a:extLst>
              <a:ext uri="{FF2B5EF4-FFF2-40B4-BE49-F238E27FC236}">
                <a16:creationId xmlns:a16="http://schemas.microsoft.com/office/drawing/2014/main" id="{F9F0F147-5B64-B3F4-E45D-102CB7A517A1}"/>
              </a:ext>
            </a:extLst>
          </p:cNvPr>
          <p:cNvPicPr>
            <a:picLocks noChangeAspect="1"/>
          </p:cNvPicPr>
          <p:nvPr/>
        </p:nvPicPr>
        <p:blipFill>
          <a:blip r:embed="rId5"/>
          <a:stretch>
            <a:fillRect/>
          </a:stretch>
        </p:blipFill>
        <p:spPr>
          <a:xfrm>
            <a:off x="1139694" y="1372578"/>
            <a:ext cx="3270250" cy="2270070"/>
          </a:xfrm>
          <a:prstGeom prst="rect">
            <a:avLst/>
          </a:prstGeom>
          <a:ln>
            <a:solidFill>
              <a:schemeClr val="tx1"/>
            </a:solidFill>
          </a:ln>
        </p:spPr>
      </p:pic>
      <p:sp>
        <p:nvSpPr>
          <p:cNvPr id="5" name="コンテンツ プレースホルダー 3">
            <a:extLst>
              <a:ext uri="{FF2B5EF4-FFF2-40B4-BE49-F238E27FC236}">
                <a16:creationId xmlns:a16="http://schemas.microsoft.com/office/drawing/2014/main" id="{44822A70-6EC2-76EA-9B11-39EF3CC01A39}"/>
              </a:ext>
            </a:extLst>
          </p:cNvPr>
          <p:cNvSpPr txBox="1">
            <a:spLocks/>
          </p:cNvSpPr>
          <p:nvPr/>
        </p:nvSpPr>
        <p:spPr>
          <a:xfrm>
            <a:off x="7333975" y="1486813"/>
            <a:ext cx="4537021" cy="3808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latin typeface="UD デジタル 教科書体 N-B" panose="02020700000000000000" pitchFamily="17" charset="-128"/>
                <a:ea typeface="UD デジタル 教科書体 N-B" panose="02020700000000000000" pitchFamily="17" charset="-128"/>
              </a:rPr>
              <a:t>　レベル評価ができる質問を作成できます。</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endParaRPr lang="en-US" altLang="ja-JP" sz="1800" dirty="0">
              <a:latin typeface="UD デジタル 教科書体 N-B" panose="02020700000000000000" pitchFamily="17" charset="-128"/>
              <a:ea typeface="UD デジタル 教科書体 N-B" panose="02020700000000000000" pitchFamily="17" charset="-128"/>
            </a:endParaRPr>
          </a:p>
        </p:txBody>
      </p:sp>
      <p:sp>
        <p:nvSpPr>
          <p:cNvPr id="9" name="正方形/長方形 8">
            <a:extLst>
              <a:ext uri="{FF2B5EF4-FFF2-40B4-BE49-F238E27FC236}">
                <a16:creationId xmlns:a16="http://schemas.microsoft.com/office/drawing/2014/main" id="{185DFF69-63CE-8DD7-04D5-371663D46D94}"/>
              </a:ext>
            </a:extLst>
          </p:cNvPr>
          <p:cNvSpPr/>
          <p:nvPr/>
        </p:nvSpPr>
        <p:spPr>
          <a:xfrm>
            <a:off x="2774819" y="2507613"/>
            <a:ext cx="1549531" cy="5553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コンテンツ プレースホルダー 3">
            <a:extLst>
              <a:ext uri="{FF2B5EF4-FFF2-40B4-BE49-F238E27FC236}">
                <a16:creationId xmlns:a16="http://schemas.microsoft.com/office/drawing/2014/main" id="{EA942CCB-599E-FACF-C4C5-9C7C7504D965}"/>
              </a:ext>
            </a:extLst>
          </p:cNvPr>
          <p:cNvSpPr txBox="1">
            <a:spLocks/>
          </p:cNvSpPr>
          <p:nvPr/>
        </p:nvSpPr>
        <p:spPr>
          <a:xfrm>
            <a:off x="8692076" y="2478876"/>
            <a:ext cx="4954458" cy="7188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1200" dirty="0">
                <a:latin typeface="UD デジタル 教科書体 N-B" panose="02020700000000000000" pitchFamily="17" charset="-128"/>
                <a:ea typeface="UD デジタル 教科書体 N-B" panose="02020700000000000000" pitchFamily="17" charset="-128"/>
              </a:rPr>
              <a:t>　回答結果。回答のレベルの平均が</a:t>
            </a:r>
            <a:endParaRPr lang="en-US" altLang="ja-JP" sz="1200"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sz="1200" dirty="0">
                <a:latin typeface="UD デジタル 教科書体 N-B" panose="02020700000000000000" pitchFamily="17" charset="-128"/>
                <a:ea typeface="UD デジタル 教科書体 N-B" panose="02020700000000000000" pitchFamily="17" charset="-128"/>
              </a:rPr>
              <a:t>　表示されます。</a:t>
            </a:r>
            <a:endParaRPr lang="en-US" altLang="ja-JP" sz="1200" dirty="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endParaRPr lang="en-US" altLang="ja-JP" sz="12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2513084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0EA15-055F-D5EF-9220-71DC94C9092B}"/>
            </a:ext>
          </a:extLst>
        </p:cNvPr>
        <p:cNvGrpSpPr/>
        <p:nvPr/>
      </p:nvGrpSpPr>
      <p:grpSpPr>
        <a:xfrm>
          <a:off x="0" y="0"/>
          <a:ext cx="0" cy="0"/>
          <a:chOff x="0" y="0"/>
          <a:chExt cx="0" cy="0"/>
        </a:xfrm>
      </p:grpSpPr>
      <p:pic>
        <p:nvPicPr>
          <p:cNvPr id="40" name="図 39">
            <a:extLst>
              <a:ext uri="{FF2B5EF4-FFF2-40B4-BE49-F238E27FC236}">
                <a16:creationId xmlns:a16="http://schemas.microsoft.com/office/drawing/2014/main" id="{E6C657E3-DDF5-D20B-A9DB-2CFB5628F200}"/>
              </a:ext>
            </a:extLst>
          </p:cNvPr>
          <p:cNvPicPr>
            <a:picLocks noChangeAspect="1"/>
          </p:cNvPicPr>
          <p:nvPr/>
        </p:nvPicPr>
        <p:blipFill>
          <a:blip r:embed="rId2"/>
          <a:stretch>
            <a:fillRect/>
          </a:stretch>
        </p:blipFill>
        <p:spPr>
          <a:xfrm>
            <a:off x="9156070" y="4334119"/>
            <a:ext cx="1299494" cy="1693280"/>
          </a:xfrm>
          <a:prstGeom prst="rect">
            <a:avLst/>
          </a:prstGeom>
          <a:ln>
            <a:solidFill>
              <a:schemeClr val="tx1"/>
            </a:solidFill>
          </a:ln>
        </p:spPr>
      </p:pic>
      <p:pic>
        <p:nvPicPr>
          <p:cNvPr id="44" name="図 43">
            <a:extLst>
              <a:ext uri="{FF2B5EF4-FFF2-40B4-BE49-F238E27FC236}">
                <a16:creationId xmlns:a16="http://schemas.microsoft.com/office/drawing/2014/main" id="{A8BEA045-398F-9D62-B5EF-9165654B3FFD}"/>
              </a:ext>
            </a:extLst>
          </p:cNvPr>
          <p:cNvPicPr>
            <a:picLocks noChangeAspect="1"/>
          </p:cNvPicPr>
          <p:nvPr/>
        </p:nvPicPr>
        <p:blipFill>
          <a:blip r:embed="rId3"/>
          <a:stretch>
            <a:fillRect/>
          </a:stretch>
        </p:blipFill>
        <p:spPr>
          <a:xfrm>
            <a:off x="4989886" y="1919747"/>
            <a:ext cx="3270250" cy="2154307"/>
          </a:xfrm>
          <a:prstGeom prst="rect">
            <a:avLst/>
          </a:prstGeom>
          <a:ln>
            <a:solidFill>
              <a:schemeClr val="tx1"/>
            </a:solidFill>
          </a:ln>
        </p:spPr>
      </p:pic>
      <p:pic>
        <p:nvPicPr>
          <p:cNvPr id="47" name="図 46">
            <a:extLst>
              <a:ext uri="{FF2B5EF4-FFF2-40B4-BE49-F238E27FC236}">
                <a16:creationId xmlns:a16="http://schemas.microsoft.com/office/drawing/2014/main" id="{C29D7313-81E3-0565-1B04-55025FF0E4FB}"/>
              </a:ext>
            </a:extLst>
          </p:cNvPr>
          <p:cNvPicPr>
            <a:picLocks noChangeAspect="1"/>
          </p:cNvPicPr>
          <p:nvPr/>
        </p:nvPicPr>
        <p:blipFill>
          <a:blip r:embed="rId4"/>
          <a:stretch>
            <a:fillRect/>
          </a:stretch>
        </p:blipFill>
        <p:spPr>
          <a:xfrm>
            <a:off x="1139694" y="4167994"/>
            <a:ext cx="2819400" cy="2324881"/>
          </a:xfrm>
          <a:prstGeom prst="rect">
            <a:avLst/>
          </a:prstGeom>
          <a:ln>
            <a:solidFill>
              <a:schemeClr val="tx1"/>
            </a:solidFill>
          </a:ln>
        </p:spPr>
      </p:pic>
      <p:pic>
        <p:nvPicPr>
          <p:cNvPr id="49" name="図 48">
            <a:extLst>
              <a:ext uri="{FF2B5EF4-FFF2-40B4-BE49-F238E27FC236}">
                <a16:creationId xmlns:a16="http://schemas.microsoft.com/office/drawing/2014/main" id="{BC4C4546-66AD-AFFC-E2C0-946227DE26AB}"/>
              </a:ext>
            </a:extLst>
          </p:cNvPr>
          <p:cNvPicPr>
            <a:picLocks noChangeAspect="1"/>
          </p:cNvPicPr>
          <p:nvPr/>
        </p:nvPicPr>
        <p:blipFill>
          <a:blip r:embed="rId5"/>
          <a:stretch>
            <a:fillRect/>
          </a:stretch>
        </p:blipFill>
        <p:spPr>
          <a:xfrm>
            <a:off x="4989885" y="4716224"/>
            <a:ext cx="2988518" cy="905208"/>
          </a:xfrm>
          <a:prstGeom prst="rect">
            <a:avLst/>
          </a:prstGeom>
          <a:ln>
            <a:solidFill>
              <a:schemeClr val="tx1"/>
            </a:solidFill>
          </a:ln>
        </p:spPr>
      </p:pic>
      <p:sp>
        <p:nvSpPr>
          <p:cNvPr id="2" name="タイトル 1">
            <a:extLst>
              <a:ext uri="{FF2B5EF4-FFF2-40B4-BE49-F238E27FC236}">
                <a16:creationId xmlns:a16="http://schemas.microsoft.com/office/drawing/2014/main" id="{4B28C663-23EE-F4EA-C68E-1762456E4884}"/>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ブレイクアウトルーム開催中に行えること</a:t>
            </a:r>
            <a:r>
              <a:rPr lang="ja-JP" altLang="en-US" sz="3200" dirty="0">
                <a:latin typeface="UD デジタル 教科書体 NK-B" panose="02020700000000000000" pitchFamily="18" charset="-128"/>
                <a:ea typeface="UD デジタル 教科書体 NK-B" panose="02020700000000000000" pitchFamily="18" charset="-128"/>
              </a:rPr>
              <a:t>⑥</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40DC9B33-D932-D128-1386-827F402765BB}"/>
              </a:ext>
            </a:extLst>
          </p:cNvPr>
          <p:cNvSpPr>
            <a:spLocks noGrp="1"/>
          </p:cNvSpPr>
          <p:nvPr>
            <p:ph sz="half" idx="2"/>
          </p:nvPr>
        </p:nvSpPr>
        <p:spPr>
          <a:xfrm>
            <a:off x="4989885" y="1382697"/>
            <a:ext cx="2134815" cy="572414"/>
          </a:xfrm>
        </p:spPr>
        <p:txBody>
          <a:bodyPr>
            <a:normAutofit/>
          </a:bodyPr>
          <a:lstStyle/>
          <a:p>
            <a:pPr marL="0" indent="0">
              <a:buNone/>
            </a:pPr>
            <a:r>
              <a:rPr kumimoji="1" lang="ja-JP" altLang="en-US" sz="1800" dirty="0">
                <a:latin typeface="UD デジタル 教科書体 N-B" panose="02020700000000000000" pitchFamily="17" charset="-128"/>
                <a:ea typeface="UD デジタル 教科書体 N-B" panose="02020700000000000000" pitchFamily="17" charset="-128"/>
              </a:rPr>
              <a:t>◆ランキング</a:t>
            </a:r>
            <a:endParaRPr kumimoji="1" lang="en-US" altLang="ja-JP" sz="1800"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sz="1800"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2B2AC095-DC7A-6B66-1CBA-C5F2BD3E586D}"/>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7" name="四角形: 角を丸くする 6">
            <a:hlinkClick r:id="" action="ppaction://hlinkshowjump?jump=firstslide"/>
            <a:extLst>
              <a:ext uri="{FF2B5EF4-FFF2-40B4-BE49-F238E27FC236}">
                <a16:creationId xmlns:a16="http://schemas.microsoft.com/office/drawing/2014/main" id="{C49A438A-B887-1C43-83F7-830573FDA625}"/>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6" action="ppaction://hlinksldjump"/>
            <a:extLst>
              <a:ext uri="{FF2B5EF4-FFF2-40B4-BE49-F238E27FC236}">
                <a16:creationId xmlns:a16="http://schemas.microsoft.com/office/drawing/2014/main" id="{1FC918FD-D9CF-2F8F-75C6-DA6E175E65A4}"/>
              </a:ext>
            </a:extLst>
          </p:cNvPr>
          <p:cNvSpPr/>
          <p:nvPr/>
        </p:nvSpPr>
        <p:spPr>
          <a:xfrm>
            <a:off x="6831445" y="6204093"/>
            <a:ext cx="3162299"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７</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でのｸﾞﾙｰﾌﾟﾜｰｸ</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3" name="図 2">
            <a:extLst>
              <a:ext uri="{FF2B5EF4-FFF2-40B4-BE49-F238E27FC236}">
                <a16:creationId xmlns:a16="http://schemas.microsoft.com/office/drawing/2014/main" id="{703139C5-CC2D-B72F-9EC3-11396A60BDBC}"/>
              </a:ext>
            </a:extLst>
          </p:cNvPr>
          <p:cNvPicPr>
            <a:picLocks noChangeAspect="1"/>
          </p:cNvPicPr>
          <p:nvPr/>
        </p:nvPicPr>
        <p:blipFill>
          <a:blip r:embed="rId7"/>
          <a:stretch>
            <a:fillRect/>
          </a:stretch>
        </p:blipFill>
        <p:spPr>
          <a:xfrm>
            <a:off x="1139694" y="1372578"/>
            <a:ext cx="3270250" cy="2270070"/>
          </a:xfrm>
          <a:prstGeom prst="rect">
            <a:avLst/>
          </a:prstGeom>
          <a:ln>
            <a:solidFill>
              <a:schemeClr val="tx1"/>
            </a:solidFill>
          </a:ln>
        </p:spPr>
      </p:pic>
      <p:sp>
        <p:nvSpPr>
          <p:cNvPr id="5" name="コンテンツ プレースホルダー 3">
            <a:extLst>
              <a:ext uri="{FF2B5EF4-FFF2-40B4-BE49-F238E27FC236}">
                <a16:creationId xmlns:a16="http://schemas.microsoft.com/office/drawing/2014/main" id="{23BF19DF-2F40-14BB-B8A6-4BE5C6F8DD00}"/>
              </a:ext>
            </a:extLst>
          </p:cNvPr>
          <p:cNvSpPr txBox="1">
            <a:spLocks/>
          </p:cNvSpPr>
          <p:nvPr/>
        </p:nvSpPr>
        <p:spPr>
          <a:xfrm>
            <a:off x="7124700" y="1368616"/>
            <a:ext cx="2658586" cy="682549"/>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1800" dirty="0">
                <a:latin typeface="UD デジタル 教科書体 N-B" panose="02020700000000000000" pitchFamily="17" charset="-128"/>
                <a:ea typeface="UD デジタル 教科書体 N-B" panose="02020700000000000000" pitchFamily="17" charset="-128"/>
              </a:rPr>
              <a:t>選択肢を回答者がランキングして回答する形式のアンケートが作成できます。</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endParaRPr lang="en-US" altLang="ja-JP" sz="1800" dirty="0">
              <a:latin typeface="UD デジタル 教科書体 N-B" panose="02020700000000000000" pitchFamily="17" charset="-128"/>
              <a:ea typeface="UD デジタル 教科書体 N-B" panose="02020700000000000000" pitchFamily="17" charset="-128"/>
            </a:endParaRPr>
          </a:p>
        </p:txBody>
      </p:sp>
      <p:sp>
        <p:nvSpPr>
          <p:cNvPr id="9" name="正方形/長方形 8">
            <a:extLst>
              <a:ext uri="{FF2B5EF4-FFF2-40B4-BE49-F238E27FC236}">
                <a16:creationId xmlns:a16="http://schemas.microsoft.com/office/drawing/2014/main" id="{24A90BDA-7BF3-68ED-2446-11A1D10AAE68}"/>
              </a:ext>
            </a:extLst>
          </p:cNvPr>
          <p:cNvSpPr/>
          <p:nvPr/>
        </p:nvSpPr>
        <p:spPr>
          <a:xfrm>
            <a:off x="1145293" y="3050407"/>
            <a:ext cx="1549531" cy="5553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コンテンツ プレースホルダー 3">
            <a:extLst>
              <a:ext uri="{FF2B5EF4-FFF2-40B4-BE49-F238E27FC236}">
                <a16:creationId xmlns:a16="http://schemas.microsoft.com/office/drawing/2014/main" id="{D7FCAC7E-7CEC-01BF-69E7-9BDFCE303D6E}"/>
              </a:ext>
            </a:extLst>
          </p:cNvPr>
          <p:cNvSpPr txBox="1">
            <a:spLocks/>
          </p:cNvSpPr>
          <p:nvPr/>
        </p:nvSpPr>
        <p:spPr>
          <a:xfrm>
            <a:off x="1102834" y="3796448"/>
            <a:ext cx="4954458" cy="5068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1200" dirty="0">
                <a:latin typeface="UD デジタル 教科書体 N-B" panose="02020700000000000000" pitchFamily="17" charset="-128"/>
                <a:ea typeface="UD デジタル 教科書体 N-B" panose="02020700000000000000" pitchFamily="17" charset="-128"/>
              </a:rPr>
              <a:t>回答者の画面</a:t>
            </a:r>
            <a:endParaRPr lang="en-US" altLang="ja-JP" sz="1200" dirty="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endParaRPr lang="en-US" altLang="ja-JP" sz="1200" dirty="0">
              <a:latin typeface="UD デジタル 教科書体 N-B" panose="02020700000000000000" pitchFamily="17" charset="-128"/>
              <a:ea typeface="UD デジタル 教科書体 N-B" panose="02020700000000000000" pitchFamily="17" charset="-128"/>
            </a:endParaRPr>
          </a:p>
        </p:txBody>
      </p:sp>
      <p:sp>
        <p:nvSpPr>
          <p:cNvPr id="13" name="コンテンツ プレースホルダー 3">
            <a:extLst>
              <a:ext uri="{FF2B5EF4-FFF2-40B4-BE49-F238E27FC236}">
                <a16:creationId xmlns:a16="http://schemas.microsoft.com/office/drawing/2014/main" id="{02BBD02D-FCCB-61AA-E02C-CD723B59640E}"/>
              </a:ext>
            </a:extLst>
          </p:cNvPr>
          <p:cNvSpPr txBox="1">
            <a:spLocks/>
          </p:cNvSpPr>
          <p:nvPr/>
        </p:nvSpPr>
        <p:spPr>
          <a:xfrm>
            <a:off x="4201612" y="4355298"/>
            <a:ext cx="4954458" cy="5068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1200" dirty="0">
                <a:latin typeface="UD デジタル 教科書体 N-B" panose="02020700000000000000" pitchFamily="17" charset="-128"/>
                <a:ea typeface="UD デジタル 教科書体 N-B" panose="02020700000000000000" pitchFamily="17" charset="-128"/>
              </a:rPr>
              <a:t>ランキングを上下させることで回答者のランクを決めてもらいます</a:t>
            </a:r>
            <a:endParaRPr lang="en-US" altLang="ja-JP" sz="1200" dirty="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endParaRPr lang="en-US" altLang="ja-JP" sz="1200" dirty="0">
              <a:latin typeface="UD デジタル 教科書体 N-B" panose="02020700000000000000" pitchFamily="17" charset="-128"/>
              <a:ea typeface="UD デジタル 教科書体 N-B" panose="02020700000000000000" pitchFamily="17" charset="-128"/>
            </a:endParaRPr>
          </a:p>
        </p:txBody>
      </p:sp>
      <p:sp>
        <p:nvSpPr>
          <p:cNvPr id="14" name="コンテンツ プレースホルダー 3">
            <a:extLst>
              <a:ext uri="{FF2B5EF4-FFF2-40B4-BE49-F238E27FC236}">
                <a16:creationId xmlns:a16="http://schemas.microsoft.com/office/drawing/2014/main" id="{8ABB24CC-BB1C-3ECC-2044-5129B8EA17D6}"/>
              </a:ext>
            </a:extLst>
          </p:cNvPr>
          <p:cNvSpPr txBox="1">
            <a:spLocks/>
          </p:cNvSpPr>
          <p:nvPr/>
        </p:nvSpPr>
        <p:spPr>
          <a:xfrm>
            <a:off x="9058792" y="4031465"/>
            <a:ext cx="4954458" cy="5068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1200" dirty="0">
                <a:latin typeface="UD デジタル 教科書体 N-B" panose="02020700000000000000" pitchFamily="17" charset="-128"/>
                <a:ea typeface="UD デジタル 教科書体 N-B" panose="02020700000000000000" pitchFamily="17" charset="-128"/>
              </a:rPr>
              <a:t>回答結果はこのように表示されます。</a:t>
            </a:r>
            <a:endParaRPr lang="en-US" altLang="ja-JP" sz="1200" dirty="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endParaRPr lang="en-US" altLang="ja-JP" sz="1200" dirty="0">
              <a:latin typeface="UD デジタル 教科書体 N-B" panose="02020700000000000000" pitchFamily="17" charset="-128"/>
              <a:ea typeface="UD デジタル 教科書体 N-B" panose="02020700000000000000" pitchFamily="17" charset="-128"/>
            </a:endParaRPr>
          </a:p>
        </p:txBody>
      </p:sp>
      <p:sp>
        <p:nvSpPr>
          <p:cNvPr id="15" name="矢印: 下 14">
            <a:extLst>
              <a:ext uri="{FF2B5EF4-FFF2-40B4-BE49-F238E27FC236}">
                <a16:creationId xmlns:a16="http://schemas.microsoft.com/office/drawing/2014/main" id="{00F7AEB1-4497-9A43-ED1B-07ADBA0170B0}"/>
              </a:ext>
            </a:extLst>
          </p:cNvPr>
          <p:cNvSpPr/>
          <p:nvPr/>
        </p:nvSpPr>
        <p:spPr>
          <a:xfrm rot="3677902">
            <a:off x="4337097" y="3615320"/>
            <a:ext cx="399304" cy="72808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右 15">
            <a:extLst>
              <a:ext uri="{FF2B5EF4-FFF2-40B4-BE49-F238E27FC236}">
                <a16:creationId xmlns:a16="http://schemas.microsoft.com/office/drawing/2014/main" id="{A9482B94-F343-1F5A-EA76-897593588714}"/>
              </a:ext>
            </a:extLst>
          </p:cNvPr>
          <p:cNvSpPr/>
          <p:nvPr/>
        </p:nvSpPr>
        <p:spPr>
          <a:xfrm>
            <a:off x="4142929" y="4997185"/>
            <a:ext cx="719925" cy="33666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右 17">
            <a:extLst>
              <a:ext uri="{FF2B5EF4-FFF2-40B4-BE49-F238E27FC236}">
                <a16:creationId xmlns:a16="http://schemas.microsoft.com/office/drawing/2014/main" id="{8B2512F5-34D5-6E20-8BBC-D3C98D01BE18}"/>
              </a:ext>
            </a:extLst>
          </p:cNvPr>
          <p:cNvSpPr/>
          <p:nvPr/>
        </p:nvSpPr>
        <p:spPr>
          <a:xfrm>
            <a:off x="8105433" y="4975090"/>
            <a:ext cx="866801" cy="38085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4988847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ブレイクアウトルーム終了後に行えること①</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77500" lnSpcReduction="20000"/>
          </a:bodyPr>
          <a:lstStyle/>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①ブレイクアウトルームでの</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チャット内容が個人のチャットに</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記録として残っています。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生徒は自分のルームに入っていた分しかチャットの記録を見ることはできません。</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35654628-BF59-180F-538D-13CC2CDCE876}"/>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7" name="四角形: 角を丸くする 6">
            <a:hlinkClick r:id="rId2" action="ppaction://hlinksldjump"/>
            <a:extLst>
              <a:ext uri="{FF2B5EF4-FFF2-40B4-BE49-F238E27FC236}">
                <a16:creationId xmlns:a16="http://schemas.microsoft.com/office/drawing/2014/main" id="{1EE5B464-49E4-3FCD-A812-C96EA1334A2A}"/>
              </a:ext>
            </a:extLst>
          </p:cNvPr>
          <p:cNvSpPr/>
          <p:nvPr/>
        </p:nvSpPr>
        <p:spPr>
          <a:xfrm>
            <a:off x="6831445" y="6204093"/>
            <a:ext cx="3162299"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７</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でのｸﾞﾙｰﾌﾟﾜｰｸ</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1" name="図 10">
            <a:extLst>
              <a:ext uri="{FF2B5EF4-FFF2-40B4-BE49-F238E27FC236}">
                <a16:creationId xmlns:a16="http://schemas.microsoft.com/office/drawing/2014/main" id="{5FE8E362-127B-9EA6-16BD-6727CA33817E}"/>
              </a:ext>
            </a:extLst>
          </p:cNvPr>
          <p:cNvPicPr>
            <a:picLocks noChangeAspect="1"/>
          </p:cNvPicPr>
          <p:nvPr/>
        </p:nvPicPr>
        <p:blipFill>
          <a:blip r:embed="rId3"/>
          <a:stretch>
            <a:fillRect/>
          </a:stretch>
        </p:blipFill>
        <p:spPr>
          <a:xfrm>
            <a:off x="6172200" y="3820809"/>
            <a:ext cx="2743583" cy="1047896"/>
          </a:xfrm>
          <a:prstGeom prst="rect">
            <a:avLst/>
          </a:prstGeom>
        </p:spPr>
      </p:pic>
      <p:pic>
        <p:nvPicPr>
          <p:cNvPr id="13" name="図 12">
            <a:extLst>
              <a:ext uri="{FF2B5EF4-FFF2-40B4-BE49-F238E27FC236}">
                <a16:creationId xmlns:a16="http://schemas.microsoft.com/office/drawing/2014/main" id="{CA7202B9-5DAC-3444-957F-A0A0A0A2F0C7}"/>
              </a:ext>
            </a:extLst>
          </p:cNvPr>
          <p:cNvPicPr>
            <a:picLocks noChangeAspect="1"/>
          </p:cNvPicPr>
          <p:nvPr/>
        </p:nvPicPr>
        <p:blipFill>
          <a:blip r:embed="rId4"/>
          <a:stretch>
            <a:fillRect/>
          </a:stretch>
        </p:blipFill>
        <p:spPr>
          <a:xfrm>
            <a:off x="6172200" y="1840786"/>
            <a:ext cx="3029373" cy="1419423"/>
          </a:xfrm>
          <a:prstGeom prst="rect">
            <a:avLst/>
          </a:prstGeom>
        </p:spPr>
      </p:pic>
      <p:sp>
        <p:nvSpPr>
          <p:cNvPr id="16" name="コンテンツ プレースホルダー 3">
            <a:extLst>
              <a:ext uri="{FF2B5EF4-FFF2-40B4-BE49-F238E27FC236}">
                <a16:creationId xmlns:a16="http://schemas.microsoft.com/office/drawing/2014/main" id="{5C5802FD-A4AA-C775-4E35-25AC2CEB0776}"/>
              </a:ext>
            </a:extLst>
          </p:cNvPr>
          <p:cNvSpPr txBox="1">
            <a:spLocks/>
          </p:cNvSpPr>
          <p:nvPr/>
        </p:nvSpPr>
        <p:spPr>
          <a:xfrm>
            <a:off x="6096000" y="3446824"/>
            <a:ext cx="5181600" cy="3808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000" dirty="0">
                <a:latin typeface="UD デジタル 教科書体 N-B" panose="02020700000000000000" pitchFamily="17" charset="-128"/>
                <a:ea typeface="UD デジタル 教科書体 N-B" panose="02020700000000000000" pitchFamily="17" charset="-128"/>
              </a:rPr>
              <a:t>Room</a:t>
            </a:r>
            <a:r>
              <a:rPr lang="ja-JP" altLang="en-US" sz="2000" dirty="0">
                <a:latin typeface="UD デジタル 教科書体 N-B" panose="02020700000000000000" pitchFamily="17" charset="-128"/>
                <a:ea typeface="UD デジタル 教科書体 N-B" panose="02020700000000000000" pitchFamily="17" charset="-128"/>
              </a:rPr>
              <a:t>１</a:t>
            </a:r>
            <a:endParaRPr lang="en-US" altLang="ja-JP" sz="2000" dirty="0">
              <a:latin typeface="UD デジタル 教科書体 N-B" panose="02020700000000000000" pitchFamily="17" charset="-128"/>
              <a:ea typeface="UD デジタル 教科書体 N-B" panose="02020700000000000000" pitchFamily="17" charset="-128"/>
            </a:endParaRPr>
          </a:p>
        </p:txBody>
      </p:sp>
      <p:sp>
        <p:nvSpPr>
          <p:cNvPr id="19" name="コンテンツ プレースホルダー 3">
            <a:extLst>
              <a:ext uri="{FF2B5EF4-FFF2-40B4-BE49-F238E27FC236}">
                <a16:creationId xmlns:a16="http://schemas.microsoft.com/office/drawing/2014/main" id="{6617A31E-4118-56CC-BA01-69F7BA779B46}"/>
              </a:ext>
            </a:extLst>
          </p:cNvPr>
          <p:cNvSpPr txBox="1">
            <a:spLocks/>
          </p:cNvSpPr>
          <p:nvPr/>
        </p:nvSpPr>
        <p:spPr>
          <a:xfrm>
            <a:off x="6019800" y="1439733"/>
            <a:ext cx="5181600" cy="3808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000" dirty="0">
                <a:latin typeface="UD デジタル 教科書体 N-B" panose="02020700000000000000" pitchFamily="17" charset="-128"/>
                <a:ea typeface="UD デジタル 教科書体 N-B" panose="02020700000000000000" pitchFamily="17" charset="-128"/>
              </a:rPr>
              <a:t>Room</a:t>
            </a:r>
            <a:r>
              <a:rPr lang="ja-JP" altLang="en-US" sz="2000" dirty="0">
                <a:latin typeface="UD デジタル 教科書体 N-B" panose="02020700000000000000" pitchFamily="17" charset="-128"/>
                <a:ea typeface="UD デジタル 教科書体 N-B" panose="02020700000000000000" pitchFamily="17" charset="-128"/>
              </a:rPr>
              <a:t>２</a:t>
            </a:r>
            <a:endParaRPr lang="en-US" altLang="ja-JP" sz="2000" dirty="0">
              <a:latin typeface="UD デジタル 教科書体 N-B" panose="02020700000000000000" pitchFamily="17" charset="-128"/>
              <a:ea typeface="UD デジタル 教科書体 N-B" panose="02020700000000000000" pitchFamily="17" charset="-128"/>
            </a:endParaRPr>
          </a:p>
        </p:txBody>
      </p:sp>
      <p:pic>
        <p:nvPicPr>
          <p:cNvPr id="8" name="図 7">
            <a:extLst>
              <a:ext uri="{FF2B5EF4-FFF2-40B4-BE49-F238E27FC236}">
                <a16:creationId xmlns:a16="http://schemas.microsoft.com/office/drawing/2014/main" id="{DEE1EF35-AB28-2FA4-0D54-B2C005DDE733}"/>
              </a:ext>
            </a:extLst>
          </p:cNvPr>
          <p:cNvPicPr>
            <a:picLocks noChangeAspect="1"/>
          </p:cNvPicPr>
          <p:nvPr/>
        </p:nvPicPr>
        <p:blipFill>
          <a:blip r:embed="rId5"/>
          <a:stretch>
            <a:fillRect/>
          </a:stretch>
        </p:blipFill>
        <p:spPr>
          <a:xfrm>
            <a:off x="1013370" y="2655287"/>
            <a:ext cx="3296110" cy="1209844"/>
          </a:xfrm>
          <a:prstGeom prst="rect">
            <a:avLst/>
          </a:prstGeom>
          <a:ln>
            <a:solidFill>
              <a:schemeClr val="tx1"/>
            </a:solidFill>
          </a:ln>
        </p:spPr>
      </p:pic>
    </p:spTree>
    <p:extLst>
      <p:ext uri="{BB962C8B-B14F-4D97-AF65-F5344CB8AC3E}">
        <p14:creationId xmlns:p14="http://schemas.microsoft.com/office/powerpoint/2010/main" val="293299763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ブレイクアウトルーム終了後に行えること②</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1017494" y="1607057"/>
            <a:ext cx="10515600" cy="4977889"/>
          </a:xfrm>
        </p:spPr>
        <p:txBody>
          <a:bodyPr>
            <a:normAutofit fontScale="62500" lnSpcReduction="20000"/>
          </a:bodyPr>
          <a:lstStyle/>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②ブレイクアウトルーム内のチャットの履歴が残ります。</a:t>
            </a:r>
            <a:r>
              <a:rPr lang="en-US" altLang="ja-JP" dirty="0">
                <a:latin typeface="UD デジタル 教科書体 N-B" panose="02020700000000000000" pitchFamily="17" charset="-128"/>
                <a:ea typeface="UD デジタル 教科書体 N-B" panose="02020700000000000000" pitchFamily="17" charset="-128"/>
              </a:rPr>
              <a:t>Polls</a:t>
            </a:r>
            <a:r>
              <a:rPr lang="ja-JP" altLang="en-US" dirty="0">
                <a:latin typeface="UD デジタル 教科書体 N-B" panose="02020700000000000000" pitchFamily="17" charset="-128"/>
                <a:ea typeface="UD デジタル 教科書体 N-B" panose="02020700000000000000" pitchFamily="17" charset="-128"/>
              </a:rPr>
              <a:t>の結果も残ります。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トランススクリプトはブレイクアウトルーム作成者が開始した場合に、作成者のみが閲覧できます。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③ブレイクアウトルームで共有したファイルが</a:t>
            </a:r>
            <a:r>
              <a:rPr kumimoji="1" lang="ja-JP" altLang="en-US" dirty="0">
                <a:latin typeface="UD デジタル 教科書体 N-B" panose="02020700000000000000" pitchFamily="17" charset="-128"/>
                <a:ea typeface="UD デジタル 教科書体 N-B" panose="02020700000000000000" pitchFamily="17" charset="-128"/>
              </a:rPr>
              <a:t>残っています。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623888" indent="-623888">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★ブレイクアウトルームで録音・録画を有効にした場合にはこちらに残りますが、作成者のみが閲覧できます。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④</a:t>
            </a:r>
            <a:r>
              <a:rPr lang="en-US" altLang="ja-JP" dirty="0">
                <a:latin typeface="UD デジタル 教科書体 N-B" panose="02020700000000000000" pitchFamily="17" charset="-128"/>
                <a:ea typeface="UD デジタル 教科書体 N-B" panose="02020700000000000000" pitchFamily="17" charset="-128"/>
              </a:rPr>
              <a:t>Teams Premium</a:t>
            </a:r>
            <a:r>
              <a:rPr lang="ja-JP" altLang="en-US" dirty="0">
                <a:latin typeface="UD デジタル 教科書体 N-B" panose="02020700000000000000" pitchFamily="17" charset="-128"/>
                <a:ea typeface="UD デジタル 教科書体 N-B" panose="02020700000000000000" pitchFamily="17" charset="-128"/>
              </a:rPr>
              <a:t>のみが使用できるようです。会議の議事録などの作成機能のようです。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⑤ブレイクアウトルームでの出席状況を見ることができます。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⑥現段階では、どのような形での使用になるのかわかりませんでした。</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⑦ブレイクアウトルームでのホワイトボードを見ることができます。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（ホワイトボードを使っていた場合のみ）</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35654628-BF59-180F-538D-13CC2CDCE876}"/>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7" name="四角形: 角を丸くする 6">
            <a:hlinkClick r:id="rId2" action="ppaction://hlinksldjump"/>
            <a:extLst>
              <a:ext uri="{FF2B5EF4-FFF2-40B4-BE49-F238E27FC236}">
                <a16:creationId xmlns:a16="http://schemas.microsoft.com/office/drawing/2014/main" id="{1EE5B464-49E4-3FCD-A812-C96EA1334A2A}"/>
              </a:ext>
            </a:extLst>
          </p:cNvPr>
          <p:cNvSpPr/>
          <p:nvPr/>
        </p:nvSpPr>
        <p:spPr>
          <a:xfrm>
            <a:off x="6831445" y="6204093"/>
            <a:ext cx="3162299"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７</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でのｸﾞﾙｰﾌﾟﾜｰｸ</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9" name="テキスト ボックス 8">
            <a:extLst>
              <a:ext uri="{FF2B5EF4-FFF2-40B4-BE49-F238E27FC236}">
                <a16:creationId xmlns:a16="http://schemas.microsoft.com/office/drawing/2014/main" id="{476CABE3-CA29-6A79-FF31-1E18AEA51EB1}"/>
              </a:ext>
            </a:extLst>
          </p:cNvPr>
          <p:cNvSpPr txBox="1"/>
          <p:nvPr/>
        </p:nvSpPr>
        <p:spPr>
          <a:xfrm>
            <a:off x="1933285" y="1816282"/>
            <a:ext cx="415498" cy="369332"/>
          </a:xfrm>
          <a:prstGeom prst="rect">
            <a:avLst/>
          </a:prstGeom>
          <a:noFill/>
        </p:spPr>
        <p:txBody>
          <a:bodyPr wrap="none" rtlCol="0">
            <a:spAutoFit/>
          </a:bodyPr>
          <a:lstStyle/>
          <a:p>
            <a:r>
              <a:rPr kumimoji="1" lang="ja-JP" altLang="en-US" dirty="0">
                <a:solidFill>
                  <a:srgbClr val="FF0000"/>
                </a:solidFill>
                <a:latin typeface="UD デジタル 教科書体 N-B" panose="02020700000000000000" pitchFamily="17" charset="-128"/>
                <a:ea typeface="UD デジタル 教科書体 N-B" panose="02020700000000000000" pitchFamily="17" charset="-128"/>
              </a:rPr>
              <a:t>②</a:t>
            </a:r>
          </a:p>
        </p:txBody>
      </p:sp>
      <p:sp>
        <p:nvSpPr>
          <p:cNvPr id="10" name="テキスト ボックス 9">
            <a:extLst>
              <a:ext uri="{FF2B5EF4-FFF2-40B4-BE49-F238E27FC236}">
                <a16:creationId xmlns:a16="http://schemas.microsoft.com/office/drawing/2014/main" id="{1B1396A4-4136-C6C5-6C70-01280C33E444}"/>
              </a:ext>
            </a:extLst>
          </p:cNvPr>
          <p:cNvSpPr txBox="1"/>
          <p:nvPr/>
        </p:nvSpPr>
        <p:spPr>
          <a:xfrm>
            <a:off x="2595190" y="1816282"/>
            <a:ext cx="415498" cy="369332"/>
          </a:xfrm>
          <a:prstGeom prst="rect">
            <a:avLst/>
          </a:prstGeom>
          <a:noFill/>
        </p:spPr>
        <p:txBody>
          <a:bodyPr wrap="none" rtlCol="0">
            <a:spAutoFit/>
          </a:bodyPr>
          <a:lstStyle/>
          <a:p>
            <a:r>
              <a:rPr lang="ja-JP" altLang="en-US" dirty="0">
                <a:solidFill>
                  <a:srgbClr val="FF0000"/>
                </a:solidFill>
                <a:latin typeface="UD デジタル 教科書体 N-B" panose="02020700000000000000" pitchFamily="17" charset="-128"/>
                <a:ea typeface="UD デジタル 教科書体 N-B" panose="02020700000000000000" pitchFamily="17" charset="-128"/>
              </a:rPr>
              <a:t>③</a:t>
            </a:r>
            <a:endParaRPr kumimoji="1" lang="ja-JP" altLang="en-US" dirty="0">
              <a:solidFill>
                <a:srgbClr val="FF0000"/>
              </a:solidFill>
              <a:latin typeface="UD デジタル 教科書体 N-B" panose="02020700000000000000" pitchFamily="17" charset="-128"/>
              <a:ea typeface="UD デジタル 教科書体 N-B" panose="02020700000000000000" pitchFamily="17" charset="-128"/>
            </a:endParaRPr>
          </a:p>
        </p:txBody>
      </p:sp>
      <p:sp>
        <p:nvSpPr>
          <p:cNvPr id="12" name="テキスト ボックス 11">
            <a:extLst>
              <a:ext uri="{FF2B5EF4-FFF2-40B4-BE49-F238E27FC236}">
                <a16:creationId xmlns:a16="http://schemas.microsoft.com/office/drawing/2014/main" id="{25B2F54D-9B48-3B9C-8CEE-006B911E20B9}"/>
              </a:ext>
            </a:extLst>
          </p:cNvPr>
          <p:cNvSpPr txBox="1"/>
          <p:nvPr/>
        </p:nvSpPr>
        <p:spPr>
          <a:xfrm>
            <a:off x="3153641" y="1816282"/>
            <a:ext cx="415498" cy="369332"/>
          </a:xfrm>
          <a:prstGeom prst="rect">
            <a:avLst/>
          </a:prstGeom>
          <a:noFill/>
        </p:spPr>
        <p:txBody>
          <a:bodyPr wrap="none" rtlCol="0">
            <a:spAutoFit/>
          </a:bodyPr>
          <a:lstStyle/>
          <a:p>
            <a:r>
              <a:rPr lang="ja-JP" altLang="en-US" dirty="0">
                <a:solidFill>
                  <a:srgbClr val="FF0000"/>
                </a:solidFill>
                <a:latin typeface="UD デジタル 教科書体 N-B" panose="02020700000000000000" pitchFamily="17" charset="-128"/>
                <a:ea typeface="UD デジタル 教科書体 N-B" panose="02020700000000000000" pitchFamily="17" charset="-128"/>
              </a:rPr>
              <a:t>④</a:t>
            </a:r>
            <a:endParaRPr kumimoji="1" lang="ja-JP" altLang="en-US" dirty="0">
              <a:solidFill>
                <a:srgbClr val="FF0000"/>
              </a:solidFill>
              <a:latin typeface="UD デジタル 教科書体 N-B" panose="02020700000000000000" pitchFamily="17" charset="-128"/>
              <a:ea typeface="UD デジタル 教科書体 N-B" panose="02020700000000000000" pitchFamily="17" charset="-128"/>
            </a:endParaRPr>
          </a:p>
        </p:txBody>
      </p:sp>
      <p:sp>
        <p:nvSpPr>
          <p:cNvPr id="14" name="テキスト ボックス 13">
            <a:extLst>
              <a:ext uri="{FF2B5EF4-FFF2-40B4-BE49-F238E27FC236}">
                <a16:creationId xmlns:a16="http://schemas.microsoft.com/office/drawing/2014/main" id="{99DCB75C-DAF3-6ACB-13C1-EA7B955B123C}"/>
              </a:ext>
            </a:extLst>
          </p:cNvPr>
          <p:cNvSpPr txBox="1"/>
          <p:nvPr/>
        </p:nvSpPr>
        <p:spPr>
          <a:xfrm>
            <a:off x="3596931" y="1816257"/>
            <a:ext cx="415498" cy="369332"/>
          </a:xfrm>
          <a:prstGeom prst="rect">
            <a:avLst/>
          </a:prstGeom>
          <a:noFill/>
        </p:spPr>
        <p:txBody>
          <a:bodyPr wrap="none" rtlCol="0">
            <a:spAutoFit/>
          </a:bodyPr>
          <a:lstStyle/>
          <a:p>
            <a:r>
              <a:rPr lang="ja-JP" altLang="en-US" dirty="0">
                <a:solidFill>
                  <a:srgbClr val="FF0000"/>
                </a:solidFill>
                <a:latin typeface="UD デジタル 教科書体 N-B" panose="02020700000000000000" pitchFamily="17" charset="-128"/>
                <a:ea typeface="UD デジタル 教科書体 N-B" panose="02020700000000000000" pitchFamily="17" charset="-128"/>
              </a:rPr>
              <a:t>⑤</a:t>
            </a:r>
            <a:endParaRPr kumimoji="1" lang="ja-JP" altLang="en-US" dirty="0">
              <a:solidFill>
                <a:srgbClr val="FF0000"/>
              </a:solidFill>
              <a:latin typeface="UD デジタル 教科書体 N-B" panose="02020700000000000000" pitchFamily="17" charset="-128"/>
              <a:ea typeface="UD デジタル 教科書体 N-B" panose="02020700000000000000" pitchFamily="17" charset="-128"/>
            </a:endParaRPr>
          </a:p>
        </p:txBody>
      </p:sp>
      <p:sp>
        <p:nvSpPr>
          <p:cNvPr id="17" name="テキスト ボックス 16">
            <a:extLst>
              <a:ext uri="{FF2B5EF4-FFF2-40B4-BE49-F238E27FC236}">
                <a16:creationId xmlns:a16="http://schemas.microsoft.com/office/drawing/2014/main" id="{086276AC-F815-F2D2-5612-91C319DE81D4}"/>
              </a:ext>
            </a:extLst>
          </p:cNvPr>
          <p:cNvSpPr txBox="1"/>
          <p:nvPr/>
        </p:nvSpPr>
        <p:spPr>
          <a:xfrm>
            <a:off x="4325503" y="1816257"/>
            <a:ext cx="415498" cy="369332"/>
          </a:xfrm>
          <a:prstGeom prst="rect">
            <a:avLst/>
          </a:prstGeom>
          <a:noFill/>
        </p:spPr>
        <p:txBody>
          <a:bodyPr wrap="square" rtlCol="0">
            <a:spAutoFit/>
          </a:bodyPr>
          <a:lstStyle/>
          <a:p>
            <a:r>
              <a:rPr lang="ja-JP" altLang="en-US" dirty="0">
                <a:solidFill>
                  <a:srgbClr val="FF0000"/>
                </a:solidFill>
                <a:latin typeface="UD デジタル 教科書体 N-B" panose="02020700000000000000" pitchFamily="17" charset="-128"/>
                <a:ea typeface="UD デジタル 教科書体 N-B" panose="02020700000000000000" pitchFamily="17" charset="-128"/>
              </a:rPr>
              <a:t>⑥</a:t>
            </a:r>
            <a:endParaRPr kumimoji="1" lang="ja-JP" altLang="en-US" dirty="0">
              <a:solidFill>
                <a:srgbClr val="FF0000"/>
              </a:solidFill>
              <a:latin typeface="UD デジタル 教科書体 N-B" panose="02020700000000000000" pitchFamily="17" charset="-128"/>
              <a:ea typeface="UD デジタル 教科書体 N-B" panose="02020700000000000000" pitchFamily="17" charset="-128"/>
            </a:endParaRPr>
          </a:p>
        </p:txBody>
      </p:sp>
      <p:pic>
        <p:nvPicPr>
          <p:cNvPr id="11" name="図 10">
            <a:extLst>
              <a:ext uri="{FF2B5EF4-FFF2-40B4-BE49-F238E27FC236}">
                <a16:creationId xmlns:a16="http://schemas.microsoft.com/office/drawing/2014/main" id="{4C126331-E28B-96CF-99E9-8AA419B4AAF2}"/>
              </a:ext>
            </a:extLst>
          </p:cNvPr>
          <p:cNvPicPr>
            <a:picLocks noChangeAspect="1"/>
          </p:cNvPicPr>
          <p:nvPr/>
        </p:nvPicPr>
        <p:blipFill>
          <a:blip r:embed="rId3"/>
          <a:stretch>
            <a:fillRect/>
          </a:stretch>
        </p:blipFill>
        <p:spPr>
          <a:xfrm>
            <a:off x="874541" y="1225650"/>
            <a:ext cx="5715798" cy="590632"/>
          </a:xfrm>
          <a:prstGeom prst="rect">
            <a:avLst/>
          </a:prstGeom>
          <a:ln>
            <a:solidFill>
              <a:schemeClr val="tx1"/>
            </a:solidFill>
          </a:ln>
        </p:spPr>
      </p:pic>
      <p:sp>
        <p:nvSpPr>
          <p:cNvPr id="13" name="テキスト ボックス 12">
            <a:extLst>
              <a:ext uri="{FF2B5EF4-FFF2-40B4-BE49-F238E27FC236}">
                <a16:creationId xmlns:a16="http://schemas.microsoft.com/office/drawing/2014/main" id="{6B1C0DF9-8A19-7BF7-E408-D2BDA84CBA83}"/>
              </a:ext>
            </a:extLst>
          </p:cNvPr>
          <p:cNvSpPr txBox="1"/>
          <p:nvPr/>
        </p:nvSpPr>
        <p:spPr>
          <a:xfrm>
            <a:off x="5382376" y="1816207"/>
            <a:ext cx="415498" cy="369332"/>
          </a:xfrm>
          <a:prstGeom prst="rect">
            <a:avLst/>
          </a:prstGeom>
          <a:noFill/>
        </p:spPr>
        <p:txBody>
          <a:bodyPr wrap="square" rtlCol="0">
            <a:spAutoFit/>
          </a:bodyPr>
          <a:lstStyle/>
          <a:p>
            <a:r>
              <a:rPr kumimoji="1" lang="ja-JP" altLang="en-US" dirty="0">
                <a:solidFill>
                  <a:srgbClr val="FF0000"/>
                </a:solidFill>
                <a:latin typeface="UD デジタル 教科書体 N-B" panose="02020700000000000000" pitchFamily="17" charset="-128"/>
                <a:ea typeface="UD デジタル 教科書体 N-B" panose="02020700000000000000" pitchFamily="17" charset="-128"/>
              </a:rPr>
              <a:t>⑦</a:t>
            </a:r>
          </a:p>
        </p:txBody>
      </p:sp>
    </p:spTree>
    <p:extLst>
      <p:ext uri="{BB962C8B-B14F-4D97-AF65-F5344CB8AC3E}">
        <p14:creationId xmlns:p14="http://schemas.microsoft.com/office/powerpoint/2010/main" val="233502418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7200" dirty="0">
                <a:solidFill>
                  <a:srgbClr val="002060"/>
                </a:solidFill>
                <a:latin typeface="UD デジタル 教科書体 N-B" panose="02020700000000000000" pitchFamily="17" charset="-128"/>
                <a:ea typeface="UD デジタル 教科書体 N-B" panose="02020700000000000000" pitchFamily="17" charset="-128"/>
              </a:rPr>
              <a:t>【</a:t>
            </a:r>
            <a:r>
              <a:rPr lang="ja-JP" altLang="en-US" sz="7200" dirty="0">
                <a:solidFill>
                  <a:srgbClr val="002060"/>
                </a:solidFill>
                <a:latin typeface="UD デジタル 教科書体 N-B" panose="02020700000000000000" pitchFamily="17" charset="-128"/>
                <a:ea typeface="UD デジタル 教科書体 N-B" panose="02020700000000000000" pitchFamily="17" charset="-128"/>
              </a:rPr>
              <a:t>８</a:t>
            </a:r>
            <a:r>
              <a:rPr kumimoji="1" lang="en-US" altLang="ja-JP" sz="7200" dirty="0">
                <a:solidFill>
                  <a:srgbClr val="002060"/>
                </a:solidFill>
                <a:latin typeface="UD デジタル 教科書体 N-B" panose="02020700000000000000" pitchFamily="17" charset="-128"/>
                <a:ea typeface="UD デジタル 教科書体 N-B" panose="02020700000000000000" pitchFamily="17" charset="-128"/>
              </a:rPr>
              <a:t>】</a:t>
            </a:r>
            <a:br>
              <a:rPr lang="en-US" altLang="ja-JP" sz="7200" dirty="0">
                <a:solidFill>
                  <a:srgbClr val="002060"/>
                </a:solidFill>
                <a:latin typeface="UD デジタル 教科書体 N-B" panose="02020700000000000000" pitchFamily="17" charset="-128"/>
                <a:ea typeface="UD デジタル 教科書体 N-B" panose="02020700000000000000" pitchFamily="17" charset="-128"/>
              </a:rPr>
            </a:br>
            <a:r>
              <a:rPr kumimoji="1" lang="en-US" altLang="ja-JP" sz="7200" dirty="0">
                <a:solidFill>
                  <a:srgbClr val="002060"/>
                </a:solidFill>
                <a:latin typeface="UD デジタル 教科書体 N-B" panose="02020700000000000000" pitchFamily="17" charset="-128"/>
                <a:ea typeface="UD デジタル 教科書体 N-B" panose="02020700000000000000" pitchFamily="17" charset="-128"/>
              </a:rPr>
              <a:t>Teams</a:t>
            </a:r>
            <a:r>
              <a:rPr kumimoji="1" lang="ja-JP" altLang="en-US" sz="7200" dirty="0">
                <a:solidFill>
                  <a:srgbClr val="002060"/>
                </a:solidFill>
                <a:latin typeface="UD デジタル 教科書体 N-B" panose="02020700000000000000" pitchFamily="17" charset="-128"/>
                <a:ea typeface="UD デジタル 教科書体 N-B" panose="02020700000000000000" pitchFamily="17" charset="-128"/>
              </a:rPr>
              <a:t>でアンケート</a:t>
            </a:r>
            <a:endParaRPr lang="ja-JP" altLang="en-US" sz="7200" dirty="0">
              <a:solidFill>
                <a:srgbClr val="002060"/>
              </a:solidFill>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8912A39F-A560-EB5F-3DB7-36680CA9ABA9}"/>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1896375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lang="ja-JP" altLang="en-US" sz="3200" dirty="0">
                <a:latin typeface="UD デジタル 教科書体 NK-B" panose="02020700000000000000" pitchFamily="18" charset="-128"/>
                <a:ea typeface="UD デジタル 教科書体 NK-B" panose="02020700000000000000" pitchFamily="18" charset="-128"/>
              </a:rPr>
              <a:t>チームの作成③　～チームの種類～</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92500" lnSpcReduction="20000"/>
          </a:bodyPr>
          <a:lstStyle/>
          <a:p>
            <a:pPr marL="0" indent="0">
              <a:lnSpc>
                <a:spcPct val="120000"/>
              </a:lnSpc>
              <a:buNone/>
            </a:pPr>
            <a:r>
              <a:rPr lang="ja-JP" altLang="en-US" dirty="0">
                <a:solidFill>
                  <a:srgbClr val="FF0000"/>
                </a:solidFill>
                <a:latin typeface="UD デジタル 教科書体 N-B" panose="02020700000000000000" pitchFamily="17" charset="-128"/>
                <a:ea typeface="UD デジタル 教科書体 N-B" panose="02020700000000000000" pitchFamily="17" charset="-128"/>
              </a:rPr>
              <a:t>★「その他」のチーム</a:t>
            </a:r>
            <a:endParaRPr lang="en-US" altLang="ja-JP" dirty="0">
              <a:solidFill>
                <a:srgbClr val="FF0000"/>
              </a:solidFill>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solidFill>
                  <a:srgbClr val="FF0000"/>
                </a:solidFill>
                <a:latin typeface="UD デジタル 教科書体 N-B" panose="02020700000000000000" pitchFamily="17" charset="-128"/>
                <a:ea typeface="UD デジタル 教科書体 N-B" panose="02020700000000000000" pitchFamily="17" charset="-128"/>
              </a:rPr>
              <a:t>　注意が必要です</a:t>
            </a:r>
            <a:endParaRPr lang="en-US" altLang="ja-JP" dirty="0">
              <a:solidFill>
                <a:srgbClr val="FF0000"/>
              </a:solidFill>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所有者（先生）とメンバー（生徒）で同等にアクセス許可がある</a:t>
            </a:r>
            <a:r>
              <a:rPr lang="ja-JP" altLang="en-US" dirty="0">
                <a:latin typeface="UD デジタル 教科書体 N-B" panose="02020700000000000000" pitchFamily="17" charset="-128"/>
                <a:ea typeface="UD デジタル 教科書体 N-B" panose="02020700000000000000" pitchFamily="17" charset="-128"/>
              </a:rPr>
              <a:t>ので、</a:t>
            </a:r>
            <a:r>
              <a:rPr lang="ja-JP" altLang="en-US" u="sng" dirty="0">
                <a:latin typeface="UD デジタル 教科書体 N-B" panose="02020700000000000000" pitchFamily="17" charset="-128"/>
                <a:ea typeface="UD デジタル 教科書体 N-B" panose="02020700000000000000" pitchFamily="17" charset="-128"/>
              </a:rPr>
              <a:t>生徒にアクセスさせないようにするためには設定を変更する必要</a:t>
            </a:r>
            <a:r>
              <a:rPr lang="ja-JP" altLang="en-US" dirty="0">
                <a:latin typeface="UD デジタル 教科書体 N-B" panose="02020700000000000000" pitchFamily="17" charset="-128"/>
                <a:ea typeface="UD デジタル 教科書体 N-B" panose="02020700000000000000" pitchFamily="17" charset="-128"/>
              </a:rPr>
              <a:t>があります。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1"/>
            <a:ext cx="5181600" cy="4351338"/>
          </a:xfrm>
        </p:spPr>
        <p:txBody>
          <a:bodyPr vert="horz" lIns="91440" tIns="45720" rIns="91440" bIns="45720" rtlCol="0" anchor="t">
            <a:normAutofit fontScale="92500" lnSpcReduction="20000"/>
          </a:bodyPr>
          <a:lstStyle/>
          <a:p>
            <a:r>
              <a:rPr lang="en-US" altLang="ja-JP" dirty="0">
                <a:latin typeface="UD デジタル 教科書体 N-B" panose="02020700000000000000" pitchFamily="17" charset="-128"/>
                <a:ea typeface="UD デジタル 教科書体 N-B" panose="02020700000000000000" pitchFamily="17" charset="-128"/>
              </a:rPr>
              <a:t>PLC/</a:t>
            </a:r>
            <a:r>
              <a:rPr lang="ja-JP" altLang="en-US" dirty="0">
                <a:latin typeface="UD デジタル 教科書体 N-B" panose="02020700000000000000" pitchFamily="17" charset="-128"/>
                <a:ea typeface="UD デジタル 教科書体 N-B" panose="02020700000000000000" pitchFamily="17" charset="-128"/>
              </a:rPr>
              <a:t>スタッフチームの違い</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solidFill>
                  <a:srgbClr val="FF0000"/>
                </a:solidFill>
                <a:latin typeface="UD デジタル 教科書体 N-B" panose="02020700000000000000" pitchFamily="17" charset="-128"/>
                <a:ea typeface="UD デジタル 教科書体 N-B" panose="02020700000000000000" pitchFamily="17" charset="-128"/>
              </a:rPr>
              <a:t>★</a:t>
            </a:r>
            <a:r>
              <a:rPr lang="en-US" altLang="ja-JP" dirty="0">
                <a:solidFill>
                  <a:srgbClr val="FF0000"/>
                </a:solidFill>
                <a:latin typeface="UD デジタル 教科書体 N-B" panose="02020700000000000000" pitchFamily="17" charset="-128"/>
                <a:ea typeface="UD デジタル 教科書体 N-B" panose="02020700000000000000" pitchFamily="17" charset="-128"/>
              </a:rPr>
              <a:t>PLC</a:t>
            </a:r>
          </a:p>
          <a:p>
            <a:pPr marL="0" indent="0">
              <a:buNone/>
            </a:pPr>
            <a:r>
              <a:rPr lang="ja-JP" altLang="en-US" dirty="0">
                <a:latin typeface="UD デジタル 教科書体 N-B" panose="02020700000000000000" pitchFamily="17" charset="-128"/>
                <a:ea typeface="UD デジタル 教科書体 N-B" panose="02020700000000000000" pitchFamily="17" charset="-128"/>
              </a:rPr>
              <a:t>　・所属メンバーが同等に</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アクセス権限あり</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OneNote</a:t>
            </a:r>
            <a:r>
              <a:rPr lang="ja-JP" altLang="en-US" dirty="0">
                <a:latin typeface="UD デジタル 教科書体 N-B" panose="02020700000000000000" pitchFamily="17" charset="-128"/>
                <a:ea typeface="UD デジタル 教科書体 N-B" panose="02020700000000000000" pitchFamily="17" charset="-128"/>
              </a:rPr>
              <a:t>はﾉｰﾄﾌﾞｯｸになる</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solidFill>
                  <a:srgbClr val="FF0000"/>
                </a:solidFill>
                <a:latin typeface="UD デジタル 教科書体 N-B" panose="02020700000000000000" pitchFamily="17" charset="-128"/>
                <a:ea typeface="UD デジタル 教科書体 N-B" panose="02020700000000000000" pitchFamily="17" charset="-128"/>
              </a:rPr>
              <a:t>★スタッフ</a:t>
            </a:r>
            <a:endParaRPr lang="en-US" altLang="ja-JP" dirty="0">
              <a:solidFill>
                <a:srgbClr val="FF0000"/>
              </a:solidFill>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・所有者とメンバーで</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アクセス権限が異なる</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OneNote</a:t>
            </a:r>
            <a:r>
              <a:rPr lang="ja-JP" altLang="en-US" dirty="0">
                <a:latin typeface="UD デジタル 教科書体 N-B" panose="02020700000000000000" pitchFamily="17" charset="-128"/>
                <a:ea typeface="UD デジタル 教科書体 N-B" panose="02020700000000000000" pitchFamily="17" charset="-128"/>
              </a:rPr>
              <a:t>は</a:t>
            </a:r>
            <a:r>
              <a:rPr lang="en-US" altLang="ja-JP" dirty="0">
                <a:latin typeface="UD デジタル 教科書体 N-B" panose="02020700000000000000" pitchFamily="17" charset="-128"/>
                <a:ea typeface="UD デジタル 教科書体 N-B" panose="02020700000000000000" pitchFamily="17" charset="-128"/>
              </a:rPr>
              <a:t>Staff Notebook</a:t>
            </a: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になる</a:t>
            </a:r>
          </a:p>
        </p:txBody>
      </p:sp>
      <p:sp>
        <p:nvSpPr>
          <p:cNvPr id="3" name="四角形: 角を丸くする 2">
            <a:hlinkClick r:id="" action="ppaction://hlinkshowjump?jump=firstslide"/>
            <a:extLst>
              <a:ext uri="{FF2B5EF4-FFF2-40B4-BE49-F238E27FC236}">
                <a16:creationId xmlns:a16="http://schemas.microsoft.com/office/drawing/2014/main" id="{08A021C0-7D3D-EC7F-DE9E-76E4A13B2964}"/>
              </a:ext>
            </a:extLst>
          </p:cNvPr>
          <p:cNvSpPr/>
          <p:nvPr/>
        </p:nvSpPr>
        <p:spPr>
          <a:xfrm>
            <a:off x="10455564" y="6022108"/>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7" name="四角形: 角を丸くする 6">
            <a:hlinkClick r:id="rId2" action="ppaction://hlinksldjump"/>
            <a:extLst>
              <a:ext uri="{FF2B5EF4-FFF2-40B4-BE49-F238E27FC236}">
                <a16:creationId xmlns:a16="http://schemas.microsoft.com/office/drawing/2014/main" id="{B5BB92A2-5F99-1151-E316-248C7DF82ACF}"/>
              </a:ext>
            </a:extLst>
          </p:cNvPr>
          <p:cNvSpPr/>
          <p:nvPr/>
        </p:nvSpPr>
        <p:spPr>
          <a:xfrm>
            <a:off x="7250545" y="6176963"/>
            <a:ext cx="2540000"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【1】</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チームの作成</a:t>
            </a:r>
            <a:r>
              <a:rPr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endPar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8" name="テキスト ボックス 7">
            <a:extLst>
              <a:ext uri="{FF2B5EF4-FFF2-40B4-BE49-F238E27FC236}">
                <a16:creationId xmlns:a16="http://schemas.microsoft.com/office/drawing/2014/main" id="{63827C87-D556-F804-C1B2-6CB7C039D8F3}"/>
              </a:ext>
            </a:extLst>
          </p:cNvPr>
          <p:cNvSpPr txBox="1"/>
          <p:nvPr/>
        </p:nvSpPr>
        <p:spPr>
          <a:xfrm>
            <a:off x="1245305" y="5530632"/>
            <a:ext cx="3863558" cy="646331"/>
          </a:xfrm>
          <a:prstGeom prst="rect">
            <a:avLst/>
          </a:prstGeom>
          <a:noFill/>
        </p:spPr>
        <p:txBody>
          <a:bodyPr wrap="none" rtlCol="0">
            <a:spAutoFit/>
          </a:bodyPr>
          <a:lstStyle/>
          <a:p>
            <a:r>
              <a:rPr lang="en-US" altLang="ja-JP" dirty="0">
                <a:latin typeface="UD デジタル 教科書体 N-B" panose="02020700000000000000" pitchFamily="17" charset="-128"/>
                <a:ea typeface="UD デジタル 教科書体 N-B" panose="02020700000000000000" pitchFamily="17" charset="-128"/>
              </a:rPr>
              <a:t>※</a:t>
            </a:r>
            <a:r>
              <a:rPr kumimoji="1" lang="en-US" altLang="ja-JP" dirty="0">
                <a:latin typeface="UD デジタル 教科書体 N-B" panose="02020700000000000000" pitchFamily="17" charset="-128"/>
                <a:ea typeface="UD デジタル 教科書体 N-B" panose="02020700000000000000" pitchFamily="17" charset="-128"/>
              </a:rPr>
              <a:t>PLC</a:t>
            </a:r>
            <a:r>
              <a:rPr kumimoji="1" lang="ja-JP" altLang="en-US" dirty="0">
                <a:latin typeface="UD デジタル 教科書体 N-B" panose="02020700000000000000" pitchFamily="17" charset="-128"/>
                <a:ea typeface="UD デジタル 教科書体 N-B" panose="02020700000000000000" pitchFamily="17" charset="-128"/>
              </a:rPr>
              <a:t>とスタッフのチームは最初は</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あまり使わないと思います</a:t>
            </a:r>
          </a:p>
        </p:txBody>
      </p:sp>
    </p:spTree>
    <p:extLst>
      <p:ext uri="{BB962C8B-B14F-4D97-AF65-F5344CB8AC3E}">
        <p14:creationId xmlns:p14="http://schemas.microsoft.com/office/powerpoint/2010/main" val="121935144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415EAB33-F947-41D5-9D51-D82CB0C95C12}"/>
              </a:ext>
            </a:extLst>
          </p:cNvPr>
          <p:cNvPicPr>
            <a:picLocks noChangeAspect="1"/>
          </p:cNvPicPr>
          <p:nvPr/>
        </p:nvPicPr>
        <p:blipFill>
          <a:blip r:embed="rId2"/>
          <a:stretch>
            <a:fillRect/>
          </a:stretch>
        </p:blipFill>
        <p:spPr>
          <a:xfrm>
            <a:off x="857432" y="1401564"/>
            <a:ext cx="1171739" cy="552527"/>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a:t>
            </a:r>
            <a:r>
              <a:rPr kumimoji="1" lang="en-US" altLang="ja-JP" sz="3200" dirty="0">
                <a:latin typeface="UD デジタル 教科書体 NK-B" panose="02020700000000000000" pitchFamily="18" charset="-128"/>
                <a:ea typeface="UD デジタル 教科書体 NK-B" panose="02020700000000000000" pitchFamily="18" charset="-128"/>
              </a:rPr>
              <a:t>Polls</a:t>
            </a:r>
            <a:r>
              <a:rPr kumimoji="1" lang="ja-JP" altLang="en-US" sz="3200" dirty="0">
                <a:latin typeface="UD デジタル 教科書体 NK-B" panose="02020700000000000000" pitchFamily="18" charset="-128"/>
                <a:ea typeface="UD デジタル 教科書体 NK-B" panose="02020700000000000000" pitchFamily="18" charset="-128"/>
              </a:rPr>
              <a:t>」を用いたアンケート</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47576" y="1357049"/>
            <a:ext cx="5181600" cy="4277131"/>
          </a:xfrm>
        </p:spPr>
        <p:txBody>
          <a:bodyPr>
            <a:normAutofit fontScale="47500" lnSpcReduction="20000"/>
          </a:bodyPr>
          <a:lstStyle/>
          <a:p>
            <a:pPr marL="180975" indent="-180975">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◆チームの中で選択肢への投票形式のアンケートをとりたいときは、「</a:t>
            </a:r>
            <a:r>
              <a:rPr kumimoji="1" lang="en-US" altLang="ja-JP" dirty="0">
                <a:latin typeface="UD デジタル 教科書体 N-B" panose="02020700000000000000" pitchFamily="17" charset="-128"/>
                <a:ea typeface="UD デジタル 教科書体 N-B" panose="02020700000000000000" pitchFamily="17" charset="-128"/>
              </a:rPr>
              <a:t>Polls</a:t>
            </a:r>
            <a:r>
              <a:rPr kumimoji="1" lang="ja-JP" altLang="en-US" dirty="0">
                <a:latin typeface="UD デジタル 教科書体 N-B" panose="02020700000000000000" pitchFamily="17" charset="-128"/>
                <a:ea typeface="UD デジタル 教科書体 N-B" panose="02020700000000000000" pitchFamily="17" charset="-128"/>
              </a:rPr>
              <a:t>」アプリが便利です。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361950" indent="-36195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en-US" altLang="ja-JP" dirty="0">
                <a:latin typeface="UD デジタル 教科書体 N-B" panose="02020700000000000000" pitchFamily="17" charset="-128"/>
                <a:ea typeface="UD デジタル 教科書体 N-B" panose="02020700000000000000" pitchFamily="17" charset="-128"/>
              </a:rPr>
              <a:t>※Forms</a:t>
            </a:r>
            <a:r>
              <a:rPr lang="ja-JP" altLang="en-US" dirty="0">
                <a:latin typeface="UD デジタル 教科書体 N-B" panose="02020700000000000000" pitchFamily="17" charset="-128"/>
                <a:ea typeface="UD デジタル 教科書体 N-B" panose="02020700000000000000" pitchFamily="17" charset="-128"/>
              </a:rPr>
              <a:t>を直接作成することができなくなりました</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★手順</a:t>
            </a:r>
            <a:endParaRPr lang="en-US" altLang="ja-JP" dirty="0">
              <a:latin typeface="UD デジタル 教科書体 N-B" panose="02020700000000000000" pitchFamily="17" charset="-128"/>
              <a:ea typeface="UD デジタル 教科書体 N-B" panose="02020700000000000000" pitchFamily="17" charset="-128"/>
            </a:endParaRPr>
          </a:p>
          <a:p>
            <a:pPr marL="266700" indent="-26670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①メッセージの新しい会話で「＋」のマークを押します</a:t>
            </a:r>
            <a:endParaRPr lang="en-US" altLang="ja-JP" dirty="0">
              <a:latin typeface="UD デジタル 教科書体 N-B" panose="02020700000000000000" pitchFamily="17" charset="-128"/>
              <a:ea typeface="UD デジタル 教科書体 N-B" panose="02020700000000000000" pitchFamily="17" charset="-128"/>
            </a:endParaRPr>
          </a:p>
          <a:p>
            <a:pPr marL="180975" indent="-180975">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②検索に「</a:t>
            </a:r>
            <a:r>
              <a:rPr lang="en-US" altLang="ja-JP" dirty="0">
                <a:latin typeface="UD デジタル 教科書体 N-B" panose="02020700000000000000" pitchFamily="17" charset="-128"/>
                <a:ea typeface="UD デジタル 教科書体 N-B" panose="02020700000000000000" pitchFamily="17" charset="-128"/>
              </a:rPr>
              <a:t>Polls</a:t>
            </a:r>
            <a:r>
              <a:rPr lang="ja-JP" altLang="en-US" dirty="0">
                <a:latin typeface="UD デジタル 教科書体 N-B" panose="02020700000000000000" pitchFamily="17" charset="-128"/>
                <a:ea typeface="UD デジタル 教科書体 N-B" panose="02020700000000000000" pitchFamily="17" charset="-128"/>
              </a:rPr>
              <a:t>」を入力すると、</a:t>
            </a:r>
            <a:r>
              <a:rPr lang="en-US" altLang="ja-JP" dirty="0">
                <a:latin typeface="UD デジタル 教科書体 N-B" panose="02020700000000000000" pitchFamily="17" charset="-128"/>
                <a:ea typeface="UD デジタル 教科書体 N-B" panose="02020700000000000000" pitchFamily="17" charset="-128"/>
              </a:rPr>
              <a:t>Polls</a:t>
            </a:r>
            <a:r>
              <a:rPr lang="ja-JP" altLang="en-US" dirty="0">
                <a:latin typeface="UD デジタル 教科書体 N-B" panose="02020700000000000000" pitchFamily="17" charset="-128"/>
                <a:ea typeface="UD デジタル 教科書体 N-B" panose="02020700000000000000" pitchFamily="17" charset="-128"/>
              </a:rPr>
              <a:t>が選択に出てくるので「追加」ボタンを押します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③質問内容に必要な項目を設定して、</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プレビューを押します。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誰が答えたのかを知りたい場合は</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「回答者の名前を記録する」のチェックを</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入れます。名前は作成者しか分かりません。</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④内容を確認して、送信ボタンを押します。</a:t>
            </a:r>
            <a:endParaRPr lang="en-US" altLang="ja-JP" dirty="0">
              <a:latin typeface="UD デジタル 教科書体 N-B" panose="02020700000000000000" pitchFamily="17" charset="-128"/>
              <a:ea typeface="UD デジタル 教科書体 N-B" panose="02020700000000000000" pitchFamily="17" charset="-128"/>
            </a:endParaRPr>
          </a:p>
          <a:p>
            <a:pPr marL="180975" indent="-180975">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⑤すると、メッセージとしてアンケートのフォームが送信されます。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2C2765CA-7347-7E95-87F2-12E7E6F0D08E}"/>
              </a:ext>
            </a:extLst>
          </p:cNvPr>
          <p:cNvSpPr/>
          <p:nvPr/>
        </p:nvSpPr>
        <p:spPr>
          <a:xfrm flipH="1">
            <a:off x="1443301" y="1447129"/>
            <a:ext cx="389616" cy="4403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下 12">
            <a:extLst>
              <a:ext uri="{FF2B5EF4-FFF2-40B4-BE49-F238E27FC236}">
                <a16:creationId xmlns:a16="http://schemas.microsoft.com/office/drawing/2014/main" id="{C61B3611-E841-D766-5A66-B4A5F17F2A97}"/>
              </a:ext>
            </a:extLst>
          </p:cNvPr>
          <p:cNvSpPr/>
          <p:nvPr/>
        </p:nvSpPr>
        <p:spPr>
          <a:xfrm rot="2604497">
            <a:off x="1079290" y="8837020"/>
            <a:ext cx="233509" cy="2915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下 13">
            <a:extLst>
              <a:ext uri="{FF2B5EF4-FFF2-40B4-BE49-F238E27FC236}">
                <a16:creationId xmlns:a16="http://schemas.microsoft.com/office/drawing/2014/main" id="{F37A9267-F42C-C3AE-4EA4-4FFB414E19A4}"/>
              </a:ext>
            </a:extLst>
          </p:cNvPr>
          <p:cNvSpPr/>
          <p:nvPr/>
        </p:nvSpPr>
        <p:spPr>
          <a:xfrm rot="17900737">
            <a:off x="2729299" y="8751039"/>
            <a:ext cx="233509" cy="2915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88C13B83-D59D-FEF9-C748-53B78E53F670}"/>
              </a:ext>
            </a:extLst>
          </p:cNvPr>
          <p:cNvSpPr/>
          <p:nvPr/>
        </p:nvSpPr>
        <p:spPr>
          <a:xfrm>
            <a:off x="2149358" y="8596023"/>
            <a:ext cx="493587" cy="3323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2D27E262-057E-3288-8522-0F106AF62F7D}"/>
              </a:ext>
            </a:extLst>
          </p:cNvPr>
          <p:cNvSpPr/>
          <p:nvPr/>
        </p:nvSpPr>
        <p:spPr>
          <a:xfrm>
            <a:off x="5166303" y="10077845"/>
            <a:ext cx="345057" cy="3323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09295586-E0AA-2CA6-EB3A-DCC30550D389}"/>
              </a:ext>
            </a:extLst>
          </p:cNvPr>
          <p:cNvSpPr/>
          <p:nvPr/>
        </p:nvSpPr>
        <p:spPr>
          <a:xfrm>
            <a:off x="10436173" y="6138245"/>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9" name="四角形: 角を丸くする 8">
            <a:hlinkClick r:id="rId3" action="ppaction://hlinksldjump"/>
            <a:extLst>
              <a:ext uri="{FF2B5EF4-FFF2-40B4-BE49-F238E27FC236}">
                <a16:creationId xmlns:a16="http://schemas.microsoft.com/office/drawing/2014/main" id="{869632A5-6199-F293-45BB-3149A9A289E7}"/>
              </a:ext>
            </a:extLst>
          </p:cNvPr>
          <p:cNvSpPr/>
          <p:nvPr/>
        </p:nvSpPr>
        <p:spPr>
          <a:xfrm>
            <a:off x="7028873" y="620409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８</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でアンケート</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20" name="矢印: 右 19">
            <a:extLst>
              <a:ext uri="{FF2B5EF4-FFF2-40B4-BE49-F238E27FC236}">
                <a16:creationId xmlns:a16="http://schemas.microsoft.com/office/drawing/2014/main" id="{C277A3D7-182B-66B4-A762-75240837B64E}"/>
              </a:ext>
            </a:extLst>
          </p:cNvPr>
          <p:cNvSpPr/>
          <p:nvPr/>
        </p:nvSpPr>
        <p:spPr>
          <a:xfrm>
            <a:off x="2106706" y="1590647"/>
            <a:ext cx="389615" cy="209657"/>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42F44C9C-258B-F260-129E-FDD5C960E402}"/>
              </a:ext>
            </a:extLst>
          </p:cNvPr>
          <p:cNvPicPr>
            <a:picLocks noChangeAspect="1"/>
          </p:cNvPicPr>
          <p:nvPr/>
        </p:nvPicPr>
        <p:blipFill>
          <a:blip r:embed="rId4"/>
          <a:stretch>
            <a:fillRect/>
          </a:stretch>
        </p:blipFill>
        <p:spPr>
          <a:xfrm>
            <a:off x="2604439" y="1330044"/>
            <a:ext cx="1776307" cy="1314575"/>
          </a:xfrm>
          <a:prstGeom prst="rect">
            <a:avLst/>
          </a:prstGeom>
          <a:ln>
            <a:solidFill>
              <a:schemeClr val="tx1"/>
            </a:solidFill>
          </a:ln>
        </p:spPr>
      </p:pic>
      <p:pic>
        <p:nvPicPr>
          <p:cNvPr id="26" name="図 25">
            <a:extLst>
              <a:ext uri="{FF2B5EF4-FFF2-40B4-BE49-F238E27FC236}">
                <a16:creationId xmlns:a16="http://schemas.microsoft.com/office/drawing/2014/main" id="{ACC587E3-B891-B607-F29A-4A86BB33A59B}"/>
              </a:ext>
            </a:extLst>
          </p:cNvPr>
          <p:cNvPicPr>
            <a:picLocks noChangeAspect="1"/>
          </p:cNvPicPr>
          <p:nvPr/>
        </p:nvPicPr>
        <p:blipFill>
          <a:blip r:embed="rId5"/>
          <a:stretch>
            <a:fillRect/>
          </a:stretch>
        </p:blipFill>
        <p:spPr>
          <a:xfrm>
            <a:off x="643284" y="2893290"/>
            <a:ext cx="2386488" cy="1904201"/>
          </a:xfrm>
          <a:prstGeom prst="rect">
            <a:avLst/>
          </a:prstGeom>
          <a:ln>
            <a:solidFill>
              <a:schemeClr val="tx1"/>
            </a:solidFill>
          </a:ln>
        </p:spPr>
      </p:pic>
      <p:sp>
        <p:nvSpPr>
          <p:cNvPr id="28" name="正方形/長方形 27">
            <a:extLst>
              <a:ext uri="{FF2B5EF4-FFF2-40B4-BE49-F238E27FC236}">
                <a16:creationId xmlns:a16="http://schemas.microsoft.com/office/drawing/2014/main" id="{8AD5B629-B36E-587A-756C-9A74150D37E7}"/>
              </a:ext>
            </a:extLst>
          </p:cNvPr>
          <p:cNvSpPr/>
          <p:nvPr/>
        </p:nvSpPr>
        <p:spPr>
          <a:xfrm flipH="1">
            <a:off x="2538259" y="1291903"/>
            <a:ext cx="1889439" cy="3366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矢印: 右 28">
            <a:extLst>
              <a:ext uri="{FF2B5EF4-FFF2-40B4-BE49-F238E27FC236}">
                <a16:creationId xmlns:a16="http://schemas.microsoft.com/office/drawing/2014/main" id="{3AB01B07-74BC-D147-A00F-44A54F2574DE}"/>
              </a:ext>
            </a:extLst>
          </p:cNvPr>
          <p:cNvSpPr/>
          <p:nvPr/>
        </p:nvSpPr>
        <p:spPr>
          <a:xfrm rot="8346922">
            <a:off x="2050256" y="2623211"/>
            <a:ext cx="389615" cy="209657"/>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 name="図 30">
            <a:extLst>
              <a:ext uri="{FF2B5EF4-FFF2-40B4-BE49-F238E27FC236}">
                <a16:creationId xmlns:a16="http://schemas.microsoft.com/office/drawing/2014/main" id="{34D055F7-0161-119B-FC48-2D477752C15E}"/>
              </a:ext>
            </a:extLst>
          </p:cNvPr>
          <p:cNvPicPr>
            <a:picLocks noChangeAspect="1"/>
          </p:cNvPicPr>
          <p:nvPr/>
        </p:nvPicPr>
        <p:blipFill>
          <a:blip r:embed="rId6"/>
          <a:stretch>
            <a:fillRect/>
          </a:stretch>
        </p:blipFill>
        <p:spPr>
          <a:xfrm>
            <a:off x="3683946" y="2907400"/>
            <a:ext cx="1580215" cy="1663953"/>
          </a:xfrm>
          <a:prstGeom prst="rect">
            <a:avLst/>
          </a:prstGeom>
          <a:ln>
            <a:solidFill>
              <a:schemeClr val="tx1"/>
            </a:solidFill>
          </a:ln>
        </p:spPr>
      </p:pic>
      <p:sp>
        <p:nvSpPr>
          <p:cNvPr id="32" name="矢印: 右 31">
            <a:extLst>
              <a:ext uri="{FF2B5EF4-FFF2-40B4-BE49-F238E27FC236}">
                <a16:creationId xmlns:a16="http://schemas.microsoft.com/office/drawing/2014/main" id="{A6A57794-2196-D2CC-050D-E7E32A111A5C}"/>
              </a:ext>
            </a:extLst>
          </p:cNvPr>
          <p:cNvSpPr/>
          <p:nvPr/>
        </p:nvSpPr>
        <p:spPr>
          <a:xfrm>
            <a:off x="3112577" y="3727427"/>
            <a:ext cx="389615" cy="209657"/>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図 35">
            <a:extLst>
              <a:ext uri="{FF2B5EF4-FFF2-40B4-BE49-F238E27FC236}">
                <a16:creationId xmlns:a16="http://schemas.microsoft.com/office/drawing/2014/main" id="{36CB1623-698B-B772-C4B1-F7561BBE666E}"/>
              </a:ext>
            </a:extLst>
          </p:cNvPr>
          <p:cNvPicPr>
            <a:picLocks noChangeAspect="1"/>
          </p:cNvPicPr>
          <p:nvPr/>
        </p:nvPicPr>
        <p:blipFill>
          <a:blip r:embed="rId7"/>
          <a:stretch>
            <a:fillRect/>
          </a:stretch>
        </p:blipFill>
        <p:spPr>
          <a:xfrm>
            <a:off x="1531276" y="5003335"/>
            <a:ext cx="1580215" cy="1753927"/>
          </a:xfrm>
          <a:prstGeom prst="rect">
            <a:avLst/>
          </a:prstGeom>
          <a:ln>
            <a:solidFill>
              <a:schemeClr val="tx1"/>
            </a:solidFill>
          </a:ln>
        </p:spPr>
      </p:pic>
      <p:sp>
        <p:nvSpPr>
          <p:cNvPr id="37" name="矢印: 右 36">
            <a:extLst>
              <a:ext uri="{FF2B5EF4-FFF2-40B4-BE49-F238E27FC236}">
                <a16:creationId xmlns:a16="http://schemas.microsoft.com/office/drawing/2014/main" id="{2A7B63FD-0317-55E8-964B-717A38FE8175}"/>
              </a:ext>
            </a:extLst>
          </p:cNvPr>
          <p:cNvSpPr/>
          <p:nvPr/>
        </p:nvSpPr>
        <p:spPr>
          <a:xfrm rot="8372572">
            <a:off x="3272890" y="4729305"/>
            <a:ext cx="389615" cy="209657"/>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図 38">
            <a:extLst>
              <a:ext uri="{FF2B5EF4-FFF2-40B4-BE49-F238E27FC236}">
                <a16:creationId xmlns:a16="http://schemas.microsoft.com/office/drawing/2014/main" id="{A04C4F15-0C2B-197B-5132-CF40CC3C1BB1}"/>
              </a:ext>
            </a:extLst>
          </p:cNvPr>
          <p:cNvPicPr>
            <a:picLocks noChangeAspect="1"/>
          </p:cNvPicPr>
          <p:nvPr/>
        </p:nvPicPr>
        <p:blipFill>
          <a:blip r:embed="rId8"/>
          <a:stretch>
            <a:fillRect/>
          </a:stretch>
        </p:blipFill>
        <p:spPr>
          <a:xfrm>
            <a:off x="3683946" y="5313141"/>
            <a:ext cx="2370132" cy="1216300"/>
          </a:xfrm>
          <a:prstGeom prst="rect">
            <a:avLst/>
          </a:prstGeom>
          <a:ln>
            <a:solidFill>
              <a:schemeClr val="tx1"/>
            </a:solidFill>
          </a:ln>
        </p:spPr>
      </p:pic>
      <p:sp>
        <p:nvSpPr>
          <p:cNvPr id="40" name="矢印: 右 39">
            <a:extLst>
              <a:ext uri="{FF2B5EF4-FFF2-40B4-BE49-F238E27FC236}">
                <a16:creationId xmlns:a16="http://schemas.microsoft.com/office/drawing/2014/main" id="{98C415F9-9BB6-FE57-CE44-3DDC697BB045}"/>
              </a:ext>
            </a:extLst>
          </p:cNvPr>
          <p:cNvSpPr/>
          <p:nvPr/>
        </p:nvSpPr>
        <p:spPr>
          <a:xfrm>
            <a:off x="3251449" y="5775469"/>
            <a:ext cx="389615" cy="209657"/>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47A907BA-3B50-86F0-048C-EE44FDD00849}"/>
              </a:ext>
            </a:extLst>
          </p:cNvPr>
          <p:cNvSpPr/>
          <p:nvPr/>
        </p:nvSpPr>
        <p:spPr>
          <a:xfrm>
            <a:off x="2604440" y="6537887"/>
            <a:ext cx="507052" cy="2429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8328643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Forms</a:t>
            </a:r>
            <a:r>
              <a:rPr lang="ja-JP" altLang="en-US" sz="3200" dirty="0">
                <a:latin typeface="UD デジタル 教科書体 NK-B" panose="02020700000000000000" pitchFamily="18" charset="-128"/>
                <a:ea typeface="UD デジタル 教科書体 NK-B" panose="02020700000000000000" pitchFamily="18" charset="-128"/>
              </a:rPr>
              <a:t>を用いたアンケート</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FC2898F8-E6A3-0C01-D4A3-6B27AE18EF6D}"/>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4" name="四角形: 角を丸くする 3">
            <a:hlinkClick r:id="rId2" action="ppaction://hlinksldjump"/>
            <a:extLst>
              <a:ext uri="{FF2B5EF4-FFF2-40B4-BE49-F238E27FC236}">
                <a16:creationId xmlns:a16="http://schemas.microsoft.com/office/drawing/2014/main" id="{E47297C5-514A-E788-8E42-BB36719CE366}"/>
              </a:ext>
            </a:extLst>
          </p:cNvPr>
          <p:cNvSpPr/>
          <p:nvPr/>
        </p:nvSpPr>
        <p:spPr>
          <a:xfrm>
            <a:off x="7028873" y="620409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８</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でアンケート</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7" name="コンテンツ プレースホルダー 6">
            <a:extLst>
              <a:ext uri="{FF2B5EF4-FFF2-40B4-BE49-F238E27FC236}">
                <a16:creationId xmlns:a16="http://schemas.microsoft.com/office/drawing/2014/main" id="{EC73785C-CC87-0549-A8B2-D535F9912F30}"/>
              </a:ext>
            </a:extLst>
          </p:cNvPr>
          <p:cNvSpPr>
            <a:spLocks noGrp="1"/>
          </p:cNvSpPr>
          <p:nvPr>
            <p:ph sz="half" idx="1"/>
          </p:nvPr>
        </p:nvSpPr>
        <p:spPr>
          <a:xfrm>
            <a:off x="838200" y="1353770"/>
            <a:ext cx="5181600" cy="4970830"/>
          </a:xfrm>
        </p:spPr>
        <p:txBody>
          <a:bodyPr>
            <a:normAutofit fontScale="70000" lnSpcReduction="20000"/>
          </a:bodyPr>
          <a:lstStyle/>
          <a:p>
            <a:pPr marL="266700" indent="-266700">
              <a:lnSpc>
                <a:spcPct val="120000"/>
              </a:lnSpc>
              <a:buNone/>
            </a:pPr>
            <a:r>
              <a:rPr lang="ja-JP" altLang="en-US" sz="2400" dirty="0">
                <a:latin typeface="UD デジタル 教科書体 N-B" panose="02020700000000000000" pitchFamily="17" charset="-128"/>
                <a:ea typeface="UD デジタル 教科書体 N-B" panose="02020700000000000000" pitchFamily="17" charset="-128"/>
              </a:rPr>
              <a:t>◆</a:t>
            </a:r>
            <a:r>
              <a:rPr lang="en-US" altLang="ja-JP" sz="2400" dirty="0">
                <a:latin typeface="UD デジタル 教科書体 N-B" panose="02020700000000000000" pitchFamily="17" charset="-128"/>
                <a:ea typeface="UD デジタル 教科書体 N-B" panose="02020700000000000000" pitchFamily="17" charset="-128"/>
              </a:rPr>
              <a:t>Teams</a:t>
            </a:r>
            <a:r>
              <a:rPr lang="ja-JP" altLang="en-US" sz="2400" dirty="0">
                <a:latin typeface="UD デジタル 教科書体 N-B" panose="02020700000000000000" pitchFamily="17" charset="-128"/>
                <a:ea typeface="UD デジタル 教科書体 N-B" panose="02020700000000000000" pitchFamily="17" charset="-128"/>
              </a:rPr>
              <a:t>のメッセージで直接</a:t>
            </a:r>
            <a:r>
              <a:rPr lang="en-US" altLang="ja-JP" sz="2400" dirty="0">
                <a:latin typeface="UD デジタル 教科書体 N-B" panose="02020700000000000000" pitchFamily="17" charset="-128"/>
                <a:ea typeface="UD デジタル 教科書体 N-B" panose="02020700000000000000" pitchFamily="17" charset="-128"/>
              </a:rPr>
              <a:t>Forms</a:t>
            </a:r>
            <a:r>
              <a:rPr lang="ja-JP" altLang="en-US" sz="2400" dirty="0">
                <a:latin typeface="UD デジタル 教科書体 N-B" panose="02020700000000000000" pitchFamily="17" charset="-128"/>
                <a:ea typeface="UD デジタル 教科書体 N-B" panose="02020700000000000000" pitchFamily="17" charset="-128"/>
              </a:rPr>
              <a:t>でのアンケート作成ができなくなりました</a:t>
            </a:r>
            <a:endParaRPr lang="en-US" altLang="ja-JP" sz="2400"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★どうしても</a:t>
            </a:r>
            <a:r>
              <a:rPr lang="en-US" altLang="ja-JP" sz="2000" dirty="0">
                <a:latin typeface="UD デジタル 教科書体 N-B" panose="02020700000000000000" pitchFamily="17" charset="-128"/>
                <a:ea typeface="UD デジタル 教科書体 N-B" panose="02020700000000000000" pitchFamily="17" charset="-128"/>
              </a:rPr>
              <a:t>Forms</a:t>
            </a:r>
            <a:r>
              <a:rPr lang="ja-JP" altLang="en-US" sz="2000" dirty="0">
                <a:latin typeface="UD デジタル 教科書体 N-B" panose="02020700000000000000" pitchFamily="17" charset="-128"/>
                <a:ea typeface="UD デジタル 教科書体 N-B" panose="02020700000000000000" pitchFamily="17" charset="-128"/>
              </a:rPr>
              <a:t>が使いたい場合</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　（例えば、記述式アンケートなど）</a:t>
            </a:r>
            <a:endParaRPr lang="en-US" altLang="ja-JP" sz="2000" dirty="0">
              <a:latin typeface="UD デジタル 教科書体 N-B" panose="02020700000000000000" pitchFamily="17" charset="-128"/>
              <a:ea typeface="UD デジタル 教科書体 N-B" panose="02020700000000000000" pitchFamily="17" charset="-128"/>
            </a:endParaRPr>
          </a:p>
          <a:p>
            <a:pPr marL="266700" indent="-266700">
              <a:lnSpc>
                <a:spcPct val="120000"/>
              </a:lnSpc>
              <a:buNone/>
            </a:pPr>
            <a:r>
              <a:rPr lang="ja-JP" altLang="en-US" sz="2000" dirty="0">
                <a:latin typeface="UD デジタル 教科書体 N-B" panose="02020700000000000000" pitchFamily="17" charset="-128"/>
                <a:ea typeface="UD デジタル 教科書体 N-B" panose="02020700000000000000" pitchFamily="17" charset="-128"/>
              </a:rPr>
              <a:t>①</a:t>
            </a:r>
            <a:r>
              <a:rPr lang="en-US" altLang="ja-JP" sz="2000" dirty="0">
                <a:latin typeface="UD デジタル 教科書体 N-B" panose="02020700000000000000" pitchFamily="17" charset="-128"/>
                <a:ea typeface="UD デジタル 教科書体 N-B" panose="02020700000000000000" pitchFamily="17" charset="-128"/>
              </a:rPr>
              <a:t>Forms</a:t>
            </a:r>
            <a:r>
              <a:rPr lang="ja-JP" altLang="en-US" sz="2000" dirty="0">
                <a:latin typeface="UD デジタル 教科書体 N-B" panose="02020700000000000000" pitchFamily="17" charset="-128"/>
                <a:ea typeface="UD デジタル 教科書体 N-B" panose="02020700000000000000" pitchFamily="17" charset="-128"/>
              </a:rPr>
              <a:t>を別に開き、アンケート作成後に回答用リンクを</a:t>
            </a:r>
            <a:endParaRPr lang="en-US" altLang="ja-JP" sz="2000" dirty="0">
              <a:latin typeface="UD デジタル 教科書体 N-B" panose="02020700000000000000" pitchFamily="17" charset="-128"/>
              <a:ea typeface="UD デジタル 教科書体 N-B" panose="02020700000000000000" pitchFamily="17" charset="-128"/>
            </a:endParaRPr>
          </a:p>
          <a:p>
            <a:pPr marL="266700" indent="-266700">
              <a:lnSpc>
                <a:spcPct val="120000"/>
              </a:lnSpc>
              <a:buNone/>
            </a:pPr>
            <a:r>
              <a:rPr lang="ja-JP" altLang="en-US" sz="2000" dirty="0">
                <a:latin typeface="UD デジタル 教科書体 N-B" panose="02020700000000000000" pitchFamily="17" charset="-128"/>
                <a:ea typeface="UD デジタル 教科書体 N-B" panose="02020700000000000000" pitchFamily="17" charset="-128"/>
              </a:rPr>
              <a:t>　メッセージに貼り付ける</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②タブで</a:t>
            </a:r>
            <a:r>
              <a:rPr lang="en-US" altLang="ja-JP" sz="2000" dirty="0">
                <a:latin typeface="UD デジタル 教科書体 N-B" panose="02020700000000000000" pitchFamily="17" charset="-128"/>
                <a:ea typeface="UD デジタル 教科書体 N-B" panose="02020700000000000000" pitchFamily="17" charset="-128"/>
              </a:rPr>
              <a:t>Forms</a:t>
            </a:r>
            <a:r>
              <a:rPr lang="ja-JP" altLang="en-US" sz="2000" dirty="0">
                <a:latin typeface="UD デジタル 教科書体 N-B" panose="02020700000000000000" pitchFamily="17" charset="-128"/>
                <a:ea typeface="UD デジタル 教科書体 N-B" panose="02020700000000000000" pitchFamily="17" charset="-128"/>
              </a:rPr>
              <a:t>を追加する</a:t>
            </a:r>
            <a:endParaRPr lang="ja-JP" altLang="en-US" sz="2400" dirty="0">
              <a:latin typeface="UD デジタル 教科書体 N-B" panose="02020700000000000000" pitchFamily="17" charset="-128"/>
              <a:ea typeface="UD デジタル 教科書体 N-B" panose="02020700000000000000" pitchFamily="17" charset="-128"/>
            </a:endParaRPr>
          </a:p>
        </p:txBody>
      </p:sp>
      <p:sp>
        <p:nvSpPr>
          <p:cNvPr id="10" name="コンテンツ プレースホルダー 9">
            <a:extLst>
              <a:ext uri="{FF2B5EF4-FFF2-40B4-BE49-F238E27FC236}">
                <a16:creationId xmlns:a16="http://schemas.microsoft.com/office/drawing/2014/main" id="{B9F5EF46-9D90-6FA0-2E04-A7B848C9EEE6}"/>
              </a:ext>
            </a:extLst>
          </p:cNvPr>
          <p:cNvSpPr>
            <a:spLocks noGrp="1"/>
          </p:cNvSpPr>
          <p:nvPr>
            <p:ph sz="half" idx="2"/>
          </p:nvPr>
        </p:nvSpPr>
        <p:spPr>
          <a:xfrm>
            <a:off x="6172202" y="1353770"/>
            <a:ext cx="5181600" cy="4351338"/>
          </a:xfrm>
        </p:spPr>
        <p:txBody>
          <a:bodyPr>
            <a:normAutofit fontScale="70000" lnSpcReduction="20000"/>
          </a:bodyPr>
          <a:lstStyle/>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（注）</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2000" dirty="0">
                <a:latin typeface="UD デジタル 教科書体 N-B" panose="02020700000000000000" pitchFamily="17" charset="-128"/>
                <a:ea typeface="UD デジタル 教科書体 N-B" panose="02020700000000000000" pitchFamily="17" charset="-128"/>
              </a:rPr>
              <a:t>「タブで</a:t>
            </a:r>
            <a:r>
              <a:rPr lang="en-US" altLang="ja-JP" sz="2000" dirty="0">
                <a:latin typeface="UD デジタル 教科書体 N-B" panose="02020700000000000000" pitchFamily="17" charset="-128"/>
                <a:ea typeface="UD デジタル 教科書体 N-B" panose="02020700000000000000" pitchFamily="17" charset="-128"/>
              </a:rPr>
              <a:t>Forms</a:t>
            </a:r>
            <a:r>
              <a:rPr lang="ja-JP" altLang="en-US" sz="2000" dirty="0">
                <a:latin typeface="UD デジタル 教科書体 N-B" panose="02020700000000000000" pitchFamily="17" charset="-128"/>
                <a:ea typeface="UD デジタル 教科書体 N-B" panose="02020700000000000000" pitchFamily="17" charset="-128"/>
              </a:rPr>
              <a:t>を追加する」の場合、すでに作成済みの</a:t>
            </a:r>
            <a:r>
              <a:rPr lang="en-US" altLang="ja-JP" sz="2000" dirty="0">
                <a:latin typeface="UD デジタル 教科書体 N-B" panose="02020700000000000000" pitchFamily="17" charset="-128"/>
                <a:ea typeface="UD デジタル 教科書体 N-B" panose="02020700000000000000" pitchFamily="17" charset="-128"/>
              </a:rPr>
              <a:t>Forms</a:t>
            </a:r>
            <a:r>
              <a:rPr lang="ja-JP" altLang="en-US" sz="2000" dirty="0">
                <a:latin typeface="UD デジタル 教科書体 N-B" panose="02020700000000000000" pitchFamily="17" charset="-128"/>
                <a:ea typeface="UD デジタル 教科書体 N-B" panose="02020700000000000000" pitchFamily="17" charset="-128"/>
              </a:rPr>
              <a:t>について</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　①回答を求める</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　②集計結果を共有する</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のどちらかを選択できます。</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①であれば</a:t>
            </a:r>
            <a:r>
              <a:rPr lang="en-US" altLang="ja-JP" sz="2000" dirty="0">
                <a:latin typeface="UD デジタル 教科書体 N-B" panose="02020700000000000000" pitchFamily="17" charset="-128"/>
                <a:ea typeface="UD デジタル 教科書体 N-B" panose="02020700000000000000" pitchFamily="17" charset="-128"/>
              </a:rPr>
              <a:t>…</a:t>
            </a: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　生徒に回答を求めることが可能です</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②であれば</a:t>
            </a:r>
            <a:r>
              <a:rPr lang="en-US" altLang="ja-JP" sz="2000" dirty="0">
                <a:latin typeface="UD デジタル 教科書体 N-B" panose="02020700000000000000" pitchFamily="17" charset="-128"/>
                <a:ea typeface="UD デジタル 教科書体 N-B" panose="02020700000000000000" pitchFamily="17" charset="-128"/>
              </a:rPr>
              <a:t>…</a:t>
            </a:r>
          </a:p>
          <a:p>
            <a:pPr marL="0" indent="0">
              <a:lnSpc>
                <a:spcPct val="120000"/>
              </a:lnSpc>
              <a:buNone/>
            </a:pPr>
            <a:r>
              <a:rPr lang="ja-JP" altLang="en-US" sz="2000" dirty="0">
                <a:latin typeface="UD デジタル 教科書体 N-B" panose="02020700000000000000" pitchFamily="17" charset="-128"/>
                <a:ea typeface="UD デジタル 教科書体 N-B" panose="02020700000000000000" pitchFamily="17" charset="-128"/>
              </a:rPr>
              <a:t>　生徒からの回答結果を先生のチームで共有というようなことが可能です</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ぞれぞれの目的に応じて、使用して下さい。</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endParaRPr lang="ja-JP" altLang="en-US" sz="2000" dirty="0">
              <a:latin typeface="UD デジタル 教科書体 N-B" panose="02020700000000000000" pitchFamily="17" charset="-128"/>
              <a:ea typeface="UD デジタル 教科書体 N-B" panose="02020700000000000000" pitchFamily="17" charset="-128"/>
            </a:endParaRPr>
          </a:p>
        </p:txBody>
      </p:sp>
      <p:pic>
        <p:nvPicPr>
          <p:cNvPr id="14" name="図 13">
            <a:extLst>
              <a:ext uri="{FF2B5EF4-FFF2-40B4-BE49-F238E27FC236}">
                <a16:creationId xmlns:a16="http://schemas.microsoft.com/office/drawing/2014/main" id="{5F842F97-F439-2336-3C4D-FC18B5D7CA14}"/>
              </a:ext>
            </a:extLst>
          </p:cNvPr>
          <p:cNvPicPr>
            <a:picLocks noChangeAspect="1"/>
          </p:cNvPicPr>
          <p:nvPr/>
        </p:nvPicPr>
        <p:blipFill>
          <a:blip r:embed="rId3"/>
          <a:stretch>
            <a:fillRect/>
          </a:stretch>
        </p:blipFill>
        <p:spPr>
          <a:xfrm>
            <a:off x="1600200" y="2071816"/>
            <a:ext cx="3124200" cy="2497101"/>
          </a:xfrm>
          <a:prstGeom prst="rect">
            <a:avLst/>
          </a:prstGeom>
          <a:ln>
            <a:solidFill>
              <a:schemeClr val="tx1"/>
            </a:solidFill>
          </a:ln>
        </p:spPr>
      </p:pic>
    </p:spTree>
    <p:extLst>
      <p:ext uri="{BB962C8B-B14F-4D97-AF65-F5344CB8AC3E}">
        <p14:creationId xmlns:p14="http://schemas.microsoft.com/office/powerpoint/2010/main" val="423826227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7200" dirty="0">
                <a:solidFill>
                  <a:srgbClr val="002060"/>
                </a:solidFill>
                <a:latin typeface="UD デジタル 教科書体 N-B" panose="02020700000000000000" pitchFamily="17" charset="-128"/>
                <a:ea typeface="UD デジタル 教科書体 N-B" panose="02020700000000000000" pitchFamily="17" charset="-128"/>
              </a:rPr>
              <a:t>【</a:t>
            </a:r>
            <a:r>
              <a:rPr kumimoji="1" lang="ja-JP" altLang="en-US" sz="7200" dirty="0">
                <a:solidFill>
                  <a:srgbClr val="002060"/>
                </a:solidFill>
                <a:latin typeface="UD デジタル 教科書体 N-B" panose="02020700000000000000" pitchFamily="17" charset="-128"/>
                <a:ea typeface="UD デジタル 教科書体 N-B" panose="02020700000000000000" pitchFamily="17" charset="-128"/>
              </a:rPr>
              <a:t>９</a:t>
            </a:r>
            <a:r>
              <a:rPr kumimoji="1" lang="en-US" altLang="ja-JP" sz="7200" dirty="0">
                <a:solidFill>
                  <a:srgbClr val="002060"/>
                </a:solidFill>
                <a:latin typeface="UD デジタル 教科書体 N-B" panose="02020700000000000000" pitchFamily="17" charset="-128"/>
                <a:ea typeface="UD デジタル 教科書体 N-B" panose="02020700000000000000" pitchFamily="17" charset="-128"/>
              </a:rPr>
              <a:t>】Teams</a:t>
            </a:r>
            <a:r>
              <a:rPr kumimoji="1" lang="ja-JP" altLang="en-US" sz="7200" dirty="0">
                <a:solidFill>
                  <a:srgbClr val="002060"/>
                </a:solidFill>
                <a:latin typeface="UD デジタル 教科書体 N-B" panose="02020700000000000000" pitchFamily="17" charset="-128"/>
                <a:ea typeface="UD デジタル 教科書体 N-B" panose="02020700000000000000" pitchFamily="17" charset="-128"/>
              </a:rPr>
              <a:t>の課題機能</a:t>
            </a:r>
            <a:endParaRPr lang="ja-JP" altLang="en-US" sz="7200" dirty="0">
              <a:solidFill>
                <a:srgbClr val="002060"/>
              </a:solidFill>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6B6C8794-2111-7F78-A375-32A19ED4A69A}"/>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371509221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Microsoft Teams</a:t>
            </a:r>
            <a:r>
              <a:rPr kumimoji="1" lang="ja-JP" altLang="en-US" sz="3200" dirty="0">
                <a:latin typeface="UD デジタル 教科書体 NK-B" panose="02020700000000000000" pitchFamily="18" charset="-128"/>
                <a:ea typeface="UD デジタル 教科書体 NK-B" panose="02020700000000000000" pitchFamily="18" charset="-128"/>
              </a:rPr>
              <a:t>の「課題」機能</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11" name="コンテンツ プレースホルダー 2">
            <a:extLst>
              <a:ext uri="{FF2B5EF4-FFF2-40B4-BE49-F238E27FC236}">
                <a16:creationId xmlns:a16="http://schemas.microsoft.com/office/drawing/2014/main" id="{26B85DF3-2551-F5D9-5B2F-43BB0A12FA92}"/>
              </a:ext>
            </a:extLst>
          </p:cNvPr>
          <p:cNvSpPr>
            <a:spLocks noGrp="1"/>
          </p:cNvSpPr>
          <p:nvPr>
            <p:ph idx="1"/>
          </p:nvPr>
        </p:nvSpPr>
        <p:spPr>
          <a:xfrm>
            <a:off x="838200" y="1330284"/>
            <a:ext cx="5568696" cy="4351338"/>
          </a:xfrm>
        </p:spPr>
        <p:txBody>
          <a:bodyPr>
            <a:normAutofit/>
          </a:bodyPr>
          <a:lstStyle/>
          <a:p>
            <a:r>
              <a:rPr kumimoji="1" lang="ja-JP" altLang="en-US" dirty="0">
                <a:latin typeface="UD デジタル 教科書体 N-B" panose="02020700000000000000" pitchFamily="17" charset="-128"/>
                <a:ea typeface="UD デジタル 教科書体 N-B" panose="02020700000000000000" pitchFamily="17" charset="-128"/>
              </a:rPr>
              <a:t>「クラス」の種類のチームでのみ利用できる機能です</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所属している生徒に課題を与え、提出させることができます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予約配信や提出期限を設定可能（遅延提出の可否も設定可）</a:t>
            </a:r>
            <a:endParaRPr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課題の提出状況を一覧で把握し、Ｅｘｃｅｌファイルとして取り出すこともできます</a:t>
            </a:r>
          </a:p>
          <a:p>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C6C94BC6-5E95-801A-1556-D0535A1CE16B}"/>
              </a:ext>
            </a:extLst>
          </p:cNvPr>
          <p:cNvSpPr/>
          <p:nvPr/>
        </p:nvSpPr>
        <p:spPr>
          <a:xfrm>
            <a:off x="10715236" y="6042775"/>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4" name="四角形: 角を丸くする 3">
            <a:hlinkClick r:id="rId2" action="ppaction://hlinksldjump"/>
            <a:extLst>
              <a:ext uri="{FF2B5EF4-FFF2-40B4-BE49-F238E27FC236}">
                <a16:creationId xmlns:a16="http://schemas.microsoft.com/office/drawing/2014/main" id="{80637D71-70CD-11D0-953F-DE31334FE0E3}"/>
              </a:ext>
            </a:extLst>
          </p:cNvPr>
          <p:cNvSpPr/>
          <p:nvPr/>
        </p:nvSpPr>
        <p:spPr>
          <a:xfrm>
            <a:off x="3131129" y="6312820"/>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９</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の課題機能</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0" name="図 9">
            <a:extLst>
              <a:ext uri="{FF2B5EF4-FFF2-40B4-BE49-F238E27FC236}">
                <a16:creationId xmlns:a16="http://schemas.microsoft.com/office/drawing/2014/main" id="{13FEC84A-ED7F-DCE4-4BAA-496A0EA6AE3F}"/>
              </a:ext>
            </a:extLst>
          </p:cNvPr>
          <p:cNvPicPr>
            <a:picLocks noChangeAspect="1"/>
          </p:cNvPicPr>
          <p:nvPr/>
        </p:nvPicPr>
        <p:blipFill>
          <a:blip r:embed="rId3"/>
          <a:stretch>
            <a:fillRect/>
          </a:stretch>
        </p:blipFill>
        <p:spPr>
          <a:xfrm>
            <a:off x="6393381" y="1330284"/>
            <a:ext cx="5160309" cy="2565326"/>
          </a:xfrm>
          <a:prstGeom prst="rect">
            <a:avLst/>
          </a:prstGeom>
        </p:spPr>
      </p:pic>
      <p:pic>
        <p:nvPicPr>
          <p:cNvPr id="13" name="図 12">
            <a:extLst>
              <a:ext uri="{FF2B5EF4-FFF2-40B4-BE49-F238E27FC236}">
                <a16:creationId xmlns:a16="http://schemas.microsoft.com/office/drawing/2014/main" id="{9CA8A199-A695-4C1F-2D4F-F5F5B456AA33}"/>
              </a:ext>
            </a:extLst>
          </p:cNvPr>
          <p:cNvPicPr>
            <a:picLocks noChangeAspect="1"/>
          </p:cNvPicPr>
          <p:nvPr/>
        </p:nvPicPr>
        <p:blipFill>
          <a:blip r:embed="rId4"/>
          <a:stretch>
            <a:fillRect/>
          </a:stretch>
        </p:blipFill>
        <p:spPr>
          <a:xfrm>
            <a:off x="6406896" y="4031402"/>
            <a:ext cx="3898112" cy="2009768"/>
          </a:xfrm>
          <a:prstGeom prst="rect">
            <a:avLst/>
          </a:prstGeom>
        </p:spPr>
      </p:pic>
    </p:spTree>
    <p:extLst>
      <p:ext uri="{BB962C8B-B14F-4D97-AF65-F5344CB8AC3E}">
        <p14:creationId xmlns:p14="http://schemas.microsoft.com/office/powerpoint/2010/main" val="282985328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課題を作成する①</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コンテンツ プレースホルダー 4">
            <a:extLst>
              <a:ext uri="{FF2B5EF4-FFF2-40B4-BE49-F238E27FC236}">
                <a16:creationId xmlns:a16="http://schemas.microsoft.com/office/drawing/2014/main" id="{E377DEB4-7FE3-0380-0106-8F2C2BD9A68F}"/>
              </a:ext>
            </a:extLst>
          </p:cNvPr>
          <p:cNvSpPr txBox="1">
            <a:spLocks/>
          </p:cNvSpPr>
          <p:nvPr/>
        </p:nvSpPr>
        <p:spPr>
          <a:xfrm>
            <a:off x="814202" y="143158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latin typeface="UD デジタル 教科書体 N-B" panose="02020700000000000000" pitchFamily="17" charset="-128"/>
                <a:ea typeface="UD デジタル 教科書体 N-B" panose="02020700000000000000" pitchFamily="17" charset="-128"/>
              </a:rPr>
              <a:t>課題の一覧画面の下部にある、</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r>
              <a:rPr lang="ja-JP" altLang="en-US" dirty="0">
                <a:latin typeface="UD デジタル 教科書体 N-B" panose="02020700000000000000" pitchFamily="17" charset="-128"/>
                <a:ea typeface="UD デジタル 教科書体 N-B" panose="02020700000000000000" pitchFamily="17" charset="-128"/>
              </a:rPr>
              <a:t>「作成」ボタンを押す</a:t>
            </a:r>
            <a:endParaRPr lang="en-US" altLang="ja-JP" dirty="0">
              <a:latin typeface="UD デジタル 教科書体 N-B" panose="02020700000000000000" pitchFamily="17" charset="-128"/>
              <a:ea typeface="UD デジタル 教科書体 N-B" panose="02020700000000000000" pitchFamily="17" charset="-128"/>
            </a:endParaRPr>
          </a:p>
          <a:p>
            <a:endParaRPr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表示された３つの中で適当なものを選ぶ</a:t>
            </a:r>
            <a:endParaRPr lang="en-US" altLang="ja-JP" dirty="0">
              <a:latin typeface="UD デジタル 教科書体 N-B" panose="02020700000000000000" pitchFamily="17" charset="-128"/>
              <a:ea typeface="UD デジタル 教科書体 N-B" panose="02020700000000000000" pitchFamily="17" charset="-128"/>
            </a:endParaRPr>
          </a:p>
          <a:p>
            <a:pPr lvl="1"/>
            <a:r>
              <a:rPr lang="ja-JP" altLang="en-US" b="1" dirty="0">
                <a:latin typeface="UD デジタル 教科書体 N-B" panose="02020700000000000000" pitchFamily="17" charset="-128"/>
                <a:ea typeface="UD デジタル 教科書体 N-B" panose="02020700000000000000" pitchFamily="17" charset="-128"/>
              </a:rPr>
              <a:t>新しい課題</a:t>
            </a: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Word</a:t>
            </a:r>
            <a:r>
              <a:rPr lang="ja-JP" altLang="en-US" dirty="0">
                <a:latin typeface="UD デジタル 教科書体 N-B" panose="02020700000000000000" pitchFamily="17" charset="-128"/>
                <a:ea typeface="UD デジタル 教科書体 N-B" panose="02020700000000000000" pitchFamily="17" charset="-128"/>
              </a:rPr>
              <a:t>ファイルや</a:t>
            </a:r>
            <a:r>
              <a:rPr lang="en-US" altLang="ja-JP" dirty="0">
                <a:latin typeface="UD デジタル 教科書体 N-B" panose="02020700000000000000" pitchFamily="17" charset="-128"/>
                <a:ea typeface="UD デジタル 教科書体 N-B" panose="02020700000000000000" pitchFamily="17" charset="-128"/>
              </a:rPr>
              <a:t>OneNote</a:t>
            </a:r>
            <a:r>
              <a:rPr lang="ja-JP" altLang="en-US" dirty="0">
                <a:latin typeface="UD デジタル 教科書体 N-B" panose="02020700000000000000" pitchFamily="17" charset="-128"/>
                <a:ea typeface="UD デジタル 教科書体 N-B" panose="02020700000000000000" pitchFamily="17" charset="-128"/>
              </a:rPr>
              <a:t>のページなどを配信</a:t>
            </a:r>
            <a:endParaRPr lang="en-US" altLang="ja-JP" dirty="0">
              <a:latin typeface="UD デジタル 教科書体 N-B" panose="02020700000000000000" pitchFamily="17" charset="-128"/>
              <a:ea typeface="UD デジタル 教科書体 N-B" panose="02020700000000000000" pitchFamily="17" charset="-128"/>
            </a:endParaRPr>
          </a:p>
          <a:p>
            <a:pPr lvl="1"/>
            <a:r>
              <a:rPr lang="ja-JP" altLang="en-US" b="1" dirty="0">
                <a:latin typeface="UD デジタル 教科書体 N-B" panose="02020700000000000000" pitchFamily="17" charset="-128"/>
                <a:ea typeface="UD デジタル 教科書体 N-B" panose="02020700000000000000" pitchFamily="17" charset="-128"/>
              </a:rPr>
              <a:t>新しいクイズ</a:t>
            </a: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Forms</a:t>
            </a:r>
            <a:r>
              <a:rPr lang="ja-JP" altLang="en-US" dirty="0">
                <a:latin typeface="UD デジタル 教科書体 N-B" panose="02020700000000000000" pitchFamily="17" charset="-128"/>
                <a:ea typeface="UD デジタル 教科書体 N-B" panose="02020700000000000000" pitchFamily="17" charset="-128"/>
              </a:rPr>
              <a:t>のクイズを配信</a:t>
            </a:r>
            <a:endParaRPr lang="en-US" altLang="ja-JP" dirty="0">
              <a:latin typeface="UD デジタル 教科書体 N-B" panose="02020700000000000000" pitchFamily="17" charset="-128"/>
              <a:ea typeface="UD デジタル 教科書体 N-B" panose="02020700000000000000" pitchFamily="17" charset="-128"/>
            </a:endParaRPr>
          </a:p>
          <a:p>
            <a:pPr lvl="1"/>
            <a:r>
              <a:rPr lang="ja-JP" altLang="en-US" dirty="0">
                <a:latin typeface="UD デジタル 教科書体 N-B" panose="02020700000000000000" pitchFamily="17" charset="-128"/>
                <a:ea typeface="UD デジタル 教科書体 N-B" panose="02020700000000000000" pitchFamily="17" charset="-128"/>
              </a:rPr>
              <a:t>ラーニング　アクセラレータ：音読などの練習</a:t>
            </a:r>
            <a:endParaRPr lang="en-US" altLang="ja-JP" dirty="0">
              <a:latin typeface="UD デジタル 教科書体 N-B" panose="02020700000000000000" pitchFamily="17" charset="-128"/>
              <a:ea typeface="UD デジタル 教科書体 N-B" panose="02020700000000000000" pitchFamily="17" charset="-128"/>
            </a:endParaRPr>
          </a:p>
          <a:p>
            <a:pPr lvl="1"/>
            <a:r>
              <a:rPr lang="ja-JP" altLang="en-US" b="1" dirty="0">
                <a:latin typeface="UD デジタル 教科書体 N-B" panose="02020700000000000000" pitchFamily="17" charset="-128"/>
                <a:ea typeface="UD デジタル 教科書体 N-B" panose="02020700000000000000" pitchFamily="17" charset="-128"/>
              </a:rPr>
              <a:t>既存の課題から</a:t>
            </a:r>
            <a:r>
              <a:rPr lang="ja-JP" altLang="en-US" dirty="0">
                <a:latin typeface="UD デジタル 教科書体 N-B" panose="02020700000000000000" pitchFamily="17" charset="-128"/>
                <a:ea typeface="UD デジタル 教科書体 N-B" panose="02020700000000000000" pitchFamily="17" charset="-128"/>
              </a:rPr>
              <a:t>：　他チームで配信した課題を再配信</a:t>
            </a:r>
            <a:endParaRPr lang="en-US" altLang="ja-JP" dirty="0">
              <a:latin typeface="UD デジタル 教科書体 N-B" panose="02020700000000000000" pitchFamily="17" charset="-128"/>
              <a:ea typeface="UD デジタル 教科書体 N-B" panose="02020700000000000000" pitchFamily="17" charset="-128"/>
            </a:endParaRPr>
          </a:p>
        </p:txBody>
      </p:sp>
      <p:sp>
        <p:nvSpPr>
          <p:cNvPr id="4" name="四角形: 角を丸くする 3">
            <a:hlinkClick r:id="" action="ppaction://hlinkshowjump?jump=firstslide"/>
            <a:extLst>
              <a:ext uri="{FF2B5EF4-FFF2-40B4-BE49-F238E27FC236}">
                <a16:creationId xmlns:a16="http://schemas.microsoft.com/office/drawing/2014/main" id="{AED31D69-4E6D-6666-EFD9-B5DD2BE838FB}"/>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2" action="ppaction://hlinksldjump"/>
            <a:extLst>
              <a:ext uri="{FF2B5EF4-FFF2-40B4-BE49-F238E27FC236}">
                <a16:creationId xmlns:a16="http://schemas.microsoft.com/office/drawing/2014/main" id="{8E4FF1C9-BDA7-CAD5-388E-BB258D9603A9}"/>
              </a:ext>
            </a:extLst>
          </p:cNvPr>
          <p:cNvSpPr/>
          <p:nvPr/>
        </p:nvSpPr>
        <p:spPr>
          <a:xfrm>
            <a:off x="6734941" y="617696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９</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の課題機能</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9" name="図 8">
            <a:extLst>
              <a:ext uri="{FF2B5EF4-FFF2-40B4-BE49-F238E27FC236}">
                <a16:creationId xmlns:a16="http://schemas.microsoft.com/office/drawing/2014/main" id="{565EEF3A-4D80-F548-5266-75832CFFF9B3}"/>
              </a:ext>
            </a:extLst>
          </p:cNvPr>
          <p:cNvPicPr>
            <a:picLocks noChangeAspect="1"/>
          </p:cNvPicPr>
          <p:nvPr/>
        </p:nvPicPr>
        <p:blipFill>
          <a:blip r:embed="rId3"/>
          <a:stretch>
            <a:fillRect/>
          </a:stretch>
        </p:blipFill>
        <p:spPr>
          <a:xfrm>
            <a:off x="7486166" y="1240391"/>
            <a:ext cx="2017315" cy="1641328"/>
          </a:xfrm>
          <a:prstGeom prst="rect">
            <a:avLst/>
          </a:prstGeom>
          <a:ln>
            <a:solidFill>
              <a:schemeClr val="tx1"/>
            </a:solidFill>
          </a:ln>
        </p:spPr>
      </p:pic>
      <p:pic>
        <p:nvPicPr>
          <p:cNvPr id="11" name="図 10">
            <a:extLst>
              <a:ext uri="{FF2B5EF4-FFF2-40B4-BE49-F238E27FC236}">
                <a16:creationId xmlns:a16="http://schemas.microsoft.com/office/drawing/2014/main" id="{207E10CB-7F4B-6D68-E23B-1E5C3BF3DD1E}"/>
              </a:ext>
            </a:extLst>
          </p:cNvPr>
          <p:cNvPicPr>
            <a:picLocks noChangeAspect="1"/>
          </p:cNvPicPr>
          <p:nvPr/>
        </p:nvPicPr>
        <p:blipFill>
          <a:blip r:embed="rId4"/>
          <a:stretch>
            <a:fillRect/>
          </a:stretch>
        </p:blipFill>
        <p:spPr>
          <a:xfrm>
            <a:off x="9801102" y="1831549"/>
            <a:ext cx="2017315" cy="1550069"/>
          </a:xfrm>
          <a:prstGeom prst="rect">
            <a:avLst/>
          </a:prstGeom>
          <a:ln>
            <a:solidFill>
              <a:schemeClr val="tx1"/>
            </a:solidFill>
          </a:ln>
        </p:spPr>
      </p:pic>
      <p:sp>
        <p:nvSpPr>
          <p:cNvPr id="12" name="矢印: 右 11">
            <a:extLst>
              <a:ext uri="{FF2B5EF4-FFF2-40B4-BE49-F238E27FC236}">
                <a16:creationId xmlns:a16="http://schemas.microsoft.com/office/drawing/2014/main" id="{9CAC047E-0AAC-DCA7-5AE4-856436BBA286}"/>
              </a:ext>
            </a:extLst>
          </p:cNvPr>
          <p:cNvSpPr/>
          <p:nvPr/>
        </p:nvSpPr>
        <p:spPr>
          <a:xfrm>
            <a:off x="9389181" y="2100982"/>
            <a:ext cx="355787" cy="14874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1312368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課題を作成する②</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981075" y="1302835"/>
            <a:ext cx="10210800" cy="1173665"/>
          </a:xfrm>
        </p:spPr>
        <p:txBody>
          <a:bodyPr>
            <a:normAutofit fontScale="70000" lnSpcReduction="20000"/>
          </a:bodyPr>
          <a:lstStyle/>
          <a:p>
            <a:pPr marL="0" indent="0">
              <a:lnSpc>
                <a:spcPct val="110000"/>
              </a:lnSpc>
              <a:buNone/>
            </a:pPr>
            <a:r>
              <a:rPr kumimoji="1" lang="ja-JP" altLang="en-US" dirty="0">
                <a:latin typeface="UD デジタル 教科書体 N-B" panose="02020700000000000000" pitchFamily="17" charset="-128"/>
                <a:ea typeface="UD デジタル 教科書体 N-B" panose="02020700000000000000" pitchFamily="17" charset="-128"/>
              </a:rPr>
              <a:t>★課題のところで</a:t>
            </a:r>
            <a:r>
              <a:rPr lang="ja-JP" altLang="en-US" dirty="0">
                <a:latin typeface="UD デジタル 教科書体 N-B" panose="02020700000000000000" pitchFamily="17" charset="-128"/>
                <a:ea typeface="UD デジタル 教科書体 N-B" panose="02020700000000000000" pitchFamily="17" charset="-128"/>
              </a:rPr>
              <a:t>作成ボタンを押すと課題の設定画面が出てきます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10000"/>
              </a:lnSpc>
              <a:buNone/>
            </a:pPr>
            <a:r>
              <a:rPr lang="ja-JP" altLang="en-US" dirty="0">
                <a:latin typeface="UD デジタル 教科書体 N-B" panose="02020700000000000000" pitchFamily="17" charset="-128"/>
                <a:ea typeface="UD デジタル 教科書体 N-B" panose="02020700000000000000" pitchFamily="17" charset="-128"/>
              </a:rPr>
              <a:t>「添付」を押すと課題として添付するものが選択できます。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10000"/>
              </a:lnSpc>
              <a:buNone/>
            </a:pPr>
            <a:r>
              <a:rPr lang="ja-JP" altLang="en-US" dirty="0">
                <a:latin typeface="UD デジタル 教科書体 N-B" panose="02020700000000000000" pitchFamily="17" charset="-128"/>
                <a:ea typeface="UD デジタル 教科書体 N-B" panose="02020700000000000000" pitchFamily="17" charset="-128"/>
              </a:rPr>
              <a:t>「ラーニングアクセラレータ」を押すと音読課題などを選択することができます。　</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7A8DBFD3-7A3B-76FC-A4CF-BDAEF38C7BA4}"/>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2" action="ppaction://hlinksldjump"/>
            <a:extLst>
              <a:ext uri="{FF2B5EF4-FFF2-40B4-BE49-F238E27FC236}">
                <a16:creationId xmlns:a16="http://schemas.microsoft.com/office/drawing/2014/main" id="{93CB23AB-499F-40DC-D042-9ECCC3F50FDA}"/>
              </a:ext>
            </a:extLst>
          </p:cNvPr>
          <p:cNvSpPr/>
          <p:nvPr/>
        </p:nvSpPr>
        <p:spPr>
          <a:xfrm>
            <a:off x="6734941" y="617696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９</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の課題機能</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7" name="図 6">
            <a:extLst>
              <a:ext uri="{FF2B5EF4-FFF2-40B4-BE49-F238E27FC236}">
                <a16:creationId xmlns:a16="http://schemas.microsoft.com/office/drawing/2014/main" id="{3F99D8E1-6523-8458-3E38-CC41D15E2306}"/>
              </a:ext>
            </a:extLst>
          </p:cNvPr>
          <p:cNvPicPr>
            <a:picLocks noChangeAspect="1"/>
          </p:cNvPicPr>
          <p:nvPr/>
        </p:nvPicPr>
        <p:blipFill>
          <a:blip r:embed="rId3"/>
          <a:stretch>
            <a:fillRect/>
          </a:stretch>
        </p:blipFill>
        <p:spPr>
          <a:xfrm>
            <a:off x="1806388" y="5333750"/>
            <a:ext cx="1504950" cy="1339772"/>
          </a:xfrm>
          <a:prstGeom prst="rect">
            <a:avLst/>
          </a:prstGeom>
          <a:ln>
            <a:solidFill>
              <a:schemeClr val="tx1"/>
            </a:solidFill>
          </a:ln>
        </p:spPr>
      </p:pic>
      <p:pic>
        <p:nvPicPr>
          <p:cNvPr id="11" name="図 10">
            <a:extLst>
              <a:ext uri="{FF2B5EF4-FFF2-40B4-BE49-F238E27FC236}">
                <a16:creationId xmlns:a16="http://schemas.microsoft.com/office/drawing/2014/main" id="{DF460ECA-3148-FA97-4045-725CE3182D2F}"/>
              </a:ext>
            </a:extLst>
          </p:cNvPr>
          <p:cNvPicPr>
            <a:picLocks noChangeAspect="1"/>
          </p:cNvPicPr>
          <p:nvPr/>
        </p:nvPicPr>
        <p:blipFill>
          <a:blip r:embed="rId4"/>
          <a:stretch>
            <a:fillRect/>
          </a:stretch>
        </p:blipFill>
        <p:spPr>
          <a:xfrm>
            <a:off x="742950" y="2476500"/>
            <a:ext cx="8143875" cy="2735347"/>
          </a:xfrm>
          <a:prstGeom prst="rect">
            <a:avLst/>
          </a:prstGeom>
          <a:ln>
            <a:solidFill>
              <a:schemeClr val="tx1"/>
            </a:solidFill>
          </a:ln>
        </p:spPr>
      </p:pic>
      <p:sp>
        <p:nvSpPr>
          <p:cNvPr id="13" name="正方形/長方形 12">
            <a:extLst>
              <a:ext uri="{FF2B5EF4-FFF2-40B4-BE49-F238E27FC236}">
                <a16:creationId xmlns:a16="http://schemas.microsoft.com/office/drawing/2014/main" id="{A2094FEE-ED90-C8F0-6895-BC9E6DE0D188}"/>
              </a:ext>
            </a:extLst>
          </p:cNvPr>
          <p:cNvSpPr/>
          <p:nvPr/>
        </p:nvSpPr>
        <p:spPr>
          <a:xfrm flipH="1">
            <a:off x="981075" y="4771481"/>
            <a:ext cx="495300" cy="3624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上向き折線 13">
            <a:extLst>
              <a:ext uri="{FF2B5EF4-FFF2-40B4-BE49-F238E27FC236}">
                <a16:creationId xmlns:a16="http://schemas.microsoft.com/office/drawing/2014/main" id="{BB802E83-8E6B-4AA5-14A2-607365B5EBDE}"/>
              </a:ext>
            </a:extLst>
          </p:cNvPr>
          <p:cNvSpPr/>
          <p:nvPr/>
        </p:nvSpPr>
        <p:spPr>
          <a:xfrm rot="5400000">
            <a:off x="1139638" y="5229225"/>
            <a:ext cx="647700" cy="552450"/>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C6AF5EAC-EA69-8940-1DFF-CC89605320B3}"/>
              </a:ext>
            </a:extLst>
          </p:cNvPr>
          <p:cNvSpPr/>
          <p:nvPr/>
        </p:nvSpPr>
        <p:spPr>
          <a:xfrm flipH="1">
            <a:off x="2311211" y="4857749"/>
            <a:ext cx="1327337" cy="2762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EF2D54AF-1512-2C29-459C-2E814670FC60}"/>
              </a:ext>
            </a:extLst>
          </p:cNvPr>
          <p:cNvPicPr>
            <a:picLocks noChangeAspect="1"/>
          </p:cNvPicPr>
          <p:nvPr/>
        </p:nvPicPr>
        <p:blipFill>
          <a:blip r:embed="rId5"/>
          <a:stretch>
            <a:fillRect/>
          </a:stretch>
        </p:blipFill>
        <p:spPr>
          <a:xfrm>
            <a:off x="3865795" y="5307931"/>
            <a:ext cx="1777229" cy="1365591"/>
          </a:xfrm>
          <a:prstGeom prst="rect">
            <a:avLst/>
          </a:prstGeom>
          <a:ln>
            <a:solidFill>
              <a:schemeClr val="tx1"/>
            </a:solidFill>
          </a:ln>
        </p:spPr>
      </p:pic>
      <p:sp>
        <p:nvSpPr>
          <p:cNvPr id="17" name="矢印: 上向き折線 16">
            <a:extLst>
              <a:ext uri="{FF2B5EF4-FFF2-40B4-BE49-F238E27FC236}">
                <a16:creationId xmlns:a16="http://schemas.microsoft.com/office/drawing/2014/main" id="{4797BE1A-F8F0-FCE1-874A-E50904C0CF93}"/>
              </a:ext>
            </a:extLst>
          </p:cNvPr>
          <p:cNvSpPr/>
          <p:nvPr/>
        </p:nvSpPr>
        <p:spPr>
          <a:xfrm flipV="1">
            <a:off x="3716151" y="4905375"/>
            <a:ext cx="552450" cy="362494"/>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3915577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課題を作成する③　～「添付」の利用～</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4518212" y="1302835"/>
            <a:ext cx="7521388" cy="4977891"/>
          </a:xfrm>
        </p:spPr>
        <p:txBody>
          <a:bodyPr>
            <a:normAutofit fontScale="92500" lnSpcReduction="10000"/>
          </a:bodyPr>
          <a:lstStyle/>
          <a:p>
            <a:pPr marL="0" indent="0">
              <a:buNone/>
            </a:pPr>
            <a:r>
              <a:rPr kumimoji="1" lang="en-US" altLang="ja-JP" dirty="0">
                <a:latin typeface="UD デジタル 教科書体 N-B" panose="02020700000000000000" pitchFamily="17" charset="-128"/>
                <a:ea typeface="UD デジタル 教科書体 N-B" panose="02020700000000000000" pitchFamily="17" charset="-128"/>
              </a:rPr>
              <a:t>(1)Word</a:t>
            </a:r>
            <a:r>
              <a:rPr kumimoji="1" lang="ja-JP" altLang="en-US" dirty="0">
                <a:latin typeface="UD デジタル 教科書体 N-B" panose="02020700000000000000" pitchFamily="17" charset="-128"/>
                <a:ea typeface="UD デジタル 教科書体 N-B" panose="02020700000000000000" pitchFamily="17" charset="-128"/>
              </a:rPr>
              <a:t>や</a:t>
            </a:r>
            <a:r>
              <a:rPr kumimoji="1" lang="en-US" altLang="ja-JP" dirty="0">
                <a:latin typeface="UD デジタル 教科書体 N-B" panose="02020700000000000000" pitchFamily="17" charset="-128"/>
                <a:ea typeface="UD デジタル 教科書体 N-B" panose="02020700000000000000" pitchFamily="17" charset="-128"/>
              </a:rPr>
              <a:t>Excel</a:t>
            </a:r>
            <a:r>
              <a:rPr lang="ja-JP" altLang="en-US" dirty="0">
                <a:latin typeface="UD デジタル 教科書体 N-B" panose="02020700000000000000" pitchFamily="17" charset="-128"/>
                <a:ea typeface="UD デジタル 教科書体 N-B" panose="02020700000000000000" pitchFamily="17" charset="-128"/>
              </a:rPr>
              <a:t>などのファイルを添付するとき</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OneDrive</a:t>
            </a:r>
            <a:r>
              <a:rPr lang="ja-JP" altLang="en-US" dirty="0">
                <a:latin typeface="UD デジタル 教科書体 N-B" panose="02020700000000000000" pitchFamily="17" charset="-128"/>
                <a:ea typeface="UD デジタル 教科書体 N-B" panose="02020700000000000000" pitchFamily="17" charset="-128"/>
              </a:rPr>
              <a:t>」・「</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「このデバイスからアップロード」</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を選択</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en-US" altLang="ja-JP" dirty="0">
                <a:latin typeface="UD デジタル 教科書体 N-B" panose="02020700000000000000" pitchFamily="17" charset="-128"/>
                <a:ea typeface="UD デジタル 教科書体 N-B" panose="02020700000000000000" pitchFamily="17" charset="-128"/>
              </a:rPr>
              <a:t>(2)OneNote</a:t>
            </a:r>
            <a:r>
              <a:rPr lang="ja-JP" altLang="en-US" dirty="0">
                <a:latin typeface="UD デジタル 教科書体 N-B" panose="02020700000000000000" pitchFamily="17" charset="-128"/>
                <a:ea typeface="UD デジタル 教科書体 N-B" panose="02020700000000000000" pitchFamily="17" charset="-128"/>
              </a:rPr>
              <a:t>のクラスノートブックにある</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ノートを配布するとき</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→「クラスノートブック」を選択</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en-US" altLang="ja-JP" dirty="0">
                <a:latin typeface="UD デジタル 教科書体 N-B" panose="02020700000000000000" pitchFamily="17" charset="-128"/>
                <a:ea typeface="UD デジタル 教科書体 N-B" panose="02020700000000000000" pitchFamily="17" charset="-128"/>
              </a:rPr>
              <a:t>(3)Forms</a:t>
            </a:r>
            <a:r>
              <a:rPr lang="ja-JP" altLang="en-US" dirty="0">
                <a:latin typeface="UD デジタル 教科書体 N-B" panose="02020700000000000000" pitchFamily="17" charset="-128"/>
                <a:ea typeface="UD デジタル 教科書体 N-B" panose="02020700000000000000" pitchFamily="17" charset="-128"/>
              </a:rPr>
              <a:t>やその他のリンクを送信するとき</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→「リンク」を選択</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B4A1134B-BA8F-8A4D-F934-F34DB5EAD235}"/>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2" action="ppaction://hlinksldjump"/>
            <a:extLst>
              <a:ext uri="{FF2B5EF4-FFF2-40B4-BE49-F238E27FC236}">
                <a16:creationId xmlns:a16="http://schemas.microsoft.com/office/drawing/2014/main" id="{0FD614AF-983A-CABF-B4DA-6803FAAFFF31}"/>
              </a:ext>
            </a:extLst>
          </p:cNvPr>
          <p:cNvSpPr/>
          <p:nvPr/>
        </p:nvSpPr>
        <p:spPr>
          <a:xfrm>
            <a:off x="6734941" y="617696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９</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の課題機能</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5" name="図 4">
            <a:extLst>
              <a:ext uri="{FF2B5EF4-FFF2-40B4-BE49-F238E27FC236}">
                <a16:creationId xmlns:a16="http://schemas.microsoft.com/office/drawing/2014/main" id="{67D89751-CEA3-F58E-BB23-6AE4BDBF9770}"/>
              </a:ext>
            </a:extLst>
          </p:cNvPr>
          <p:cNvPicPr>
            <a:picLocks noChangeAspect="1"/>
          </p:cNvPicPr>
          <p:nvPr/>
        </p:nvPicPr>
        <p:blipFill>
          <a:blip r:embed="rId3"/>
          <a:stretch>
            <a:fillRect/>
          </a:stretch>
        </p:blipFill>
        <p:spPr>
          <a:xfrm>
            <a:off x="1453962" y="1457074"/>
            <a:ext cx="2641787" cy="2351834"/>
          </a:xfrm>
          <a:prstGeom prst="rect">
            <a:avLst/>
          </a:prstGeom>
          <a:ln>
            <a:solidFill>
              <a:schemeClr val="tx1"/>
            </a:solidFill>
          </a:ln>
        </p:spPr>
      </p:pic>
    </p:spTree>
    <p:extLst>
      <p:ext uri="{BB962C8B-B14F-4D97-AF65-F5344CB8AC3E}">
        <p14:creationId xmlns:p14="http://schemas.microsoft.com/office/powerpoint/2010/main" val="208661228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FECFC80C-8F49-CCB7-FD02-257CA1550658}"/>
              </a:ext>
            </a:extLst>
          </p:cNvPr>
          <p:cNvPicPr>
            <a:picLocks noChangeAspect="1"/>
          </p:cNvPicPr>
          <p:nvPr/>
        </p:nvPicPr>
        <p:blipFill>
          <a:blip r:embed="rId2"/>
          <a:stretch>
            <a:fillRect/>
          </a:stretch>
        </p:blipFill>
        <p:spPr>
          <a:xfrm>
            <a:off x="8916705" y="3429000"/>
            <a:ext cx="3180143" cy="2247068"/>
          </a:xfrm>
          <a:prstGeom prst="rect">
            <a:avLst/>
          </a:prstGeom>
          <a:ln>
            <a:solidFill>
              <a:schemeClr val="tx1"/>
            </a:solidFill>
          </a:ln>
        </p:spPr>
      </p:pic>
      <p:pic>
        <p:nvPicPr>
          <p:cNvPr id="11" name="図 10">
            <a:extLst>
              <a:ext uri="{FF2B5EF4-FFF2-40B4-BE49-F238E27FC236}">
                <a16:creationId xmlns:a16="http://schemas.microsoft.com/office/drawing/2014/main" id="{5D279271-6C0D-693F-E059-57F866B9E594}"/>
              </a:ext>
            </a:extLst>
          </p:cNvPr>
          <p:cNvPicPr>
            <a:picLocks noChangeAspect="1"/>
          </p:cNvPicPr>
          <p:nvPr/>
        </p:nvPicPr>
        <p:blipFill>
          <a:blip r:embed="rId3"/>
          <a:stretch>
            <a:fillRect/>
          </a:stretch>
        </p:blipFill>
        <p:spPr>
          <a:xfrm>
            <a:off x="5655483" y="3070143"/>
            <a:ext cx="3180202" cy="2247068"/>
          </a:xfrm>
          <a:prstGeom prst="rect">
            <a:avLst/>
          </a:prstGeom>
          <a:ln>
            <a:solidFill>
              <a:schemeClr val="tx1"/>
            </a:solidFill>
          </a:ln>
        </p:spPr>
      </p:pic>
      <p:pic>
        <p:nvPicPr>
          <p:cNvPr id="14" name="図 13">
            <a:extLst>
              <a:ext uri="{FF2B5EF4-FFF2-40B4-BE49-F238E27FC236}">
                <a16:creationId xmlns:a16="http://schemas.microsoft.com/office/drawing/2014/main" id="{32492919-B7C4-D5CE-9EE4-263AB36B6399}"/>
              </a:ext>
            </a:extLst>
          </p:cNvPr>
          <p:cNvPicPr>
            <a:picLocks noChangeAspect="1"/>
          </p:cNvPicPr>
          <p:nvPr/>
        </p:nvPicPr>
        <p:blipFill>
          <a:blip r:embed="rId4"/>
          <a:stretch>
            <a:fillRect/>
          </a:stretch>
        </p:blipFill>
        <p:spPr>
          <a:xfrm>
            <a:off x="8643928" y="1367291"/>
            <a:ext cx="3180202" cy="1354879"/>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課題を作成する④　</a:t>
            </a:r>
            <a:r>
              <a:rPr kumimoji="1" lang="en-US" altLang="ja-JP" sz="3200" dirty="0">
                <a:latin typeface="UD デジタル 教科書体 NK-B" panose="02020700000000000000" pitchFamily="18" charset="-128"/>
                <a:ea typeface="UD デジタル 教科書体 NK-B" panose="02020700000000000000" pitchFamily="18" charset="-128"/>
              </a:rPr>
              <a:t>OneNote</a:t>
            </a:r>
            <a:r>
              <a:rPr kumimoji="1" lang="ja-JP" altLang="en-US" sz="3200" dirty="0">
                <a:latin typeface="UD デジタル 教科書体 NK-B" panose="02020700000000000000" pitchFamily="18" charset="-128"/>
                <a:ea typeface="UD デジタル 教科書体 NK-B" panose="02020700000000000000" pitchFamily="18" charset="-128"/>
              </a:rPr>
              <a:t>での利用</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コンテンツ プレースホルダー 2">
            <a:extLst>
              <a:ext uri="{FF2B5EF4-FFF2-40B4-BE49-F238E27FC236}">
                <a16:creationId xmlns:a16="http://schemas.microsoft.com/office/drawing/2014/main" id="{CDCCD59B-A76A-2EEE-D6EA-F0464A1CA34E}"/>
              </a:ext>
            </a:extLst>
          </p:cNvPr>
          <p:cNvSpPr txBox="1">
            <a:spLocks/>
          </p:cNvSpPr>
          <p:nvPr/>
        </p:nvSpPr>
        <p:spPr>
          <a:xfrm>
            <a:off x="414467" y="1385036"/>
            <a:ext cx="5716424" cy="3409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①「添付」から「クラスノートブック」を選択</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②あらかじめ作成しておいたページを選び、</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　「次へ」を押す</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③生徒個人のどのセクションに配信するか</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　指定し、「添付」を押す</a:t>
            </a:r>
            <a:endParaRPr lang="en-US" altLang="ja-JP" sz="2000" dirty="0">
              <a:latin typeface="UD デジタル 教科書体 N-B" panose="02020700000000000000" pitchFamily="17" charset="-128"/>
              <a:ea typeface="UD デジタル 教科書体 N-B" panose="02020700000000000000" pitchFamily="17" charset="-128"/>
            </a:endParaRPr>
          </a:p>
          <a:p>
            <a:pPr marL="266700" indent="-266700">
              <a:buNone/>
            </a:pPr>
            <a:r>
              <a:rPr lang="ja-JP" altLang="en-US" sz="2000" dirty="0">
                <a:latin typeface="UD デジタル 教科書体 N-B" panose="02020700000000000000" pitchFamily="17" charset="-128"/>
                <a:ea typeface="UD デジタル 教科書体 N-B" panose="02020700000000000000" pitchFamily="17" charset="-128"/>
              </a:rPr>
              <a:t>④指定したページが生徒個人のクラスノートブックにコピーされる</a:t>
            </a:r>
            <a:endParaRPr lang="en-US" altLang="ja-JP" sz="2000" dirty="0">
              <a:latin typeface="UD デジタル 教科書体 N-B" panose="02020700000000000000" pitchFamily="17" charset="-128"/>
              <a:ea typeface="UD デジタル 教科書体 N-B" panose="02020700000000000000" pitchFamily="17" charset="-128"/>
            </a:endParaRPr>
          </a:p>
        </p:txBody>
      </p:sp>
      <p:sp>
        <p:nvSpPr>
          <p:cNvPr id="4" name="四角形: 角を丸くする 3">
            <a:hlinkClick r:id="" action="ppaction://hlinkshowjump?jump=firstslide"/>
            <a:extLst>
              <a:ext uri="{FF2B5EF4-FFF2-40B4-BE49-F238E27FC236}">
                <a16:creationId xmlns:a16="http://schemas.microsoft.com/office/drawing/2014/main" id="{1AB9B099-A1C2-69B3-C7F8-AAD02C6F85B1}"/>
              </a:ext>
            </a:extLst>
          </p:cNvPr>
          <p:cNvSpPr/>
          <p:nvPr/>
        </p:nvSpPr>
        <p:spPr>
          <a:xfrm>
            <a:off x="10069135" y="612522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7" name="四角形: 角を丸くする 16">
            <a:hlinkClick r:id="rId5" action="ppaction://hlinksldjump"/>
            <a:extLst>
              <a:ext uri="{FF2B5EF4-FFF2-40B4-BE49-F238E27FC236}">
                <a16:creationId xmlns:a16="http://schemas.microsoft.com/office/drawing/2014/main" id="{9CB23B4A-975D-C5F1-20C3-14025A75CBFD}"/>
              </a:ext>
            </a:extLst>
          </p:cNvPr>
          <p:cNvSpPr/>
          <p:nvPr/>
        </p:nvSpPr>
        <p:spPr>
          <a:xfrm>
            <a:off x="6867411" y="6211889"/>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９</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の課題機能</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0" name="右矢印 10">
            <a:extLst>
              <a:ext uri="{FF2B5EF4-FFF2-40B4-BE49-F238E27FC236}">
                <a16:creationId xmlns:a16="http://schemas.microsoft.com/office/drawing/2014/main" id="{25D7A1F2-1A21-DD9C-BADD-C16A5AAA8BBC}"/>
              </a:ext>
            </a:extLst>
          </p:cNvPr>
          <p:cNvSpPr/>
          <p:nvPr/>
        </p:nvSpPr>
        <p:spPr>
          <a:xfrm>
            <a:off x="7955972" y="1944233"/>
            <a:ext cx="616305" cy="226287"/>
          </a:xfrm>
          <a:prstGeom prst="rightArrow">
            <a:avLst>
              <a:gd name="adj1" fmla="val 50000"/>
              <a:gd name="adj2" fmla="val 1394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矢印: 下 20">
            <a:extLst>
              <a:ext uri="{FF2B5EF4-FFF2-40B4-BE49-F238E27FC236}">
                <a16:creationId xmlns:a16="http://schemas.microsoft.com/office/drawing/2014/main" id="{A08D49DA-B7AA-FD1A-B13D-370521042221}"/>
              </a:ext>
            </a:extLst>
          </p:cNvPr>
          <p:cNvSpPr/>
          <p:nvPr/>
        </p:nvSpPr>
        <p:spPr>
          <a:xfrm rot="1870245">
            <a:off x="8491984" y="2623545"/>
            <a:ext cx="274115" cy="9945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矢印: 右 21">
            <a:extLst>
              <a:ext uri="{FF2B5EF4-FFF2-40B4-BE49-F238E27FC236}">
                <a16:creationId xmlns:a16="http://schemas.microsoft.com/office/drawing/2014/main" id="{785DDD13-F1E5-AA42-0D33-3559D498BA26}"/>
              </a:ext>
            </a:extLst>
          </p:cNvPr>
          <p:cNvSpPr/>
          <p:nvPr/>
        </p:nvSpPr>
        <p:spPr>
          <a:xfrm>
            <a:off x="8541799" y="4343533"/>
            <a:ext cx="531302" cy="2689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48161301-DE4F-97CB-B4D3-47F5F52E16C2}"/>
              </a:ext>
            </a:extLst>
          </p:cNvPr>
          <p:cNvPicPr>
            <a:picLocks noChangeAspect="1"/>
          </p:cNvPicPr>
          <p:nvPr/>
        </p:nvPicPr>
        <p:blipFill>
          <a:blip r:embed="rId6"/>
          <a:stretch>
            <a:fillRect/>
          </a:stretch>
        </p:blipFill>
        <p:spPr>
          <a:xfrm>
            <a:off x="6241296" y="1411436"/>
            <a:ext cx="1677709" cy="1507317"/>
          </a:xfrm>
          <a:prstGeom prst="rect">
            <a:avLst/>
          </a:prstGeom>
          <a:ln>
            <a:solidFill>
              <a:schemeClr val="tx1"/>
            </a:solidFill>
          </a:ln>
        </p:spPr>
      </p:pic>
      <p:sp>
        <p:nvSpPr>
          <p:cNvPr id="8" name="正方形/長方形 7">
            <a:extLst>
              <a:ext uri="{FF2B5EF4-FFF2-40B4-BE49-F238E27FC236}">
                <a16:creationId xmlns:a16="http://schemas.microsoft.com/office/drawing/2014/main" id="{15766997-877D-BF9E-8CAD-C26D0A246994}"/>
              </a:ext>
            </a:extLst>
          </p:cNvPr>
          <p:cNvSpPr/>
          <p:nvPr/>
        </p:nvSpPr>
        <p:spPr>
          <a:xfrm>
            <a:off x="6241296" y="1724025"/>
            <a:ext cx="1607304" cy="29527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9371596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課題を作成する⑤　音読の練習</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625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★英語や国語での音読の練習を</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提出させることができます。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１．課題の作成で音読の練習を選択</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２．音読させるデータを</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a:t>
            </a:r>
            <a:r>
              <a:rPr kumimoji="1" lang="en-US" altLang="ja-JP" dirty="0">
                <a:latin typeface="UD デジタル 教科書体 N-B" panose="02020700000000000000" pitchFamily="17" charset="-128"/>
                <a:ea typeface="UD デジタル 教科書体 N-B" panose="02020700000000000000" pitchFamily="17" charset="-128"/>
              </a:rPr>
              <a:t>Word</a:t>
            </a:r>
            <a:r>
              <a:rPr kumimoji="1" lang="ja-JP" altLang="en-US" dirty="0">
                <a:latin typeface="UD デジタル 教科書体 N-B" panose="02020700000000000000" pitchFamily="17" charset="-128"/>
                <a:ea typeface="UD デジタル 教科書体 N-B" panose="02020700000000000000" pitchFamily="17" charset="-128"/>
              </a:rPr>
              <a:t>または</a:t>
            </a:r>
            <a:r>
              <a:rPr kumimoji="1" lang="en-US" altLang="ja-JP" dirty="0">
                <a:latin typeface="UD デジタル 教科書体 N-B" panose="02020700000000000000" pitchFamily="17" charset="-128"/>
                <a:ea typeface="UD デジタル 教科書体 N-B" panose="02020700000000000000" pitchFamily="17" charset="-128"/>
              </a:rPr>
              <a:t>PDF</a:t>
            </a:r>
            <a:r>
              <a:rPr kumimoji="1" lang="ja-JP" altLang="en-US" dirty="0">
                <a:latin typeface="UD デジタル 教科書体 N-B" panose="02020700000000000000" pitchFamily="17" charset="-128"/>
                <a:ea typeface="UD デジタル 教科書体 N-B" panose="02020700000000000000" pitchFamily="17" charset="-128"/>
              </a:rPr>
              <a:t>のインポート」、</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「読み上げる文章を生成」</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「サンプルライブラリを参照する」</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のいずれかから選びます。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7" name="四角形: 角を丸くする 6">
            <a:hlinkClick r:id="" action="ppaction://hlinkshowjump?jump=firstslide"/>
            <a:extLst>
              <a:ext uri="{FF2B5EF4-FFF2-40B4-BE49-F238E27FC236}">
                <a16:creationId xmlns:a16="http://schemas.microsoft.com/office/drawing/2014/main" id="{A80D6473-D270-A3DA-0109-AC7C57B87524}"/>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9" name="四角形: 角を丸くする 8">
            <a:hlinkClick r:id="rId2" action="ppaction://hlinksldjump"/>
            <a:extLst>
              <a:ext uri="{FF2B5EF4-FFF2-40B4-BE49-F238E27FC236}">
                <a16:creationId xmlns:a16="http://schemas.microsoft.com/office/drawing/2014/main" id="{93C70A27-7CE6-502F-38CF-F27B57F895F7}"/>
              </a:ext>
            </a:extLst>
          </p:cNvPr>
          <p:cNvSpPr/>
          <p:nvPr/>
        </p:nvSpPr>
        <p:spPr>
          <a:xfrm>
            <a:off x="6734941" y="617696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９</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の課題機能</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0" name="図 9">
            <a:extLst>
              <a:ext uri="{FF2B5EF4-FFF2-40B4-BE49-F238E27FC236}">
                <a16:creationId xmlns:a16="http://schemas.microsoft.com/office/drawing/2014/main" id="{3A99BE63-CE3C-2C59-969A-CAEDD8993E71}"/>
              </a:ext>
            </a:extLst>
          </p:cNvPr>
          <p:cNvPicPr>
            <a:picLocks noChangeAspect="1"/>
          </p:cNvPicPr>
          <p:nvPr/>
        </p:nvPicPr>
        <p:blipFill>
          <a:blip r:embed="rId3"/>
          <a:stretch>
            <a:fillRect/>
          </a:stretch>
        </p:blipFill>
        <p:spPr>
          <a:xfrm>
            <a:off x="726554" y="1348581"/>
            <a:ext cx="5146431" cy="3213894"/>
          </a:xfrm>
          <a:prstGeom prst="rect">
            <a:avLst/>
          </a:prstGeom>
          <a:ln>
            <a:solidFill>
              <a:schemeClr val="tx1"/>
            </a:solidFill>
          </a:ln>
        </p:spPr>
      </p:pic>
    </p:spTree>
    <p:extLst>
      <p:ext uri="{BB962C8B-B14F-4D97-AF65-F5344CB8AC3E}">
        <p14:creationId xmlns:p14="http://schemas.microsoft.com/office/powerpoint/2010/main" val="3988761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課題を作成する⑥　音読の練習</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302837"/>
            <a:ext cx="5181600" cy="4977889"/>
          </a:xfrm>
        </p:spPr>
        <p:txBody>
          <a:bodyPr>
            <a:normAutofit/>
          </a:bodyPr>
          <a:lstStyle/>
          <a:p>
            <a:pPr marL="0" indent="0">
              <a:lnSpc>
                <a:spcPct val="120000"/>
              </a:lnSpc>
              <a:buNone/>
            </a:pPr>
            <a:r>
              <a:rPr kumimoji="1" lang="ja-JP" altLang="en-US" sz="1800" dirty="0">
                <a:latin typeface="UD デジタル 教科書体 N-B" panose="02020700000000000000" pitchFamily="17" charset="-128"/>
                <a:ea typeface="UD デジタル 教科書体 N-B" panose="02020700000000000000" pitchFamily="17" charset="-128"/>
              </a:rPr>
              <a:t>（</a:t>
            </a:r>
            <a:r>
              <a:rPr kumimoji="1" lang="en-US" altLang="ja-JP" sz="1800" dirty="0">
                <a:latin typeface="UD デジタル 教科書体 N-B" panose="02020700000000000000" pitchFamily="17" charset="-128"/>
                <a:ea typeface="UD デジタル 教科書体 N-B" panose="02020700000000000000" pitchFamily="17" charset="-128"/>
              </a:rPr>
              <a:t>A)</a:t>
            </a:r>
            <a:r>
              <a:rPr kumimoji="1" lang="ja-JP" altLang="en-US" sz="1800" dirty="0">
                <a:latin typeface="UD デジタル 教科書体 N-B" panose="02020700000000000000" pitchFamily="17" charset="-128"/>
                <a:ea typeface="UD デジタル 教科書体 N-B" panose="02020700000000000000" pitchFamily="17" charset="-128"/>
              </a:rPr>
              <a:t>「</a:t>
            </a:r>
            <a:r>
              <a:rPr kumimoji="1" lang="en-US" altLang="ja-JP" sz="1800" dirty="0">
                <a:latin typeface="UD デジタル 教科書体 N-B" panose="02020700000000000000" pitchFamily="17" charset="-128"/>
                <a:ea typeface="UD デジタル 教科書体 N-B" panose="02020700000000000000" pitchFamily="17" charset="-128"/>
              </a:rPr>
              <a:t>Word</a:t>
            </a:r>
            <a:r>
              <a:rPr kumimoji="1" lang="ja-JP" altLang="en-US" sz="1800" dirty="0">
                <a:latin typeface="UD デジタル 教科書体 N-B" panose="02020700000000000000" pitchFamily="17" charset="-128"/>
                <a:ea typeface="UD デジタル 教科書体 N-B" panose="02020700000000000000" pitchFamily="17" charset="-128"/>
              </a:rPr>
              <a:t>または</a:t>
            </a:r>
            <a:r>
              <a:rPr kumimoji="1" lang="en-US" altLang="ja-JP" sz="1800" dirty="0">
                <a:latin typeface="UD デジタル 教科書体 N-B" panose="02020700000000000000" pitchFamily="17" charset="-128"/>
                <a:ea typeface="UD デジタル 教科書体 N-B" panose="02020700000000000000" pitchFamily="17" charset="-128"/>
              </a:rPr>
              <a:t>PDF</a:t>
            </a:r>
            <a:r>
              <a:rPr kumimoji="1" lang="ja-JP" altLang="en-US" sz="1800" dirty="0">
                <a:latin typeface="UD デジタル 教科書体 N-B" panose="02020700000000000000" pitchFamily="17" charset="-128"/>
                <a:ea typeface="UD デジタル 教科書体 N-B" panose="02020700000000000000" pitchFamily="17" charset="-128"/>
              </a:rPr>
              <a:t>のインポート」</a:t>
            </a:r>
            <a:endParaRPr kumimoji="1"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sz="1800" dirty="0">
                <a:latin typeface="UD デジタル 教科書体 N-B" panose="02020700000000000000" pitchFamily="17" charset="-128"/>
                <a:ea typeface="UD デジタル 教科書体 N-B" panose="02020700000000000000" pitchFamily="17" charset="-128"/>
              </a:rPr>
              <a:t>①選択するとアップロードするファイルを選択する画面が出てきます。</a:t>
            </a:r>
            <a:endParaRPr kumimoji="1"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800" dirty="0">
                <a:latin typeface="UD デジタル 教科書体 N-B" panose="02020700000000000000" pitchFamily="17" charset="-128"/>
                <a:ea typeface="UD デジタル 教科書体 N-B" panose="02020700000000000000" pitchFamily="17" charset="-128"/>
              </a:rPr>
              <a:t>　</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800" dirty="0">
                <a:latin typeface="UD デジタル 教科書体 N-B" panose="02020700000000000000" pitchFamily="17" charset="-128"/>
                <a:ea typeface="UD デジタル 教科書体 N-B" panose="02020700000000000000" pitchFamily="17" charset="-128"/>
              </a:rPr>
              <a:t>　</a:t>
            </a:r>
            <a:endParaRPr kumimoji="1" lang="en-US" altLang="ja-JP" sz="1800" dirty="0">
              <a:latin typeface="UD デジタル 教科書体 N-B" panose="02020700000000000000" pitchFamily="17" charset="-128"/>
              <a:ea typeface="UD デジタル 教科書体 N-B" panose="02020700000000000000" pitchFamily="17" charset="-128"/>
            </a:endParaRPr>
          </a:p>
        </p:txBody>
      </p:sp>
      <p:pic>
        <p:nvPicPr>
          <p:cNvPr id="9" name="図 8">
            <a:extLst>
              <a:ext uri="{FF2B5EF4-FFF2-40B4-BE49-F238E27FC236}">
                <a16:creationId xmlns:a16="http://schemas.microsoft.com/office/drawing/2014/main" id="{381251C9-02AF-8BE1-23A8-F19000D0A7EA}"/>
              </a:ext>
            </a:extLst>
          </p:cNvPr>
          <p:cNvPicPr>
            <a:picLocks noChangeAspect="1"/>
          </p:cNvPicPr>
          <p:nvPr/>
        </p:nvPicPr>
        <p:blipFill>
          <a:blip r:embed="rId2"/>
          <a:stretch>
            <a:fillRect/>
          </a:stretch>
        </p:blipFill>
        <p:spPr>
          <a:xfrm>
            <a:off x="1064576" y="2516799"/>
            <a:ext cx="1773874" cy="1514412"/>
          </a:xfrm>
          <a:prstGeom prst="rect">
            <a:avLst/>
          </a:prstGeom>
          <a:ln>
            <a:solidFill>
              <a:schemeClr val="tx1"/>
            </a:solidFill>
          </a:ln>
        </p:spPr>
      </p:pic>
      <p:sp>
        <p:nvSpPr>
          <p:cNvPr id="16" name="テキスト ボックス 15">
            <a:extLst>
              <a:ext uri="{FF2B5EF4-FFF2-40B4-BE49-F238E27FC236}">
                <a16:creationId xmlns:a16="http://schemas.microsoft.com/office/drawing/2014/main" id="{13AF4CDE-73E5-5E9A-48E8-E6A1493618E8}"/>
              </a:ext>
            </a:extLst>
          </p:cNvPr>
          <p:cNvSpPr txBox="1"/>
          <p:nvPr/>
        </p:nvSpPr>
        <p:spPr>
          <a:xfrm>
            <a:off x="2896442" y="2666295"/>
            <a:ext cx="7340471" cy="923330"/>
          </a:xfrm>
          <a:prstGeom prst="rect">
            <a:avLst/>
          </a:prstGeom>
          <a:noFill/>
        </p:spPr>
        <p:txBody>
          <a:bodyPr wrap="non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②ファイルをアップロードすると、ファイル名と内容が出てきます。</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内容を確認し、設定を変更したら、「次へ」ボタンを押すと</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課題の設定画面に戻ります。</a:t>
            </a:r>
            <a:endParaRPr kumimoji="1" lang="ja-JP" altLang="en-US"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78A9320B-90B7-1FFA-E352-ECE3A04BCCAE}"/>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7" name="四角形: 角を丸くする 6">
            <a:hlinkClick r:id="rId3" action="ppaction://hlinksldjump"/>
            <a:extLst>
              <a:ext uri="{FF2B5EF4-FFF2-40B4-BE49-F238E27FC236}">
                <a16:creationId xmlns:a16="http://schemas.microsoft.com/office/drawing/2014/main" id="{C74BF516-7AED-611A-7D98-17C82C9CD7EE}"/>
              </a:ext>
            </a:extLst>
          </p:cNvPr>
          <p:cNvSpPr/>
          <p:nvPr/>
        </p:nvSpPr>
        <p:spPr>
          <a:xfrm>
            <a:off x="7063136" y="617696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９</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の課題機能</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8" name="図 7">
            <a:extLst>
              <a:ext uri="{FF2B5EF4-FFF2-40B4-BE49-F238E27FC236}">
                <a16:creationId xmlns:a16="http://schemas.microsoft.com/office/drawing/2014/main" id="{F364388A-811E-EFF5-5AAC-CB94DBE52558}"/>
              </a:ext>
            </a:extLst>
          </p:cNvPr>
          <p:cNvPicPr>
            <a:picLocks noChangeAspect="1"/>
          </p:cNvPicPr>
          <p:nvPr/>
        </p:nvPicPr>
        <p:blipFill>
          <a:blip r:embed="rId4"/>
          <a:stretch>
            <a:fillRect/>
          </a:stretch>
        </p:blipFill>
        <p:spPr>
          <a:xfrm>
            <a:off x="3064826" y="3564214"/>
            <a:ext cx="4470291" cy="2293018"/>
          </a:xfrm>
          <a:prstGeom prst="rect">
            <a:avLst/>
          </a:prstGeom>
          <a:ln>
            <a:solidFill>
              <a:schemeClr val="tx1"/>
            </a:solidFill>
          </a:ln>
        </p:spPr>
      </p:pic>
      <p:pic>
        <p:nvPicPr>
          <p:cNvPr id="11" name="図 10">
            <a:extLst>
              <a:ext uri="{FF2B5EF4-FFF2-40B4-BE49-F238E27FC236}">
                <a16:creationId xmlns:a16="http://schemas.microsoft.com/office/drawing/2014/main" id="{57539987-79F6-99FB-F756-B93563F8E558}"/>
              </a:ext>
            </a:extLst>
          </p:cNvPr>
          <p:cNvPicPr>
            <a:picLocks noChangeAspect="1"/>
          </p:cNvPicPr>
          <p:nvPr/>
        </p:nvPicPr>
        <p:blipFill>
          <a:blip r:embed="rId5"/>
          <a:stretch>
            <a:fillRect/>
          </a:stretch>
        </p:blipFill>
        <p:spPr>
          <a:xfrm>
            <a:off x="7938167" y="4032467"/>
            <a:ext cx="3609975" cy="920616"/>
          </a:xfrm>
          <a:prstGeom prst="rect">
            <a:avLst/>
          </a:prstGeom>
          <a:ln>
            <a:solidFill>
              <a:schemeClr val="tx1"/>
            </a:solidFill>
          </a:ln>
        </p:spPr>
      </p:pic>
      <p:sp>
        <p:nvSpPr>
          <p:cNvPr id="12" name="テキスト ボックス 11">
            <a:extLst>
              <a:ext uri="{FF2B5EF4-FFF2-40B4-BE49-F238E27FC236}">
                <a16:creationId xmlns:a16="http://schemas.microsoft.com/office/drawing/2014/main" id="{DC1D8277-E7DE-1281-DB45-91EB462D1E2D}"/>
              </a:ext>
            </a:extLst>
          </p:cNvPr>
          <p:cNvSpPr txBox="1"/>
          <p:nvPr/>
        </p:nvSpPr>
        <p:spPr>
          <a:xfrm>
            <a:off x="7938167" y="3548925"/>
            <a:ext cx="3647152" cy="369332"/>
          </a:xfrm>
          <a:prstGeom prst="rect">
            <a:avLst/>
          </a:prstGeom>
          <a:noFill/>
        </p:spPr>
        <p:txBody>
          <a:bodyPr wrap="none" rtlCol="0">
            <a:spAutoFit/>
          </a:bodyPr>
          <a:lstStyle/>
          <a:p>
            <a:r>
              <a:rPr lang="ja-JP" altLang="en-US" dirty="0">
                <a:latin typeface="UD デジタル 教科書体 N-B" panose="02020700000000000000" pitchFamily="17" charset="-128"/>
                <a:ea typeface="UD デジタル 教科書体 N-B" panose="02020700000000000000" pitchFamily="17" charset="-128"/>
              </a:rPr>
              <a:t>③内容が下書きに保存されます。</a:t>
            </a:r>
            <a:endParaRPr lang="en-US" altLang="ja-JP"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587147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図 36">
            <a:extLst>
              <a:ext uri="{FF2B5EF4-FFF2-40B4-BE49-F238E27FC236}">
                <a16:creationId xmlns:a16="http://schemas.microsoft.com/office/drawing/2014/main" id="{F79D14AE-0AA2-C02A-D3A5-F411F126AA4D}"/>
              </a:ext>
            </a:extLst>
          </p:cNvPr>
          <p:cNvPicPr>
            <a:picLocks noChangeAspect="1"/>
          </p:cNvPicPr>
          <p:nvPr/>
        </p:nvPicPr>
        <p:blipFill>
          <a:blip r:embed="rId2"/>
          <a:stretch>
            <a:fillRect/>
          </a:stretch>
        </p:blipFill>
        <p:spPr>
          <a:xfrm>
            <a:off x="4212287" y="2944667"/>
            <a:ext cx="2781275" cy="2781275"/>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lang="ja-JP" altLang="en-US" sz="3200" dirty="0">
                <a:latin typeface="UD デジタル 教科書体 NK-B" panose="02020700000000000000" pitchFamily="18" charset="-128"/>
                <a:ea typeface="UD デジタル 教科書体 NK-B" panose="02020700000000000000" pitchFamily="18" charset="-128"/>
              </a:rPr>
              <a:t>チームの作成④　～チームの種類～</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7063118" y="1371570"/>
            <a:ext cx="4707400" cy="2374753"/>
          </a:xfrm>
          <a:ln>
            <a:solidFill>
              <a:schemeClr val="tx1"/>
            </a:solidFill>
          </a:ln>
        </p:spPr>
        <p:txBody>
          <a:bodyPr>
            <a:normAutofit fontScale="62500" lnSpcReduction="20000"/>
          </a:bodyPr>
          <a:lstStyle/>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①学校のルールに従って</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チーム名をつけてください。</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●ルールについては次ページ参照</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説明は必要であれば、</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入力して下さい。</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なくても大丈夫です。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F870BA0A-49CF-3FE8-A0C6-6C546A6B9178}"/>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5" name="四角形: 角を丸くする 4">
            <a:hlinkClick r:id="rId3" action="ppaction://hlinksldjump"/>
            <a:extLst>
              <a:ext uri="{FF2B5EF4-FFF2-40B4-BE49-F238E27FC236}">
                <a16:creationId xmlns:a16="http://schemas.microsoft.com/office/drawing/2014/main" id="{10C151A8-A4FC-D894-8160-081BE70EC387}"/>
              </a:ext>
            </a:extLst>
          </p:cNvPr>
          <p:cNvSpPr/>
          <p:nvPr/>
        </p:nvSpPr>
        <p:spPr>
          <a:xfrm>
            <a:off x="7250545" y="6176963"/>
            <a:ext cx="2540000"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【1】</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チームの作成</a:t>
            </a:r>
            <a:r>
              <a:rPr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endPar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9" name="テキスト ボックス 8">
            <a:extLst>
              <a:ext uri="{FF2B5EF4-FFF2-40B4-BE49-F238E27FC236}">
                <a16:creationId xmlns:a16="http://schemas.microsoft.com/office/drawing/2014/main" id="{B1606D9E-3258-3145-C448-3A5B1718CCEE}"/>
              </a:ext>
            </a:extLst>
          </p:cNvPr>
          <p:cNvSpPr txBox="1"/>
          <p:nvPr/>
        </p:nvSpPr>
        <p:spPr>
          <a:xfrm>
            <a:off x="463822" y="1587687"/>
            <a:ext cx="4801314" cy="646331"/>
          </a:xfrm>
          <a:prstGeom prst="rect">
            <a:avLst/>
          </a:prstGeom>
          <a:noFill/>
        </p:spPr>
        <p:txBody>
          <a:bodyPr wrap="non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・チームを種類を選択して、ボタンを押すと</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　下のような画面が出てきます。</a:t>
            </a:r>
            <a:endParaRPr lang="en-US" altLang="ja-JP" dirty="0">
              <a:latin typeface="UD デジタル 教科書体 N-B" panose="02020700000000000000" pitchFamily="17" charset="-128"/>
              <a:ea typeface="UD デジタル 教科書体 N-B" panose="02020700000000000000" pitchFamily="17" charset="-128"/>
            </a:endParaRPr>
          </a:p>
        </p:txBody>
      </p:sp>
      <p:sp>
        <p:nvSpPr>
          <p:cNvPr id="12" name="テキスト ボックス 11">
            <a:extLst>
              <a:ext uri="{FF2B5EF4-FFF2-40B4-BE49-F238E27FC236}">
                <a16:creationId xmlns:a16="http://schemas.microsoft.com/office/drawing/2014/main" id="{1F8457ED-35E3-1BD7-F59E-F69B97582C42}"/>
              </a:ext>
            </a:extLst>
          </p:cNvPr>
          <p:cNvSpPr txBox="1"/>
          <p:nvPr/>
        </p:nvSpPr>
        <p:spPr>
          <a:xfrm>
            <a:off x="176893" y="2571789"/>
            <a:ext cx="3647152" cy="369332"/>
          </a:xfrm>
          <a:prstGeom prst="rect">
            <a:avLst/>
          </a:prstGeom>
          <a:noFill/>
        </p:spPr>
        <p:txBody>
          <a:bodyPr wrap="non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（例）「クラス」のチームの場合</a:t>
            </a:r>
            <a:endParaRPr kumimoji="1" lang="en-US" altLang="ja-JP" dirty="0">
              <a:latin typeface="UD デジタル 教科書体 N-B" panose="02020700000000000000" pitchFamily="17" charset="-128"/>
              <a:ea typeface="UD デジタル 教科書体 N-B" panose="02020700000000000000" pitchFamily="17" charset="-128"/>
            </a:endParaRPr>
          </a:p>
        </p:txBody>
      </p:sp>
      <p:pic>
        <p:nvPicPr>
          <p:cNvPr id="7" name="図 6">
            <a:extLst>
              <a:ext uri="{FF2B5EF4-FFF2-40B4-BE49-F238E27FC236}">
                <a16:creationId xmlns:a16="http://schemas.microsoft.com/office/drawing/2014/main" id="{DFC5F14C-18E1-ADC4-8721-8A9FCE927670}"/>
              </a:ext>
            </a:extLst>
          </p:cNvPr>
          <p:cNvPicPr>
            <a:picLocks noChangeAspect="1"/>
          </p:cNvPicPr>
          <p:nvPr/>
        </p:nvPicPr>
        <p:blipFill>
          <a:blip r:embed="rId4"/>
          <a:stretch>
            <a:fillRect/>
          </a:stretch>
        </p:blipFill>
        <p:spPr>
          <a:xfrm>
            <a:off x="421482" y="2929937"/>
            <a:ext cx="2961054" cy="2921100"/>
          </a:xfrm>
          <a:prstGeom prst="rect">
            <a:avLst/>
          </a:prstGeom>
          <a:ln>
            <a:solidFill>
              <a:schemeClr val="tx1"/>
            </a:solidFill>
          </a:ln>
        </p:spPr>
      </p:pic>
      <p:sp>
        <p:nvSpPr>
          <p:cNvPr id="14" name="正方形/長方形 13">
            <a:extLst>
              <a:ext uri="{FF2B5EF4-FFF2-40B4-BE49-F238E27FC236}">
                <a16:creationId xmlns:a16="http://schemas.microsoft.com/office/drawing/2014/main" id="{63B69D32-8DD3-32DB-D4C2-1B0928A354A3}"/>
              </a:ext>
            </a:extLst>
          </p:cNvPr>
          <p:cNvSpPr/>
          <p:nvPr/>
        </p:nvSpPr>
        <p:spPr>
          <a:xfrm>
            <a:off x="2314353" y="5612780"/>
            <a:ext cx="1100253" cy="2263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B" panose="02020700000000000000" pitchFamily="17" charset="-128"/>
              <a:ea typeface="UD デジタル 教科書体 N-B" panose="02020700000000000000" pitchFamily="17" charset="-128"/>
            </a:endParaRPr>
          </a:p>
        </p:txBody>
      </p:sp>
      <p:sp>
        <p:nvSpPr>
          <p:cNvPr id="21" name="矢印: 右 20">
            <a:extLst>
              <a:ext uri="{FF2B5EF4-FFF2-40B4-BE49-F238E27FC236}">
                <a16:creationId xmlns:a16="http://schemas.microsoft.com/office/drawing/2014/main" id="{731142AF-4CA7-9200-2F88-A74211DF5127}"/>
              </a:ext>
            </a:extLst>
          </p:cNvPr>
          <p:cNvSpPr/>
          <p:nvPr/>
        </p:nvSpPr>
        <p:spPr>
          <a:xfrm>
            <a:off x="3460828" y="4036808"/>
            <a:ext cx="617034" cy="438615"/>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7DA69E42-4E12-FC47-38F3-0BCD5B12E70C}"/>
              </a:ext>
            </a:extLst>
          </p:cNvPr>
          <p:cNvSpPr/>
          <p:nvPr/>
        </p:nvSpPr>
        <p:spPr>
          <a:xfrm>
            <a:off x="4156154" y="3159511"/>
            <a:ext cx="2828672" cy="96643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B" panose="02020700000000000000" pitchFamily="17" charset="-128"/>
              <a:ea typeface="UD デジタル 教科書体 N-B" panose="02020700000000000000" pitchFamily="17" charset="-128"/>
            </a:endParaRPr>
          </a:p>
        </p:txBody>
      </p:sp>
      <p:cxnSp>
        <p:nvCxnSpPr>
          <p:cNvPr id="31" name="コネクタ: カギ線 30">
            <a:extLst>
              <a:ext uri="{FF2B5EF4-FFF2-40B4-BE49-F238E27FC236}">
                <a16:creationId xmlns:a16="http://schemas.microsoft.com/office/drawing/2014/main" id="{BB546A86-2EB3-FDF2-6AAA-E67742D286F9}"/>
              </a:ext>
            </a:extLst>
          </p:cNvPr>
          <p:cNvCxnSpPr>
            <a:cxnSpLocks/>
            <a:stCxn id="4" idx="1"/>
            <a:endCxn id="22" idx="0"/>
          </p:cNvCxnSpPr>
          <p:nvPr/>
        </p:nvCxnSpPr>
        <p:spPr>
          <a:xfrm rot="10800000" flipV="1">
            <a:off x="5570490" y="2558947"/>
            <a:ext cx="1492628" cy="600564"/>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FCF9D950-23C2-0358-1A6D-B4331EF5D6BD}"/>
              </a:ext>
            </a:extLst>
          </p:cNvPr>
          <p:cNvSpPr txBox="1"/>
          <p:nvPr/>
        </p:nvSpPr>
        <p:spPr>
          <a:xfrm>
            <a:off x="7063118" y="4966449"/>
            <a:ext cx="4108817" cy="646331"/>
          </a:xfrm>
          <a:prstGeom prst="rect">
            <a:avLst/>
          </a:prstGeom>
          <a:noFill/>
        </p:spPr>
        <p:txBody>
          <a:bodyPr wrap="none" rtlCol="0">
            <a:spAutoFit/>
          </a:bodyPr>
          <a:lstStyle/>
          <a:p>
            <a:r>
              <a:rPr lang="ja-JP" altLang="en-US" dirty="0">
                <a:latin typeface="UD デジタル 教科書体 N-B" panose="02020700000000000000" pitchFamily="17" charset="-128"/>
                <a:ea typeface="UD デジタル 教科書体 N-B" panose="02020700000000000000" pitchFamily="17" charset="-128"/>
              </a:rPr>
              <a:t>○チーム名が決まれば、作成ボタンを</a:t>
            </a:r>
            <a:endParaRPr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押して下さい。</a:t>
            </a:r>
            <a:endParaRPr lang="en-US" altLang="ja-JP"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49611522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281EB-5F6D-22E7-BAFD-E7D9754E9D9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5B3EF7B-FA08-7DA3-C25D-69E536354E6D}"/>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課題を作成する</a:t>
            </a:r>
            <a:r>
              <a:rPr lang="ja-JP" altLang="en-US" sz="3200" dirty="0">
                <a:latin typeface="UD デジタル 教科書体 NK-B" panose="02020700000000000000" pitchFamily="18" charset="-128"/>
                <a:ea typeface="UD デジタル 教科書体 NK-B" panose="02020700000000000000" pitchFamily="18" charset="-128"/>
              </a:rPr>
              <a:t>⑦</a:t>
            </a:r>
            <a:r>
              <a:rPr kumimoji="1" lang="ja-JP" altLang="en-US" sz="3200" dirty="0">
                <a:latin typeface="UD デジタル 教科書体 NK-B" panose="02020700000000000000" pitchFamily="18" charset="-128"/>
                <a:ea typeface="UD デジタル 教科書体 NK-B" panose="02020700000000000000" pitchFamily="18" charset="-128"/>
              </a:rPr>
              <a:t>　音読の練習</a:t>
            </a:r>
          </a:p>
        </p:txBody>
      </p:sp>
      <p:sp>
        <p:nvSpPr>
          <p:cNvPr id="4" name="コンテンツ プレースホルダー 3">
            <a:extLst>
              <a:ext uri="{FF2B5EF4-FFF2-40B4-BE49-F238E27FC236}">
                <a16:creationId xmlns:a16="http://schemas.microsoft.com/office/drawing/2014/main" id="{2E3C1A3E-8811-BEE4-3815-1D12DE0395E3}"/>
              </a:ext>
            </a:extLst>
          </p:cNvPr>
          <p:cNvSpPr>
            <a:spLocks noGrp="1"/>
          </p:cNvSpPr>
          <p:nvPr>
            <p:ph sz="half" idx="2"/>
          </p:nvPr>
        </p:nvSpPr>
        <p:spPr>
          <a:xfrm>
            <a:off x="6172200" y="1253331"/>
            <a:ext cx="5181600" cy="4977891"/>
          </a:xfrm>
        </p:spPr>
        <p:txBody>
          <a:bodyPr>
            <a:normAutofit fontScale="550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③内容を確認し、設定を変更したら、「次へ」ボタンを押すと</a:t>
            </a:r>
            <a:r>
              <a:rPr lang="ja-JP" altLang="en-US" dirty="0">
                <a:latin typeface="UD デジタル 教科書体 N-B" panose="02020700000000000000" pitchFamily="17" charset="-128"/>
                <a:ea typeface="UD デジタル 教科書体 N-B" panose="02020700000000000000" pitchFamily="17" charset="-128"/>
              </a:rPr>
              <a:t>課題の設定画面に戻ります。</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内容の編集も可能です</a:t>
            </a:r>
            <a:endParaRPr kumimoji="1" lang="ja-JP" altLang="en-US"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48845184-2848-165E-A0E1-D8E4314060D5}"/>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コンテンツ プレースホルダー 4">
            <a:extLst>
              <a:ext uri="{FF2B5EF4-FFF2-40B4-BE49-F238E27FC236}">
                <a16:creationId xmlns:a16="http://schemas.microsoft.com/office/drawing/2014/main" id="{9A2651BA-9C0A-DA8C-359F-128CAA32B5AE}"/>
              </a:ext>
            </a:extLst>
          </p:cNvPr>
          <p:cNvSpPr txBox="1">
            <a:spLocks noGrp="1"/>
          </p:cNvSpPr>
          <p:nvPr>
            <p:ph sz="half" idx="1"/>
          </p:nvPr>
        </p:nvSpPr>
        <p:spPr>
          <a:xfrm>
            <a:off x="838200" y="1252538"/>
            <a:ext cx="5181600" cy="4978400"/>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dirty="0">
                <a:latin typeface="UD デジタル 教科書体 N-B" panose="02020700000000000000" pitchFamily="17" charset="-128"/>
                <a:ea typeface="UD デジタル 教科書体 N-B" panose="02020700000000000000" pitchFamily="17" charset="-128"/>
              </a:rPr>
              <a:t>（</a:t>
            </a:r>
            <a:r>
              <a:rPr lang="en-US" altLang="ja-JP" dirty="0">
                <a:latin typeface="UD デジタル 教科書体 N-B" panose="02020700000000000000" pitchFamily="17" charset="-128"/>
                <a:ea typeface="UD デジタル 教科書体 N-B" panose="02020700000000000000" pitchFamily="17" charset="-128"/>
              </a:rPr>
              <a:t>B)</a:t>
            </a:r>
            <a:r>
              <a:rPr lang="ja-JP" altLang="en-US" dirty="0">
                <a:latin typeface="UD デジタル 教科書体 N-B" panose="02020700000000000000" pitchFamily="17" charset="-128"/>
                <a:ea typeface="UD デジタル 教科書体 N-B" panose="02020700000000000000" pitchFamily="17" charset="-128"/>
              </a:rPr>
              <a:t>「読み上げる文章を生成」</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dirty="0">
                <a:latin typeface="UD デジタル 教科書体 N-B" panose="02020700000000000000" pitchFamily="17" charset="-128"/>
                <a:ea typeface="UD デジタル 教科書体 N-B" panose="02020700000000000000" pitchFamily="17" charset="-128"/>
              </a:rPr>
              <a:t>①押すと、</a:t>
            </a:r>
            <a:r>
              <a:rPr lang="en-US" altLang="ja-JP" dirty="0">
                <a:latin typeface="UD デジタル 教科書体 N-B" panose="02020700000000000000" pitchFamily="17" charset="-128"/>
                <a:ea typeface="UD デジタル 教科書体 N-B" panose="02020700000000000000" pitchFamily="17" charset="-128"/>
              </a:rPr>
              <a:t>AI</a:t>
            </a:r>
            <a:r>
              <a:rPr lang="ja-JP" altLang="en-US" dirty="0">
                <a:latin typeface="UD デジタル 教科書体 N-B" panose="02020700000000000000" pitchFamily="17" charset="-128"/>
                <a:ea typeface="UD デジタル 教科書体 N-B" panose="02020700000000000000" pitchFamily="17" charset="-128"/>
              </a:rPr>
              <a:t>で生成する内容が出てくるので、必要事項を</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dirty="0">
                <a:latin typeface="UD デジタル 教科書体 N-B" panose="02020700000000000000" pitchFamily="17" charset="-128"/>
                <a:ea typeface="UD デジタル 教科書体 N-B" panose="02020700000000000000" pitchFamily="17" charset="-128"/>
              </a:rPr>
              <a:t>　選択を「読み取り文章を生成する」を押します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日本語など色々な言語が選択できます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endParaRPr lang="en-US" altLang="ja-JP" dirty="0">
              <a:latin typeface="UD デジタル 教科書体 N-B" panose="02020700000000000000" pitchFamily="17" charset="-128"/>
              <a:ea typeface="UD デジタル 教科書体 N-B" panose="02020700000000000000" pitchFamily="17" charset="-128"/>
            </a:endParaRPr>
          </a:p>
        </p:txBody>
      </p:sp>
      <p:sp>
        <p:nvSpPr>
          <p:cNvPr id="5" name="四角形: 角を丸くする 4">
            <a:hlinkClick r:id="" action="ppaction://hlinkshowjump?jump=firstslide"/>
            <a:extLst>
              <a:ext uri="{FF2B5EF4-FFF2-40B4-BE49-F238E27FC236}">
                <a16:creationId xmlns:a16="http://schemas.microsoft.com/office/drawing/2014/main" id="{40A7E1DC-038D-0F76-87D9-C04162B26346}"/>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9" name="四角形: 角を丸くする 8">
            <a:hlinkClick r:id="rId2" action="ppaction://hlinksldjump"/>
            <a:extLst>
              <a:ext uri="{FF2B5EF4-FFF2-40B4-BE49-F238E27FC236}">
                <a16:creationId xmlns:a16="http://schemas.microsoft.com/office/drawing/2014/main" id="{2830A8B7-3626-B24E-F19E-187EB9A1AFA2}"/>
              </a:ext>
            </a:extLst>
          </p:cNvPr>
          <p:cNvSpPr/>
          <p:nvPr/>
        </p:nvSpPr>
        <p:spPr>
          <a:xfrm>
            <a:off x="6734941" y="617696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９</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の課題機能</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4" name="図 13">
            <a:extLst>
              <a:ext uri="{FF2B5EF4-FFF2-40B4-BE49-F238E27FC236}">
                <a16:creationId xmlns:a16="http://schemas.microsoft.com/office/drawing/2014/main" id="{0525F553-C994-E9A7-5CD3-824DF0769C45}"/>
              </a:ext>
            </a:extLst>
          </p:cNvPr>
          <p:cNvPicPr>
            <a:picLocks noChangeAspect="1"/>
          </p:cNvPicPr>
          <p:nvPr/>
        </p:nvPicPr>
        <p:blipFill>
          <a:blip r:embed="rId3"/>
          <a:stretch>
            <a:fillRect/>
          </a:stretch>
        </p:blipFill>
        <p:spPr>
          <a:xfrm>
            <a:off x="6648450" y="4488461"/>
            <a:ext cx="2964872" cy="756102"/>
          </a:xfrm>
          <a:prstGeom prst="rect">
            <a:avLst/>
          </a:prstGeom>
          <a:ln>
            <a:solidFill>
              <a:schemeClr val="tx1"/>
            </a:solidFill>
          </a:ln>
        </p:spPr>
      </p:pic>
      <p:sp>
        <p:nvSpPr>
          <p:cNvPr id="15" name="テキスト ボックス 14">
            <a:extLst>
              <a:ext uri="{FF2B5EF4-FFF2-40B4-BE49-F238E27FC236}">
                <a16:creationId xmlns:a16="http://schemas.microsoft.com/office/drawing/2014/main" id="{C66DA6D7-B672-77D4-4C39-7154F8AD09AE}"/>
              </a:ext>
            </a:extLst>
          </p:cNvPr>
          <p:cNvSpPr txBox="1"/>
          <p:nvPr/>
        </p:nvSpPr>
        <p:spPr>
          <a:xfrm>
            <a:off x="6248400" y="4165418"/>
            <a:ext cx="3070071" cy="323165"/>
          </a:xfrm>
          <a:prstGeom prst="rect">
            <a:avLst/>
          </a:prstGeom>
          <a:noFill/>
        </p:spPr>
        <p:txBody>
          <a:bodyPr wrap="none" rtlCol="0">
            <a:spAutoFit/>
          </a:bodyPr>
          <a:lstStyle/>
          <a:p>
            <a:r>
              <a:rPr lang="ja-JP" altLang="en-US" sz="1500" dirty="0">
                <a:latin typeface="UD デジタル 教科書体 N-B" panose="02020700000000000000" pitchFamily="17" charset="-128"/>
                <a:ea typeface="UD デジタル 教科書体 N-B" panose="02020700000000000000" pitchFamily="17" charset="-128"/>
              </a:rPr>
              <a:t>④内容が下書きに保存されます。</a:t>
            </a:r>
            <a:endParaRPr lang="en-US" altLang="ja-JP" sz="1500" dirty="0">
              <a:latin typeface="UD デジタル 教科書体 N-B" panose="02020700000000000000" pitchFamily="17" charset="-128"/>
              <a:ea typeface="UD デジタル 教科書体 N-B" panose="02020700000000000000" pitchFamily="17" charset="-128"/>
            </a:endParaRPr>
          </a:p>
        </p:txBody>
      </p:sp>
      <p:pic>
        <p:nvPicPr>
          <p:cNvPr id="8" name="図 7">
            <a:extLst>
              <a:ext uri="{FF2B5EF4-FFF2-40B4-BE49-F238E27FC236}">
                <a16:creationId xmlns:a16="http://schemas.microsoft.com/office/drawing/2014/main" id="{64D7279F-786F-1A80-C3BE-B66C46F23185}"/>
              </a:ext>
            </a:extLst>
          </p:cNvPr>
          <p:cNvPicPr>
            <a:picLocks noChangeAspect="1"/>
          </p:cNvPicPr>
          <p:nvPr/>
        </p:nvPicPr>
        <p:blipFill>
          <a:blip r:embed="rId4"/>
          <a:stretch>
            <a:fillRect/>
          </a:stretch>
        </p:blipFill>
        <p:spPr>
          <a:xfrm>
            <a:off x="489546" y="2693461"/>
            <a:ext cx="2939454" cy="2096554"/>
          </a:xfrm>
          <a:prstGeom prst="rect">
            <a:avLst/>
          </a:prstGeom>
          <a:ln>
            <a:solidFill>
              <a:schemeClr val="tx1"/>
            </a:solidFill>
          </a:ln>
        </p:spPr>
      </p:pic>
      <p:pic>
        <p:nvPicPr>
          <p:cNvPr id="12" name="図 11">
            <a:extLst>
              <a:ext uri="{FF2B5EF4-FFF2-40B4-BE49-F238E27FC236}">
                <a16:creationId xmlns:a16="http://schemas.microsoft.com/office/drawing/2014/main" id="{9C420F2D-8258-3112-13E1-A0A86DC0DEEB}"/>
              </a:ext>
            </a:extLst>
          </p:cNvPr>
          <p:cNvPicPr>
            <a:picLocks noChangeAspect="1"/>
          </p:cNvPicPr>
          <p:nvPr/>
        </p:nvPicPr>
        <p:blipFill>
          <a:blip r:embed="rId5"/>
          <a:stretch>
            <a:fillRect/>
          </a:stretch>
        </p:blipFill>
        <p:spPr>
          <a:xfrm>
            <a:off x="3588238" y="4358260"/>
            <a:ext cx="2639467" cy="2199556"/>
          </a:xfrm>
          <a:prstGeom prst="rect">
            <a:avLst/>
          </a:prstGeom>
          <a:ln>
            <a:solidFill>
              <a:schemeClr val="tx1"/>
            </a:solidFill>
          </a:ln>
        </p:spPr>
      </p:pic>
      <p:pic>
        <p:nvPicPr>
          <p:cNvPr id="17" name="図 16">
            <a:extLst>
              <a:ext uri="{FF2B5EF4-FFF2-40B4-BE49-F238E27FC236}">
                <a16:creationId xmlns:a16="http://schemas.microsoft.com/office/drawing/2014/main" id="{3A0CF9D5-773D-D933-05BA-8E9C8C72650E}"/>
              </a:ext>
            </a:extLst>
          </p:cNvPr>
          <p:cNvPicPr>
            <a:picLocks noChangeAspect="1"/>
          </p:cNvPicPr>
          <p:nvPr/>
        </p:nvPicPr>
        <p:blipFill>
          <a:blip r:embed="rId6"/>
          <a:stretch>
            <a:fillRect/>
          </a:stretch>
        </p:blipFill>
        <p:spPr>
          <a:xfrm>
            <a:off x="6648450" y="1858006"/>
            <a:ext cx="3807114" cy="2137187"/>
          </a:xfrm>
          <a:prstGeom prst="rect">
            <a:avLst/>
          </a:prstGeom>
          <a:ln>
            <a:solidFill>
              <a:schemeClr val="tx1"/>
            </a:solidFill>
          </a:ln>
        </p:spPr>
      </p:pic>
      <p:sp>
        <p:nvSpPr>
          <p:cNvPr id="18" name="テキスト ボックス 17">
            <a:extLst>
              <a:ext uri="{FF2B5EF4-FFF2-40B4-BE49-F238E27FC236}">
                <a16:creationId xmlns:a16="http://schemas.microsoft.com/office/drawing/2014/main" id="{CE489A10-DB3B-5479-EF25-B9186063354D}"/>
              </a:ext>
            </a:extLst>
          </p:cNvPr>
          <p:cNvSpPr txBox="1"/>
          <p:nvPr/>
        </p:nvSpPr>
        <p:spPr>
          <a:xfrm>
            <a:off x="3686753" y="3402973"/>
            <a:ext cx="2518638" cy="854849"/>
          </a:xfrm>
          <a:prstGeom prst="rect">
            <a:avLst/>
          </a:prstGeom>
          <a:noFill/>
        </p:spPr>
        <p:txBody>
          <a:bodyPr wrap="none" rtlCol="0">
            <a:spAutoFit/>
          </a:bodyPr>
          <a:lstStyle/>
          <a:p>
            <a:pPr marL="0" indent="0">
              <a:lnSpc>
                <a:spcPct val="120000"/>
              </a:lnSpc>
              <a:buNone/>
            </a:pPr>
            <a:r>
              <a:rPr lang="ja-JP" altLang="en-US" sz="1400" dirty="0">
                <a:latin typeface="UD デジタル 教科書体 N-B" panose="02020700000000000000" pitchFamily="17" charset="-128"/>
                <a:ea typeface="UD デジタル 教科書体 N-B" panose="02020700000000000000" pitchFamily="17" charset="-128"/>
              </a:rPr>
              <a:t>②文章が生成されるので、</a:t>
            </a:r>
            <a:endParaRPr lang="en-US" altLang="ja-JP" sz="14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400" dirty="0">
                <a:latin typeface="UD デジタル 教科書体 N-B" panose="02020700000000000000" pitchFamily="17" charset="-128"/>
                <a:ea typeface="UD デジタル 教科書体 N-B" panose="02020700000000000000" pitchFamily="17" charset="-128"/>
              </a:rPr>
              <a:t>必要であれば再生成したり、</a:t>
            </a:r>
            <a:endParaRPr lang="en-US" altLang="ja-JP" sz="14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400" dirty="0">
                <a:latin typeface="UD デジタル 教科書体 N-B" panose="02020700000000000000" pitchFamily="17" charset="-128"/>
                <a:ea typeface="UD デジタル 教科書体 N-B" panose="02020700000000000000" pitchFamily="17" charset="-128"/>
              </a:rPr>
              <a:t>複雑さを変更したりします。</a:t>
            </a:r>
            <a:endParaRPr kumimoji="1" lang="en-US" altLang="ja-JP" sz="1400" dirty="0">
              <a:latin typeface="UD デジタル 教科書体 N-B" panose="02020700000000000000" pitchFamily="17" charset="-128"/>
              <a:ea typeface="UD デジタル 教科書体 N-B" panose="02020700000000000000" pitchFamily="17" charset="-128"/>
            </a:endParaRPr>
          </a:p>
        </p:txBody>
      </p:sp>
      <p:sp>
        <p:nvSpPr>
          <p:cNvPr id="19" name="矢印: 上向き折線 18">
            <a:extLst>
              <a:ext uri="{FF2B5EF4-FFF2-40B4-BE49-F238E27FC236}">
                <a16:creationId xmlns:a16="http://schemas.microsoft.com/office/drawing/2014/main" id="{B96CFDB2-1840-FB29-6D54-BE89BF6C7A36}"/>
              </a:ext>
            </a:extLst>
          </p:cNvPr>
          <p:cNvSpPr/>
          <p:nvPr/>
        </p:nvSpPr>
        <p:spPr>
          <a:xfrm rot="5400000">
            <a:off x="2801415" y="4589446"/>
            <a:ext cx="681850" cy="628384"/>
          </a:xfrm>
          <a:prstGeom prst="bentUpArrow">
            <a:avLst>
              <a:gd name="adj1" fmla="val 18937"/>
              <a:gd name="adj2" fmla="val 25000"/>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9281755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課題を作成する⑧　音読の練習</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55000" lnSpcReduction="20000"/>
          </a:bodyPr>
          <a:lstStyle/>
          <a:p>
            <a:pPr marL="0" indent="0">
              <a:buNone/>
            </a:pPr>
            <a:r>
              <a:rPr lang="ja-JP" altLang="en-US" dirty="0">
                <a:latin typeface="UD デジタル 教科書体 N-B" panose="02020700000000000000" pitchFamily="17" charset="-128"/>
                <a:ea typeface="UD デジタル 教科書体 N-B" panose="02020700000000000000" pitchFamily="17" charset="-128"/>
              </a:rPr>
              <a:t>②</a:t>
            </a:r>
            <a:r>
              <a:rPr kumimoji="1" lang="ja-JP" altLang="en-US" dirty="0">
                <a:latin typeface="UD デジタル 教科書体 N-B" panose="02020700000000000000" pitchFamily="17" charset="-128"/>
                <a:ea typeface="UD デジタル 教科書体 N-B" panose="02020700000000000000" pitchFamily="17" charset="-128"/>
              </a:rPr>
              <a:t>必要事項を設定し、「次へ」ボタンを押すと、</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課題の設定画面に戻ります。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コンテンツ プレースホルダー 4">
            <a:extLst>
              <a:ext uri="{FF2B5EF4-FFF2-40B4-BE49-F238E27FC236}">
                <a16:creationId xmlns:a16="http://schemas.microsoft.com/office/drawing/2014/main" id="{53AEEFDF-4520-F3F5-9350-A724740E508A}"/>
              </a:ext>
            </a:extLst>
          </p:cNvPr>
          <p:cNvSpPr txBox="1">
            <a:spLocks noGrp="1"/>
          </p:cNvSpPr>
          <p:nvPr>
            <p:ph sz="half" idx="1"/>
          </p:nvPr>
        </p:nvSpPr>
        <p:spPr>
          <a:xfrm>
            <a:off x="838200" y="1252538"/>
            <a:ext cx="5181600" cy="4978400"/>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dirty="0">
                <a:latin typeface="UD デジタル 教科書体 N-B" panose="02020700000000000000" pitchFamily="17" charset="-128"/>
                <a:ea typeface="UD デジタル 教科書体 N-B" panose="02020700000000000000" pitchFamily="17" charset="-128"/>
              </a:rPr>
              <a:t>（</a:t>
            </a:r>
            <a:r>
              <a:rPr lang="en-US" altLang="ja-JP" dirty="0">
                <a:latin typeface="UD デジタル 教科書体 N-B" panose="02020700000000000000" pitchFamily="17" charset="-128"/>
                <a:ea typeface="UD デジタル 教科書体 N-B" panose="02020700000000000000" pitchFamily="17" charset="-128"/>
              </a:rPr>
              <a:t>C)</a:t>
            </a:r>
            <a:r>
              <a:rPr lang="ja-JP" altLang="en-US" dirty="0">
                <a:latin typeface="UD デジタル 教科書体 N-B" panose="02020700000000000000" pitchFamily="17" charset="-128"/>
                <a:ea typeface="UD デジタル 教科書体 N-B" panose="02020700000000000000" pitchFamily="17" charset="-128"/>
              </a:rPr>
              <a:t>「サンプルライブラリを参照する」</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dirty="0">
                <a:latin typeface="UD デジタル 教科書体 N-B" panose="02020700000000000000" pitchFamily="17" charset="-128"/>
                <a:ea typeface="UD デジタル 教科書体 N-B" panose="02020700000000000000" pitchFamily="17" charset="-128"/>
              </a:rPr>
              <a:t>①押すと、英語のサンプルが出てくるので、選択をします。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スペイン語も選択できます</a:t>
            </a:r>
            <a:endParaRPr lang="en-US" altLang="ja-JP" dirty="0">
              <a:latin typeface="UD デジタル 教科書体 N-B" panose="02020700000000000000" pitchFamily="17" charset="-128"/>
              <a:ea typeface="UD デジタル 教科書体 N-B" panose="02020700000000000000" pitchFamily="17" charset="-128"/>
            </a:endParaRPr>
          </a:p>
        </p:txBody>
      </p:sp>
      <p:sp>
        <p:nvSpPr>
          <p:cNvPr id="5" name="四角形: 角を丸くする 4">
            <a:hlinkClick r:id="" action="ppaction://hlinkshowjump?jump=firstslide"/>
            <a:extLst>
              <a:ext uri="{FF2B5EF4-FFF2-40B4-BE49-F238E27FC236}">
                <a16:creationId xmlns:a16="http://schemas.microsoft.com/office/drawing/2014/main" id="{900CC4F3-FE05-A185-A608-49E36453A639}"/>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9" name="四角形: 角を丸くする 8">
            <a:hlinkClick r:id="rId2" action="ppaction://hlinksldjump"/>
            <a:extLst>
              <a:ext uri="{FF2B5EF4-FFF2-40B4-BE49-F238E27FC236}">
                <a16:creationId xmlns:a16="http://schemas.microsoft.com/office/drawing/2014/main" id="{DAF27DA9-8BD5-A528-0079-109345686232}"/>
              </a:ext>
            </a:extLst>
          </p:cNvPr>
          <p:cNvSpPr/>
          <p:nvPr/>
        </p:nvSpPr>
        <p:spPr>
          <a:xfrm>
            <a:off x="6734941" y="617696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a:t>
            </a:r>
            <a:r>
              <a:rPr lang="ja-JP" altLang="en-US" sz="1400" dirty="0">
                <a:solidFill>
                  <a:schemeClr val="tx1"/>
                </a:solidFill>
              </a:rPr>
              <a:t>９</a:t>
            </a:r>
            <a:r>
              <a:rPr kumimoji="1" lang="en-US" altLang="ja-JP" sz="1400" dirty="0">
                <a:solidFill>
                  <a:schemeClr val="tx1"/>
                </a:solidFill>
              </a:rPr>
              <a:t>】Teams</a:t>
            </a:r>
            <a:r>
              <a:rPr kumimoji="1" lang="ja-JP" altLang="en-US" sz="1400" dirty="0">
                <a:solidFill>
                  <a:schemeClr val="tx1"/>
                </a:solidFill>
              </a:rPr>
              <a:t>の課題機能</a:t>
            </a:r>
            <a:r>
              <a:rPr kumimoji="1" lang="en-US" altLang="ja-JP" sz="1400" dirty="0">
                <a:solidFill>
                  <a:schemeClr val="tx1"/>
                </a:solidFill>
              </a:rPr>
              <a:t>TOP</a:t>
            </a:r>
            <a:r>
              <a:rPr kumimoji="1" lang="ja-JP" altLang="en-US" sz="1400" dirty="0">
                <a:solidFill>
                  <a:schemeClr val="tx1"/>
                </a:solidFill>
              </a:rPr>
              <a:t>へ</a:t>
            </a:r>
          </a:p>
        </p:txBody>
      </p:sp>
      <p:pic>
        <p:nvPicPr>
          <p:cNvPr id="11" name="図 10">
            <a:extLst>
              <a:ext uri="{FF2B5EF4-FFF2-40B4-BE49-F238E27FC236}">
                <a16:creationId xmlns:a16="http://schemas.microsoft.com/office/drawing/2014/main" id="{EDFD9B20-59D5-C74B-9B09-B2F3FED1198A}"/>
              </a:ext>
            </a:extLst>
          </p:cNvPr>
          <p:cNvPicPr>
            <a:picLocks noChangeAspect="1"/>
          </p:cNvPicPr>
          <p:nvPr/>
        </p:nvPicPr>
        <p:blipFill>
          <a:blip r:embed="rId3"/>
          <a:stretch>
            <a:fillRect/>
          </a:stretch>
        </p:blipFill>
        <p:spPr>
          <a:xfrm>
            <a:off x="1162049" y="2093356"/>
            <a:ext cx="4208610" cy="3229152"/>
          </a:xfrm>
          <a:prstGeom prst="rect">
            <a:avLst/>
          </a:prstGeom>
          <a:ln>
            <a:solidFill>
              <a:schemeClr val="tx1"/>
            </a:solidFill>
          </a:ln>
        </p:spPr>
      </p:pic>
      <p:pic>
        <p:nvPicPr>
          <p:cNvPr id="13" name="図 12">
            <a:extLst>
              <a:ext uri="{FF2B5EF4-FFF2-40B4-BE49-F238E27FC236}">
                <a16:creationId xmlns:a16="http://schemas.microsoft.com/office/drawing/2014/main" id="{06AA5DB1-F30C-AB71-B214-21250550EEBC}"/>
              </a:ext>
            </a:extLst>
          </p:cNvPr>
          <p:cNvPicPr>
            <a:picLocks noChangeAspect="1"/>
          </p:cNvPicPr>
          <p:nvPr/>
        </p:nvPicPr>
        <p:blipFill>
          <a:blip r:embed="rId4"/>
          <a:stretch>
            <a:fillRect/>
          </a:stretch>
        </p:blipFill>
        <p:spPr>
          <a:xfrm>
            <a:off x="5953125" y="1838198"/>
            <a:ext cx="5329187" cy="2964777"/>
          </a:xfrm>
          <a:prstGeom prst="rect">
            <a:avLst/>
          </a:prstGeom>
          <a:ln>
            <a:solidFill>
              <a:schemeClr val="tx1"/>
            </a:solidFill>
          </a:ln>
        </p:spPr>
      </p:pic>
      <p:pic>
        <p:nvPicPr>
          <p:cNvPr id="14" name="図 13">
            <a:extLst>
              <a:ext uri="{FF2B5EF4-FFF2-40B4-BE49-F238E27FC236}">
                <a16:creationId xmlns:a16="http://schemas.microsoft.com/office/drawing/2014/main" id="{AE37513B-4FEF-7A63-B4B7-62302B79C0C0}"/>
              </a:ext>
            </a:extLst>
          </p:cNvPr>
          <p:cNvPicPr>
            <a:picLocks noChangeAspect="1"/>
          </p:cNvPicPr>
          <p:nvPr/>
        </p:nvPicPr>
        <p:blipFill>
          <a:blip r:embed="rId5"/>
          <a:stretch>
            <a:fillRect/>
          </a:stretch>
        </p:blipFill>
        <p:spPr>
          <a:xfrm>
            <a:off x="6170863" y="5303458"/>
            <a:ext cx="2964872" cy="756102"/>
          </a:xfrm>
          <a:prstGeom prst="rect">
            <a:avLst/>
          </a:prstGeom>
          <a:ln>
            <a:solidFill>
              <a:schemeClr val="tx1"/>
            </a:solidFill>
          </a:ln>
        </p:spPr>
      </p:pic>
      <p:sp>
        <p:nvSpPr>
          <p:cNvPr id="15" name="テキスト ボックス 14">
            <a:extLst>
              <a:ext uri="{FF2B5EF4-FFF2-40B4-BE49-F238E27FC236}">
                <a16:creationId xmlns:a16="http://schemas.microsoft.com/office/drawing/2014/main" id="{B52F0017-D2E6-3771-BEBE-5D4F73F3C7E0}"/>
              </a:ext>
            </a:extLst>
          </p:cNvPr>
          <p:cNvSpPr txBox="1"/>
          <p:nvPr/>
        </p:nvSpPr>
        <p:spPr>
          <a:xfrm>
            <a:off x="6096000" y="4951625"/>
            <a:ext cx="3070071" cy="323165"/>
          </a:xfrm>
          <a:prstGeom prst="rect">
            <a:avLst/>
          </a:prstGeom>
          <a:noFill/>
        </p:spPr>
        <p:txBody>
          <a:bodyPr wrap="none" rtlCol="0">
            <a:spAutoFit/>
          </a:bodyPr>
          <a:lstStyle/>
          <a:p>
            <a:r>
              <a:rPr lang="ja-JP" altLang="en-US" sz="1500" dirty="0">
                <a:latin typeface="UD デジタル 教科書体 N-B" panose="02020700000000000000" pitchFamily="17" charset="-128"/>
                <a:ea typeface="UD デジタル 教科書体 N-B" panose="02020700000000000000" pitchFamily="17" charset="-128"/>
              </a:rPr>
              <a:t>③内容が下書きに保存されます。</a:t>
            </a:r>
            <a:endParaRPr lang="en-US" altLang="ja-JP" sz="15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93307927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課題を作成する⑧　検索の練習</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838200" y="1289635"/>
            <a:ext cx="4475205" cy="4415474"/>
          </a:xfrm>
        </p:spPr>
        <p:txBody>
          <a:bodyPr>
            <a:normAutofit fontScale="55000" lnSpcReduction="20000"/>
          </a:bodyPr>
          <a:lstStyle/>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★検索の練習をさせることができます。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１．ドメイン指定</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国と地域で表示を増やすと</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日本だけを選ぶこともできます。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２．ファイルの種類</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ppt</a:t>
            </a:r>
            <a:r>
              <a:rPr lang="ja-JP" altLang="en-US" dirty="0">
                <a:latin typeface="UD デジタル 教科書体 N-B" panose="02020700000000000000" pitchFamily="17" charset="-128"/>
                <a:ea typeface="UD デジタル 教科書体 N-B" panose="02020700000000000000" pitchFamily="17" charset="-128"/>
              </a:rPr>
              <a:t>（パワーポイント）・</a:t>
            </a:r>
            <a:r>
              <a:rPr lang="en-US" altLang="ja-JP" dirty="0">
                <a:latin typeface="UD デジタル 教科書体 N-B" panose="02020700000000000000" pitchFamily="17" charset="-128"/>
                <a:ea typeface="UD デジタル 教科書体 N-B" panose="02020700000000000000" pitchFamily="17" charset="-128"/>
              </a:rPr>
              <a:t>PDF</a:t>
            </a:r>
            <a:r>
              <a:rPr lang="ja-JP" altLang="en-US" dirty="0">
                <a:latin typeface="UD デジタル 教科書体 N-B" panose="02020700000000000000" pitchFamily="17" charset="-128"/>
                <a:ea typeface="UD デジタル 教科書体 N-B" panose="02020700000000000000" pitchFamily="17" charset="-128"/>
              </a:rPr>
              <a:t>ファイル・</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Word</a:t>
            </a:r>
            <a:r>
              <a:rPr lang="ja-JP" altLang="en-US" dirty="0">
                <a:latin typeface="UD デジタル 教科書体 N-B" panose="02020700000000000000" pitchFamily="17" charset="-128"/>
                <a:ea typeface="UD デジタル 教科書体 N-B" panose="02020700000000000000" pitchFamily="17" charset="-128"/>
              </a:rPr>
              <a:t>ファイル</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であれば、限定して検索できます。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３．期間</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いつの情報かという期間の指定ができます。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４．オペレーター</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引用符を用いた完全一致検索、</a:t>
            </a:r>
            <a:r>
              <a:rPr lang="en-US" altLang="ja-JP" dirty="0">
                <a:latin typeface="UD デジタル 教科書体 N-B" panose="02020700000000000000" pitchFamily="17" charset="-128"/>
                <a:ea typeface="UD デジタル 教科書体 N-B" panose="02020700000000000000" pitchFamily="17" charset="-128"/>
              </a:rPr>
              <a:t>AND</a:t>
            </a:r>
            <a:r>
              <a:rPr lang="ja-JP" altLang="en-US" dirty="0">
                <a:latin typeface="UD デジタル 教科書体 N-B" panose="02020700000000000000" pitchFamily="17" charset="-128"/>
                <a:ea typeface="UD デジタル 教科書体 N-B" panose="02020700000000000000" pitchFamily="17" charset="-128"/>
              </a:rPr>
              <a:t>検索、</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OR</a:t>
            </a:r>
            <a:r>
              <a:rPr lang="ja-JP" altLang="en-US" dirty="0">
                <a:latin typeface="UD デジタル 教科書体 N-B" panose="02020700000000000000" pitchFamily="17" charset="-128"/>
                <a:ea typeface="UD デジタル 教科書体 N-B" panose="02020700000000000000" pitchFamily="17" charset="-128"/>
              </a:rPr>
              <a:t>検索、</a:t>
            </a:r>
            <a:r>
              <a:rPr lang="en-US" altLang="ja-JP" dirty="0">
                <a:latin typeface="UD デジタル 教科書体 N-B" panose="02020700000000000000" pitchFamily="17" charset="-128"/>
                <a:ea typeface="UD デジタル 教科書体 N-B" panose="02020700000000000000" pitchFamily="17" charset="-128"/>
              </a:rPr>
              <a:t>NOT</a:t>
            </a:r>
            <a:r>
              <a:rPr lang="ja-JP" altLang="en-US" dirty="0">
                <a:latin typeface="UD デジタル 教科書体 N-B" panose="02020700000000000000" pitchFamily="17" charset="-128"/>
                <a:ea typeface="UD デジタル 教科書体 N-B" panose="02020700000000000000" pitchFamily="17" charset="-128"/>
              </a:rPr>
              <a:t>検索</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が簡単に指定できます。　</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7" name="四角形: 角を丸くする 6">
            <a:hlinkClick r:id="" action="ppaction://hlinkshowjump?jump=firstslide"/>
            <a:extLst>
              <a:ext uri="{FF2B5EF4-FFF2-40B4-BE49-F238E27FC236}">
                <a16:creationId xmlns:a16="http://schemas.microsoft.com/office/drawing/2014/main" id="{A80D6473-D270-A3DA-0109-AC7C57B87524}"/>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9" name="四角形: 角を丸くする 8">
            <a:hlinkClick r:id="rId2" action="ppaction://hlinksldjump"/>
            <a:extLst>
              <a:ext uri="{FF2B5EF4-FFF2-40B4-BE49-F238E27FC236}">
                <a16:creationId xmlns:a16="http://schemas.microsoft.com/office/drawing/2014/main" id="{93C70A27-7CE6-502F-38CF-F27B57F895F7}"/>
              </a:ext>
            </a:extLst>
          </p:cNvPr>
          <p:cNvSpPr/>
          <p:nvPr/>
        </p:nvSpPr>
        <p:spPr>
          <a:xfrm>
            <a:off x="6734941" y="617696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９</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の課題機能</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5" name="図 4">
            <a:extLst>
              <a:ext uri="{FF2B5EF4-FFF2-40B4-BE49-F238E27FC236}">
                <a16:creationId xmlns:a16="http://schemas.microsoft.com/office/drawing/2014/main" id="{ECA222A1-19A3-381F-2D7D-6708E64DE6A1}"/>
              </a:ext>
            </a:extLst>
          </p:cNvPr>
          <p:cNvPicPr>
            <a:picLocks noChangeAspect="1"/>
          </p:cNvPicPr>
          <p:nvPr/>
        </p:nvPicPr>
        <p:blipFill>
          <a:blip r:embed="rId3"/>
          <a:stretch>
            <a:fillRect/>
          </a:stretch>
        </p:blipFill>
        <p:spPr>
          <a:xfrm>
            <a:off x="5060958" y="1434164"/>
            <a:ext cx="6725478" cy="3576846"/>
          </a:xfrm>
          <a:prstGeom prst="rect">
            <a:avLst/>
          </a:prstGeom>
          <a:ln>
            <a:solidFill>
              <a:schemeClr val="tx1"/>
            </a:solidFill>
          </a:ln>
        </p:spPr>
      </p:pic>
    </p:spTree>
    <p:extLst>
      <p:ext uri="{BB962C8B-B14F-4D97-AF65-F5344CB8AC3E}">
        <p14:creationId xmlns:p14="http://schemas.microsoft.com/office/powerpoint/2010/main" val="24299672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37DC9893-E5EE-8611-55E9-8D84DC879D2A}"/>
              </a:ext>
            </a:extLst>
          </p:cNvPr>
          <p:cNvPicPr>
            <a:picLocks noChangeAspect="1"/>
          </p:cNvPicPr>
          <p:nvPr/>
        </p:nvPicPr>
        <p:blipFill>
          <a:blip r:embed="rId2"/>
          <a:stretch>
            <a:fillRect/>
          </a:stretch>
        </p:blipFill>
        <p:spPr>
          <a:xfrm>
            <a:off x="5431584" y="1841835"/>
            <a:ext cx="2324544" cy="1393424"/>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課題の設定画面①</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55000" lnSpcReduction="20000"/>
          </a:bodyPr>
          <a:lstStyle/>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lang="en-US" altLang="ja-JP" dirty="0"/>
          </a:p>
          <a:p>
            <a:pPr marL="0" indent="0">
              <a:buNone/>
            </a:pP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55000" lnSpcReduction="20000"/>
          </a:bodyPr>
          <a:lstStyle/>
          <a:p>
            <a:pPr marL="0" indent="0">
              <a:lnSpc>
                <a:spcPct val="120000"/>
              </a:lnSpc>
              <a:buNone/>
            </a:pPr>
            <a:r>
              <a:rPr kumimoji="1" lang="en-US" altLang="ja-JP" dirty="0">
                <a:latin typeface="UD デジタル 教科書体 N-B" panose="02020700000000000000" pitchFamily="17" charset="-128"/>
                <a:ea typeface="UD デジタル 教科書体 N-B" panose="02020700000000000000" pitchFamily="17" charset="-128"/>
              </a:rPr>
              <a:t>(1)</a:t>
            </a:r>
            <a:r>
              <a:rPr kumimoji="1" lang="ja-JP" altLang="en-US" dirty="0">
                <a:latin typeface="UD デジタル 教科書体 N-B" panose="02020700000000000000" pitchFamily="17" charset="-128"/>
                <a:ea typeface="UD デジタル 教科書体 N-B" panose="02020700000000000000" pitchFamily="17" charset="-128"/>
              </a:rPr>
              <a:t>タイトル</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課題を配信するときのタイトルを入力します。</a:t>
            </a:r>
            <a:r>
              <a:rPr lang="en-US" altLang="ja-JP" dirty="0">
                <a:latin typeface="UD デジタル 教科書体 N-B" panose="02020700000000000000" pitchFamily="17" charset="-128"/>
                <a:ea typeface="UD デジタル 教科書体 N-B" panose="02020700000000000000" pitchFamily="17" charset="-128"/>
              </a:rPr>
              <a:t> </a:t>
            </a:r>
          </a:p>
          <a:p>
            <a:pPr marL="0" indent="0">
              <a:lnSpc>
                <a:spcPct val="120000"/>
              </a:lnSpc>
              <a:buNone/>
            </a:pPr>
            <a:r>
              <a:rPr lang="en-US" altLang="ja-JP" dirty="0">
                <a:latin typeface="UD デジタル 教科書体 N-B" panose="02020700000000000000" pitchFamily="17" charset="-128"/>
                <a:ea typeface="UD デジタル 教科書体 N-B" panose="02020700000000000000" pitchFamily="17" charset="-128"/>
              </a:rPr>
              <a:t>(2)</a:t>
            </a:r>
            <a:r>
              <a:rPr lang="ja-JP" altLang="en-US" dirty="0">
                <a:latin typeface="UD デジタル 教科書体 N-B" panose="02020700000000000000" pitchFamily="17" charset="-128"/>
                <a:ea typeface="UD デジタル 教科書体 N-B" panose="02020700000000000000" pitchFamily="17" charset="-128"/>
              </a:rPr>
              <a:t>タイトルの下は課題に関する指示を記入</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課題を提出するときの手順の説明が必要であれば、</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入力して下さい。</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特に何もなければ、入力は不要です。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en-US" altLang="ja-JP" dirty="0">
                <a:latin typeface="UD デジタル 教科書体 N-B" panose="02020700000000000000" pitchFamily="17" charset="-128"/>
                <a:ea typeface="UD デジタル 教科書体 N-B" panose="02020700000000000000" pitchFamily="17" charset="-128"/>
              </a:rPr>
              <a:t>(3)</a:t>
            </a:r>
            <a:r>
              <a:rPr kumimoji="1" lang="ja-JP" altLang="en-US" dirty="0">
                <a:latin typeface="UD デジタル 教科書体 N-B" panose="02020700000000000000" pitchFamily="17" charset="-128"/>
                <a:ea typeface="UD デジタル 教科書体 N-B" panose="02020700000000000000" pitchFamily="17" charset="-128"/>
              </a:rPr>
              <a:t>期限日</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・課題の割り当て日時</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・提出の期限日時</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・遅延提出を認める日時</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を設定することができます。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最初の期限は翌日に設定されることが多いので、必要であれば右図のように「課題のタイムラインの編集」を押して、内容を変更します。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A3387B0E-A99D-5857-121E-70550202ED8A}"/>
              </a:ext>
            </a:extLst>
          </p:cNvPr>
          <p:cNvSpPr/>
          <p:nvPr/>
        </p:nvSpPr>
        <p:spPr>
          <a:xfrm>
            <a:off x="10303164" y="6096002"/>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9" name="四角形: 角を丸くする 8">
            <a:hlinkClick r:id="rId3" action="ppaction://hlinksldjump"/>
            <a:extLst>
              <a:ext uri="{FF2B5EF4-FFF2-40B4-BE49-F238E27FC236}">
                <a16:creationId xmlns:a16="http://schemas.microsoft.com/office/drawing/2014/main" id="{76C470FA-42D4-8C5E-D03D-AEAA21E25143}"/>
              </a:ext>
            </a:extLst>
          </p:cNvPr>
          <p:cNvSpPr/>
          <p:nvPr/>
        </p:nvSpPr>
        <p:spPr>
          <a:xfrm>
            <a:off x="7225208" y="6231219"/>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９</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の課題機能</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1" name="正方形/長方形 10">
            <a:extLst>
              <a:ext uri="{FF2B5EF4-FFF2-40B4-BE49-F238E27FC236}">
                <a16:creationId xmlns:a16="http://schemas.microsoft.com/office/drawing/2014/main" id="{2763B031-5419-BFC6-D6A6-13D7E0830C56}"/>
              </a:ext>
            </a:extLst>
          </p:cNvPr>
          <p:cNvSpPr/>
          <p:nvPr/>
        </p:nvSpPr>
        <p:spPr>
          <a:xfrm>
            <a:off x="5824744" y="2717900"/>
            <a:ext cx="1100228" cy="1890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上向き折線 12">
            <a:extLst>
              <a:ext uri="{FF2B5EF4-FFF2-40B4-BE49-F238E27FC236}">
                <a16:creationId xmlns:a16="http://schemas.microsoft.com/office/drawing/2014/main" id="{B2A9D832-B778-285D-2127-DD95BCD65938}"/>
              </a:ext>
            </a:extLst>
          </p:cNvPr>
          <p:cNvSpPr/>
          <p:nvPr/>
        </p:nvSpPr>
        <p:spPr>
          <a:xfrm rot="5400000">
            <a:off x="6592767" y="2361095"/>
            <a:ext cx="664408" cy="185888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04323C7C-1ACA-27E9-684D-2A7F062D0211}"/>
              </a:ext>
            </a:extLst>
          </p:cNvPr>
          <p:cNvPicPr>
            <a:picLocks noChangeAspect="1"/>
          </p:cNvPicPr>
          <p:nvPr/>
        </p:nvPicPr>
        <p:blipFill>
          <a:blip r:embed="rId4"/>
          <a:stretch>
            <a:fillRect/>
          </a:stretch>
        </p:blipFill>
        <p:spPr>
          <a:xfrm>
            <a:off x="8006815" y="2428655"/>
            <a:ext cx="3377044" cy="2741642"/>
          </a:xfrm>
          <a:prstGeom prst="rect">
            <a:avLst/>
          </a:prstGeom>
          <a:ln>
            <a:solidFill>
              <a:schemeClr val="tx1"/>
            </a:solidFill>
          </a:ln>
        </p:spPr>
      </p:pic>
    </p:spTree>
    <p:extLst>
      <p:ext uri="{BB962C8B-B14F-4D97-AF65-F5344CB8AC3E}">
        <p14:creationId xmlns:p14="http://schemas.microsoft.com/office/powerpoint/2010/main" val="11425515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課題の設定画面②</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62500" lnSpcReduction="20000"/>
          </a:bodyPr>
          <a:lstStyle/>
          <a:p>
            <a:pPr marL="0" indent="0">
              <a:lnSpc>
                <a:spcPct val="120000"/>
              </a:lnSpc>
              <a:buNone/>
            </a:pPr>
            <a:endParaRPr lang="en-US" altLang="ja-JP" dirty="0"/>
          </a:p>
          <a:p>
            <a:pPr marL="0" indent="0">
              <a:lnSpc>
                <a:spcPct val="120000"/>
              </a:lnSpc>
              <a:buNone/>
            </a:pPr>
            <a:endParaRPr lang="en-US" altLang="ja-JP" dirty="0"/>
          </a:p>
          <a:p>
            <a:pPr marL="0" indent="0">
              <a:lnSpc>
                <a:spcPct val="120000"/>
              </a:lnSpc>
              <a:buNone/>
            </a:pPr>
            <a:endParaRPr lang="en-US" altLang="ja-JP" dirty="0"/>
          </a:p>
          <a:p>
            <a:pPr marL="0" indent="0">
              <a:lnSpc>
                <a:spcPct val="120000"/>
              </a:lnSpc>
              <a:buNone/>
            </a:pPr>
            <a:endParaRPr lang="en-US" altLang="ja-JP" dirty="0"/>
          </a:p>
          <a:p>
            <a:pPr marL="0" indent="0">
              <a:lnSpc>
                <a:spcPct val="120000"/>
              </a:lnSpc>
              <a:buNone/>
            </a:pPr>
            <a:endParaRPr lang="en-US" altLang="ja-JP" dirty="0"/>
          </a:p>
          <a:p>
            <a:pPr marL="0" indent="0">
              <a:lnSpc>
                <a:spcPct val="120000"/>
              </a:lnSpc>
              <a:buNone/>
            </a:pPr>
            <a:endParaRPr lang="en-US" altLang="ja-JP" dirty="0"/>
          </a:p>
          <a:p>
            <a:pPr marL="0" indent="0">
              <a:lnSpc>
                <a:spcPct val="120000"/>
              </a:lnSpc>
              <a:buNone/>
            </a:pPr>
            <a:r>
              <a:rPr lang="en-US" altLang="ja-JP" dirty="0">
                <a:latin typeface="UD デジタル 教科書体 N-B" panose="02020700000000000000" pitchFamily="17" charset="-128"/>
                <a:ea typeface="UD デジタル 教科書体 N-B" panose="02020700000000000000" pitchFamily="17" charset="-128"/>
              </a:rPr>
              <a:t>(5)</a:t>
            </a:r>
            <a:r>
              <a:rPr lang="ja-JP" altLang="en-US" dirty="0">
                <a:latin typeface="UD デジタル 教科書体 N-B" panose="02020700000000000000" pitchFamily="17" charset="-128"/>
                <a:ea typeface="UD デジタル 教科書体 N-B" panose="02020700000000000000" pitchFamily="17" charset="-128"/>
              </a:rPr>
              <a:t>タグの追加</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タグの追加をしておくと、エクセル出力したときに自分の作ったタグの成績だけに絞り込むことができます。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後の成績集計のときに便利</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なので、設定しておきましょう。</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62500" lnSpcReduction="20000"/>
          </a:bodyPr>
          <a:lstStyle/>
          <a:p>
            <a:pPr marL="0" indent="0">
              <a:lnSpc>
                <a:spcPct val="120000"/>
              </a:lnSpc>
              <a:buNone/>
            </a:pPr>
            <a:r>
              <a:rPr kumimoji="1" lang="en-US" altLang="ja-JP" dirty="0">
                <a:latin typeface="UD デジタル 教科書体 N-B" panose="02020700000000000000" pitchFamily="17" charset="-128"/>
                <a:ea typeface="UD デジタル 教科書体 N-B" panose="02020700000000000000" pitchFamily="17" charset="-128"/>
              </a:rPr>
              <a:t>(4)</a:t>
            </a:r>
            <a:r>
              <a:rPr kumimoji="1" lang="ja-JP" altLang="en-US" dirty="0">
                <a:latin typeface="UD デジタル 教科書体 N-B" panose="02020700000000000000" pitchFamily="17" charset="-128"/>
                <a:ea typeface="UD デジタル 教科書体 N-B" panose="02020700000000000000" pitchFamily="17" charset="-128"/>
              </a:rPr>
              <a:t>点数</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・課題を採点するときの満点の点数を入れておきます。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・ルーブリックを設定するときは、「ルーブリックの追加」を押します。</a:t>
            </a:r>
            <a:r>
              <a:rPr lang="ja-JP" altLang="en-US" dirty="0">
                <a:latin typeface="UD デジタル 教科書体 N-B" panose="02020700000000000000" pitchFamily="17" charset="-128"/>
                <a:ea typeface="UD デジタル 教科書体 N-B" panose="02020700000000000000" pitchFamily="17" charset="-128"/>
              </a:rPr>
              <a:t>すると、右図のようにルーブリックを設定することができます。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・ルーブリックの</a:t>
            </a:r>
            <a:r>
              <a:rPr kumimoji="1" lang="ja-JP" altLang="en-US" dirty="0">
                <a:latin typeface="UD デジタル 教科書体 N-B" panose="02020700000000000000" pitchFamily="17" charset="-128"/>
                <a:ea typeface="UD デジタル 教科書体 N-B" panose="02020700000000000000" pitchFamily="17" charset="-128"/>
              </a:rPr>
              <a:t>編集後は、</a:t>
            </a:r>
            <a:r>
              <a:rPr lang="ja-JP" altLang="en-US" dirty="0">
                <a:latin typeface="UD デジタル 教科書体 N-B" panose="02020700000000000000" pitchFamily="17" charset="-128"/>
                <a:ea typeface="UD デジタル 教科書体 N-B" panose="02020700000000000000" pitchFamily="17" charset="-128"/>
              </a:rPr>
              <a:t>添付</a:t>
            </a:r>
            <a:r>
              <a:rPr kumimoji="1" lang="ja-JP" altLang="en-US" dirty="0">
                <a:latin typeface="UD デジタル 教科書体 N-B" panose="02020700000000000000" pitchFamily="17" charset="-128"/>
                <a:ea typeface="UD デジタル 教科書体 N-B" panose="02020700000000000000" pitchFamily="17" charset="-128"/>
              </a:rPr>
              <a:t>ボタンを</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押します。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a:t>
            </a:r>
            <a:r>
              <a:rPr lang="en-US" altLang="ja-JP" dirty="0">
                <a:latin typeface="UD デジタル 教科書体 N-B" panose="02020700000000000000" pitchFamily="17" charset="-128"/>
                <a:ea typeface="UD デジタル 教科書体 N-B" panose="02020700000000000000" pitchFamily="17" charset="-128"/>
              </a:rPr>
              <a:t>CSV</a:t>
            </a:r>
            <a:r>
              <a:rPr lang="ja-JP" altLang="en-US" dirty="0">
                <a:latin typeface="UD デジタル 教科書体 N-B" panose="02020700000000000000" pitchFamily="17" charset="-128"/>
                <a:ea typeface="UD デジタル 教科書体 N-B" panose="02020700000000000000" pitchFamily="17" charset="-128"/>
              </a:rPr>
              <a:t>出力してデータを保管しておくと、</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他の課題のルーブリックにも同じものを</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取り込むことができます。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・ルーブリックを設定するとルーブリック</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を用いた採点をすることができます。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05F356E9-AE40-9056-B6FA-C3C0D236F1CD}"/>
              </a:ext>
            </a:extLst>
          </p:cNvPr>
          <p:cNvSpPr/>
          <p:nvPr/>
        </p:nvSpPr>
        <p:spPr>
          <a:xfrm>
            <a:off x="10455564" y="6054570"/>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9" name="四角形: 角を丸くする 8">
            <a:hlinkClick r:id="rId2" action="ppaction://hlinksldjump"/>
            <a:extLst>
              <a:ext uri="{FF2B5EF4-FFF2-40B4-BE49-F238E27FC236}">
                <a16:creationId xmlns:a16="http://schemas.microsoft.com/office/drawing/2014/main" id="{8D5F086A-0E27-62CF-8119-8A09F2345F4F}"/>
              </a:ext>
            </a:extLst>
          </p:cNvPr>
          <p:cNvSpPr/>
          <p:nvPr/>
        </p:nvSpPr>
        <p:spPr>
          <a:xfrm>
            <a:off x="7096994" y="6208460"/>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９</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の課題機能</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6" name="図 15">
            <a:extLst>
              <a:ext uri="{FF2B5EF4-FFF2-40B4-BE49-F238E27FC236}">
                <a16:creationId xmlns:a16="http://schemas.microsoft.com/office/drawing/2014/main" id="{E32B2B5C-FA43-973F-8423-1E12AFE5559D}"/>
              </a:ext>
            </a:extLst>
          </p:cNvPr>
          <p:cNvPicPr>
            <a:picLocks noChangeAspect="1"/>
          </p:cNvPicPr>
          <p:nvPr/>
        </p:nvPicPr>
        <p:blipFill>
          <a:blip r:embed="rId3"/>
          <a:stretch>
            <a:fillRect/>
          </a:stretch>
        </p:blipFill>
        <p:spPr>
          <a:xfrm>
            <a:off x="6172200" y="1352047"/>
            <a:ext cx="4146176" cy="2217798"/>
          </a:xfrm>
          <a:prstGeom prst="rect">
            <a:avLst/>
          </a:prstGeom>
          <a:ln>
            <a:solidFill>
              <a:schemeClr val="tx1"/>
            </a:solidFill>
          </a:ln>
        </p:spPr>
      </p:pic>
      <p:pic>
        <p:nvPicPr>
          <p:cNvPr id="19" name="図 18">
            <a:extLst>
              <a:ext uri="{FF2B5EF4-FFF2-40B4-BE49-F238E27FC236}">
                <a16:creationId xmlns:a16="http://schemas.microsoft.com/office/drawing/2014/main" id="{F6C00B5B-4535-355A-8BB1-EFCB75A71E5E}"/>
              </a:ext>
            </a:extLst>
          </p:cNvPr>
          <p:cNvPicPr>
            <a:picLocks noChangeAspect="1"/>
          </p:cNvPicPr>
          <p:nvPr/>
        </p:nvPicPr>
        <p:blipFill>
          <a:blip r:embed="rId4"/>
          <a:stretch>
            <a:fillRect/>
          </a:stretch>
        </p:blipFill>
        <p:spPr>
          <a:xfrm>
            <a:off x="9636285" y="4823237"/>
            <a:ext cx="1793715" cy="869005"/>
          </a:xfrm>
          <a:prstGeom prst="rect">
            <a:avLst/>
          </a:prstGeom>
        </p:spPr>
      </p:pic>
    </p:spTree>
    <p:extLst>
      <p:ext uri="{BB962C8B-B14F-4D97-AF65-F5344CB8AC3E}">
        <p14:creationId xmlns:p14="http://schemas.microsoft.com/office/powerpoint/2010/main" val="306874754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課題の設定画面③</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55000" lnSpcReduction="20000"/>
          </a:bodyPr>
          <a:lstStyle/>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③遅延提出の通知</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提出期限を過ぎてから遅延提出を認めた日時までの間に提出された場合に、メンション通知を受けるかどうかを設定できます。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★全ての設定が終われば、右下の「割り当てる」ボタンを</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押すと課題が配信され、チーム全員にメンション通知さ</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れます。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・時間を指定して配信する場合は、</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「今後割り当てるようスケジュール設定」を選択します。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★受講者ビューを押すと生徒が課題を</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見るときの画面が表示されます。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必要に応じて編集し直してください。</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55000" lnSpcReduction="20000"/>
          </a:bodyPr>
          <a:lstStyle/>
          <a:p>
            <a:pPr marL="0" indent="0">
              <a:lnSpc>
                <a:spcPct val="120000"/>
              </a:lnSpc>
              <a:buNone/>
            </a:pPr>
            <a:r>
              <a:rPr kumimoji="1" lang="en-US" altLang="ja-JP" dirty="0">
                <a:latin typeface="UD デジタル 教科書体 N-B" panose="02020700000000000000" pitchFamily="17" charset="-128"/>
                <a:ea typeface="UD デジタル 教科書体 N-B" panose="02020700000000000000" pitchFamily="17" charset="-128"/>
              </a:rPr>
              <a:t>(6)</a:t>
            </a:r>
            <a:r>
              <a:rPr kumimoji="1" lang="ja-JP" altLang="en-US" dirty="0">
                <a:latin typeface="UD デジタル 教科書体 N-B" panose="02020700000000000000" pitchFamily="17" charset="-128"/>
                <a:ea typeface="UD デジタル 教科書体 N-B" panose="02020700000000000000" pitchFamily="17" charset="-128"/>
              </a:rPr>
              <a:t>その他の設定</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①予定表に課題を追加</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予定表に課題を表示させることができます。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誰の予定表に追加するのかを選択することもできます。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②通知の投稿先</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初期設定は「</a:t>
            </a:r>
            <a:r>
              <a:rPr lang="en-US" altLang="ja-JP" dirty="0">
                <a:latin typeface="UD デジタル 教科書体 N-B" panose="02020700000000000000" pitchFamily="17" charset="-128"/>
                <a:ea typeface="UD デジタル 教科書体 N-B" panose="02020700000000000000" pitchFamily="17" charset="-128"/>
              </a:rPr>
              <a:t>General</a:t>
            </a:r>
            <a:r>
              <a:rPr lang="ja-JP" altLang="en-US" dirty="0">
                <a:latin typeface="UD デジタル 教科書体 N-B" panose="02020700000000000000" pitchFamily="17" charset="-128"/>
                <a:ea typeface="UD デジタル 教科書体 N-B" panose="02020700000000000000" pitchFamily="17" charset="-128"/>
              </a:rPr>
              <a:t>（一般）」となっています。そのままだと一般チャネルに投稿されます。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投稿されるチャネルを</a:t>
            </a:r>
            <a:r>
              <a:rPr kumimoji="1" lang="ja-JP" altLang="en-US" dirty="0">
                <a:solidFill>
                  <a:srgbClr val="FF0000"/>
                </a:solidFill>
                <a:latin typeface="UD デジタル 教科書体 N-B" panose="02020700000000000000" pitchFamily="17" charset="-128"/>
                <a:ea typeface="UD デジタル 教科書体 N-B" panose="02020700000000000000" pitchFamily="17" charset="-128"/>
              </a:rPr>
              <a:t>自分の科目のチャネルに変更</a:t>
            </a:r>
            <a:r>
              <a:rPr kumimoji="1" lang="ja-JP" altLang="en-US" dirty="0">
                <a:latin typeface="UD デジタル 教科書体 N-B" panose="02020700000000000000" pitchFamily="17" charset="-128"/>
                <a:ea typeface="UD デジタル 教科書体 N-B" panose="02020700000000000000" pitchFamily="17" charset="-128"/>
              </a:rPr>
              <a:t>した方がよいです。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AF48FD85-9E1B-96DE-38A3-EC7C44881B33}"/>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9" name="四角形: 角を丸くする 8">
            <a:hlinkClick r:id="rId2" action="ppaction://hlinksldjump"/>
            <a:extLst>
              <a:ext uri="{FF2B5EF4-FFF2-40B4-BE49-F238E27FC236}">
                <a16:creationId xmlns:a16="http://schemas.microsoft.com/office/drawing/2014/main" id="{90C8EAB0-0E18-EF5C-2BB1-15ECA47C45DC}"/>
              </a:ext>
            </a:extLst>
          </p:cNvPr>
          <p:cNvSpPr/>
          <p:nvPr/>
        </p:nvSpPr>
        <p:spPr>
          <a:xfrm>
            <a:off x="6734941" y="617696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９</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の課題機能</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8" name="図 7">
            <a:extLst>
              <a:ext uri="{FF2B5EF4-FFF2-40B4-BE49-F238E27FC236}">
                <a16:creationId xmlns:a16="http://schemas.microsoft.com/office/drawing/2014/main" id="{EB3BC3AE-9BE7-3126-99B0-A4C743987CDC}"/>
              </a:ext>
            </a:extLst>
          </p:cNvPr>
          <p:cNvPicPr>
            <a:picLocks noChangeAspect="1"/>
          </p:cNvPicPr>
          <p:nvPr/>
        </p:nvPicPr>
        <p:blipFill>
          <a:blip r:embed="rId3"/>
          <a:stretch>
            <a:fillRect/>
          </a:stretch>
        </p:blipFill>
        <p:spPr>
          <a:xfrm>
            <a:off x="1120693" y="1736604"/>
            <a:ext cx="4899107" cy="292804"/>
          </a:xfrm>
          <a:prstGeom prst="rect">
            <a:avLst/>
          </a:prstGeom>
          <a:ln>
            <a:solidFill>
              <a:schemeClr val="tx1"/>
            </a:solidFill>
          </a:ln>
        </p:spPr>
      </p:pic>
      <p:pic>
        <p:nvPicPr>
          <p:cNvPr id="10" name="図 9">
            <a:extLst>
              <a:ext uri="{FF2B5EF4-FFF2-40B4-BE49-F238E27FC236}">
                <a16:creationId xmlns:a16="http://schemas.microsoft.com/office/drawing/2014/main" id="{F97A9FD4-9EE4-DAB0-3DDD-707CB3C0F105}"/>
              </a:ext>
            </a:extLst>
          </p:cNvPr>
          <p:cNvPicPr>
            <a:picLocks noChangeAspect="1"/>
          </p:cNvPicPr>
          <p:nvPr/>
        </p:nvPicPr>
        <p:blipFill>
          <a:blip r:embed="rId4"/>
          <a:stretch>
            <a:fillRect/>
          </a:stretch>
        </p:blipFill>
        <p:spPr>
          <a:xfrm>
            <a:off x="7169035" y="3879821"/>
            <a:ext cx="2096681" cy="954259"/>
          </a:xfrm>
          <a:prstGeom prst="rect">
            <a:avLst/>
          </a:prstGeom>
          <a:ln>
            <a:solidFill>
              <a:schemeClr val="tx1"/>
            </a:solidFill>
          </a:ln>
        </p:spPr>
      </p:pic>
      <p:pic>
        <p:nvPicPr>
          <p:cNvPr id="12" name="図 11">
            <a:extLst>
              <a:ext uri="{FF2B5EF4-FFF2-40B4-BE49-F238E27FC236}">
                <a16:creationId xmlns:a16="http://schemas.microsoft.com/office/drawing/2014/main" id="{1655CDB4-76D7-9C5C-3B71-9579DF553A8F}"/>
              </a:ext>
            </a:extLst>
          </p:cNvPr>
          <p:cNvPicPr>
            <a:picLocks noChangeAspect="1"/>
          </p:cNvPicPr>
          <p:nvPr/>
        </p:nvPicPr>
        <p:blipFill>
          <a:blip r:embed="rId5"/>
          <a:stretch>
            <a:fillRect/>
          </a:stretch>
        </p:blipFill>
        <p:spPr>
          <a:xfrm>
            <a:off x="9779194" y="5356984"/>
            <a:ext cx="1352739" cy="495369"/>
          </a:xfrm>
          <a:prstGeom prst="rect">
            <a:avLst/>
          </a:prstGeom>
          <a:ln>
            <a:solidFill>
              <a:schemeClr val="tx1"/>
            </a:solidFill>
          </a:ln>
        </p:spPr>
      </p:pic>
    </p:spTree>
    <p:extLst>
      <p:ext uri="{BB962C8B-B14F-4D97-AF65-F5344CB8AC3E}">
        <p14:creationId xmlns:p14="http://schemas.microsoft.com/office/powerpoint/2010/main" val="49811536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1578D307-4AEF-AEA2-CFBD-6C48D0683A1F}"/>
              </a:ext>
            </a:extLst>
          </p:cNvPr>
          <p:cNvPicPr>
            <a:picLocks noChangeAspect="1"/>
          </p:cNvPicPr>
          <p:nvPr/>
        </p:nvPicPr>
        <p:blipFill>
          <a:blip r:embed="rId2"/>
          <a:stretch>
            <a:fillRect/>
          </a:stretch>
        </p:blipFill>
        <p:spPr>
          <a:xfrm>
            <a:off x="781160" y="1627425"/>
            <a:ext cx="5335216" cy="2190662"/>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提出された課題を見る・採点する</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右矢印 10">
            <a:extLst>
              <a:ext uri="{FF2B5EF4-FFF2-40B4-BE49-F238E27FC236}">
                <a16:creationId xmlns:a16="http://schemas.microsoft.com/office/drawing/2014/main" id="{C7C55738-13D5-EDAD-ED69-5A46505699DE}"/>
              </a:ext>
            </a:extLst>
          </p:cNvPr>
          <p:cNvSpPr/>
          <p:nvPr/>
        </p:nvSpPr>
        <p:spPr>
          <a:xfrm>
            <a:off x="4003354" y="3530700"/>
            <a:ext cx="1955012" cy="201270"/>
          </a:xfrm>
          <a:prstGeom prst="rightArrow">
            <a:avLst>
              <a:gd name="adj1" fmla="val 50000"/>
              <a:gd name="adj2" fmla="val 1394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四角形: 角を丸くする 9">
            <a:extLst>
              <a:ext uri="{FF2B5EF4-FFF2-40B4-BE49-F238E27FC236}">
                <a16:creationId xmlns:a16="http://schemas.microsoft.com/office/drawing/2014/main" id="{2C3CAC60-682D-5D52-3C54-722BB7186E60}"/>
              </a:ext>
            </a:extLst>
          </p:cNvPr>
          <p:cNvSpPr/>
          <p:nvPr/>
        </p:nvSpPr>
        <p:spPr>
          <a:xfrm>
            <a:off x="2717139" y="2722756"/>
            <a:ext cx="1219598" cy="141248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A12CF2DD-C86A-6E73-26F7-0F64762946C4}"/>
              </a:ext>
            </a:extLst>
          </p:cNvPr>
          <p:cNvSpPr txBox="1"/>
          <p:nvPr/>
        </p:nvSpPr>
        <p:spPr>
          <a:xfrm>
            <a:off x="856851" y="4718955"/>
            <a:ext cx="5262979" cy="2031325"/>
          </a:xfrm>
          <a:prstGeom prst="rect">
            <a:avLst/>
          </a:prstGeom>
          <a:noFill/>
        </p:spPr>
        <p:txBody>
          <a:bodyPr wrap="none" rtlCol="0">
            <a:spAutoFit/>
          </a:bodyPr>
          <a:lstStyle/>
          <a:p>
            <a:r>
              <a:rPr lang="ja-JP" altLang="en-US" dirty="0">
                <a:latin typeface="UD デジタル 教科書体 N-B" panose="02020700000000000000" pitchFamily="17" charset="-128"/>
                <a:ea typeface="UD デジタル 教科書体 N-B" panose="02020700000000000000" pitchFamily="17" charset="-128"/>
              </a:rPr>
              <a:t>提出後の課題は、各生徒の提出済みという</a:t>
            </a:r>
            <a:endParaRPr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ところを押すと、生徒の画面が出てくるので、</a:t>
            </a:r>
            <a:endParaRPr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採点をして、「返却」ボタンを押します。</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不十分なときは、「改定のための戻し」で</a:t>
            </a:r>
            <a:endParaRPr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再提出させることもできます。</a:t>
            </a:r>
            <a:endParaRPr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提出不要のときは「免除としてマークして戻る」</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を選択します。</a:t>
            </a:r>
            <a:endParaRPr kumimoji="1" lang="ja-JP" altLang="en-US" dirty="0">
              <a:latin typeface="UD デジタル 教科書体 N-B" panose="02020700000000000000" pitchFamily="17" charset="-128"/>
              <a:ea typeface="UD デジタル 教科書体 N-B" panose="02020700000000000000" pitchFamily="17" charset="-128"/>
            </a:endParaRPr>
          </a:p>
        </p:txBody>
      </p:sp>
      <p:sp>
        <p:nvSpPr>
          <p:cNvPr id="4" name="四角形: 角を丸くする 3">
            <a:hlinkClick r:id="" action="ppaction://hlinkshowjump?jump=firstslide"/>
            <a:extLst>
              <a:ext uri="{FF2B5EF4-FFF2-40B4-BE49-F238E27FC236}">
                <a16:creationId xmlns:a16="http://schemas.microsoft.com/office/drawing/2014/main" id="{9072CB95-18AB-F734-34CD-DB73B54DBCB2}"/>
              </a:ext>
            </a:extLst>
          </p:cNvPr>
          <p:cNvSpPr/>
          <p:nvPr/>
        </p:nvSpPr>
        <p:spPr>
          <a:xfrm>
            <a:off x="10402944" y="6149813"/>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2" name="四角形: 角を丸くする 11">
            <a:hlinkClick r:id="rId3" action="ppaction://hlinksldjump"/>
            <a:extLst>
              <a:ext uri="{FF2B5EF4-FFF2-40B4-BE49-F238E27FC236}">
                <a16:creationId xmlns:a16="http://schemas.microsoft.com/office/drawing/2014/main" id="{CD110A05-647C-D4D3-3FF3-25A10200868E}"/>
              </a:ext>
            </a:extLst>
          </p:cNvPr>
          <p:cNvSpPr/>
          <p:nvPr/>
        </p:nvSpPr>
        <p:spPr>
          <a:xfrm>
            <a:off x="7228000" y="6302470"/>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９</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の課題機能</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5" name="図 14">
            <a:extLst>
              <a:ext uri="{FF2B5EF4-FFF2-40B4-BE49-F238E27FC236}">
                <a16:creationId xmlns:a16="http://schemas.microsoft.com/office/drawing/2014/main" id="{73D219D8-8DC1-0535-834E-271B27E23A01}"/>
              </a:ext>
            </a:extLst>
          </p:cNvPr>
          <p:cNvPicPr>
            <a:picLocks noChangeAspect="1"/>
          </p:cNvPicPr>
          <p:nvPr/>
        </p:nvPicPr>
        <p:blipFill>
          <a:blip r:embed="rId4"/>
          <a:stretch>
            <a:fillRect/>
          </a:stretch>
        </p:blipFill>
        <p:spPr>
          <a:xfrm>
            <a:off x="6116376" y="1863732"/>
            <a:ext cx="5295900" cy="3086100"/>
          </a:xfrm>
          <a:prstGeom prst="rect">
            <a:avLst/>
          </a:prstGeom>
        </p:spPr>
      </p:pic>
      <p:sp>
        <p:nvSpPr>
          <p:cNvPr id="9" name="楕円 8">
            <a:extLst>
              <a:ext uri="{FF2B5EF4-FFF2-40B4-BE49-F238E27FC236}">
                <a16:creationId xmlns:a16="http://schemas.microsoft.com/office/drawing/2014/main" id="{3F6EA6BC-CA95-2FB7-E0DC-AD7EB6A0A654}"/>
              </a:ext>
            </a:extLst>
          </p:cNvPr>
          <p:cNvSpPr/>
          <p:nvPr/>
        </p:nvSpPr>
        <p:spPr>
          <a:xfrm>
            <a:off x="10060865" y="4528316"/>
            <a:ext cx="684158" cy="38127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5" name="図 4">
            <a:extLst>
              <a:ext uri="{FF2B5EF4-FFF2-40B4-BE49-F238E27FC236}">
                <a16:creationId xmlns:a16="http://schemas.microsoft.com/office/drawing/2014/main" id="{FBF28532-505D-7F4B-9631-D37694E096EF}"/>
              </a:ext>
            </a:extLst>
          </p:cNvPr>
          <p:cNvPicPr>
            <a:picLocks noChangeAspect="1"/>
          </p:cNvPicPr>
          <p:nvPr/>
        </p:nvPicPr>
        <p:blipFill>
          <a:blip r:embed="rId5"/>
          <a:stretch>
            <a:fillRect/>
          </a:stretch>
        </p:blipFill>
        <p:spPr>
          <a:xfrm>
            <a:off x="8710435" y="5157940"/>
            <a:ext cx="1302530" cy="1005462"/>
          </a:xfrm>
          <a:prstGeom prst="rect">
            <a:avLst/>
          </a:prstGeom>
          <a:ln>
            <a:solidFill>
              <a:schemeClr val="tx1"/>
            </a:solidFill>
          </a:ln>
        </p:spPr>
      </p:pic>
      <p:sp>
        <p:nvSpPr>
          <p:cNvPr id="7" name="矢印: 上向き折線 6">
            <a:extLst>
              <a:ext uri="{FF2B5EF4-FFF2-40B4-BE49-F238E27FC236}">
                <a16:creationId xmlns:a16="http://schemas.microsoft.com/office/drawing/2014/main" id="{71D20426-1BE0-E8A4-7633-C34CBB07DBAE}"/>
              </a:ext>
            </a:extLst>
          </p:cNvPr>
          <p:cNvSpPr/>
          <p:nvPr/>
        </p:nvSpPr>
        <p:spPr>
          <a:xfrm rot="16200000" flipH="1">
            <a:off x="10058551" y="4973287"/>
            <a:ext cx="590550" cy="681721"/>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6093975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Autofit/>
          </a:bodyPr>
          <a:lstStyle/>
          <a:p>
            <a:pPr marL="0" indent="0">
              <a:lnSpc>
                <a:spcPct val="120000"/>
              </a:lnSpc>
              <a:buNone/>
            </a:pPr>
            <a:r>
              <a:rPr kumimoji="1" lang="ja-JP" altLang="en-US" sz="2000" dirty="0">
                <a:latin typeface="UD デジタル 教科書体 N-B" panose="02020700000000000000" pitchFamily="17" charset="-128"/>
                <a:ea typeface="UD デジタル 教科書体 N-B" panose="02020700000000000000" pitchFamily="17" charset="-128"/>
              </a:rPr>
              <a:t>（注）</a:t>
            </a:r>
            <a:endParaRPr kumimoji="1" lang="en-US" altLang="ja-JP" sz="20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sz="2000" dirty="0">
                <a:solidFill>
                  <a:srgbClr val="FF0000"/>
                </a:solidFill>
                <a:latin typeface="UD デジタル 教科書体 N-B" panose="02020700000000000000" pitchFamily="17" charset="-128"/>
                <a:ea typeface="UD デジタル 教科書体 N-B" panose="02020700000000000000" pitchFamily="17" charset="-128"/>
              </a:rPr>
              <a:t>「予定表に追加」と「通知の投稿先」は変更できません</a:t>
            </a:r>
            <a:r>
              <a:rPr kumimoji="1" lang="ja-JP" altLang="en-US" sz="2000" dirty="0">
                <a:latin typeface="UD デジタル 教科書体 N-B" panose="02020700000000000000" pitchFamily="17" charset="-128"/>
                <a:ea typeface="UD デジタル 教科書体 N-B" panose="02020700000000000000" pitchFamily="17" charset="-128"/>
              </a:rPr>
              <a:t>ので、最初に送信する前に特に気をつけてください。</a:t>
            </a:r>
            <a:endParaRPr kumimoji="1"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sz="2000" dirty="0">
                <a:latin typeface="UD デジタル 教科書体 N-B" panose="02020700000000000000" pitchFamily="17" charset="-128"/>
                <a:ea typeface="UD デジタル 教科書体 N-B" panose="02020700000000000000" pitchFamily="17" charset="-128"/>
              </a:rPr>
              <a:t>編集後に「更新」すると編集された課題が再送信され、メンション通知されます。</a:t>
            </a:r>
            <a:endParaRPr kumimoji="1" lang="en-US" altLang="ja-JP" sz="2000" dirty="0">
              <a:latin typeface="UD デジタル 教科書体 N-B" panose="02020700000000000000" pitchFamily="17" charset="-128"/>
              <a:ea typeface="UD デジタル 教科書体 N-B" panose="02020700000000000000" pitchFamily="17" charset="-128"/>
            </a:endParaRPr>
          </a:p>
        </p:txBody>
      </p:sp>
      <p:pic>
        <p:nvPicPr>
          <p:cNvPr id="16" name="図 15">
            <a:extLst>
              <a:ext uri="{FF2B5EF4-FFF2-40B4-BE49-F238E27FC236}">
                <a16:creationId xmlns:a16="http://schemas.microsoft.com/office/drawing/2014/main" id="{0421E897-EC36-8787-BACC-7874526C602A}"/>
              </a:ext>
            </a:extLst>
          </p:cNvPr>
          <p:cNvPicPr>
            <a:picLocks noChangeAspect="1"/>
          </p:cNvPicPr>
          <p:nvPr/>
        </p:nvPicPr>
        <p:blipFill>
          <a:blip r:embed="rId2"/>
          <a:stretch>
            <a:fillRect/>
          </a:stretch>
        </p:blipFill>
        <p:spPr>
          <a:xfrm>
            <a:off x="1033127" y="2759133"/>
            <a:ext cx="4148473" cy="669867"/>
          </a:xfrm>
          <a:prstGeom prst="rect">
            <a:avLst/>
          </a:prstGeom>
        </p:spPr>
      </p:pic>
      <p:pic>
        <p:nvPicPr>
          <p:cNvPr id="14" name="図 13">
            <a:extLst>
              <a:ext uri="{FF2B5EF4-FFF2-40B4-BE49-F238E27FC236}">
                <a16:creationId xmlns:a16="http://schemas.microsoft.com/office/drawing/2014/main" id="{6B8BC43F-150D-0B2B-5927-4E069D7112E9}"/>
              </a:ext>
            </a:extLst>
          </p:cNvPr>
          <p:cNvPicPr>
            <a:picLocks noChangeAspect="1"/>
          </p:cNvPicPr>
          <p:nvPr/>
        </p:nvPicPr>
        <p:blipFill>
          <a:blip r:embed="rId3"/>
          <a:stretch>
            <a:fillRect/>
          </a:stretch>
        </p:blipFill>
        <p:spPr>
          <a:xfrm>
            <a:off x="3885881" y="4277229"/>
            <a:ext cx="2286319" cy="2152950"/>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課題の内容や設定の変更</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92500" lnSpcReduction="10000"/>
          </a:bodyPr>
          <a:lstStyle/>
          <a:p>
            <a:pPr marL="0" indent="0">
              <a:lnSpc>
                <a:spcPct val="120000"/>
              </a:lnSpc>
              <a:buNone/>
            </a:pPr>
            <a:r>
              <a:rPr kumimoji="1" lang="ja-JP" altLang="en-US" sz="1600" dirty="0">
                <a:latin typeface="UD デジタル 教科書体 N-B" panose="02020700000000000000" pitchFamily="17" charset="-128"/>
                <a:ea typeface="UD デジタル 教科書体 N-B" panose="02020700000000000000" pitchFamily="17" charset="-128"/>
              </a:rPr>
              <a:t>★課題配信後に課題の設定を変更する場合は、課題を選んで再度編集することができます。次の①か②のいずれかから編集してください。</a:t>
            </a:r>
            <a:endParaRPr kumimoji="1"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600" dirty="0">
                <a:latin typeface="UD デジタル 教科書体 N-B" panose="02020700000000000000" pitchFamily="17" charset="-128"/>
                <a:ea typeface="UD デジタル 教科書体 N-B" panose="02020700000000000000" pitchFamily="17" charset="-128"/>
              </a:rPr>
              <a:t>①課題の一覧で枠の右部分にカーソルを持っていったときに表示される「</a:t>
            </a:r>
            <a:r>
              <a:rPr lang="en-US" altLang="ja-JP" sz="1600" dirty="0">
                <a:latin typeface="UD デジタル 教科書体 N-B" panose="02020700000000000000" pitchFamily="17" charset="-128"/>
                <a:ea typeface="UD デジタル 教科書体 N-B" panose="02020700000000000000" pitchFamily="17" charset="-128"/>
              </a:rPr>
              <a:t>…</a:t>
            </a:r>
            <a:r>
              <a:rPr lang="ja-JP" altLang="en-US" sz="1600" dirty="0">
                <a:latin typeface="UD デジタル 教科書体 N-B" panose="02020700000000000000" pitchFamily="17" charset="-128"/>
                <a:ea typeface="UD デジタル 教科書体 N-B" panose="02020700000000000000" pitchFamily="17" charset="-128"/>
              </a:rPr>
              <a:t>」を押す</a:t>
            </a: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sz="1600" dirty="0">
                <a:latin typeface="UD デジタル 教科書体 N-B" panose="02020700000000000000" pitchFamily="17" charset="-128"/>
                <a:ea typeface="UD デジタル 教科書体 N-B" panose="02020700000000000000" pitchFamily="17" charset="-128"/>
              </a:rPr>
              <a:t>②課題内容の表示画面の右上の「</a:t>
            </a:r>
            <a:r>
              <a:rPr kumimoji="1" lang="en-US" altLang="ja-JP" sz="1600" dirty="0">
                <a:latin typeface="UD デジタル 教科書体 N-B" panose="02020700000000000000" pitchFamily="17" charset="-128"/>
                <a:ea typeface="UD デジタル 教科書体 N-B" panose="02020700000000000000" pitchFamily="17" charset="-128"/>
              </a:rPr>
              <a:t>…</a:t>
            </a:r>
            <a:r>
              <a:rPr kumimoji="1" lang="ja-JP" altLang="en-US" sz="1600" dirty="0">
                <a:latin typeface="UD デジタル 教科書体 N-B" panose="02020700000000000000" pitchFamily="17" charset="-128"/>
                <a:ea typeface="UD デジタル 教科書体 N-B" panose="02020700000000000000" pitchFamily="17" charset="-128"/>
              </a:rPr>
              <a:t>」を押し、表示される</a:t>
            </a:r>
            <a:endParaRPr kumimoji="1"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600" dirty="0">
                <a:latin typeface="UD デジタル 教科書体 N-B" panose="02020700000000000000" pitchFamily="17" charset="-128"/>
                <a:ea typeface="UD デジタル 教科書体 N-B" panose="02020700000000000000" pitchFamily="17" charset="-128"/>
              </a:rPr>
              <a:t>「課題の編集」を押す</a:t>
            </a: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600" dirty="0">
                <a:latin typeface="UD デジタル 教科書体 N-B" panose="02020700000000000000" pitchFamily="17" charset="-128"/>
                <a:ea typeface="UD デジタル 教科書体 N-B" panose="02020700000000000000" pitchFamily="17" charset="-128"/>
              </a:rPr>
              <a:t>　</a:t>
            </a: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600" dirty="0">
                <a:latin typeface="UD デジタル 教科書体 N-B" panose="02020700000000000000" pitchFamily="17" charset="-128"/>
                <a:ea typeface="UD デジタル 教科書体 N-B" panose="02020700000000000000" pitchFamily="17" charset="-128"/>
              </a:rPr>
              <a:t>　</a:t>
            </a: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600" dirty="0">
                <a:latin typeface="UD デジタル 教科書体 N-B" panose="02020700000000000000" pitchFamily="17" charset="-128"/>
                <a:ea typeface="UD デジタル 教科書体 N-B" panose="02020700000000000000" pitchFamily="17" charset="-128"/>
              </a:rPr>
              <a:t>　</a:t>
            </a: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sz="1600" dirty="0">
              <a:latin typeface="UD デジタル 教科書体 N-B" panose="02020700000000000000" pitchFamily="17" charset="-128"/>
              <a:ea typeface="UD デジタル 教科書体 N-B" panose="02020700000000000000" pitchFamily="17" charset="-128"/>
            </a:endParaRPr>
          </a:p>
        </p:txBody>
      </p:sp>
      <p:pic>
        <p:nvPicPr>
          <p:cNvPr id="11" name="図 10">
            <a:extLst>
              <a:ext uri="{FF2B5EF4-FFF2-40B4-BE49-F238E27FC236}">
                <a16:creationId xmlns:a16="http://schemas.microsoft.com/office/drawing/2014/main" id="{C0E02817-780F-7CFE-73A3-E4AD5F75EDB4}"/>
              </a:ext>
            </a:extLst>
          </p:cNvPr>
          <p:cNvPicPr>
            <a:picLocks noChangeAspect="1"/>
          </p:cNvPicPr>
          <p:nvPr/>
        </p:nvPicPr>
        <p:blipFill>
          <a:blip r:embed="rId4"/>
          <a:stretch>
            <a:fillRect/>
          </a:stretch>
        </p:blipFill>
        <p:spPr>
          <a:xfrm>
            <a:off x="318752" y="4227057"/>
            <a:ext cx="3258805" cy="2402081"/>
          </a:xfrm>
          <a:prstGeom prst="rect">
            <a:avLst/>
          </a:prstGeom>
          <a:ln>
            <a:solidFill>
              <a:schemeClr val="tx1"/>
            </a:solidFill>
          </a:ln>
        </p:spPr>
      </p:pic>
      <p:sp>
        <p:nvSpPr>
          <p:cNvPr id="18" name="四角形: 角を丸くする 17">
            <a:extLst>
              <a:ext uri="{FF2B5EF4-FFF2-40B4-BE49-F238E27FC236}">
                <a16:creationId xmlns:a16="http://schemas.microsoft.com/office/drawing/2014/main" id="{F66ED484-843B-5AA9-F616-3422A047AD52}"/>
              </a:ext>
            </a:extLst>
          </p:cNvPr>
          <p:cNvSpPr/>
          <p:nvPr/>
        </p:nvSpPr>
        <p:spPr>
          <a:xfrm>
            <a:off x="4676477" y="2978774"/>
            <a:ext cx="406428" cy="38085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2AF6FF2F-E6F9-68F9-FDE9-B2CA8934531D}"/>
              </a:ext>
            </a:extLst>
          </p:cNvPr>
          <p:cNvSpPr/>
          <p:nvPr/>
        </p:nvSpPr>
        <p:spPr>
          <a:xfrm>
            <a:off x="3964432" y="5649953"/>
            <a:ext cx="1169871" cy="35368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F190F989-6E9C-7382-A561-661C6C862C01}"/>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2" name="四角形: 角を丸くする 11">
            <a:hlinkClick r:id="rId5" action="ppaction://hlinksldjump"/>
            <a:extLst>
              <a:ext uri="{FF2B5EF4-FFF2-40B4-BE49-F238E27FC236}">
                <a16:creationId xmlns:a16="http://schemas.microsoft.com/office/drawing/2014/main" id="{3A94E728-A8A2-D0A4-1C32-3CFE3C35BB23}"/>
              </a:ext>
            </a:extLst>
          </p:cNvPr>
          <p:cNvSpPr/>
          <p:nvPr/>
        </p:nvSpPr>
        <p:spPr>
          <a:xfrm>
            <a:off x="6734941" y="617696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９</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の課題機能</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7" name="四角形: 角を丸くする 16">
            <a:extLst>
              <a:ext uri="{FF2B5EF4-FFF2-40B4-BE49-F238E27FC236}">
                <a16:creationId xmlns:a16="http://schemas.microsoft.com/office/drawing/2014/main" id="{5F554050-D5EF-9D39-E705-A8DDD0E5B95C}"/>
              </a:ext>
            </a:extLst>
          </p:cNvPr>
          <p:cNvSpPr/>
          <p:nvPr/>
        </p:nvSpPr>
        <p:spPr>
          <a:xfrm>
            <a:off x="3247026" y="4223532"/>
            <a:ext cx="406428" cy="38085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a:extLst>
              <a:ext uri="{FF2B5EF4-FFF2-40B4-BE49-F238E27FC236}">
                <a16:creationId xmlns:a16="http://schemas.microsoft.com/office/drawing/2014/main" id="{69D2D796-E2D0-3E52-547A-7CEACECAC2F3}"/>
              </a:ext>
            </a:extLst>
          </p:cNvPr>
          <p:cNvPicPr>
            <a:picLocks noChangeAspect="1"/>
          </p:cNvPicPr>
          <p:nvPr/>
        </p:nvPicPr>
        <p:blipFill>
          <a:blip r:embed="rId6"/>
          <a:stretch>
            <a:fillRect/>
          </a:stretch>
        </p:blipFill>
        <p:spPr>
          <a:xfrm>
            <a:off x="6900723" y="4309615"/>
            <a:ext cx="1991003" cy="533474"/>
          </a:xfrm>
          <a:prstGeom prst="rect">
            <a:avLst/>
          </a:prstGeom>
        </p:spPr>
      </p:pic>
      <p:pic>
        <p:nvPicPr>
          <p:cNvPr id="23" name="図 22">
            <a:extLst>
              <a:ext uri="{FF2B5EF4-FFF2-40B4-BE49-F238E27FC236}">
                <a16:creationId xmlns:a16="http://schemas.microsoft.com/office/drawing/2014/main" id="{E38F4FB4-A19D-6A29-1FB5-7C1760355904}"/>
              </a:ext>
            </a:extLst>
          </p:cNvPr>
          <p:cNvPicPr>
            <a:picLocks noChangeAspect="1"/>
          </p:cNvPicPr>
          <p:nvPr/>
        </p:nvPicPr>
        <p:blipFill>
          <a:blip r:embed="rId7"/>
          <a:stretch>
            <a:fillRect/>
          </a:stretch>
        </p:blipFill>
        <p:spPr>
          <a:xfrm>
            <a:off x="6824413" y="4963963"/>
            <a:ext cx="2781688" cy="733527"/>
          </a:xfrm>
          <a:prstGeom prst="rect">
            <a:avLst/>
          </a:prstGeom>
        </p:spPr>
      </p:pic>
    </p:spTree>
    <p:extLst>
      <p:ext uri="{BB962C8B-B14F-4D97-AF65-F5344CB8AC3E}">
        <p14:creationId xmlns:p14="http://schemas.microsoft.com/office/powerpoint/2010/main" val="24394704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課題の成績処理①</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92500" lnSpcReduction="20000"/>
          </a:bodyPr>
          <a:lstStyle/>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課題の一覧が表示されます</a:t>
            </a:r>
            <a:r>
              <a:rPr kumimoji="1" lang="en-US" altLang="ja-JP" dirty="0">
                <a:latin typeface="UD デジタル 教科書体 N-B" panose="02020700000000000000" pitchFamily="17" charset="-128"/>
                <a:ea typeface="UD デジタル 教科書体 N-B" panose="02020700000000000000" pitchFamily="17" charset="-128"/>
              </a:rPr>
              <a:t>｡</a:t>
            </a: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925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★一般タブの「成績」を押します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grpSp>
        <p:nvGrpSpPr>
          <p:cNvPr id="9" name="グループ化 8">
            <a:extLst>
              <a:ext uri="{FF2B5EF4-FFF2-40B4-BE49-F238E27FC236}">
                <a16:creationId xmlns:a16="http://schemas.microsoft.com/office/drawing/2014/main" id="{14B2C188-0549-5005-AB65-9AA50C37582A}"/>
              </a:ext>
            </a:extLst>
          </p:cNvPr>
          <p:cNvGrpSpPr/>
          <p:nvPr/>
        </p:nvGrpSpPr>
        <p:grpSpPr>
          <a:xfrm>
            <a:off x="1069494" y="1808168"/>
            <a:ext cx="5181601" cy="496267"/>
            <a:chOff x="1334399" y="1880199"/>
            <a:chExt cx="6762750" cy="647701"/>
          </a:xfrm>
        </p:grpSpPr>
        <p:pic>
          <p:nvPicPr>
            <p:cNvPr id="7" name="図 6">
              <a:extLst>
                <a:ext uri="{FF2B5EF4-FFF2-40B4-BE49-F238E27FC236}">
                  <a16:creationId xmlns:a16="http://schemas.microsoft.com/office/drawing/2014/main" id="{AAE6EC86-8B5E-276F-5751-336275C0C43E}"/>
                </a:ext>
              </a:extLst>
            </p:cNvPr>
            <p:cNvPicPr>
              <a:picLocks noChangeAspect="1"/>
            </p:cNvPicPr>
            <p:nvPr/>
          </p:nvPicPr>
          <p:blipFill>
            <a:blip r:embed="rId2"/>
            <a:stretch>
              <a:fillRect/>
            </a:stretch>
          </p:blipFill>
          <p:spPr>
            <a:xfrm>
              <a:off x="1334399" y="1880199"/>
              <a:ext cx="6762750" cy="647700"/>
            </a:xfrm>
            <a:prstGeom prst="rect">
              <a:avLst/>
            </a:prstGeom>
          </p:spPr>
        </p:pic>
        <p:sp>
          <p:nvSpPr>
            <p:cNvPr id="8" name="四角形: 角を丸くする 7">
              <a:extLst>
                <a:ext uri="{FF2B5EF4-FFF2-40B4-BE49-F238E27FC236}">
                  <a16:creationId xmlns:a16="http://schemas.microsoft.com/office/drawing/2014/main" id="{99178814-4A0E-D471-914F-E28A143369BC}"/>
                </a:ext>
              </a:extLst>
            </p:cNvPr>
            <p:cNvSpPr/>
            <p:nvPr/>
          </p:nvSpPr>
          <p:spPr>
            <a:xfrm>
              <a:off x="6374921" y="1880200"/>
              <a:ext cx="543464" cy="6477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四角形: 角を丸くする 2">
            <a:hlinkClick r:id="" action="ppaction://hlinkshowjump?jump=firstslide"/>
            <a:extLst>
              <a:ext uri="{FF2B5EF4-FFF2-40B4-BE49-F238E27FC236}">
                <a16:creationId xmlns:a16="http://schemas.microsoft.com/office/drawing/2014/main" id="{8E6D6BCA-3A69-5FAD-5A8A-E1018E7B9459}"/>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3" name="四角形: 角を丸くする 12">
            <a:hlinkClick r:id="rId3" action="ppaction://hlinksldjump"/>
            <a:extLst>
              <a:ext uri="{FF2B5EF4-FFF2-40B4-BE49-F238E27FC236}">
                <a16:creationId xmlns:a16="http://schemas.microsoft.com/office/drawing/2014/main" id="{4D2829F9-F128-685F-A9B4-6171CE389962}"/>
              </a:ext>
            </a:extLst>
          </p:cNvPr>
          <p:cNvSpPr/>
          <p:nvPr/>
        </p:nvSpPr>
        <p:spPr>
          <a:xfrm>
            <a:off x="6734941" y="617696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９</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の課題機能</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4" name="図 13">
            <a:extLst>
              <a:ext uri="{FF2B5EF4-FFF2-40B4-BE49-F238E27FC236}">
                <a16:creationId xmlns:a16="http://schemas.microsoft.com/office/drawing/2014/main" id="{6CFE0A1B-A0BD-EBCF-DA5E-D7C046E2DF37}"/>
              </a:ext>
            </a:extLst>
          </p:cNvPr>
          <p:cNvPicPr>
            <a:picLocks noChangeAspect="1"/>
          </p:cNvPicPr>
          <p:nvPr/>
        </p:nvPicPr>
        <p:blipFill>
          <a:blip r:embed="rId4"/>
          <a:stretch>
            <a:fillRect/>
          </a:stretch>
        </p:blipFill>
        <p:spPr>
          <a:xfrm>
            <a:off x="3761254" y="2591426"/>
            <a:ext cx="7448550" cy="3352800"/>
          </a:xfrm>
          <a:prstGeom prst="rect">
            <a:avLst/>
          </a:prstGeom>
        </p:spPr>
      </p:pic>
      <p:pic>
        <p:nvPicPr>
          <p:cNvPr id="11" name="図 10">
            <a:extLst>
              <a:ext uri="{FF2B5EF4-FFF2-40B4-BE49-F238E27FC236}">
                <a16:creationId xmlns:a16="http://schemas.microsoft.com/office/drawing/2014/main" id="{B9587C00-C4D6-D575-94BE-F9848F8E1480}"/>
              </a:ext>
            </a:extLst>
          </p:cNvPr>
          <p:cNvPicPr>
            <a:picLocks noChangeAspect="1"/>
          </p:cNvPicPr>
          <p:nvPr/>
        </p:nvPicPr>
        <p:blipFill>
          <a:blip r:embed="rId5"/>
          <a:stretch>
            <a:fillRect/>
          </a:stretch>
        </p:blipFill>
        <p:spPr>
          <a:xfrm>
            <a:off x="8180173" y="2591426"/>
            <a:ext cx="2641253" cy="375472"/>
          </a:xfrm>
          <a:prstGeom prst="rect">
            <a:avLst/>
          </a:prstGeom>
        </p:spPr>
      </p:pic>
    </p:spTree>
    <p:extLst>
      <p:ext uri="{BB962C8B-B14F-4D97-AF65-F5344CB8AC3E}">
        <p14:creationId xmlns:p14="http://schemas.microsoft.com/office/powerpoint/2010/main" val="365503777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30D84B31-0BC7-878E-643F-781B6993B6FD}"/>
              </a:ext>
            </a:extLst>
          </p:cNvPr>
          <p:cNvPicPr>
            <a:picLocks noChangeAspect="1"/>
          </p:cNvPicPr>
          <p:nvPr/>
        </p:nvPicPr>
        <p:blipFill>
          <a:blip r:embed="rId2"/>
          <a:stretch>
            <a:fillRect/>
          </a:stretch>
        </p:blipFill>
        <p:spPr>
          <a:xfrm>
            <a:off x="8659202" y="4119624"/>
            <a:ext cx="2600688" cy="533474"/>
          </a:xfrm>
          <a:prstGeom prst="rect">
            <a:avLst/>
          </a:prstGeom>
        </p:spPr>
      </p:pic>
      <p:pic>
        <p:nvPicPr>
          <p:cNvPr id="10" name="図 9">
            <a:extLst>
              <a:ext uri="{FF2B5EF4-FFF2-40B4-BE49-F238E27FC236}">
                <a16:creationId xmlns:a16="http://schemas.microsoft.com/office/drawing/2014/main" id="{7E03DCDA-CCA1-B030-2BEE-017F807F896D}"/>
              </a:ext>
            </a:extLst>
          </p:cNvPr>
          <p:cNvPicPr>
            <a:picLocks noChangeAspect="1"/>
          </p:cNvPicPr>
          <p:nvPr/>
        </p:nvPicPr>
        <p:blipFill>
          <a:blip r:embed="rId3"/>
          <a:stretch>
            <a:fillRect/>
          </a:stretch>
        </p:blipFill>
        <p:spPr>
          <a:xfrm>
            <a:off x="1052002" y="1989719"/>
            <a:ext cx="3943900" cy="514422"/>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課題の成績処理②</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55000" lnSpcReduction="20000"/>
          </a:bodyPr>
          <a:lstStyle/>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カスタムを選択すると日付の範囲が選択できます。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差出人・宛先は自動翻訳のミスだと思われます。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実際にはフィルターの開始日と終了日となっています。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出力されたデータは</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パソコンのダウンロード</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フォルダに入ります。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550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a:t>
            </a:r>
            <a:r>
              <a:rPr kumimoji="1" lang="en-US" altLang="ja-JP" dirty="0">
                <a:latin typeface="UD デジタル 教科書体 N-B" panose="02020700000000000000" pitchFamily="17" charset="-128"/>
                <a:ea typeface="UD デジタル 教科書体 N-B" panose="02020700000000000000" pitchFamily="17" charset="-128"/>
              </a:rPr>
              <a:t>Excel</a:t>
            </a:r>
            <a:r>
              <a:rPr kumimoji="1" lang="ja-JP" altLang="en-US" dirty="0">
                <a:latin typeface="UD デジタル 教科書体 N-B" panose="02020700000000000000" pitchFamily="17" charset="-128"/>
                <a:ea typeface="UD デジタル 教科書体 N-B" panose="02020700000000000000" pitchFamily="17" charset="-128"/>
              </a:rPr>
              <a:t>で成績を出力します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クラスの作成以降の横の</a:t>
            </a:r>
            <a:r>
              <a:rPr lang="ja-JP" altLang="en-US" dirty="0">
                <a:latin typeface="UD デジタル 教科書体 N-B" panose="02020700000000000000" pitchFamily="17" charset="-128"/>
                <a:ea typeface="UD デジタル 教科書体 N-B" panose="02020700000000000000" pitchFamily="17" charset="-128"/>
              </a:rPr>
              <a:t>マーク</a:t>
            </a:r>
            <a:r>
              <a:rPr kumimoji="1" lang="ja-JP" altLang="en-US" dirty="0">
                <a:latin typeface="UD デジタル 教科書体 N-B" panose="02020700000000000000" pitchFamily="17" charset="-128"/>
                <a:ea typeface="UD デジタル 教科書体 N-B" panose="02020700000000000000" pitchFamily="17" charset="-128"/>
              </a:rPr>
              <a:t>を</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押すと、出力する日付範囲を</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決めることができます。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細かく決めたい場合は</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カスタムを選択します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18" name="四角形: 角を丸くする 17">
            <a:extLst>
              <a:ext uri="{FF2B5EF4-FFF2-40B4-BE49-F238E27FC236}">
                <a16:creationId xmlns:a16="http://schemas.microsoft.com/office/drawing/2014/main" id="{B9517EF2-A6E8-F763-950C-C9D06D2FABD6}"/>
              </a:ext>
            </a:extLst>
          </p:cNvPr>
          <p:cNvSpPr/>
          <p:nvPr/>
        </p:nvSpPr>
        <p:spPr>
          <a:xfrm>
            <a:off x="8659202" y="4142929"/>
            <a:ext cx="2511306" cy="51016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B01FD0EF-DA60-B939-311E-5FC75924B82A}"/>
              </a:ext>
            </a:extLst>
          </p:cNvPr>
          <p:cNvSpPr/>
          <p:nvPr/>
        </p:nvSpPr>
        <p:spPr>
          <a:xfrm>
            <a:off x="1165412" y="1989719"/>
            <a:ext cx="555812" cy="48457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536BF0A1-6C1C-1569-9F10-51C095C8B90E}"/>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4" action="ppaction://hlinksldjump"/>
            <a:extLst>
              <a:ext uri="{FF2B5EF4-FFF2-40B4-BE49-F238E27FC236}">
                <a16:creationId xmlns:a16="http://schemas.microsoft.com/office/drawing/2014/main" id="{B8684F6B-6E0A-99C6-E8A9-EE0346DA8E5F}"/>
              </a:ext>
            </a:extLst>
          </p:cNvPr>
          <p:cNvSpPr/>
          <p:nvPr/>
        </p:nvSpPr>
        <p:spPr>
          <a:xfrm>
            <a:off x="6734941" y="617696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９</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の課題機能</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9" name="図 8">
            <a:extLst>
              <a:ext uri="{FF2B5EF4-FFF2-40B4-BE49-F238E27FC236}">
                <a16:creationId xmlns:a16="http://schemas.microsoft.com/office/drawing/2014/main" id="{9270B033-23BD-6735-4BD8-68F994C4A611}"/>
              </a:ext>
            </a:extLst>
          </p:cNvPr>
          <p:cNvPicPr>
            <a:picLocks noChangeAspect="1"/>
          </p:cNvPicPr>
          <p:nvPr/>
        </p:nvPicPr>
        <p:blipFill>
          <a:blip r:embed="rId5"/>
          <a:stretch>
            <a:fillRect/>
          </a:stretch>
        </p:blipFill>
        <p:spPr>
          <a:xfrm>
            <a:off x="3129028" y="3448006"/>
            <a:ext cx="2761802" cy="3047730"/>
          </a:xfrm>
          <a:prstGeom prst="rect">
            <a:avLst/>
          </a:prstGeom>
        </p:spPr>
      </p:pic>
      <p:pic>
        <p:nvPicPr>
          <p:cNvPr id="14" name="図 13">
            <a:extLst>
              <a:ext uri="{FF2B5EF4-FFF2-40B4-BE49-F238E27FC236}">
                <a16:creationId xmlns:a16="http://schemas.microsoft.com/office/drawing/2014/main" id="{C58CB6A9-872B-2969-6A85-79A41A2E0E41}"/>
              </a:ext>
            </a:extLst>
          </p:cNvPr>
          <p:cNvPicPr>
            <a:picLocks noChangeAspect="1"/>
          </p:cNvPicPr>
          <p:nvPr/>
        </p:nvPicPr>
        <p:blipFill>
          <a:blip r:embed="rId6"/>
          <a:stretch>
            <a:fillRect/>
          </a:stretch>
        </p:blipFill>
        <p:spPr>
          <a:xfrm>
            <a:off x="6271404" y="1875008"/>
            <a:ext cx="2872946" cy="1378238"/>
          </a:xfrm>
          <a:prstGeom prst="rect">
            <a:avLst/>
          </a:prstGeom>
        </p:spPr>
      </p:pic>
    </p:spTree>
    <p:extLst>
      <p:ext uri="{BB962C8B-B14F-4D97-AF65-F5344CB8AC3E}">
        <p14:creationId xmlns:p14="http://schemas.microsoft.com/office/powerpoint/2010/main" val="1465250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lang="ja-JP" altLang="en-US" sz="3200" dirty="0">
                <a:latin typeface="UD デジタル 教科書体 NK-B" panose="02020700000000000000" pitchFamily="18" charset="-128"/>
                <a:ea typeface="UD デジタル 教科書体 NK-B" panose="02020700000000000000" pitchFamily="18" charset="-128"/>
              </a:rPr>
              <a:t>チームの作成⑤　～チーム名の校内ルール～</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3436768"/>
          </a:xfrm>
        </p:spPr>
        <p:txBody>
          <a:bodyPr vert="horz" lIns="91440" tIns="45720" rIns="91440" bIns="45720" rtlCol="0" anchor="t">
            <a:normAutofit fontScale="70000" lnSpcReduction="20000"/>
          </a:bodyPr>
          <a:lstStyle/>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◆教職員のみのチーム名称</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fontAlgn="base">
              <a:buNone/>
            </a:pPr>
            <a:r>
              <a:rPr lang="ja-JP" altLang="en-US" dirty="0">
                <a:latin typeface="UD デジタル 教科書体 N-B" panose="02020700000000000000" pitchFamily="17" charset="-128"/>
                <a:ea typeface="UD デジタル 教科書体 N-B" panose="02020700000000000000" pitchFamily="17" charset="-128"/>
              </a:rPr>
              <a:t>　　</a:t>
            </a:r>
            <a:r>
              <a:rPr lang="ja-JP" altLang="ja-JP" dirty="0">
                <a:latin typeface="UD デジタル 教科書体 N-B" panose="02020700000000000000" pitchFamily="17" charset="-128"/>
                <a:ea typeface="UD デジタル 教科書体 N-B" panose="02020700000000000000" pitchFamily="17" charset="-128"/>
              </a:rPr>
              <a:t>年度＋分掌名＋（代表者） </a:t>
            </a:r>
          </a:p>
          <a:p>
            <a:pPr marL="0" indent="0" fontAlgn="base">
              <a:buNone/>
            </a:pPr>
            <a:r>
              <a:rPr lang="ja-JP" altLang="ja-JP" dirty="0">
                <a:latin typeface="UD デジタル 教科書体 N-B" panose="02020700000000000000" pitchFamily="17" charset="-128"/>
                <a:ea typeface="UD デジタル 教科書体 N-B" panose="02020700000000000000" pitchFamily="17" charset="-128"/>
              </a:rPr>
              <a:t>　　(例)</a:t>
            </a:r>
            <a:endParaRPr lang="en-US" altLang="ja-JP" dirty="0">
              <a:latin typeface="UD デジタル 教科書体 N-B" panose="02020700000000000000" pitchFamily="17" charset="-128"/>
              <a:ea typeface="UD デジタル 教科書体 N-B" panose="02020700000000000000" pitchFamily="17" charset="-128"/>
            </a:endParaRPr>
          </a:p>
          <a:p>
            <a:pPr marL="0" indent="0" fontAlgn="base">
              <a:buNone/>
            </a:pPr>
            <a:r>
              <a:rPr lang="en-US" altLang="ja-JP" dirty="0">
                <a:latin typeface="UD デジタル 教科書体 N-B" panose="02020700000000000000" pitchFamily="17" charset="-128"/>
                <a:ea typeface="UD デジタル 教科書体 N-B" panose="02020700000000000000" pitchFamily="17" charset="-128"/>
              </a:rPr>
              <a:t>	</a:t>
            </a:r>
            <a:r>
              <a:rPr lang="ja-JP" altLang="ja-JP" dirty="0">
                <a:latin typeface="UD デジタル 教科書体 N-B" panose="02020700000000000000" pitchFamily="17" charset="-128"/>
                <a:ea typeface="UD デジタル 教科書体 N-B" panose="02020700000000000000" pitchFamily="17" charset="-128"/>
              </a:rPr>
              <a:t>202</a:t>
            </a:r>
            <a:r>
              <a:rPr lang="en-US" altLang="ja-JP" dirty="0">
                <a:latin typeface="UD デジタル 教科書体 N-B" panose="02020700000000000000" pitchFamily="17" charset="-128"/>
                <a:ea typeface="UD デジタル 教科書体 N-B" panose="02020700000000000000" pitchFamily="17" charset="-128"/>
              </a:rPr>
              <a:t>5</a:t>
            </a:r>
            <a:r>
              <a:rPr lang="ja-JP" altLang="ja-JP" dirty="0">
                <a:latin typeface="UD デジタル 教科書体 N-B" panose="02020700000000000000" pitchFamily="17" charset="-128"/>
                <a:ea typeface="UD デジタル 教科書体 N-B" panose="02020700000000000000" pitchFamily="17" charset="-128"/>
              </a:rPr>
              <a:t>教務（佐藤）</a:t>
            </a:r>
            <a:endParaRPr lang="en-US" altLang="ja-JP" dirty="0">
              <a:latin typeface="UD デジタル 教科書体 N-B" panose="02020700000000000000" pitchFamily="17" charset="-128"/>
              <a:ea typeface="UD デジタル 教科書体 N-B" panose="02020700000000000000" pitchFamily="17" charset="-128"/>
            </a:endParaRPr>
          </a:p>
          <a:p>
            <a:pPr marL="0" indent="0" fontAlgn="base">
              <a:buNone/>
            </a:pPr>
            <a:r>
              <a:rPr lang="en-US" altLang="ja-JP" dirty="0">
                <a:latin typeface="UD デジタル 教科書体 N-B" panose="02020700000000000000" pitchFamily="17" charset="-128"/>
                <a:ea typeface="UD デジタル 教科書体 N-B" panose="02020700000000000000" pitchFamily="17" charset="-128"/>
              </a:rPr>
              <a:t>	2025</a:t>
            </a:r>
            <a:r>
              <a:rPr lang="ja-JP" altLang="en-US" dirty="0">
                <a:latin typeface="UD デジタル 教科書体 N-B" panose="02020700000000000000" pitchFamily="17" charset="-128"/>
                <a:ea typeface="UD デジタル 教科書体 N-B" panose="02020700000000000000" pitchFamily="17" charset="-128"/>
              </a:rPr>
              <a:t>高３（高橋）</a:t>
            </a:r>
            <a:endParaRPr lang="en-US" altLang="ja-JP" dirty="0">
              <a:latin typeface="UD デジタル 教科書体 N-B" panose="02020700000000000000" pitchFamily="17" charset="-128"/>
              <a:ea typeface="UD デジタル 教科書体 N-B" panose="02020700000000000000" pitchFamily="17" charset="-128"/>
            </a:endParaRPr>
          </a:p>
          <a:p>
            <a:pPr marL="0" indent="0" fontAlgn="base">
              <a:buNone/>
            </a:pPr>
            <a:r>
              <a:rPr lang="en-US" altLang="ja-JP" dirty="0">
                <a:latin typeface="UD デジタル 教科書体 N-B" panose="02020700000000000000" pitchFamily="17" charset="-128"/>
                <a:ea typeface="UD デジタル 教科書体 N-B" panose="02020700000000000000" pitchFamily="17" charset="-128"/>
              </a:rPr>
              <a:t>	2025</a:t>
            </a:r>
            <a:r>
              <a:rPr lang="ja-JP" altLang="en-US" dirty="0">
                <a:latin typeface="UD デジタル 教科書体 N-B" panose="02020700000000000000" pitchFamily="17" charset="-128"/>
                <a:ea typeface="UD デジタル 教科書体 N-B" panose="02020700000000000000" pitchFamily="17" charset="-128"/>
              </a:rPr>
              <a:t>理科（伊藤）</a:t>
            </a:r>
            <a:endParaRPr lang="en-US" altLang="ja-JP" dirty="0">
              <a:latin typeface="UD デジタル 教科書体 N-B" panose="02020700000000000000" pitchFamily="17" charset="-128"/>
              <a:ea typeface="UD デジタル 教科書体 N-B" panose="02020700000000000000" pitchFamily="17" charset="-128"/>
            </a:endParaRPr>
          </a:p>
          <a:p>
            <a:pPr marL="0" indent="0" fontAlgn="base">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fontAlgn="base">
              <a:buNone/>
            </a:pPr>
            <a:r>
              <a:rPr lang="ja-JP" altLang="en-US" dirty="0">
                <a:latin typeface="UD デジタル 教科書体 N-B" panose="02020700000000000000" pitchFamily="17" charset="-128"/>
                <a:ea typeface="UD デジタル 教科書体 N-B" panose="02020700000000000000" pitchFamily="17" charset="-128"/>
              </a:rPr>
              <a:t>　教職員のみのチームに誤って</a:t>
            </a:r>
            <a:endParaRPr lang="en-US" altLang="ja-JP" dirty="0">
              <a:latin typeface="UD デジタル 教科書体 N-B" panose="02020700000000000000" pitchFamily="17" charset="-128"/>
              <a:ea typeface="UD デジタル 教科書体 N-B" panose="02020700000000000000" pitchFamily="17" charset="-128"/>
            </a:endParaRPr>
          </a:p>
          <a:p>
            <a:pPr marL="0" indent="0" fontAlgn="base">
              <a:buNone/>
            </a:pPr>
            <a:r>
              <a:rPr lang="ja-JP" altLang="en-US" dirty="0">
                <a:latin typeface="UD デジタル 教科書体 N-B" panose="02020700000000000000" pitchFamily="17" charset="-128"/>
                <a:ea typeface="UD デジタル 教科書体 N-B" panose="02020700000000000000" pitchFamily="17" charset="-128"/>
              </a:rPr>
              <a:t>　生徒を入れないように区別をします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1"/>
            <a:ext cx="5181600" cy="4351338"/>
          </a:xfrm>
        </p:spPr>
        <p:txBody>
          <a:bodyPr vert="horz" lIns="91440" tIns="45720" rIns="91440" bIns="45720" rtlCol="0" anchor="t">
            <a:normAutofit fontScale="700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★チームは１年単位でのグループを</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原則ルールとする</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◆生徒と教職員のチーム名称</a:t>
            </a:r>
            <a:endParaRPr lang="en-US" altLang="ja-JP" dirty="0">
              <a:latin typeface="UD デジタル 教科書体 N-B" panose="02020700000000000000" pitchFamily="17" charset="-128"/>
              <a:ea typeface="UD デジタル 教科書体 N-B" panose="02020700000000000000" pitchFamily="17" charset="-128"/>
            </a:endParaRPr>
          </a:p>
          <a:p>
            <a:pPr marL="0" indent="0" fontAlgn="base">
              <a:lnSpc>
                <a:spcPct val="120000"/>
              </a:lnSpc>
              <a:buNone/>
            </a:pPr>
            <a:r>
              <a:rPr lang="en-US" altLang="ja-JP" dirty="0">
                <a:latin typeface="UD デジタル 教科書体 N-B" panose="02020700000000000000" pitchFamily="17" charset="-128"/>
                <a:ea typeface="UD デジタル 教科書体 N-B" panose="02020700000000000000" pitchFamily="17" charset="-128"/>
              </a:rPr>
              <a:t>	</a:t>
            </a:r>
            <a:r>
              <a:rPr lang="ja-JP" altLang="ja-JP" dirty="0">
                <a:latin typeface="UD デジタル 教科書体 N-B" panose="02020700000000000000" pitchFamily="17" charset="-128"/>
                <a:ea typeface="UD デジタル 教科書体 N-B" panose="02020700000000000000" pitchFamily="17" charset="-128"/>
              </a:rPr>
              <a:t>年度＋Team＋クラス(担任名) </a:t>
            </a:r>
          </a:p>
          <a:p>
            <a:pPr marL="0" indent="0" fontAlgn="base">
              <a:lnSpc>
                <a:spcPct val="120000"/>
              </a:lnSpc>
              <a:buNone/>
            </a:pPr>
            <a:r>
              <a:rPr lang="en-US" altLang="ja-JP" dirty="0">
                <a:latin typeface="UD デジタル 教科書体 N-B" panose="02020700000000000000" pitchFamily="17" charset="-128"/>
                <a:ea typeface="UD デジタル 教科書体 N-B" panose="02020700000000000000" pitchFamily="17" charset="-128"/>
              </a:rPr>
              <a:t>	</a:t>
            </a:r>
            <a:r>
              <a:rPr lang="ja-JP" altLang="ja-JP" dirty="0">
                <a:latin typeface="UD デジタル 教科書体 N-B" panose="02020700000000000000" pitchFamily="17" charset="-128"/>
                <a:ea typeface="UD デジタル 教科書体 N-B" panose="02020700000000000000" pitchFamily="17" charset="-128"/>
              </a:rPr>
              <a:t>年度＋Team＋クラブ(顧問名) </a:t>
            </a:r>
          </a:p>
          <a:p>
            <a:pPr marL="0" indent="0" fontAlgn="base">
              <a:lnSpc>
                <a:spcPct val="120000"/>
              </a:lnSpc>
              <a:buNone/>
            </a:pPr>
            <a:r>
              <a:rPr lang="en-US" altLang="ja-JP" dirty="0">
                <a:latin typeface="UD デジタル 教科書体 N-B" panose="02020700000000000000" pitchFamily="17" charset="-128"/>
                <a:ea typeface="UD デジタル 教科書体 N-B" panose="02020700000000000000" pitchFamily="17" charset="-128"/>
              </a:rPr>
              <a:t>	</a:t>
            </a:r>
            <a:r>
              <a:rPr lang="ja-JP" altLang="ja-JP" dirty="0">
                <a:latin typeface="UD デジタル 教科書体 N-B" panose="02020700000000000000" pitchFamily="17" charset="-128"/>
                <a:ea typeface="UD デジタル 教科書体 N-B" panose="02020700000000000000" pitchFamily="17" charset="-128"/>
              </a:rPr>
              <a:t>年度＋Team＋目的(管理者名) </a:t>
            </a:r>
          </a:p>
          <a:p>
            <a:pPr marL="0" indent="0" fontAlgn="base">
              <a:lnSpc>
                <a:spcPct val="120000"/>
              </a:lnSpc>
              <a:buNone/>
            </a:pPr>
            <a:r>
              <a:rPr lang="ja-JP"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　</a:t>
            </a:r>
            <a:r>
              <a:rPr lang="ja-JP" altLang="ja-JP" dirty="0">
                <a:latin typeface="UD デジタル 教科書体 N-B" panose="02020700000000000000" pitchFamily="17" charset="-128"/>
                <a:ea typeface="UD デジタル 教科書体 N-B" panose="02020700000000000000" pitchFamily="17" charset="-128"/>
              </a:rPr>
              <a:t>　(例) </a:t>
            </a:r>
          </a:p>
          <a:p>
            <a:pPr marL="0" indent="0" fontAlgn="base">
              <a:lnSpc>
                <a:spcPct val="120000"/>
              </a:lnSpc>
              <a:buNone/>
            </a:pPr>
            <a:r>
              <a:rPr lang="en-US" altLang="ja-JP" dirty="0">
                <a:latin typeface="UD デジタル 教科書体 N-B" panose="02020700000000000000" pitchFamily="17" charset="-128"/>
                <a:ea typeface="UD デジタル 教科書体 N-B" panose="02020700000000000000" pitchFamily="17" charset="-128"/>
              </a:rPr>
              <a:t>	</a:t>
            </a:r>
            <a:r>
              <a:rPr lang="ja-JP" altLang="ja-JP" dirty="0">
                <a:latin typeface="UD デジタル 教科書体 N-B" panose="02020700000000000000" pitchFamily="17" charset="-128"/>
                <a:ea typeface="UD デジタル 教科書体 N-B" panose="02020700000000000000" pitchFamily="17" charset="-128"/>
              </a:rPr>
              <a:t>クラス：202</a:t>
            </a:r>
            <a:r>
              <a:rPr lang="en-US" altLang="ja-JP" dirty="0">
                <a:latin typeface="UD デジタル 教科書体 N-B" panose="02020700000000000000" pitchFamily="17" charset="-128"/>
                <a:ea typeface="UD デジタル 教科書体 N-B" panose="02020700000000000000" pitchFamily="17" charset="-128"/>
              </a:rPr>
              <a:t>5</a:t>
            </a:r>
            <a:r>
              <a:rPr lang="ja-JP" altLang="ja-JP" dirty="0">
                <a:latin typeface="UD デジタル 教科書体 N-B" panose="02020700000000000000" pitchFamily="17" charset="-128"/>
                <a:ea typeface="UD デジタル 教科書体 N-B" panose="02020700000000000000" pitchFamily="17" charset="-128"/>
              </a:rPr>
              <a:t>Team</a:t>
            </a:r>
            <a:r>
              <a:rPr lang="en-US" altLang="ja-JP" dirty="0">
                <a:latin typeface="UD デジタル 教科書体 N-B" panose="02020700000000000000" pitchFamily="17" charset="-128"/>
                <a:ea typeface="UD デジタル 教科書体 N-B" panose="02020700000000000000" pitchFamily="17" charset="-128"/>
              </a:rPr>
              <a:t>1</a:t>
            </a:r>
            <a:r>
              <a:rPr lang="ja-JP" altLang="ja-JP" dirty="0">
                <a:latin typeface="UD デジタル 教科書体 N-B" panose="02020700000000000000" pitchFamily="17" charset="-128"/>
                <a:ea typeface="UD デジタル 教科書体 N-B" panose="02020700000000000000" pitchFamily="17" charset="-128"/>
              </a:rPr>
              <a:t>-1(鈴木) </a:t>
            </a:r>
          </a:p>
          <a:p>
            <a:pPr marL="0" indent="0" fontAlgn="base">
              <a:lnSpc>
                <a:spcPct val="120000"/>
              </a:lnSpc>
              <a:buNone/>
            </a:pPr>
            <a:r>
              <a:rPr lang="en-US" altLang="ja-JP" dirty="0">
                <a:latin typeface="UD デジタル 教科書体 N-B" panose="02020700000000000000" pitchFamily="17" charset="-128"/>
                <a:ea typeface="UD デジタル 教科書体 N-B" panose="02020700000000000000" pitchFamily="17" charset="-128"/>
              </a:rPr>
              <a:t>	</a:t>
            </a:r>
            <a:r>
              <a:rPr lang="ja-JP" altLang="ja-JP" dirty="0">
                <a:latin typeface="UD デジタル 教科書体 N-B" panose="02020700000000000000" pitchFamily="17" charset="-128"/>
                <a:ea typeface="UD デジタル 教科書体 N-B" panose="02020700000000000000" pitchFamily="17" charset="-128"/>
              </a:rPr>
              <a:t>クラブ：202</a:t>
            </a:r>
            <a:r>
              <a:rPr lang="en-US" altLang="ja-JP" dirty="0">
                <a:latin typeface="UD デジタル 教科書体 N-B" panose="02020700000000000000" pitchFamily="17" charset="-128"/>
                <a:ea typeface="UD デジタル 教科書体 N-B" panose="02020700000000000000" pitchFamily="17" charset="-128"/>
              </a:rPr>
              <a:t>5</a:t>
            </a:r>
            <a:r>
              <a:rPr lang="ja-JP" altLang="ja-JP" dirty="0">
                <a:latin typeface="UD デジタル 教科書体 N-B" panose="02020700000000000000" pitchFamily="17" charset="-128"/>
                <a:ea typeface="UD デジタル 教科書体 N-B" panose="02020700000000000000" pitchFamily="17" charset="-128"/>
              </a:rPr>
              <a:t>Team吹奏楽部(田中) </a:t>
            </a:r>
          </a:p>
          <a:p>
            <a:pPr marL="0" indent="0" fontAlgn="base">
              <a:lnSpc>
                <a:spcPct val="120000"/>
              </a:lnSpc>
              <a:buNone/>
            </a:pPr>
            <a:r>
              <a:rPr lang="en-US" altLang="ja-JP" dirty="0">
                <a:latin typeface="UD デジタル 教科書体 N-B" panose="02020700000000000000" pitchFamily="17" charset="-128"/>
                <a:ea typeface="UD デジタル 教科書体 N-B" panose="02020700000000000000" pitchFamily="17" charset="-128"/>
              </a:rPr>
              <a:t>	</a:t>
            </a:r>
            <a:r>
              <a:rPr lang="ja-JP" altLang="ja-JP" dirty="0">
                <a:latin typeface="UD デジタル 教科書体 N-B" panose="02020700000000000000" pitchFamily="17" charset="-128"/>
                <a:ea typeface="UD デジタル 教科書体 N-B" panose="02020700000000000000" pitchFamily="17" charset="-128"/>
              </a:rPr>
              <a:t>その他：202</a:t>
            </a:r>
            <a:r>
              <a:rPr lang="en-US" altLang="ja-JP" dirty="0">
                <a:latin typeface="UD デジタル 教科書体 N-B" panose="02020700000000000000" pitchFamily="17" charset="-128"/>
                <a:ea typeface="UD デジタル 教科書体 N-B" panose="02020700000000000000" pitchFamily="17" charset="-128"/>
              </a:rPr>
              <a:t>5</a:t>
            </a:r>
            <a:r>
              <a:rPr lang="ja-JP" altLang="ja-JP" dirty="0">
                <a:latin typeface="UD デジタル 教科書体 N-B" panose="02020700000000000000" pitchFamily="17" charset="-128"/>
                <a:ea typeface="UD デジタル 教科書体 N-B" panose="02020700000000000000" pitchFamily="17" charset="-128"/>
              </a:rPr>
              <a:t>Team生徒会(松本) </a:t>
            </a:r>
          </a:p>
        </p:txBody>
      </p:sp>
      <p:sp>
        <p:nvSpPr>
          <p:cNvPr id="3" name="四角形: 角を丸くする 2">
            <a:hlinkClick r:id="" action="ppaction://hlinkshowjump?jump=firstslide"/>
            <a:extLst>
              <a:ext uri="{FF2B5EF4-FFF2-40B4-BE49-F238E27FC236}">
                <a16:creationId xmlns:a16="http://schemas.microsoft.com/office/drawing/2014/main" id="{896C9B8A-B6F9-3098-78C6-B977D53229CD}"/>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7" name="四角形: 角を丸くする 6">
            <a:hlinkClick r:id="rId2" action="ppaction://hlinksldjump"/>
            <a:extLst>
              <a:ext uri="{FF2B5EF4-FFF2-40B4-BE49-F238E27FC236}">
                <a16:creationId xmlns:a16="http://schemas.microsoft.com/office/drawing/2014/main" id="{588F78DD-C8C2-A190-DB6F-0697214A8760}"/>
              </a:ext>
            </a:extLst>
          </p:cNvPr>
          <p:cNvSpPr/>
          <p:nvPr/>
        </p:nvSpPr>
        <p:spPr>
          <a:xfrm>
            <a:off x="7250545" y="6176963"/>
            <a:ext cx="2540000"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【1】</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チームの作成</a:t>
            </a:r>
            <a:r>
              <a:rPr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endPar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8" name="四角形: 角を丸くする 7">
            <a:extLst>
              <a:ext uri="{FF2B5EF4-FFF2-40B4-BE49-F238E27FC236}">
                <a16:creationId xmlns:a16="http://schemas.microsoft.com/office/drawing/2014/main" id="{FABC1434-6E62-CBC2-7436-E9ACA424B873}"/>
              </a:ext>
            </a:extLst>
          </p:cNvPr>
          <p:cNvSpPr/>
          <p:nvPr/>
        </p:nvSpPr>
        <p:spPr>
          <a:xfrm>
            <a:off x="1700715" y="5703195"/>
            <a:ext cx="4319085" cy="947535"/>
          </a:xfrm>
          <a:prstGeom prst="round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b="1" dirty="0">
                <a:solidFill>
                  <a:srgbClr val="FF0000"/>
                </a:solidFill>
              </a:rPr>
              <a:t>各学校のルールに従って、</a:t>
            </a:r>
            <a:endParaRPr kumimoji="1" lang="en-US" altLang="ja-JP" sz="2400" b="1" dirty="0">
              <a:solidFill>
                <a:srgbClr val="FF0000"/>
              </a:solidFill>
            </a:endParaRPr>
          </a:p>
          <a:p>
            <a:pPr algn="ctr"/>
            <a:r>
              <a:rPr kumimoji="1" lang="ja-JP" altLang="en-US" sz="2400" b="1" dirty="0">
                <a:solidFill>
                  <a:srgbClr val="FF0000"/>
                </a:solidFill>
              </a:rPr>
              <a:t>編集して下さい。</a:t>
            </a:r>
          </a:p>
        </p:txBody>
      </p:sp>
    </p:spTree>
    <p:extLst>
      <p:ext uri="{BB962C8B-B14F-4D97-AF65-F5344CB8AC3E}">
        <p14:creationId xmlns:p14="http://schemas.microsoft.com/office/powerpoint/2010/main" val="254306264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課題の成績処理③</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199" y="1253330"/>
            <a:ext cx="6131943" cy="4977889"/>
          </a:xfrm>
        </p:spPr>
        <p:txBody>
          <a:bodyPr>
            <a:normAutofit fontScale="625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出力された</a:t>
            </a:r>
            <a:r>
              <a:rPr kumimoji="1" lang="en-US" altLang="ja-JP" dirty="0">
                <a:latin typeface="UD デジタル 教科書体 N-B" panose="02020700000000000000" pitchFamily="17" charset="-128"/>
                <a:ea typeface="UD デジタル 教科書体 N-B" panose="02020700000000000000" pitchFamily="17" charset="-128"/>
              </a:rPr>
              <a:t>Excel</a:t>
            </a:r>
            <a:r>
              <a:rPr kumimoji="1" lang="ja-JP" altLang="en-US" dirty="0">
                <a:latin typeface="UD デジタル 教科書体 N-B" panose="02020700000000000000" pitchFamily="17" charset="-128"/>
                <a:ea typeface="UD デジタル 教科書体 N-B" panose="02020700000000000000" pitchFamily="17" charset="-128"/>
              </a:rPr>
              <a:t>データは以下のようなデータになります。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17" name="テキスト ボックス 16">
            <a:extLst>
              <a:ext uri="{FF2B5EF4-FFF2-40B4-BE49-F238E27FC236}">
                <a16:creationId xmlns:a16="http://schemas.microsoft.com/office/drawing/2014/main" id="{7210FC3F-5FF5-C96D-81C7-0EF0D1211233}"/>
              </a:ext>
            </a:extLst>
          </p:cNvPr>
          <p:cNvSpPr txBox="1"/>
          <p:nvPr/>
        </p:nvSpPr>
        <p:spPr>
          <a:xfrm>
            <a:off x="1069675" y="4938557"/>
            <a:ext cx="9187130" cy="923330"/>
          </a:xfrm>
          <a:prstGeom prst="rect">
            <a:avLst/>
          </a:prstGeom>
          <a:noFill/>
        </p:spPr>
        <p:txBody>
          <a:bodyPr wrap="non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課題を選ぶと、その課題のデータだけに絞り込みができます。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複数選択もできるので、課題の最初に科目名を入れておくかと集計がしやすいです。</a:t>
            </a:r>
            <a:endParaRPr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タグを科目名にしておくと、自分が担当している科目だけに絞り込むことができます。</a:t>
            </a:r>
            <a:endParaRPr lang="en-US" altLang="ja-JP" dirty="0">
              <a:latin typeface="UD デジタル 教科書体 N-B" panose="02020700000000000000" pitchFamily="17" charset="-128"/>
              <a:ea typeface="UD デジタル 教科書体 N-B" panose="02020700000000000000" pitchFamily="17" charset="-128"/>
            </a:endParaRPr>
          </a:p>
        </p:txBody>
      </p:sp>
      <p:sp>
        <p:nvSpPr>
          <p:cNvPr id="18" name="テキスト ボックス 17">
            <a:extLst>
              <a:ext uri="{FF2B5EF4-FFF2-40B4-BE49-F238E27FC236}">
                <a16:creationId xmlns:a16="http://schemas.microsoft.com/office/drawing/2014/main" id="{C8B8E0E4-C88A-8A98-CCE7-B79890CFCA47}"/>
              </a:ext>
            </a:extLst>
          </p:cNvPr>
          <p:cNvSpPr txBox="1"/>
          <p:nvPr/>
        </p:nvSpPr>
        <p:spPr>
          <a:xfrm>
            <a:off x="1087175" y="5769554"/>
            <a:ext cx="6878806" cy="646331"/>
          </a:xfrm>
          <a:prstGeom prst="rect">
            <a:avLst/>
          </a:prstGeom>
          <a:noFill/>
        </p:spPr>
        <p:txBody>
          <a:bodyPr wrap="none" rtlCol="0">
            <a:spAutoFit/>
          </a:bodyPr>
          <a:lstStyle/>
          <a:p>
            <a:r>
              <a:rPr lang="ja-JP" altLang="en-US" dirty="0">
                <a:latin typeface="UD デジタル 教科書体 N-B" panose="02020700000000000000" pitchFamily="17" charset="-128"/>
                <a:ea typeface="UD デジタル 教科書体 N-B" panose="02020700000000000000" pitchFamily="17" charset="-128"/>
              </a:rPr>
              <a:t>生徒名</a:t>
            </a:r>
            <a:r>
              <a:rPr kumimoji="1" lang="ja-JP" altLang="en-US" dirty="0">
                <a:latin typeface="UD デジタル 教科書体 N-B" panose="02020700000000000000" pitchFamily="17" charset="-128"/>
                <a:ea typeface="UD デジタル 教科書体 N-B" panose="02020700000000000000" pitchFamily="17" charset="-128"/>
              </a:rPr>
              <a:t>を選ぶと、その生徒のデータだけに絞り込みができます。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生徒一人の提出状況をみるときに使えます。</a:t>
            </a:r>
            <a:endParaRPr kumimoji="1" lang="ja-JP" altLang="en-US"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3584EE78-501C-5F09-E8EE-DD5159EEDD65}"/>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2" action="ppaction://hlinksldjump"/>
            <a:extLst>
              <a:ext uri="{FF2B5EF4-FFF2-40B4-BE49-F238E27FC236}">
                <a16:creationId xmlns:a16="http://schemas.microsoft.com/office/drawing/2014/main" id="{2960C566-1080-00A6-EE98-B02D52CADE88}"/>
              </a:ext>
            </a:extLst>
          </p:cNvPr>
          <p:cNvSpPr/>
          <p:nvPr/>
        </p:nvSpPr>
        <p:spPr>
          <a:xfrm>
            <a:off x="6734941" y="617696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９</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の課題機能</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0" name="図 9">
            <a:extLst>
              <a:ext uri="{FF2B5EF4-FFF2-40B4-BE49-F238E27FC236}">
                <a16:creationId xmlns:a16="http://schemas.microsoft.com/office/drawing/2014/main" id="{FC385468-20AB-178F-8026-E6C99EAB3770}"/>
              </a:ext>
            </a:extLst>
          </p:cNvPr>
          <p:cNvPicPr>
            <a:picLocks noChangeAspect="1"/>
          </p:cNvPicPr>
          <p:nvPr/>
        </p:nvPicPr>
        <p:blipFill>
          <a:blip r:embed="rId3"/>
          <a:stretch>
            <a:fillRect/>
          </a:stretch>
        </p:blipFill>
        <p:spPr>
          <a:xfrm>
            <a:off x="987725" y="1616658"/>
            <a:ext cx="10134600" cy="3162300"/>
          </a:xfrm>
          <a:prstGeom prst="rect">
            <a:avLst/>
          </a:prstGeom>
        </p:spPr>
      </p:pic>
    </p:spTree>
    <p:extLst>
      <p:ext uri="{BB962C8B-B14F-4D97-AF65-F5344CB8AC3E}">
        <p14:creationId xmlns:p14="http://schemas.microsoft.com/office/powerpoint/2010/main" val="382983475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課題の成績処理④</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70000" lnSpcReduction="20000"/>
          </a:bodyPr>
          <a:lstStyle/>
          <a:p>
            <a:pPr marL="0" indent="0">
              <a:lnSpc>
                <a:spcPct val="110000"/>
              </a:lnSpc>
              <a:buNone/>
            </a:pPr>
            <a:r>
              <a:rPr kumimoji="1" lang="ja-JP" altLang="en-US" dirty="0">
                <a:latin typeface="UD デジタル 教科書体 N-B" panose="02020700000000000000" pitchFamily="17" charset="-128"/>
                <a:ea typeface="UD デジタル 教科書体 N-B" panose="02020700000000000000" pitchFamily="17" charset="-128"/>
              </a:rPr>
              <a:t>★出力されるデータでは、個人名とメールアドレスしか設定されていないので、出席番号順には出力されません。</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→少し難しいですが、</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10000"/>
              </a:lnSpc>
              <a:buNone/>
            </a:pPr>
            <a:r>
              <a:rPr lang="ja-JP" altLang="en-US" dirty="0">
                <a:latin typeface="UD デジタル 教科書体 N-B" panose="02020700000000000000" pitchFamily="17" charset="-128"/>
                <a:ea typeface="UD デジタル 教科書体 N-B" panose="02020700000000000000" pitchFamily="17" charset="-128"/>
              </a:rPr>
              <a:t>メールアドレスと出席番号を</a:t>
            </a:r>
            <a:r>
              <a:rPr lang="en-US" altLang="ja-JP" dirty="0" err="1">
                <a:latin typeface="UD デジタル 教科書体 N-B" panose="02020700000000000000" pitchFamily="17" charset="-128"/>
                <a:ea typeface="UD デジタル 教科書体 N-B" panose="02020700000000000000" pitchFamily="17" charset="-128"/>
              </a:rPr>
              <a:t>xlookup</a:t>
            </a:r>
            <a:r>
              <a:rPr lang="ja-JP" altLang="en-US" dirty="0">
                <a:latin typeface="UD デジタル 教科書体 N-B" panose="02020700000000000000" pitchFamily="17" charset="-128"/>
                <a:ea typeface="UD デジタル 教科書体 N-B" panose="02020700000000000000" pitchFamily="17" charset="-128"/>
              </a:rPr>
              <a:t>関数などを用いて、設定する方法などが解決方法になります。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700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★現在の</a:t>
            </a:r>
            <a:r>
              <a:rPr kumimoji="1" lang="en-US" altLang="ja-JP" dirty="0">
                <a:latin typeface="UD デジタル 教科書体 N-B" panose="02020700000000000000" pitchFamily="17" charset="-128"/>
                <a:ea typeface="UD デジタル 教科書体 N-B" panose="02020700000000000000" pitchFamily="17" charset="-128"/>
              </a:rPr>
              <a:t>Teams</a:t>
            </a:r>
            <a:r>
              <a:rPr kumimoji="1" lang="ja-JP" altLang="en-US" dirty="0">
                <a:latin typeface="UD デジタル 教科書体 N-B" panose="02020700000000000000" pitchFamily="17" charset="-128"/>
                <a:ea typeface="UD デジタル 教科書体 N-B" panose="02020700000000000000" pitchFamily="17" charset="-128"/>
              </a:rPr>
              <a:t>の設定では、</a:t>
            </a:r>
            <a:endParaRPr kumimoji="1" lang="en-US" altLang="ja-JP" dirty="0">
              <a:latin typeface="UD デジタル 教科書体 N-B" panose="02020700000000000000" pitchFamily="17" charset="-128"/>
              <a:ea typeface="UD デジタル 教科書体 N-B" panose="02020700000000000000" pitchFamily="17" charset="-128"/>
            </a:endParaRPr>
          </a:p>
          <a:p>
            <a:pPr marL="266700" indent="-26670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①チームとして出された課題すべてをエクセル出力する</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②課題ごとにエクセル出力する</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の２つの方法があります。</a:t>
            </a:r>
            <a:endParaRPr lang="en-US" altLang="ja-JP" dirty="0">
              <a:latin typeface="UD デジタル 教科書体 N-B" panose="02020700000000000000" pitchFamily="17" charset="-128"/>
              <a:ea typeface="UD デジタル 教科書体 N-B" panose="02020700000000000000" pitchFamily="17" charset="-128"/>
            </a:endParaRPr>
          </a:p>
          <a:p>
            <a:pPr marL="266700" indent="-26670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⇒学期末にまとめて、自分の科目だけの成績を出力するということができません。</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★課題を出すときに科目ごとにタグを設定しておけば、</a:t>
            </a:r>
            <a:r>
              <a:rPr lang="en-US" altLang="ja-JP" dirty="0">
                <a:latin typeface="UD デジタル 教科書体 N-B" panose="02020700000000000000" pitchFamily="17" charset="-128"/>
                <a:ea typeface="UD デジタル 教科書体 N-B" panose="02020700000000000000" pitchFamily="17" charset="-128"/>
              </a:rPr>
              <a:t>Excel</a:t>
            </a:r>
            <a:r>
              <a:rPr lang="ja-JP" altLang="en-US" dirty="0">
                <a:latin typeface="UD デジタル 教科書体 N-B" panose="02020700000000000000" pitchFamily="17" charset="-128"/>
                <a:ea typeface="UD デジタル 教科書体 N-B" panose="02020700000000000000" pitchFamily="17" charset="-128"/>
              </a:rPr>
              <a:t>出力した後に、自分の科目だけをタグで絞り込むことができます。絞り込んだ状態でそのまま別のエクセルファイルにコピーしてからデータの加工をするとよいかと思います。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7CD3597F-F747-0305-EF30-0D1ECAB25F89}"/>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2" action="ppaction://hlinksldjump"/>
            <a:extLst>
              <a:ext uri="{FF2B5EF4-FFF2-40B4-BE49-F238E27FC236}">
                <a16:creationId xmlns:a16="http://schemas.microsoft.com/office/drawing/2014/main" id="{72C7EF33-E501-DDDB-AF56-215F9196EF93}"/>
              </a:ext>
            </a:extLst>
          </p:cNvPr>
          <p:cNvSpPr/>
          <p:nvPr/>
        </p:nvSpPr>
        <p:spPr>
          <a:xfrm>
            <a:off x="6734941" y="6176963"/>
            <a:ext cx="296487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９</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の課題機能</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166705309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fontScale="90000"/>
          </a:bodyPr>
          <a:lstStyle/>
          <a:p>
            <a:r>
              <a:rPr kumimoji="1" lang="en-US" altLang="ja-JP" sz="7200" dirty="0">
                <a:solidFill>
                  <a:srgbClr val="002060"/>
                </a:solidFill>
                <a:latin typeface="UD デジタル 教科書体 N-B" panose="02020700000000000000" pitchFamily="17" charset="-128"/>
                <a:ea typeface="UD デジタル 教科書体 N-B" panose="02020700000000000000" pitchFamily="17" charset="-128"/>
              </a:rPr>
              <a:t>【10】</a:t>
            </a:r>
            <a:br>
              <a:rPr lang="en-US" altLang="ja-JP" sz="7200" dirty="0">
                <a:solidFill>
                  <a:srgbClr val="002060"/>
                </a:solidFill>
                <a:latin typeface="UD デジタル 教科書体 N-B" panose="02020700000000000000" pitchFamily="17" charset="-128"/>
                <a:ea typeface="UD デジタル 教科書体 N-B" panose="02020700000000000000" pitchFamily="17" charset="-128"/>
              </a:rPr>
            </a:br>
            <a:r>
              <a:rPr kumimoji="1" lang="en-US" altLang="ja-JP" sz="7200" dirty="0">
                <a:solidFill>
                  <a:srgbClr val="002060"/>
                </a:solidFill>
                <a:latin typeface="UD デジタル 教科書体 N-B" panose="02020700000000000000" pitchFamily="17" charset="-128"/>
                <a:ea typeface="UD デジタル 教科書体 N-B" panose="02020700000000000000" pitchFamily="17" charset="-128"/>
              </a:rPr>
              <a:t>Teams</a:t>
            </a:r>
            <a:r>
              <a:rPr kumimoji="1" lang="ja-JP" altLang="en-US" sz="7200" dirty="0">
                <a:solidFill>
                  <a:srgbClr val="002060"/>
                </a:solidFill>
                <a:latin typeface="UD デジタル 教科書体 N-B" panose="02020700000000000000" pitchFamily="17" charset="-128"/>
                <a:ea typeface="UD デジタル 教科書体 N-B" panose="02020700000000000000" pitchFamily="17" charset="-128"/>
              </a:rPr>
              <a:t>の</a:t>
            </a:r>
            <a:br>
              <a:rPr lang="en-US" altLang="ja-JP" sz="7200" dirty="0">
                <a:solidFill>
                  <a:srgbClr val="002060"/>
                </a:solidFill>
                <a:latin typeface="UD デジタル 教科書体 N-B" panose="02020700000000000000" pitchFamily="17" charset="-128"/>
                <a:ea typeface="UD デジタル 教科書体 N-B" panose="02020700000000000000" pitchFamily="17" charset="-128"/>
              </a:rPr>
            </a:br>
            <a:r>
              <a:rPr kumimoji="1" lang="ja-JP" altLang="en-US" sz="7200" dirty="0">
                <a:solidFill>
                  <a:srgbClr val="002060"/>
                </a:solidFill>
                <a:latin typeface="UD デジタル 教科書体 N-B" panose="02020700000000000000" pitchFamily="17" charset="-128"/>
                <a:ea typeface="UD デジタル 教科書体 N-B" panose="02020700000000000000" pitchFamily="17" charset="-128"/>
              </a:rPr>
              <a:t>クラスノートブック機能</a:t>
            </a:r>
            <a:endParaRPr lang="ja-JP" altLang="en-US" sz="7200" dirty="0">
              <a:solidFill>
                <a:srgbClr val="002060"/>
              </a:solidFill>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531587D6-2DEF-05AE-7D1A-FDD3B23C4C48}"/>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929243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Teams</a:t>
            </a:r>
            <a:r>
              <a:rPr kumimoji="1" lang="ja-JP" altLang="en-US" sz="3200" dirty="0">
                <a:latin typeface="UD デジタル 教科書体 NK-B" panose="02020700000000000000" pitchFamily="18" charset="-128"/>
                <a:ea typeface="UD デジタル 教科書体 NK-B" panose="02020700000000000000" pitchFamily="18" charset="-128"/>
              </a:rPr>
              <a:t>と連動したクラスノートブック（</a:t>
            </a:r>
            <a:r>
              <a:rPr kumimoji="1" lang="en-US" altLang="ja-JP" sz="3200" dirty="0">
                <a:latin typeface="UD デジタル 教科書体 NK-B" panose="02020700000000000000" pitchFamily="18" charset="-128"/>
                <a:ea typeface="UD デジタル 教科書体 NK-B" panose="02020700000000000000" pitchFamily="18" charset="-128"/>
              </a:rPr>
              <a:t>OneNote</a:t>
            </a:r>
            <a:r>
              <a:rPr kumimoji="1" lang="ja-JP" altLang="en-US" sz="3200" dirty="0">
                <a:latin typeface="UD デジタル 教科書体 NK-B" panose="02020700000000000000" pitchFamily="18" charset="-128"/>
                <a:ea typeface="UD デジタル 教科書体 NK-B" panose="02020700000000000000" pitchFamily="18" charset="-128"/>
              </a:rPr>
              <a:t>）の活用</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62500" lnSpcReduction="20000"/>
          </a:bodyPr>
          <a:lstStyle/>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空白のノートブックか</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既存のノートブックコンテンツから</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のどちらかを選択することになります。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他のノートブックで設定したコンテンツライブラリや教師用のセクションの設定を使いたい場合は、「既存のノートブックコンテンツから」を選んでください。</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最初から新しく設定をするときは</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「空白のノートブック」を選択してください。</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次のページからの説明は「空白のノートブック」を選んだときの説明です。　</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625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a:t>
            </a:r>
            <a:r>
              <a:rPr kumimoji="1" lang="en-US" altLang="ja-JP" dirty="0">
                <a:latin typeface="UD デジタル 教科書体 N-B" panose="02020700000000000000" pitchFamily="17" charset="-128"/>
                <a:ea typeface="UD デジタル 教科書体 N-B" panose="02020700000000000000" pitchFamily="17" charset="-128"/>
              </a:rPr>
              <a:t>OneNote</a:t>
            </a:r>
            <a:r>
              <a:rPr kumimoji="1" lang="ja-JP" altLang="en-US" dirty="0">
                <a:latin typeface="UD デジタル 教科書体 N-B" panose="02020700000000000000" pitchFamily="17" charset="-128"/>
                <a:ea typeface="UD デジタル 教科書体 N-B" panose="02020700000000000000" pitchFamily="17" charset="-128"/>
              </a:rPr>
              <a:t>でクラスノートブックを使用するときは、まず</a:t>
            </a:r>
            <a:r>
              <a:rPr kumimoji="1" lang="en-US" altLang="ja-JP" dirty="0">
                <a:latin typeface="UD デジタル 教科書体 N-B" panose="02020700000000000000" pitchFamily="17" charset="-128"/>
                <a:ea typeface="UD デジタル 教科書体 N-B" panose="02020700000000000000" pitchFamily="17" charset="-128"/>
              </a:rPr>
              <a:t>Teams</a:t>
            </a:r>
            <a:r>
              <a:rPr kumimoji="1" lang="ja-JP" altLang="en-US" dirty="0">
                <a:latin typeface="UD デジタル 教科書体 N-B" panose="02020700000000000000" pitchFamily="17" charset="-128"/>
                <a:ea typeface="UD デジタル 教科書体 N-B" panose="02020700000000000000" pitchFamily="17" charset="-128"/>
              </a:rPr>
              <a:t>で最初の設定を行います。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900" dirty="0">
                <a:latin typeface="UD デジタル 教科書体 N-B" panose="02020700000000000000" pitchFamily="17" charset="-128"/>
                <a:ea typeface="UD デジタル 教科書体 N-B" panose="02020700000000000000" pitchFamily="17" charset="-128"/>
              </a:rPr>
              <a:t>・グリッド表示のとき　　・リスト表示のとき</a:t>
            </a:r>
            <a:endParaRPr kumimoji="1" lang="en-US" altLang="ja-JP" sz="19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sz="19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初めて</a:t>
            </a:r>
            <a:r>
              <a:rPr lang="en-US" altLang="ja-JP" dirty="0" err="1">
                <a:latin typeface="UD デジタル 教科書体 N-B" panose="02020700000000000000" pitchFamily="17" charset="-128"/>
                <a:ea typeface="UD デジタル 教科書体 N-B" panose="02020700000000000000" pitchFamily="17" charset="-128"/>
              </a:rPr>
              <a:t>ClassNotebook</a:t>
            </a:r>
            <a:r>
              <a:rPr lang="ja-JP" altLang="en-US" dirty="0">
                <a:latin typeface="UD デジタル 教科書体 N-B" panose="02020700000000000000" pitchFamily="17" charset="-128"/>
                <a:ea typeface="UD デジタル 教科書体 N-B" panose="02020700000000000000" pitchFamily="17" charset="-128"/>
              </a:rPr>
              <a:t>を押すと、</a:t>
            </a:r>
            <a:r>
              <a:rPr kumimoji="1" lang="ja-JP" altLang="en-US" dirty="0">
                <a:latin typeface="UD デジタル 教科書体 N-B" panose="02020700000000000000" pitchFamily="17" charset="-128"/>
                <a:ea typeface="UD デジタル 教科書体 N-B" panose="02020700000000000000" pitchFamily="17" charset="-128"/>
              </a:rPr>
              <a:t>設定ボタンが表示されますので青いボタンを押してください。</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pic>
        <p:nvPicPr>
          <p:cNvPr id="7" name="図 6">
            <a:extLst>
              <a:ext uri="{FF2B5EF4-FFF2-40B4-BE49-F238E27FC236}">
                <a16:creationId xmlns:a16="http://schemas.microsoft.com/office/drawing/2014/main" id="{ECBB6E12-5A6E-C075-9CEA-BE5C14FAE2B4}"/>
              </a:ext>
            </a:extLst>
          </p:cNvPr>
          <p:cNvPicPr>
            <a:picLocks noChangeAspect="1"/>
          </p:cNvPicPr>
          <p:nvPr/>
        </p:nvPicPr>
        <p:blipFill>
          <a:blip r:embed="rId2"/>
          <a:stretch>
            <a:fillRect/>
          </a:stretch>
        </p:blipFill>
        <p:spPr>
          <a:xfrm>
            <a:off x="2559146" y="2247454"/>
            <a:ext cx="3422554" cy="500695"/>
          </a:xfrm>
          <a:prstGeom prst="rect">
            <a:avLst/>
          </a:prstGeom>
        </p:spPr>
      </p:pic>
      <p:pic>
        <p:nvPicPr>
          <p:cNvPr id="9" name="図 8">
            <a:extLst>
              <a:ext uri="{FF2B5EF4-FFF2-40B4-BE49-F238E27FC236}">
                <a16:creationId xmlns:a16="http://schemas.microsoft.com/office/drawing/2014/main" id="{20B49883-A356-64ED-50BB-B0A95E698F8E}"/>
              </a:ext>
            </a:extLst>
          </p:cNvPr>
          <p:cNvPicPr>
            <a:picLocks noChangeAspect="1"/>
          </p:cNvPicPr>
          <p:nvPr/>
        </p:nvPicPr>
        <p:blipFill>
          <a:blip r:embed="rId3"/>
          <a:stretch>
            <a:fillRect/>
          </a:stretch>
        </p:blipFill>
        <p:spPr>
          <a:xfrm>
            <a:off x="1930363" y="4461374"/>
            <a:ext cx="2515252" cy="2286592"/>
          </a:xfrm>
          <a:prstGeom prst="rect">
            <a:avLst/>
          </a:prstGeom>
        </p:spPr>
      </p:pic>
      <p:sp>
        <p:nvSpPr>
          <p:cNvPr id="3" name="四角形: 角を丸くする 2">
            <a:hlinkClick r:id="" action="ppaction://hlinkshowjump?jump=firstslide"/>
            <a:extLst>
              <a:ext uri="{FF2B5EF4-FFF2-40B4-BE49-F238E27FC236}">
                <a16:creationId xmlns:a16="http://schemas.microsoft.com/office/drawing/2014/main" id="{3A1D74A9-3A37-85C0-E8B2-2DD99FA66991}"/>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4" action="ppaction://hlinksldjump"/>
            <a:extLst>
              <a:ext uri="{FF2B5EF4-FFF2-40B4-BE49-F238E27FC236}">
                <a16:creationId xmlns:a16="http://schemas.microsoft.com/office/drawing/2014/main" id="{0798CABD-2584-9F82-7ED9-933B6F23AE4E}"/>
              </a:ext>
            </a:extLst>
          </p:cNvPr>
          <p:cNvSpPr/>
          <p:nvPr/>
        </p:nvSpPr>
        <p:spPr>
          <a:xfrm>
            <a:off x="6019801" y="6302448"/>
            <a:ext cx="4006654"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【10】Teams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のクラスノートブック機能</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1" name="図 10">
            <a:extLst>
              <a:ext uri="{FF2B5EF4-FFF2-40B4-BE49-F238E27FC236}">
                <a16:creationId xmlns:a16="http://schemas.microsoft.com/office/drawing/2014/main" id="{D1C4AD22-33C7-682B-A08E-54169CF15720}"/>
              </a:ext>
            </a:extLst>
          </p:cNvPr>
          <p:cNvPicPr>
            <a:picLocks noChangeAspect="1"/>
          </p:cNvPicPr>
          <p:nvPr/>
        </p:nvPicPr>
        <p:blipFill>
          <a:blip r:embed="rId5"/>
          <a:stretch>
            <a:fillRect/>
          </a:stretch>
        </p:blipFill>
        <p:spPr>
          <a:xfrm>
            <a:off x="925701" y="2270016"/>
            <a:ext cx="1595345" cy="1143121"/>
          </a:xfrm>
          <a:prstGeom prst="rect">
            <a:avLst/>
          </a:prstGeom>
        </p:spPr>
      </p:pic>
      <p:sp>
        <p:nvSpPr>
          <p:cNvPr id="12" name="四角形: 角を丸くする 11">
            <a:extLst>
              <a:ext uri="{FF2B5EF4-FFF2-40B4-BE49-F238E27FC236}">
                <a16:creationId xmlns:a16="http://schemas.microsoft.com/office/drawing/2014/main" id="{F6A6D2F6-17D6-60C3-274B-3F85A853A4CD}"/>
              </a:ext>
            </a:extLst>
          </p:cNvPr>
          <p:cNvSpPr/>
          <p:nvPr/>
        </p:nvSpPr>
        <p:spPr>
          <a:xfrm>
            <a:off x="925701" y="3213422"/>
            <a:ext cx="1428750" cy="21242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8DAE1A2E-D186-7ECC-395F-1E35373307B1}"/>
              </a:ext>
            </a:extLst>
          </p:cNvPr>
          <p:cNvSpPr/>
          <p:nvPr/>
        </p:nvSpPr>
        <p:spPr>
          <a:xfrm>
            <a:off x="4840476" y="2327536"/>
            <a:ext cx="1141224" cy="42061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7953410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クラスノートブック（</a:t>
            </a:r>
            <a:r>
              <a:rPr kumimoji="1" lang="en-US" altLang="ja-JP" sz="3200" dirty="0">
                <a:latin typeface="UD デジタル 教科書体 NK-B" panose="02020700000000000000" pitchFamily="18" charset="-128"/>
                <a:ea typeface="UD デジタル 教科書体 NK-B" panose="02020700000000000000" pitchFamily="18" charset="-128"/>
              </a:rPr>
              <a:t>OneNote</a:t>
            </a:r>
            <a:r>
              <a:rPr kumimoji="1" lang="ja-JP" altLang="en-US" sz="3200" dirty="0">
                <a:latin typeface="UD デジタル 教科書体 NK-B" panose="02020700000000000000" pitchFamily="18" charset="-128"/>
                <a:ea typeface="UD デジタル 教科書体 NK-B" panose="02020700000000000000" pitchFamily="18" charset="-128"/>
              </a:rPr>
              <a:t>）の設定①</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550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★受講者（＝生徒）にノートを配布するときのセクションを設定します。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セクションの追加で設定できます。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各科目の名前を追加するとよいかと思います。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追加後には、右下の「作成」ボタンを押してください。</a:t>
            </a:r>
            <a:r>
              <a:rPr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550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a:t>
            </a:r>
            <a:r>
              <a:rPr kumimoji="1" lang="en-US" altLang="ja-JP" dirty="0">
                <a:latin typeface="UD デジタル 教科書体 N-B" panose="02020700000000000000" pitchFamily="17" charset="-128"/>
                <a:ea typeface="UD デジタル 教科書体 N-B" panose="02020700000000000000" pitchFamily="17" charset="-128"/>
              </a:rPr>
              <a:t>OneNote</a:t>
            </a:r>
            <a:r>
              <a:rPr kumimoji="1" lang="ja-JP" altLang="en-US" dirty="0">
                <a:latin typeface="UD デジタル 教科書体 N-B" panose="02020700000000000000" pitchFamily="17" charset="-128"/>
                <a:ea typeface="UD デジタル 教科書体 N-B" panose="02020700000000000000" pitchFamily="17" charset="-128"/>
              </a:rPr>
              <a:t>の設定内容が表示されますが、そのまま次へを押して下さい。</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A75ABE4B-45E8-0DD8-6211-B87CD92BB17D}"/>
              </a:ext>
            </a:extLst>
          </p:cNvPr>
          <p:cNvSpPr/>
          <p:nvPr/>
        </p:nvSpPr>
        <p:spPr>
          <a:xfrm>
            <a:off x="10455563" y="6215785"/>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2" action="ppaction://hlinksldjump"/>
            <a:extLst>
              <a:ext uri="{FF2B5EF4-FFF2-40B4-BE49-F238E27FC236}">
                <a16:creationId xmlns:a16="http://schemas.microsoft.com/office/drawing/2014/main" id="{A16212D0-FD82-83DA-64DC-EB3742B4509A}"/>
              </a:ext>
            </a:extLst>
          </p:cNvPr>
          <p:cNvSpPr/>
          <p:nvPr/>
        </p:nvSpPr>
        <p:spPr>
          <a:xfrm>
            <a:off x="6019801" y="6302448"/>
            <a:ext cx="4006654"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【10】Teams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のクラスノートブック機能</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1" name="図 10">
            <a:extLst>
              <a:ext uri="{FF2B5EF4-FFF2-40B4-BE49-F238E27FC236}">
                <a16:creationId xmlns:a16="http://schemas.microsoft.com/office/drawing/2014/main" id="{F564DC86-5BBA-CA38-4FE1-C549DFBD4A51}"/>
              </a:ext>
            </a:extLst>
          </p:cNvPr>
          <p:cNvPicPr>
            <a:picLocks noChangeAspect="1"/>
          </p:cNvPicPr>
          <p:nvPr/>
        </p:nvPicPr>
        <p:blipFill>
          <a:blip r:embed="rId3"/>
          <a:stretch>
            <a:fillRect/>
          </a:stretch>
        </p:blipFill>
        <p:spPr>
          <a:xfrm>
            <a:off x="838200" y="1918724"/>
            <a:ext cx="4931795" cy="3685946"/>
          </a:xfrm>
          <a:prstGeom prst="rect">
            <a:avLst/>
          </a:prstGeom>
          <a:ln>
            <a:solidFill>
              <a:schemeClr val="tx1"/>
            </a:solidFill>
          </a:ln>
        </p:spPr>
      </p:pic>
      <p:pic>
        <p:nvPicPr>
          <p:cNvPr id="13" name="図 12">
            <a:extLst>
              <a:ext uri="{FF2B5EF4-FFF2-40B4-BE49-F238E27FC236}">
                <a16:creationId xmlns:a16="http://schemas.microsoft.com/office/drawing/2014/main" id="{AB97A0BA-5A68-DFC2-9C08-9CE3654B62DC}"/>
              </a:ext>
            </a:extLst>
          </p:cNvPr>
          <p:cNvPicPr>
            <a:picLocks noChangeAspect="1"/>
          </p:cNvPicPr>
          <p:nvPr/>
        </p:nvPicPr>
        <p:blipFill>
          <a:blip r:embed="rId4"/>
          <a:stretch>
            <a:fillRect/>
          </a:stretch>
        </p:blipFill>
        <p:spPr>
          <a:xfrm>
            <a:off x="6321735" y="1820960"/>
            <a:ext cx="4464581" cy="3216079"/>
          </a:xfrm>
          <a:prstGeom prst="rect">
            <a:avLst/>
          </a:prstGeom>
          <a:ln>
            <a:solidFill>
              <a:schemeClr val="tx1"/>
            </a:solidFill>
          </a:ln>
        </p:spPr>
      </p:pic>
    </p:spTree>
    <p:extLst>
      <p:ext uri="{BB962C8B-B14F-4D97-AF65-F5344CB8AC3E}">
        <p14:creationId xmlns:p14="http://schemas.microsoft.com/office/powerpoint/2010/main" val="33120097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クラスノートブック（</a:t>
            </a:r>
            <a:r>
              <a:rPr kumimoji="1" lang="en-US" altLang="ja-JP" sz="3200" dirty="0">
                <a:latin typeface="UD デジタル 教科書体 NK-B" panose="02020700000000000000" pitchFamily="18" charset="-128"/>
                <a:ea typeface="UD デジタル 教科書体 NK-B" panose="02020700000000000000" pitchFamily="18" charset="-128"/>
              </a:rPr>
              <a:t>OneNote</a:t>
            </a:r>
            <a:r>
              <a:rPr kumimoji="1" lang="ja-JP" altLang="en-US" sz="3200" dirty="0">
                <a:latin typeface="UD デジタル 教科書体 NK-B" panose="02020700000000000000" pitchFamily="18" charset="-128"/>
                <a:ea typeface="UD デジタル 教科書体 NK-B" panose="02020700000000000000" pitchFamily="18" charset="-128"/>
              </a:rPr>
              <a:t>）の設定②</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199" y="1253330"/>
            <a:ext cx="6166449" cy="4977889"/>
          </a:xfrm>
        </p:spPr>
        <p:txBody>
          <a:bodyPr>
            <a:normAutofit fontScale="850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準備していますの画面が出て、しばらくすると設定が完了すると</a:t>
            </a:r>
            <a:r>
              <a:rPr kumimoji="1" lang="en-US" altLang="ja-JP" dirty="0">
                <a:latin typeface="UD デジタル 教科書体 N-B" panose="02020700000000000000" pitchFamily="17" charset="-128"/>
                <a:ea typeface="UD デジタル 教科書体 N-B" panose="02020700000000000000" pitchFamily="17" charset="-128"/>
              </a:rPr>
              <a:t>OneNote</a:t>
            </a:r>
            <a:r>
              <a:rPr kumimoji="1" lang="ja-JP" altLang="en-US" dirty="0">
                <a:latin typeface="UD デジタル 教科書体 N-B" panose="02020700000000000000" pitchFamily="17" charset="-128"/>
                <a:ea typeface="UD デジタル 教科書体 N-B" panose="02020700000000000000" pitchFamily="17" charset="-128"/>
              </a:rPr>
              <a:t>の初期画面になり、</a:t>
            </a:r>
            <a:r>
              <a:rPr kumimoji="1" lang="en-US" altLang="ja-JP" dirty="0">
                <a:latin typeface="UD デジタル 教科書体 N-B" panose="02020700000000000000" pitchFamily="17" charset="-128"/>
                <a:ea typeface="UD デジタル 教科書体 N-B" panose="02020700000000000000" pitchFamily="17" charset="-128"/>
              </a:rPr>
              <a:t>OneNote</a:t>
            </a:r>
            <a:r>
              <a:rPr kumimoji="1" lang="ja-JP" altLang="en-US" dirty="0">
                <a:latin typeface="UD デジタル 教科書体 N-B" panose="02020700000000000000" pitchFamily="17" charset="-128"/>
                <a:ea typeface="UD デジタル 教科書体 N-B" panose="02020700000000000000" pitchFamily="17" charset="-128"/>
              </a:rPr>
              <a:t>が使えるようになります。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p:txBody>
      </p:sp>
      <p:pic>
        <p:nvPicPr>
          <p:cNvPr id="7" name="図 6">
            <a:extLst>
              <a:ext uri="{FF2B5EF4-FFF2-40B4-BE49-F238E27FC236}">
                <a16:creationId xmlns:a16="http://schemas.microsoft.com/office/drawing/2014/main" id="{44643EEE-7E06-505D-CC52-36384374FB75}"/>
              </a:ext>
            </a:extLst>
          </p:cNvPr>
          <p:cNvPicPr>
            <a:picLocks noChangeAspect="1"/>
          </p:cNvPicPr>
          <p:nvPr/>
        </p:nvPicPr>
        <p:blipFill>
          <a:blip r:embed="rId2"/>
          <a:stretch>
            <a:fillRect/>
          </a:stretch>
        </p:blipFill>
        <p:spPr>
          <a:xfrm>
            <a:off x="1249387" y="2470203"/>
            <a:ext cx="2468599" cy="2102081"/>
          </a:xfrm>
          <a:prstGeom prst="rect">
            <a:avLst/>
          </a:prstGeom>
        </p:spPr>
      </p:pic>
      <p:pic>
        <p:nvPicPr>
          <p:cNvPr id="9" name="図 8">
            <a:extLst>
              <a:ext uri="{FF2B5EF4-FFF2-40B4-BE49-F238E27FC236}">
                <a16:creationId xmlns:a16="http://schemas.microsoft.com/office/drawing/2014/main" id="{67AF325C-0CAF-72F1-8E6A-8A53E522AA9B}"/>
              </a:ext>
            </a:extLst>
          </p:cNvPr>
          <p:cNvPicPr>
            <a:picLocks noChangeAspect="1"/>
          </p:cNvPicPr>
          <p:nvPr/>
        </p:nvPicPr>
        <p:blipFill>
          <a:blip r:embed="rId3"/>
          <a:stretch>
            <a:fillRect/>
          </a:stretch>
        </p:blipFill>
        <p:spPr>
          <a:xfrm>
            <a:off x="4565912" y="2470203"/>
            <a:ext cx="6694196" cy="3884286"/>
          </a:xfrm>
          <a:prstGeom prst="rect">
            <a:avLst/>
          </a:prstGeom>
        </p:spPr>
      </p:pic>
      <p:sp>
        <p:nvSpPr>
          <p:cNvPr id="3" name="四角形: 角を丸くする 2">
            <a:hlinkClick r:id="" action="ppaction://hlinkshowjump?jump=firstslide"/>
            <a:extLst>
              <a:ext uri="{FF2B5EF4-FFF2-40B4-BE49-F238E27FC236}">
                <a16:creationId xmlns:a16="http://schemas.microsoft.com/office/drawing/2014/main" id="{7AF180D2-210A-3C28-D11C-BF1560324118}"/>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4" name="四角形: 角を丸くする 3">
            <a:hlinkClick r:id="rId4" action="ppaction://hlinksldjump"/>
            <a:extLst>
              <a:ext uri="{FF2B5EF4-FFF2-40B4-BE49-F238E27FC236}">
                <a16:creationId xmlns:a16="http://schemas.microsoft.com/office/drawing/2014/main" id="{C2689074-1DA5-6D18-4B24-88692EABD92F}"/>
              </a:ext>
            </a:extLst>
          </p:cNvPr>
          <p:cNvSpPr/>
          <p:nvPr/>
        </p:nvSpPr>
        <p:spPr>
          <a:xfrm>
            <a:off x="6019801" y="6302448"/>
            <a:ext cx="4006654"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【10】Teams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のクラスノートブック機能</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330795955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7200" dirty="0">
                <a:solidFill>
                  <a:srgbClr val="002060"/>
                </a:solidFill>
                <a:latin typeface="UD デジタル 教科書体 N-B" panose="02020700000000000000" pitchFamily="17" charset="-128"/>
                <a:ea typeface="UD デジタル 教科書体 N-B" panose="02020700000000000000" pitchFamily="17" charset="-128"/>
              </a:rPr>
              <a:t>【1</a:t>
            </a:r>
            <a:r>
              <a:rPr lang="en-US" altLang="ja-JP" sz="7200" dirty="0">
                <a:solidFill>
                  <a:srgbClr val="002060"/>
                </a:solidFill>
                <a:latin typeface="UD デジタル 教科書体 N-B" panose="02020700000000000000" pitchFamily="17" charset="-128"/>
                <a:ea typeface="UD デジタル 教科書体 N-B" panose="02020700000000000000" pitchFamily="17" charset="-128"/>
              </a:rPr>
              <a:t>1</a:t>
            </a:r>
            <a:r>
              <a:rPr kumimoji="1" lang="en-US" altLang="ja-JP" sz="7200" dirty="0">
                <a:solidFill>
                  <a:srgbClr val="002060"/>
                </a:solidFill>
                <a:latin typeface="UD デジタル 教科書体 N-B" panose="02020700000000000000" pitchFamily="17" charset="-128"/>
                <a:ea typeface="UD デジタル 教科書体 N-B" panose="02020700000000000000" pitchFamily="17" charset="-128"/>
              </a:rPr>
              <a:t>】</a:t>
            </a:r>
            <a:br>
              <a:rPr lang="en-US" altLang="ja-JP" sz="7200" dirty="0">
                <a:solidFill>
                  <a:srgbClr val="002060"/>
                </a:solidFill>
                <a:latin typeface="UD デジタル 教科書体 N-B" panose="02020700000000000000" pitchFamily="17" charset="-128"/>
                <a:ea typeface="UD デジタル 教科書体 N-B" panose="02020700000000000000" pitchFamily="17" charset="-128"/>
              </a:rPr>
            </a:br>
            <a:r>
              <a:rPr lang="en-US" altLang="ja-JP" sz="7200" dirty="0">
                <a:solidFill>
                  <a:srgbClr val="002060"/>
                </a:solidFill>
                <a:latin typeface="UD デジタル 教科書体 N-B" panose="02020700000000000000" pitchFamily="17" charset="-128"/>
                <a:ea typeface="UD デジタル 教科書体 N-B" panose="02020700000000000000" pitchFamily="17" charset="-128"/>
              </a:rPr>
              <a:t>Teams</a:t>
            </a:r>
            <a:r>
              <a:rPr lang="ja-JP" altLang="en-US" sz="7200" dirty="0">
                <a:solidFill>
                  <a:srgbClr val="002060"/>
                </a:solidFill>
                <a:latin typeface="UD デジタル 教科書体 N-B" panose="02020700000000000000" pitchFamily="17" charset="-128"/>
                <a:ea typeface="UD デジタル 教科書体 N-B" panose="02020700000000000000" pitchFamily="17" charset="-128"/>
              </a:rPr>
              <a:t>を授業で用いる</a:t>
            </a:r>
          </a:p>
        </p:txBody>
      </p:sp>
      <p:sp>
        <p:nvSpPr>
          <p:cNvPr id="3" name="四角形: 角を丸くする 2">
            <a:hlinkClick r:id="" action="ppaction://hlinkshowjump?jump=firstslide"/>
            <a:extLst>
              <a:ext uri="{FF2B5EF4-FFF2-40B4-BE49-F238E27FC236}">
                <a16:creationId xmlns:a16="http://schemas.microsoft.com/office/drawing/2014/main" id="{55C3A5E8-9166-A01E-49E0-410A5FF897AE}"/>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72997696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199" y="1253330"/>
            <a:ext cx="4870451" cy="4977889"/>
          </a:xfrm>
        </p:spPr>
        <p:txBody>
          <a:bodyPr>
            <a:normAutofit/>
          </a:bodyPr>
          <a:lstStyle/>
          <a:p>
            <a:pPr marL="0" indent="0">
              <a:lnSpc>
                <a:spcPct val="120000"/>
              </a:lnSpc>
              <a:buNone/>
            </a:pPr>
            <a:r>
              <a:rPr kumimoji="1" lang="ja-JP" altLang="en-US" sz="1600" dirty="0">
                <a:latin typeface="UD デジタル 教科書体 N-B" panose="02020700000000000000" pitchFamily="17" charset="-128"/>
                <a:ea typeface="UD デジタル 教科書体 N-B" panose="02020700000000000000" pitchFamily="17" charset="-128"/>
              </a:rPr>
              <a:t>◆</a:t>
            </a:r>
            <a:r>
              <a:rPr lang="en-US" altLang="ja-JP" sz="1600" dirty="0">
                <a:latin typeface="UD デジタル 教科書体 N-B" panose="02020700000000000000" pitchFamily="17" charset="-128"/>
                <a:ea typeface="UD デジタル 教科書体 N-B" panose="02020700000000000000" pitchFamily="17" charset="-128"/>
              </a:rPr>
              <a:t>Teams</a:t>
            </a:r>
            <a:r>
              <a:rPr lang="ja-JP" altLang="en-US" sz="1600" dirty="0">
                <a:latin typeface="UD デジタル 教科書体 N-B" panose="02020700000000000000" pitchFamily="17" charset="-128"/>
                <a:ea typeface="UD デジタル 教科書体 N-B" panose="02020700000000000000" pitchFamily="17" charset="-128"/>
              </a:rPr>
              <a:t>の中でバラバラの場所に存在している</a:t>
            </a: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600" dirty="0">
                <a:latin typeface="UD デジタル 教科書体 N-B" panose="02020700000000000000" pitchFamily="17" charset="-128"/>
                <a:ea typeface="UD デジタル 教科書体 N-B" panose="02020700000000000000" pitchFamily="17" charset="-128"/>
              </a:rPr>
              <a:t>　ファイルやリンクなどを１カ所で集約する</a:t>
            </a: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600" dirty="0">
                <a:latin typeface="UD デジタル 教科書体 N-B" panose="02020700000000000000" pitchFamily="17" charset="-128"/>
                <a:ea typeface="UD デジタル 教科書体 N-B" panose="02020700000000000000" pitchFamily="17" charset="-128"/>
              </a:rPr>
              <a:t>　ことができます。</a:t>
            </a: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600" dirty="0">
                <a:latin typeface="UD デジタル 教科書体 N-B" panose="02020700000000000000" pitchFamily="17" charset="-128"/>
                <a:ea typeface="UD デジタル 教科書体 N-B" panose="02020700000000000000" pitchFamily="17" charset="-128"/>
              </a:rPr>
              <a:t>　・授業で使用したいファイルやリンクなどが</a:t>
            </a: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600" dirty="0">
                <a:latin typeface="UD デジタル 教科書体 N-B" panose="02020700000000000000" pitchFamily="17" charset="-128"/>
                <a:ea typeface="UD デジタル 教科書体 N-B" panose="02020700000000000000" pitchFamily="17" charset="-128"/>
              </a:rPr>
              <a:t>　　</a:t>
            </a:r>
            <a:r>
              <a:rPr lang="en-US" altLang="ja-JP" sz="1600" dirty="0">
                <a:latin typeface="UD デジタル 教科書体 N-B" panose="02020700000000000000" pitchFamily="17" charset="-128"/>
                <a:ea typeface="UD デジタル 教科書体 N-B" panose="02020700000000000000" pitchFamily="17" charset="-128"/>
              </a:rPr>
              <a:t>Teams</a:t>
            </a:r>
            <a:r>
              <a:rPr lang="ja-JP" altLang="en-US" sz="1600" dirty="0">
                <a:latin typeface="UD デジタル 教科書体 N-B" panose="02020700000000000000" pitchFamily="17" charset="-128"/>
                <a:ea typeface="UD デジタル 教科書体 N-B" panose="02020700000000000000" pitchFamily="17" charset="-128"/>
              </a:rPr>
              <a:t>中でバラバラなところにあったとしても</a:t>
            </a: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600" dirty="0">
                <a:latin typeface="UD デジタル 教科書体 N-B" panose="02020700000000000000" pitchFamily="17" charset="-128"/>
                <a:ea typeface="UD デジタル 教科書体 N-B" panose="02020700000000000000" pitchFamily="17" charset="-128"/>
              </a:rPr>
              <a:t>　　「モジュール」で設定することで、生徒が</a:t>
            </a: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600" dirty="0">
                <a:latin typeface="UD デジタル 教科書体 N-B" panose="02020700000000000000" pitchFamily="17" charset="-128"/>
                <a:ea typeface="UD デジタル 教科書体 N-B" panose="02020700000000000000" pitchFamily="17" charset="-128"/>
              </a:rPr>
              <a:t>　　授業中に色々なところを開いたりすること</a:t>
            </a: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600" dirty="0">
                <a:latin typeface="UD デジタル 教科書体 N-B" panose="02020700000000000000" pitchFamily="17" charset="-128"/>
                <a:ea typeface="UD デジタル 教科書体 N-B" panose="02020700000000000000" pitchFamily="17" charset="-128"/>
              </a:rPr>
              <a:t>　　なくこの授業タブだけで進めていくことが</a:t>
            </a: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600" dirty="0">
                <a:latin typeface="UD デジタル 教科書体 N-B" panose="02020700000000000000" pitchFamily="17" charset="-128"/>
                <a:ea typeface="UD デジタル 教科書体 N-B" panose="02020700000000000000" pitchFamily="17" charset="-128"/>
              </a:rPr>
              <a:t>　　できます。</a:t>
            </a: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600" dirty="0">
                <a:latin typeface="UD デジタル 教科書体 N-B" panose="02020700000000000000" pitchFamily="17" charset="-128"/>
                <a:ea typeface="UD デジタル 教科書体 N-B" panose="02020700000000000000" pitchFamily="17" charset="-128"/>
              </a:rPr>
              <a:t>　・授業展開に合わせて順番を入れ替えること</a:t>
            </a: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600" dirty="0">
                <a:latin typeface="UD デジタル 教科書体 N-B" panose="02020700000000000000" pitchFamily="17" charset="-128"/>
                <a:ea typeface="UD デジタル 教科書体 N-B" panose="02020700000000000000" pitchFamily="17" charset="-128"/>
              </a:rPr>
              <a:t>　　もできます。</a:t>
            </a:r>
            <a:endParaRPr kumimoji="1" lang="en-US" altLang="ja-JP" sz="1600" dirty="0">
              <a:latin typeface="UD デジタル 教科書体 N-B" panose="02020700000000000000" pitchFamily="17" charset="-128"/>
              <a:ea typeface="UD デジタル 教科書体 N-B" panose="02020700000000000000" pitchFamily="17" charset="-128"/>
            </a:endParaRPr>
          </a:p>
        </p:txBody>
      </p:sp>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lang="en-US" altLang="ja-JP" sz="3200" dirty="0">
                <a:latin typeface="UD デジタル 教科書体 NK-B" panose="02020700000000000000" pitchFamily="18" charset="-128"/>
                <a:ea typeface="UD デジタル 教科書体 NK-B" panose="02020700000000000000" pitchFamily="18" charset="-128"/>
              </a:rPr>
              <a:t>Teams</a:t>
            </a:r>
            <a:r>
              <a:rPr lang="ja-JP" altLang="en-US" sz="3200" dirty="0">
                <a:latin typeface="UD デジタル 教科書体 NK-B" panose="02020700000000000000" pitchFamily="18" charset="-128"/>
                <a:ea typeface="UD デジタル 教科書体 NK-B" panose="02020700000000000000" pitchFamily="18" charset="-128"/>
              </a:rPr>
              <a:t>を授業で用いる①</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204CE8FF-BAFD-3AEF-3B09-A620F33F7A85}"/>
              </a:ext>
            </a:extLst>
          </p:cNvPr>
          <p:cNvSpPr/>
          <p:nvPr/>
        </p:nvSpPr>
        <p:spPr>
          <a:xfrm>
            <a:off x="10534638" y="6201177"/>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4" name="四角形: 角を丸くする 3">
            <a:hlinkClick r:id="rId2" action="ppaction://hlinksldjump"/>
            <a:extLst>
              <a:ext uri="{FF2B5EF4-FFF2-40B4-BE49-F238E27FC236}">
                <a16:creationId xmlns:a16="http://schemas.microsoft.com/office/drawing/2014/main" id="{B210E36C-FBF1-7738-A02E-6E712268100A}"/>
              </a:ext>
            </a:extLst>
          </p:cNvPr>
          <p:cNvSpPr/>
          <p:nvPr/>
        </p:nvSpPr>
        <p:spPr>
          <a:xfrm>
            <a:off x="6430537" y="6302448"/>
            <a:ext cx="3595917"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【11】Teams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を授業で用いる</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4" name="図 13">
            <a:extLst>
              <a:ext uri="{FF2B5EF4-FFF2-40B4-BE49-F238E27FC236}">
                <a16:creationId xmlns:a16="http://schemas.microsoft.com/office/drawing/2014/main" id="{5B38DA3A-3710-272B-6ED9-A0199ACFB429}"/>
              </a:ext>
            </a:extLst>
          </p:cNvPr>
          <p:cNvPicPr>
            <a:picLocks noChangeAspect="1"/>
          </p:cNvPicPr>
          <p:nvPr/>
        </p:nvPicPr>
        <p:blipFill>
          <a:blip r:embed="rId3"/>
          <a:stretch>
            <a:fillRect/>
          </a:stretch>
        </p:blipFill>
        <p:spPr>
          <a:xfrm>
            <a:off x="8135971" y="2789843"/>
            <a:ext cx="3306729" cy="3171455"/>
          </a:xfrm>
          <a:prstGeom prst="rect">
            <a:avLst/>
          </a:prstGeom>
        </p:spPr>
      </p:pic>
      <p:pic>
        <p:nvPicPr>
          <p:cNvPr id="8" name="図 7">
            <a:extLst>
              <a:ext uri="{FF2B5EF4-FFF2-40B4-BE49-F238E27FC236}">
                <a16:creationId xmlns:a16="http://schemas.microsoft.com/office/drawing/2014/main" id="{45E6B376-4DBA-E525-0C1A-86A6557972D1}"/>
              </a:ext>
            </a:extLst>
          </p:cNvPr>
          <p:cNvPicPr>
            <a:picLocks noChangeAspect="1"/>
          </p:cNvPicPr>
          <p:nvPr/>
        </p:nvPicPr>
        <p:blipFill>
          <a:blip r:embed="rId4"/>
          <a:stretch>
            <a:fillRect/>
          </a:stretch>
        </p:blipFill>
        <p:spPr>
          <a:xfrm>
            <a:off x="5933177" y="1588187"/>
            <a:ext cx="2016665" cy="2538626"/>
          </a:xfrm>
          <a:prstGeom prst="rect">
            <a:avLst/>
          </a:prstGeom>
        </p:spPr>
      </p:pic>
      <p:sp>
        <p:nvSpPr>
          <p:cNvPr id="9" name="正方形/長方形 8">
            <a:extLst>
              <a:ext uri="{FF2B5EF4-FFF2-40B4-BE49-F238E27FC236}">
                <a16:creationId xmlns:a16="http://schemas.microsoft.com/office/drawing/2014/main" id="{71D3760E-83E1-A5CD-E241-2E718C8DD861}"/>
              </a:ext>
            </a:extLst>
          </p:cNvPr>
          <p:cNvSpPr/>
          <p:nvPr/>
        </p:nvSpPr>
        <p:spPr>
          <a:xfrm flipV="1">
            <a:off x="6119306" y="3133170"/>
            <a:ext cx="410772" cy="2286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32084D50-4FD8-2DA0-4FAA-9D8F374030BA}"/>
              </a:ext>
            </a:extLst>
          </p:cNvPr>
          <p:cNvSpPr txBox="1"/>
          <p:nvPr/>
        </p:nvSpPr>
        <p:spPr>
          <a:xfrm>
            <a:off x="8002919" y="2397679"/>
            <a:ext cx="2954655" cy="369332"/>
          </a:xfrm>
          <a:prstGeom prst="rect">
            <a:avLst/>
          </a:prstGeom>
          <a:noFill/>
        </p:spPr>
        <p:txBody>
          <a:bodyPr wrap="non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リスト表示の一般チャネル</a:t>
            </a:r>
          </a:p>
        </p:txBody>
      </p:sp>
      <p:sp>
        <p:nvSpPr>
          <p:cNvPr id="11" name="テキスト ボックス 10">
            <a:extLst>
              <a:ext uri="{FF2B5EF4-FFF2-40B4-BE49-F238E27FC236}">
                <a16:creationId xmlns:a16="http://schemas.microsoft.com/office/drawing/2014/main" id="{996B9FA2-150A-AD5D-EA27-716C87B1679D}"/>
              </a:ext>
            </a:extLst>
          </p:cNvPr>
          <p:cNvSpPr txBox="1"/>
          <p:nvPr/>
        </p:nvSpPr>
        <p:spPr>
          <a:xfrm>
            <a:off x="5880100" y="1233069"/>
            <a:ext cx="3185487" cy="369332"/>
          </a:xfrm>
          <a:prstGeom prst="rect">
            <a:avLst/>
          </a:prstGeom>
          <a:noFill/>
        </p:spPr>
        <p:txBody>
          <a:bodyPr wrap="none" rtlCol="0">
            <a:spAutoFit/>
          </a:bodyPr>
          <a:lstStyle/>
          <a:p>
            <a:r>
              <a:rPr lang="ja-JP" altLang="en-US" dirty="0">
                <a:latin typeface="UD デジタル 教科書体 N-B" panose="02020700000000000000" pitchFamily="17" charset="-128"/>
                <a:ea typeface="UD デジタル 教科書体 N-B" panose="02020700000000000000" pitchFamily="17" charset="-128"/>
              </a:rPr>
              <a:t>グリッド</a:t>
            </a:r>
            <a:r>
              <a:rPr kumimoji="1" lang="ja-JP" altLang="en-US" dirty="0">
                <a:latin typeface="UD デジタル 教科書体 N-B" panose="02020700000000000000" pitchFamily="17" charset="-128"/>
                <a:ea typeface="UD デジタル 教科書体 N-B" panose="02020700000000000000" pitchFamily="17" charset="-128"/>
              </a:rPr>
              <a:t>表示の一般チャネル</a:t>
            </a:r>
          </a:p>
        </p:txBody>
      </p:sp>
      <p:sp>
        <p:nvSpPr>
          <p:cNvPr id="12" name="正方形/長方形 11">
            <a:extLst>
              <a:ext uri="{FF2B5EF4-FFF2-40B4-BE49-F238E27FC236}">
                <a16:creationId xmlns:a16="http://schemas.microsoft.com/office/drawing/2014/main" id="{B3A2C10B-2169-C90B-3612-BFB0CA04C308}"/>
              </a:ext>
            </a:extLst>
          </p:cNvPr>
          <p:cNvSpPr/>
          <p:nvPr/>
        </p:nvSpPr>
        <p:spPr>
          <a:xfrm flipV="1">
            <a:off x="10469056" y="2857500"/>
            <a:ext cx="410772" cy="2286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7298008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ー 4">
            <a:extLst>
              <a:ext uri="{FF2B5EF4-FFF2-40B4-BE49-F238E27FC236}">
                <a16:creationId xmlns:a16="http://schemas.microsoft.com/office/drawing/2014/main" id="{CBAC5CD8-4B57-4197-E1B3-D4353F0AD606}"/>
              </a:ext>
            </a:extLst>
          </p:cNvPr>
          <p:cNvSpPr txBox="1">
            <a:spLocks/>
          </p:cNvSpPr>
          <p:nvPr/>
        </p:nvSpPr>
        <p:spPr>
          <a:xfrm>
            <a:off x="6105795" y="1376600"/>
            <a:ext cx="8909650" cy="4977889"/>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dirty="0">
                <a:latin typeface="UD デジタル 教科書体 N-B" panose="02020700000000000000" pitchFamily="17" charset="-128"/>
                <a:ea typeface="UD デジタル 教科書体 N-B" panose="02020700000000000000" pitchFamily="17" charset="-128"/>
              </a:rPr>
              <a:t>④下書き状態になりますが、内容の設定をするまでは</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dirty="0">
                <a:latin typeface="UD デジタル 教科書体 N-B" panose="02020700000000000000" pitchFamily="17" charset="-128"/>
                <a:ea typeface="UD デジタル 教科書体 N-B" panose="02020700000000000000" pitchFamily="17" charset="-128"/>
              </a:rPr>
              <a:t>　公開ボタンを押さないようにしてください。</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endParaRPr lang="ja-JP" altLang="en-US"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dirty="0">
                <a:latin typeface="UD デジタル 教科書体 N-B" panose="02020700000000000000" pitchFamily="17" charset="-128"/>
                <a:ea typeface="UD デジタル 教科書体 N-B" panose="02020700000000000000" pitchFamily="17" charset="-128"/>
              </a:rPr>
              <a:t>⑤他の科目などのモジュールを追加したい場合は、</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dirty="0">
                <a:latin typeface="UD デジタル 教科書体 N-B" panose="02020700000000000000" pitchFamily="17" charset="-128"/>
                <a:ea typeface="UD デジタル 教科書体 N-B" panose="02020700000000000000" pitchFamily="17" charset="-128"/>
              </a:rPr>
              <a:t>　モジュールの追加ボタンを押します。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p:txBody>
      </p:sp>
      <p:pic>
        <p:nvPicPr>
          <p:cNvPr id="19" name="図 18">
            <a:extLst>
              <a:ext uri="{FF2B5EF4-FFF2-40B4-BE49-F238E27FC236}">
                <a16:creationId xmlns:a16="http://schemas.microsoft.com/office/drawing/2014/main" id="{8BBD4FF4-B589-0BB4-1AF2-582692F1D4F5}"/>
              </a:ext>
            </a:extLst>
          </p:cNvPr>
          <p:cNvPicPr>
            <a:picLocks noChangeAspect="1"/>
          </p:cNvPicPr>
          <p:nvPr/>
        </p:nvPicPr>
        <p:blipFill>
          <a:blip r:embed="rId3"/>
          <a:stretch>
            <a:fillRect/>
          </a:stretch>
        </p:blipFill>
        <p:spPr>
          <a:xfrm>
            <a:off x="1424941" y="5098243"/>
            <a:ext cx="2989140" cy="1559551"/>
          </a:xfrm>
          <a:prstGeom prst="rect">
            <a:avLst/>
          </a:prstGeom>
          <a:ln>
            <a:solidFill>
              <a:schemeClr val="tx1"/>
            </a:solidFill>
          </a:ln>
        </p:spPr>
      </p:pic>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199" y="1253330"/>
            <a:ext cx="5284611" cy="4977889"/>
          </a:xfrm>
        </p:spPr>
        <p:txBody>
          <a:bodyPr>
            <a:normAutofit/>
          </a:bodyPr>
          <a:lstStyle/>
          <a:p>
            <a:pPr marL="0" indent="0">
              <a:lnSpc>
                <a:spcPct val="120000"/>
              </a:lnSpc>
              <a:buNone/>
            </a:pPr>
            <a:r>
              <a:rPr lang="ja-JP" altLang="en-US" sz="2000" dirty="0">
                <a:latin typeface="UD デジタル 教科書体 N-B" panose="02020700000000000000" pitchFamily="17" charset="-128"/>
                <a:ea typeface="UD デジタル 教科書体 N-B" panose="02020700000000000000" pitchFamily="17" charset="-128"/>
              </a:rPr>
              <a:t>★設定する方法</a:t>
            </a:r>
          </a:p>
          <a:p>
            <a:pPr marL="0" indent="0">
              <a:lnSpc>
                <a:spcPct val="120000"/>
              </a:lnSpc>
              <a:buNone/>
            </a:pPr>
            <a:r>
              <a:rPr lang="ja-JP" altLang="en-US" sz="1600" dirty="0">
                <a:latin typeface="UD デジタル 教科書体 N-B" panose="02020700000000000000" pitchFamily="17" charset="-128"/>
                <a:ea typeface="UD デジタル 教科書体 N-B" panose="02020700000000000000" pitchFamily="17" charset="-128"/>
              </a:rPr>
              <a:t>①最初だけ、下記の「モジュールの作成」を押します</a:t>
            </a: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600" dirty="0">
                <a:latin typeface="UD デジタル 教科書体 N-B" panose="02020700000000000000" pitchFamily="17" charset="-128"/>
                <a:ea typeface="UD デジタル 教科書体 N-B" panose="02020700000000000000" pitchFamily="17" charset="-128"/>
              </a:rPr>
              <a:t>　　　　　　　　　　　　　②新しいモジュールを選択</a:t>
            </a: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sz="1600" dirty="0">
              <a:latin typeface="UD デジタル 教科書体 N-B" panose="02020700000000000000" pitchFamily="17" charset="-128"/>
              <a:ea typeface="UD デジタル 教科書体 N-B" panose="02020700000000000000" pitchFamily="17" charset="-128"/>
            </a:endParaRPr>
          </a:p>
          <a:p>
            <a:pPr marL="182563" indent="-182563">
              <a:lnSpc>
                <a:spcPct val="100000"/>
              </a:lnSpc>
              <a:buFont typeface="Arial" panose="020B0604020202020204" pitchFamily="34" charset="0"/>
              <a:buNone/>
            </a:pPr>
            <a:r>
              <a:rPr lang="ja-JP" altLang="en-US" sz="1600" dirty="0">
                <a:latin typeface="UD デジタル 教科書体 N-B" panose="02020700000000000000" pitchFamily="17" charset="-128"/>
                <a:ea typeface="UD デジタル 教科書体 N-B" panose="02020700000000000000" pitchFamily="17" charset="-128"/>
              </a:rPr>
              <a:t>③モジュールの名前を決めて、入力します。必要に応じてモジュールの説明を加えてください。保存ボタンを押します</a:t>
            </a: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sz="2000" dirty="0">
                <a:latin typeface="UD デジタル 教科書体 N-B" panose="02020700000000000000" pitchFamily="17" charset="-128"/>
                <a:ea typeface="UD デジタル 教科書体 N-B" panose="02020700000000000000" pitchFamily="17" charset="-128"/>
              </a:rPr>
              <a:t>　</a:t>
            </a:r>
            <a:endParaRPr kumimoji="1" lang="en-US" altLang="ja-JP" sz="2000" dirty="0">
              <a:latin typeface="UD デジタル 教科書体 N-B" panose="02020700000000000000" pitchFamily="17" charset="-128"/>
              <a:ea typeface="UD デジタル 教科書体 N-B" panose="02020700000000000000" pitchFamily="17" charset="-128"/>
            </a:endParaRPr>
          </a:p>
        </p:txBody>
      </p:sp>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lang="en-US" altLang="ja-JP" sz="3200" dirty="0">
                <a:latin typeface="UD デジタル 教科書体 NK-B" panose="02020700000000000000" pitchFamily="18" charset="-128"/>
                <a:ea typeface="UD デジタル 教科書体 NK-B" panose="02020700000000000000" pitchFamily="18" charset="-128"/>
              </a:rPr>
              <a:t>Teams</a:t>
            </a:r>
            <a:r>
              <a:rPr lang="ja-JP" altLang="en-US" sz="3200" dirty="0">
                <a:latin typeface="UD デジタル 教科書体 NK-B" panose="02020700000000000000" pitchFamily="18" charset="-128"/>
                <a:ea typeface="UD デジタル 教科書体 NK-B" panose="02020700000000000000" pitchFamily="18" charset="-128"/>
              </a:rPr>
              <a:t>を授業で用いる②</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テキスト ボックス 7">
            <a:extLst>
              <a:ext uri="{FF2B5EF4-FFF2-40B4-BE49-F238E27FC236}">
                <a16:creationId xmlns:a16="http://schemas.microsoft.com/office/drawing/2014/main" id="{2284DB51-BBDB-DA9B-9332-CE103B96C413}"/>
              </a:ext>
            </a:extLst>
          </p:cNvPr>
          <p:cNvSpPr txBox="1"/>
          <p:nvPr/>
        </p:nvSpPr>
        <p:spPr>
          <a:xfrm>
            <a:off x="1734607" y="2510769"/>
            <a:ext cx="4166559" cy="369332"/>
          </a:xfrm>
          <a:prstGeom prst="rect">
            <a:avLst/>
          </a:prstGeom>
          <a:noFill/>
        </p:spPr>
        <p:txBody>
          <a:bodyPr wrap="square" rtlCol="0">
            <a:spAutoFit/>
          </a:bodyPr>
          <a:lstStyle/>
          <a:p>
            <a:r>
              <a:rPr lang="ja-JP" altLang="en-US" dirty="0"/>
              <a:t>　</a:t>
            </a:r>
            <a:endParaRPr kumimoji="1" lang="en-US" altLang="ja-JP" dirty="0"/>
          </a:p>
        </p:txBody>
      </p:sp>
      <p:sp>
        <p:nvSpPr>
          <p:cNvPr id="3" name="四角形: 角を丸くする 2">
            <a:hlinkClick r:id="" action="ppaction://hlinkshowjump?jump=firstslide"/>
            <a:extLst>
              <a:ext uri="{FF2B5EF4-FFF2-40B4-BE49-F238E27FC236}">
                <a16:creationId xmlns:a16="http://schemas.microsoft.com/office/drawing/2014/main" id="{204CE8FF-BAFD-3AEF-3B09-A620F33F7A85}"/>
              </a:ext>
            </a:extLst>
          </p:cNvPr>
          <p:cNvSpPr/>
          <p:nvPr/>
        </p:nvSpPr>
        <p:spPr>
          <a:xfrm>
            <a:off x="10534638" y="6201177"/>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4" name="図 13">
            <a:extLst>
              <a:ext uri="{FF2B5EF4-FFF2-40B4-BE49-F238E27FC236}">
                <a16:creationId xmlns:a16="http://schemas.microsoft.com/office/drawing/2014/main" id="{E3CD3A77-EC2A-51CE-C70F-CD6B659A4448}"/>
              </a:ext>
            </a:extLst>
          </p:cNvPr>
          <p:cNvPicPr>
            <a:picLocks noChangeAspect="1"/>
          </p:cNvPicPr>
          <p:nvPr/>
        </p:nvPicPr>
        <p:blipFill>
          <a:blip r:embed="rId4"/>
          <a:stretch>
            <a:fillRect/>
          </a:stretch>
        </p:blipFill>
        <p:spPr>
          <a:xfrm>
            <a:off x="7969940" y="4626699"/>
            <a:ext cx="1981477" cy="847843"/>
          </a:xfrm>
          <a:prstGeom prst="rect">
            <a:avLst/>
          </a:prstGeom>
        </p:spPr>
      </p:pic>
      <p:sp>
        <p:nvSpPr>
          <p:cNvPr id="15" name="正方形/長方形 14">
            <a:extLst>
              <a:ext uri="{FF2B5EF4-FFF2-40B4-BE49-F238E27FC236}">
                <a16:creationId xmlns:a16="http://schemas.microsoft.com/office/drawing/2014/main" id="{709504BB-A71F-D301-CD84-47C19B1981C5}"/>
              </a:ext>
            </a:extLst>
          </p:cNvPr>
          <p:cNvSpPr/>
          <p:nvPr/>
        </p:nvSpPr>
        <p:spPr>
          <a:xfrm>
            <a:off x="3890622" y="6445852"/>
            <a:ext cx="502131" cy="26358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2A3071E1-F4E4-B907-3A1F-14B32B209BC2}"/>
              </a:ext>
            </a:extLst>
          </p:cNvPr>
          <p:cNvPicPr>
            <a:picLocks noChangeAspect="1"/>
          </p:cNvPicPr>
          <p:nvPr/>
        </p:nvPicPr>
        <p:blipFill>
          <a:blip r:embed="rId5"/>
          <a:stretch>
            <a:fillRect/>
          </a:stretch>
        </p:blipFill>
        <p:spPr>
          <a:xfrm>
            <a:off x="1439627" y="2115796"/>
            <a:ext cx="2044719" cy="2035253"/>
          </a:xfrm>
          <a:prstGeom prst="rect">
            <a:avLst/>
          </a:prstGeom>
          <a:ln>
            <a:solidFill>
              <a:schemeClr val="tx1"/>
            </a:solidFill>
          </a:ln>
        </p:spPr>
      </p:pic>
      <p:pic>
        <p:nvPicPr>
          <p:cNvPr id="16" name="図 15">
            <a:extLst>
              <a:ext uri="{FF2B5EF4-FFF2-40B4-BE49-F238E27FC236}">
                <a16:creationId xmlns:a16="http://schemas.microsoft.com/office/drawing/2014/main" id="{A52A5BC9-51D0-9B44-3E5C-6F41C2A5D47C}"/>
              </a:ext>
            </a:extLst>
          </p:cNvPr>
          <p:cNvPicPr>
            <a:picLocks noChangeAspect="1"/>
          </p:cNvPicPr>
          <p:nvPr/>
        </p:nvPicPr>
        <p:blipFill>
          <a:blip r:embed="rId6"/>
          <a:stretch>
            <a:fillRect/>
          </a:stretch>
        </p:blipFill>
        <p:spPr>
          <a:xfrm>
            <a:off x="3688975" y="2930055"/>
            <a:ext cx="1933845" cy="1162212"/>
          </a:xfrm>
          <a:prstGeom prst="rect">
            <a:avLst/>
          </a:prstGeom>
          <a:ln>
            <a:solidFill>
              <a:schemeClr val="tx1"/>
            </a:solidFill>
          </a:ln>
        </p:spPr>
      </p:pic>
      <p:pic>
        <p:nvPicPr>
          <p:cNvPr id="21" name="図 20">
            <a:extLst>
              <a:ext uri="{FF2B5EF4-FFF2-40B4-BE49-F238E27FC236}">
                <a16:creationId xmlns:a16="http://schemas.microsoft.com/office/drawing/2014/main" id="{365ED131-99F3-ACC9-D67C-811713BF6F68}"/>
              </a:ext>
            </a:extLst>
          </p:cNvPr>
          <p:cNvPicPr>
            <a:picLocks noChangeAspect="1"/>
          </p:cNvPicPr>
          <p:nvPr/>
        </p:nvPicPr>
        <p:blipFill>
          <a:blip r:embed="rId7"/>
          <a:stretch>
            <a:fillRect/>
          </a:stretch>
        </p:blipFill>
        <p:spPr>
          <a:xfrm>
            <a:off x="6505370" y="2232543"/>
            <a:ext cx="5284612" cy="517952"/>
          </a:xfrm>
          <a:prstGeom prst="rect">
            <a:avLst/>
          </a:prstGeom>
          <a:ln>
            <a:solidFill>
              <a:schemeClr val="tx1"/>
            </a:solidFill>
          </a:ln>
        </p:spPr>
      </p:pic>
      <p:sp>
        <p:nvSpPr>
          <p:cNvPr id="10" name="四角形: 角を丸くする 9">
            <a:hlinkClick r:id="rId8" action="ppaction://hlinksldjump"/>
            <a:extLst>
              <a:ext uri="{FF2B5EF4-FFF2-40B4-BE49-F238E27FC236}">
                <a16:creationId xmlns:a16="http://schemas.microsoft.com/office/drawing/2014/main" id="{CF647349-E3D4-2626-EDE6-D0EC06BD6740}"/>
              </a:ext>
            </a:extLst>
          </p:cNvPr>
          <p:cNvSpPr/>
          <p:nvPr/>
        </p:nvSpPr>
        <p:spPr>
          <a:xfrm>
            <a:off x="6430537" y="6302448"/>
            <a:ext cx="3595917"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【11】Teams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を授業で用いる</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165998095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199" y="1253330"/>
            <a:ext cx="8909650" cy="4977889"/>
          </a:xfrm>
        </p:spPr>
        <p:txBody>
          <a:bodyPr>
            <a:normAutofit fontScale="62500" lnSpcReduction="20000"/>
          </a:bodyPr>
          <a:lstStyle/>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★設定方法続き</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⑥モジュールに追加する内容を「＋」ボタンを押して設定します。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◇選択するものによって</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さらに何を追加するのか</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指定します。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直接ファイルをドロップしても</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かまいません。</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lang="en-US" altLang="ja-JP" sz="3200" dirty="0">
                <a:latin typeface="UD デジタル 教科書体 NK-B" panose="02020700000000000000" pitchFamily="18" charset="-128"/>
                <a:ea typeface="UD デジタル 教科書体 NK-B" panose="02020700000000000000" pitchFamily="18" charset="-128"/>
              </a:rPr>
              <a:t>Teams</a:t>
            </a:r>
            <a:r>
              <a:rPr lang="ja-JP" altLang="en-US" sz="3200" dirty="0">
                <a:latin typeface="UD デジタル 教科書体 NK-B" panose="02020700000000000000" pitchFamily="18" charset="-128"/>
                <a:ea typeface="UD デジタル 教科書体 NK-B" panose="02020700000000000000" pitchFamily="18" charset="-128"/>
              </a:rPr>
              <a:t>を授業で用いる③</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テキスト ボックス 7">
            <a:extLst>
              <a:ext uri="{FF2B5EF4-FFF2-40B4-BE49-F238E27FC236}">
                <a16:creationId xmlns:a16="http://schemas.microsoft.com/office/drawing/2014/main" id="{2284DB51-BBDB-DA9B-9332-CE103B96C413}"/>
              </a:ext>
            </a:extLst>
          </p:cNvPr>
          <p:cNvSpPr txBox="1"/>
          <p:nvPr/>
        </p:nvSpPr>
        <p:spPr>
          <a:xfrm>
            <a:off x="1734607" y="2510769"/>
            <a:ext cx="4166559" cy="369332"/>
          </a:xfrm>
          <a:prstGeom prst="rect">
            <a:avLst/>
          </a:prstGeom>
          <a:noFill/>
        </p:spPr>
        <p:txBody>
          <a:bodyPr wrap="square" rtlCol="0">
            <a:spAutoFit/>
          </a:bodyPr>
          <a:lstStyle/>
          <a:p>
            <a:r>
              <a:rPr lang="ja-JP" altLang="en-US" dirty="0"/>
              <a:t>　</a:t>
            </a:r>
            <a:endParaRPr kumimoji="1" lang="en-US" altLang="ja-JP" dirty="0"/>
          </a:p>
        </p:txBody>
      </p:sp>
      <p:sp>
        <p:nvSpPr>
          <p:cNvPr id="3" name="四角形: 角を丸くする 2">
            <a:hlinkClick r:id="" action="ppaction://hlinkshowjump?jump=firstslide"/>
            <a:extLst>
              <a:ext uri="{FF2B5EF4-FFF2-40B4-BE49-F238E27FC236}">
                <a16:creationId xmlns:a16="http://schemas.microsoft.com/office/drawing/2014/main" id="{204CE8FF-BAFD-3AEF-3B09-A620F33F7A85}"/>
              </a:ext>
            </a:extLst>
          </p:cNvPr>
          <p:cNvSpPr/>
          <p:nvPr/>
        </p:nvSpPr>
        <p:spPr>
          <a:xfrm>
            <a:off x="10534638" y="6201177"/>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6" name="図 15">
            <a:extLst>
              <a:ext uri="{FF2B5EF4-FFF2-40B4-BE49-F238E27FC236}">
                <a16:creationId xmlns:a16="http://schemas.microsoft.com/office/drawing/2014/main" id="{71B60E84-AE2F-7F3B-839D-AA3476C2D3ED}"/>
              </a:ext>
            </a:extLst>
          </p:cNvPr>
          <p:cNvPicPr>
            <a:picLocks noChangeAspect="1"/>
          </p:cNvPicPr>
          <p:nvPr/>
        </p:nvPicPr>
        <p:blipFill>
          <a:blip r:embed="rId2"/>
          <a:stretch>
            <a:fillRect/>
          </a:stretch>
        </p:blipFill>
        <p:spPr>
          <a:xfrm>
            <a:off x="5171464" y="3133253"/>
            <a:ext cx="2433415" cy="2418930"/>
          </a:xfrm>
          <a:prstGeom prst="rect">
            <a:avLst/>
          </a:prstGeom>
        </p:spPr>
      </p:pic>
      <p:pic>
        <p:nvPicPr>
          <p:cNvPr id="9" name="図 8">
            <a:extLst>
              <a:ext uri="{FF2B5EF4-FFF2-40B4-BE49-F238E27FC236}">
                <a16:creationId xmlns:a16="http://schemas.microsoft.com/office/drawing/2014/main" id="{0E2DAC5F-4478-1E9E-7749-AC78B6581F3B}"/>
              </a:ext>
            </a:extLst>
          </p:cNvPr>
          <p:cNvPicPr>
            <a:picLocks noChangeAspect="1"/>
          </p:cNvPicPr>
          <p:nvPr/>
        </p:nvPicPr>
        <p:blipFill>
          <a:blip r:embed="rId3"/>
          <a:stretch>
            <a:fillRect/>
          </a:stretch>
        </p:blipFill>
        <p:spPr>
          <a:xfrm>
            <a:off x="1072715" y="2315321"/>
            <a:ext cx="5568105" cy="928017"/>
          </a:xfrm>
          <a:prstGeom prst="rect">
            <a:avLst/>
          </a:prstGeom>
        </p:spPr>
      </p:pic>
      <p:sp>
        <p:nvSpPr>
          <p:cNvPr id="15" name="正方形/長方形 14">
            <a:extLst>
              <a:ext uri="{FF2B5EF4-FFF2-40B4-BE49-F238E27FC236}">
                <a16:creationId xmlns:a16="http://schemas.microsoft.com/office/drawing/2014/main" id="{709504BB-A71F-D301-CD84-47C19B1981C5}"/>
              </a:ext>
            </a:extLst>
          </p:cNvPr>
          <p:cNvSpPr/>
          <p:nvPr/>
        </p:nvSpPr>
        <p:spPr>
          <a:xfrm flipV="1">
            <a:off x="5799529" y="2305055"/>
            <a:ext cx="427376" cy="37784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0EA2CA7C-11BF-C887-9C08-E42AC588BC80}"/>
              </a:ext>
            </a:extLst>
          </p:cNvPr>
          <p:cNvSpPr/>
          <p:nvPr/>
        </p:nvSpPr>
        <p:spPr>
          <a:xfrm rot="5400000">
            <a:off x="5889212" y="2805446"/>
            <a:ext cx="377843" cy="30979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a:extLst>
              <a:ext uri="{FF2B5EF4-FFF2-40B4-BE49-F238E27FC236}">
                <a16:creationId xmlns:a16="http://schemas.microsoft.com/office/drawing/2014/main" id="{B9367843-045C-9DA9-180A-E5CCCEEC1732}"/>
              </a:ext>
            </a:extLst>
          </p:cNvPr>
          <p:cNvPicPr>
            <a:picLocks noChangeAspect="1"/>
          </p:cNvPicPr>
          <p:nvPr/>
        </p:nvPicPr>
        <p:blipFill>
          <a:blip r:embed="rId4"/>
          <a:stretch>
            <a:fillRect/>
          </a:stretch>
        </p:blipFill>
        <p:spPr>
          <a:xfrm>
            <a:off x="7465867" y="2158803"/>
            <a:ext cx="1973512" cy="1486892"/>
          </a:xfrm>
          <a:prstGeom prst="rect">
            <a:avLst/>
          </a:prstGeom>
          <a:ln>
            <a:solidFill>
              <a:schemeClr val="tx1"/>
            </a:solidFill>
          </a:ln>
        </p:spPr>
      </p:pic>
      <p:sp>
        <p:nvSpPr>
          <p:cNvPr id="24" name="矢印: 右 23">
            <a:extLst>
              <a:ext uri="{FF2B5EF4-FFF2-40B4-BE49-F238E27FC236}">
                <a16:creationId xmlns:a16="http://schemas.microsoft.com/office/drawing/2014/main" id="{F1841FB6-B2AF-5840-E832-33EBB50883A2}"/>
              </a:ext>
            </a:extLst>
          </p:cNvPr>
          <p:cNvSpPr/>
          <p:nvPr/>
        </p:nvSpPr>
        <p:spPr>
          <a:xfrm rot="18796320">
            <a:off x="6966823" y="3060562"/>
            <a:ext cx="701010" cy="279735"/>
          </a:xfrm>
          <a:prstGeom prst="rightArrow">
            <a:avLst/>
          </a:prstGeom>
          <a:solidFill>
            <a:srgbClr val="66FF6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3EB18443-D729-BA20-6F39-5A9B8340C30F}"/>
              </a:ext>
            </a:extLst>
          </p:cNvPr>
          <p:cNvSpPr/>
          <p:nvPr/>
        </p:nvSpPr>
        <p:spPr>
          <a:xfrm>
            <a:off x="5266684" y="3689974"/>
            <a:ext cx="1875360" cy="277223"/>
          </a:xfrm>
          <a:prstGeom prst="rect">
            <a:avLst/>
          </a:prstGeom>
          <a:no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865DB904-BA43-E1EA-0B85-96D9975A4FD2}"/>
              </a:ext>
            </a:extLst>
          </p:cNvPr>
          <p:cNvSpPr/>
          <p:nvPr/>
        </p:nvSpPr>
        <p:spPr>
          <a:xfrm>
            <a:off x="5274922" y="3286322"/>
            <a:ext cx="1875360" cy="369134"/>
          </a:xfrm>
          <a:prstGeom prst="rect">
            <a:avLst/>
          </a:prstGeom>
          <a:noFill/>
          <a:ln>
            <a:solidFill>
              <a:srgbClr val="66F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矢印: 右 26">
            <a:extLst>
              <a:ext uri="{FF2B5EF4-FFF2-40B4-BE49-F238E27FC236}">
                <a16:creationId xmlns:a16="http://schemas.microsoft.com/office/drawing/2014/main" id="{27A9375D-4705-A6F3-90C4-62F731585D43}"/>
              </a:ext>
            </a:extLst>
          </p:cNvPr>
          <p:cNvSpPr/>
          <p:nvPr/>
        </p:nvSpPr>
        <p:spPr>
          <a:xfrm>
            <a:off x="7154093" y="3751158"/>
            <a:ext cx="2555622" cy="279735"/>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9729582C-E7DD-7569-D55D-C6B0DFC45481}"/>
              </a:ext>
            </a:extLst>
          </p:cNvPr>
          <p:cNvSpPr/>
          <p:nvPr/>
        </p:nvSpPr>
        <p:spPr>
          <a:xfrm>
            <a:off x="5258677" y="4051805"/>
            <a:ext cx="1875360" cy="277223"/>
          </a:xfrm>
          <a:prstGeom prst="rect">
            <a:avLst/>
          </a:prstGeom>
          <a:noFill/>
          <a:ln>
            <a:solidFill>
              <a:srgbClr val="00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矢印: 上向き折線 30">
            <a:extLst>
              <a:ext uri="{FF2B5EF4-FFF2-40B4-BE49-F238E27FC236}">
                <a16:creationId xmlns:a16="http://schemas.microsoft.com/office/drawing/2014/main" id="{2EF9F2A4-21EF-7429-C7E5-128081B151A0}"/>
              </a:ext>
            </a:extLst>
          </p:cNvPr>
          <p:cNvSpPr/>
          <p:nvPr/>
        </p:nvSpPr>
        <p:spPr>
          <a:xfrm rot="10800000" flipH="1">
            <a:off x="7121587" y="4131975"/>
            <a:ext cx="1410559" cy="702159"/>
          </a:xfrm>
          <a:prstGeom prst="bentUpArrow">
            <a:avLst>
              <a:gd name="adj1" fmla="val 19462"/>
              <a:gd name="adj2" fmla="val 25000"/>
              <a:gd name="adj3" fmla="val 18077"/>
            </a:avLst>
          </a:prstGeom>
          <a:solidFill>
            <a:srgbClr val="00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690A3B8F-CBAA-1542-E9A4-5B640A901A59}"/>
              </a:ext>
            </a:extLst>
          </p:cNvPr>
          <p:cNvPicPr>
            <a:picLocks noChangeAspect="1"/>
          </p:cNvPicPr>
          <p:nvPr/>
        </p:nvPicPr>
        <p:blipFill>
          <a:blip r:embed="rId5"/>
          <a:stretch>
            <a:fillRect/>
          </a:stretch>
        </p:blipFill>
        <p:spPr>
          <a:xfrm>
            <a:off x="9763714" y="2962832"/>
            <a:ext cx="1911682" cy="1856385"/>
          </a:xfrm>
          <a:prstGeom prst="rect">
            <a:avLst/>
          </a:prstGeom>
          <a:ln>
            <a:solidFill>
              <a:schemeClr val="tx1"/>
            </a:solidFill>
          </a:ln>
        </p:spPr>
      </p:pic>
      <p:pic>
        <p:nvPicPr>
          <p:cNvPr id="12" name="図 11">
            <a:extLst>
              <a:ext uri="{FF2B5EF4-FFF2-40B4-BE49-F238E27FC236}">
                <a16:creationId xmlns:a16="http://schemas.microsoft.com/office/drawing/2014/main" id="{27C47500-762E-563A-CB2F-AAEAB634DD48}"/>
              </a:ext>
            </a:extLst>
          </p:cNvPr>
          <p:cNvPicPr>
            <a:picLocks noChangeAspect="1"/>
          </p:cNvPicPr>
          <p:nvPr/>
        </p:nvPicPr>
        <p:blipFill>
          <a:blip r:embed="rId6"/>
          <a:stretch>
            <a:fillRect/>
          </a:stretch>
        </p:blipFill>
        <p:spPr>
          <a:xfrm>
            <a:off x="7797766" y="4860046"/>
            <a:ext cx="2343477" cy="962159"/>
          </a:xfrm>
          <a:prstGeom prst="rect">
            <a:avLst/>
          </a:prstGeom>
          <a:ln>
            <a:solidFill>
              <a:schemeClr val="tx1"/>
            </a:solidFill>
          </a:ln>
        </p:spPr>
      </p:pic>
      <p:sp>
        <p:nvSpPr>
          <p:cNvPr id="4" name="四角形: 角を丸くする 3">
            <a:hlinkClick r:id="rId7" action="ppaction://hlinksldjump"/>
            <a:extLst>
              <a:ext uri="{FF2B5EF4-FFF2-40B4-BE49-F238E27FC236}">
                <a16:creationId xmlns:a16="http://schemas.microsoft.com/office/drawing/2014/main" id="{7E087519-80DD-BE55-CB7C-42ED4F81C446}"/>
              </a:ext>
            </a:extLst>
          </p:cNvPr>
          <p:cNvSpPr/>
          <p:nvPr/>
        </p:nvSpPr>
        <p:spPr>
          <a:xfrm>
            <a:off x="6430537" y="6302448"/>
            <a:ext cx="3595917"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【11】Teams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を授業で用いる</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77592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lang="ja-JP" altLang="en-US" sz="3200" dirty="0">
                <a:latin typeface="UD デジタル 教科書体 NK-B" panose="02020700000000000000" pitchFamily="18" charset="-128"/>
                <a:ea typeface="UD デジタル 教科書体 NK-B" panose="02020700000000000000" pitchFamily="18" charset="-128"/>
              </a:rPr>
              <a:t>チームの作成⑥　～メンバーの追加～</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92500" lnSpcReduction="10000"/>
          </a:bodyPr>
          <a:lstStyle/>
          <a:p>
            <a:pPr marL="0" indent="0">
              <a:buNone/>
            </a:pPr>
            <a:r>
              <a:rPr kumimoji="1" lang="ja-JP" altLang="en-US" sz="2000" dirty="0">
                <a:latin typeface="UD デジタル 教科書体 N-B" panose="02020700000000000000" pitchFamily="17" charset="-128"/>
                <a:ea typeface="UD デジタル 教科書体 N-B" panose="02020700000000000000" pitchFamily="17" charset="-128"/>
              </a:rPr>
              <a:t>◆一人ずつメンバーの追加を</a:t>
            </a:r>
            <a:endParaRPr kumimoji="1"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　</a:t>
            </a:r>
            <a:r>
              <a:rPr kumimoji="1" lang="ja-JP" altLang="en-US" sz="2000" dirty="0">
                <a:latin typeface="UD デジタル 教科書体 N-B" panose="02020700000000000000" pitchFamily="17" charset="-128"/>
                <a:ea typeface="UD デジタル 教科書体 N-B" panose="02020700000000000000" pitchFamily="17" charset="-128"/>
              </a:rPr>
              <a:t>するときは、名前かアドレスの</a:t>
            </a:r>
            <a:endParaRPr kumimoji="1"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　</a:t>
            </a:r>
            <a:r>
              <a:rPr kumimoji="1" lang="ja-JP" altLang="en-US" sz="2000" dirty="0">
                <a:latin typeface="UD デジタル 教科書体 N-B" panose="02020700000000000000" pitchFamily="17" charset="-128"/>
                <a:ea typeface="UD デジタル 教科書体 N-B" panose="02020700000000000000" pitchFamily="17" charset="-128"/>
              </a:rPr>
              <a:t>一部を入力すると候補が出て</a:t>
            </a:r>
            <a:endParaRPr kumimoji="1"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　</a:t>
            </a:r>
            <a:r>
              <a:rPr kumimoji="1" lang="ja-JP" altLang="en-US" sz="2000" dirty="0">
                <a:latin typeface="UD デジタル 教科書体 N-B" panose="02020700000000000000" pitchFamily="17" charset="-128"/>
                <a:ea typeface="UD デジタル 教科書体 N-B" panose="02020700000000000000" pitchFamily="17" charset="-128"/>
              </a:rPr>
              <a:t>きます。</a:t>
            </a:r>
            <a:endParaRPr kumimoji="1"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sz="2000" dirty="0">
                <a:latin typeface="UD デジタル 教科書体 N-B" panose="02020700000000000000" pitchFamily="17" charset="-128"/>
                <a:ea typeface="UD デジタル 教科書体 N-B" panose="02020700000000000000" pitchFamily="17" charset="-128"/>
              </a:rPr>
              <a:t>　ただし、同姓同名の場合は</a:t>
            </a:r>
            <a:endParaRPr kumimoji="1"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　別の方法で判断</a:t>
            </a:r>
            <a:r>
              <a:rPr kumimoji="1" lang="ja-JP" altLang="en-US" sz="2000" dirty="0">
                <a:latin typeface="UD デジタル 教科書体 N-B" panose="02020700000000000000" pitchFamily="17" charset="-128"/>
                <a:ea typeface="UD デジタル 教科書体 N-B" panose="02020700000000000000" pitchFamily="17" charset="-128"/>
              </a:rPr>
              <a:t>する必要が</a:t>
            </a:r>
            <a:endParaRPr kumimoji="1"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　</a:t>
            </a:r>
            <a:r>
              <a:rPr kumimoji="1" lang="ja-JP" altLang="en-US" sz="2000" dirty="0">
                <a:latin typeface="UD デジタル 教科書体 N-B" panose="02020700000000000000" pitchFamily="17" charset="-128"/>
                <a:ea typeface="UD デジタル 教科書体 N-B" panose="02020700000000000000" pitchFamily="17" charset="-128"/>
              </a:rPr>
              <a:t>あります。そのようなときは</a:t>
            </a:r>
            <a:endParaRPr kumimoji="1"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　管理者の方にお問い合わせ下さい。</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sz="2000" dirty="0">
                <a:latin typeface="UD デジタル 教科書体 N-B" panose="02020700000000000000" pitchFamily="17" charset="-128"/>
                <a:ea typeface="UD デジタル 教科書体 N-B" panose="02020700000000000000" pitchFamily="17" charset="-128"/>
              </a:rPr>
              <a:t>　</a:t>
            </a:r>
            <a:r>
              <a:rPr lang="ja-JP" altLang="en-US" sz="2000" dirty="0">
                <a:latin typeface="UD デジタル 教科書体 N-B" panose="02020700000000000000" pitchFamily="17" charset="-128"/>
                <a:ea typeface="UD デジタル 教科書体 N-B" panose="02020700000000000000" pitchFamily="17" charset="-128"/>
              </a:rPr>
              <a:t>この画面ではスキップして</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sz="2000" dirty="0">
                <a:latin typeface="UD デジタル 教科書体 N-B" panose="02020700000000000000" pitchFamily="17" charset="-128"/>
                <a:ea typeface="UD デジタル 教科書体 N-B" panose="02020700000000000000" pitchFamily="17" charset="-128"/>
              </a:rPr>
              <a:t>　後でメンバーを追加することも</a:t>
            </a:r>
            <a:endParaRPr kumimoji="1"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sz="2000" dirty="0">
                <a:latin typeface="UD デジタル 教科書体 N-B" panose="02020700000000000000" pitchFamily="17" charset="-128"/>
                <a:ea typeface="UD デジタル 教科書体 N-B" panose="02020700000000000000" pitchFamily="17" charset="-128"/>
              </a:rPr>
              <a:t>　可能です。</a:t>
            </a:r>
            <a:endParaRPr kumimoji="1" lang="en-US" altLang="ja-JP" sz="2000"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5C7FFAEF-25A5-F79C-1574-28D3D4519F5A}"/>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5" name="四角形: 角を丸くする 4">
            <a:hlinkClick r:id="rId2" action="ppaction://hlinksldjump"/>
            <a:extLst>
              <a:ext uri="{FF2B5EF4-FFF2-40B4-BE49-F238E27FC236}">
                <a16:creationId xmlns:a16="http://schemas.microsoft.com/office/drawing/2014/main" id="{25E6693A-3099-FD2B-7FF0-7EC1E73588EF}"/>
              </a:ext>
            </a:extLst>
          </p:cNvPr>
          <p:cNvSpPr/>
          <p:nvPr/>
        </p:nvSpPr>
        <p:spPr>
          <a:xfrm>
            <a:off x="7250545" y="6176963"/>
            <a:ext cx="2540000"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【1】</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チームの作成</a:t>
            </a:r>
            <a:r>
              <a:rPr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endPar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endParaRPr>
          </a:p>
        </p:txBody>
      </p:sp>
      <p:pic>
        <p:nvPicPr>
          <p:cNvPr id="8" name="図 7">
            <a:extLst>
              <a:ext uri="{FF2B5EF4-FFF2-40B4-BE49-F238E27FC236}">
                <a16:creationId xmlns:a16="http://schemas.microsoft.com/office/drawing/2014/main" id="{FCE58C02-59CF-3074-195C-29A269AAAE11}"/>
              </a:ext>
            </a:extLst>
          </p:cNvPr>
          <p:cNvPicPr>
            <a:picLocks noChangeAspect="1"/>
          </p:cNvPicPr>
          <p:nvPr/>
        </p:nvPicPr>
        <p:blipFill>
          <a:blip r:embed="rId3"/>
          <a:stretch>
            <a:fillRect/>
          </a:stretch>
        </p:blipFill>
        <p:spPr>
          <a:xfrm>
            <a:off x="735981" y="1253331"/>
            <a:ext cx="4800924" cy="3808878"/>
          </a:xfrm>
          <a:prstGeom prst="rect">
            <a:avLst/>
          </a:prstGeom>
          <a:ln>
            <a:solidFill>
              <a:schemeClr val="tx1"/>
            </a:solidFill>
          </a:ln>
        </p:spPr>
      </p:pic>
      <p:sp>
        <p:nvSpPr>
          <p:cNvPr id="10" name="テキスト ボックス 9">
            <a:extLst>
              <a:ext uri="{FF2B5EF4-FFF2-40B4-BE49-F238E27FC236}">
                <a16:creationId xmlns:a16="http://schemas.microsoft.com/office/drawing/2014/main" id="{FBBD9BFF-7EB1-7FB4-094D-453F72C79405}"/>
              </a:ext>
            </a:extLst>
          </p:cNvPr>
          <p:cNvSpPr txBox="1"/>
          <p:nvPr/>
        </p:nvSpPr>
        <p:spPr>
          <a:xfrm>
            <a:off x="838200" y="3003881"/>
            <a:ext cx="2518638" cy="307777"/>
          </a:xfrm>
          <a:prstGeom prst="rect">
            <a:avLst/>
          </a:prstGeom>
          <a:noFill/>
        </p:spPr>
        <p:txBody>
          <a:bodyPr wrap="none" rtlCol="0">
            <a:spAutoFit/>
          </a:bodyPr>
          <a:lstStyle/>
          <a:p>
            <a:r>
              <a:rPr kumimoji="1" lang="ja-JP" altLang="en-US" sz="1400" dirty="0">
                <a:latin typeface="UD デジタル 教科書体 N-B" panose="02020700000000000000" pitchFamily="17" charset="-128"/>
                <a:ea typeface="UD デジタル 教科書体 N-B" panose="02020700000000000000" pitchFamily="17" charset="-128"/>
              </a:rPr>
              <a:t>ここに名前やアドレスを入力</a:t>
            </a:r>
          </a:p>
        </p:txBody>
      </p:sp>
      <p:sp>
        <p:nvSpPr>
          <p:cNvPr id="11" name="矢印: 下 10">
            <a:extLst>
              <a:ext uri="{FF2B5EF4-FFF2-40B4-BE49-F238E27FC236}">
                <a16:creationId xmlns:a16="http://schemas.microsoft.com/office/drawing/2014/main" id="{B5A5F6EB-A197-493A-3EFF-49E5A709891A}"/>
              </a:ext>
            </a:extLst>
          </p:cNvPr>
          <p:cNvSpPr/>
          <p:nvPr/>
        </p:nvSpPr>
        <p:spPr>
          <a:xfrm rot="10800000">
            <a:off x="1025911" y="2766649"/>
            <a:ext cx="141250" cy="237232"/>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0667108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199" y="1253330"/>
            <a:ext cx="8909650" cy="4977889"/>
          </a:xfrm>
        </p:spPr>
        <p:txBody>
          <a:bodyPr>
            <a:normAutofit fontScale="70000" lnSpcReduction="20000"/>
          </a:bodyPr>
          <a:lstStyle/>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★設定方法続き</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⑦最後に公開ボタンを押下すると生徒にも見えるようになります。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⑥モジュールの編集や削除を</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したいときは、右の「</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」を</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押すと表示が出てきます。　</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lang="en-US" altLang="ja-JP" sz="3200" dirty="0">
                <a:latin typeface="UD デジタル 教科書体 NK-B" panose="02020700000000000000" pitchFamily="18" charset="-128"/>
                <a:ea typeface="UD デジタル 教科書体 NK-B" panose="02020700000000000000" pitchFamily="18" charset="-128"/>
              </a:rPr>
              <a:t>Teams</a:t>
            </a:r>
            <a:r>
              <a:rPr lang="ja-JP" altLang="en-US" sz="3200" dirty="0">
                <a:latin typeface="UD デジタル 教科書体 NK-B" panose="02020700000000000000" pitchFamily="18" charset="-128"/>
                <a:ea typeface="UD デジタル 教科書体 NK-B" panose="02020700000000000000" pitchFamily="18" charset="-128"/>
              </a:rPr>
              <a:t>を授業で用いる④</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テキスト ボックス 7">
            <a:extLst>
              <a:ext uri="{FF2B5EF4-FFF2-40B4-BE49-F238E27FC236}">
                <a16:creationId xmlns:a16="http://schemas.microsoft.com/office/drawing/2014/main" id="{2284DB51-BBDB-DA9B-9332-CE103B96C413}"/>
              </a:ext>
            </a:extLst>
          </p:cNvPr>
          <p:cNvSpPr txBox="1"/>
          <p:nvPr/>
        </p:nvSpPr>
        <p:spPr>
          <a:xfrm>
            <a:off x="1734607" y="2510769"/>
            <a:ext cx="4166559" cy="369332"/>
          </a:xfrm>
          <a:prstGeom prst="rect">
            <a:avLst/>
          </a:prstGeom>
          <a:noFill/>
        </p:spPr>
        <p:txBody>
          <a:bodyPr wrap="square" rtlCol="0">
            <a:spAutoFit/>
          </a:bodyPr>
          <a:lstStyle/>
          <a:p>
            <a:r>
              <a:rPr lang="ja-JP" altLang="en-US" dirty="0"/>
              <a:t>　</a:t>
            </a:r>
            <a:endParaRPr kumimoji="1" lang="en-US" altLang="ja-JP" dirty="0"/>
          </a:p>
        </p:txBody>
      </p:sp>
      <p:sp>
        <p:nvSpPr>
          <p:cNvPr id="3" name="四角形: 角を丸くする 2">
            <a:hlinkClick r:id="" action="ppaction://hlinkshowjump?jump=firstslide"/>
            <a:extLst>
              <a:ext uri="{FF2B5EF4-FFF2-40B4-BE49-F238E27FC236}">
                <a16:creationId xmlns:a16="http://schemas.microsoft.com/office/drawing/2014/main" id="{204CE8FF-BAFD-3AEF-3B09-A620F33F7A85}"/>
              </a:ext>
            </a:extLst>
          </p:cNvPr>
          <p:cNvSpPr/>
          <p:nvPr/>
        </p:nvSpPr>
        <p:spPr>
          <a:xfrm>
            <a:off x="10534638" y="6201177"/>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0" name="図 9">
            <a:extLst>
              <a:ext uri="{FF2B5EF4-FFF2-40B4-BE49-F238E27FC236}">
                <a16:creationId xmlns:a16="http://schemas.microsoft.com/office/drawing/2014/main" id="{D5A0D195-408E-8E71-898F-2C53074BDC64}"/>
              </a:ext>
            </a:extLst>
          </p:cNvPr>
          <p:cNvPicPr>
            <a:picLocks noChangeAspect="1"/>
          </p:cNvPicPr>
          <p:nvPr/>
        </p:nvPicPr>
        <p:blipFill>
          <a:blip r:embed="rId2"/>
          <a:stretch>
            <a:fillRect/>
          </a:stretch>
        </p:blipFill>
        <p:spPr>
          <a:xfrm>
            <a:off x="4976238" y="2223264"/>
            <a:ext cx="5171644" cy="1313673"/>
          </a:xfrm>
          <a:prstGeom prst="rect">
            <a:avLst/>
          </a:prstGeom>
          <a:ln>
            <a:solidFill>
              <a:schemeClr val="tx1"/>
            </a:solidFill>
          </a:ln>
        </p:spPr>
      </p:pic>
      <p:pic>
        <p:nvPicPr>
          <p:cNvPr id="14" name="図 13">
            <a:extLst>
              <a:ext uri="{FF2B5EF4-FFF2-40B4-BE49-F238E27FC236}">
                <a16:creationId xmlns:a16="http://schemas.microsoft.com/office/drawing/2014/main" id="{3975C98D-1561-04DE-5AFA-22AA407A0357}"/>
              </a:ext>
            </a:extLst>
          </p:cNvPr>
          <p:cNvPicPr>
            <a:picLocks noChangeAspect="1"/>
          </p:cNvPicPr>
          <p:nvPr/>
        </p:nvPicPr>
        <p:blipFill>
          <a:blip r:embed="rId3"/>
          <a:stretch>
            <a:fillRect/>
          </a:stretch>
        </p:blipFill>
        <p:spPr>
          <a:xfrm>
            <a:off x="1625410" y="2286313"/>
            <a:ext cx="2100840" cy="1139301"/>
          </a:xfrm>
          <a:prstGeom prst="rect">
            <a:avLst/>
          </a:prstGeom>
        </p:spPr>
      </p:pic>
      <p:pic>
        <p:nvPicPr>
          <p:cNvPr id="20" name="図 19">
            <a:extLst>
              <a:ext uri="{FF2B5EF4-FFF2-40B4-BE49-F238E27FC236}">
                <a16:creationId xmlns:a16="http://schemas.microsoft.com/office/drawing/2014/main" id="{F41AD8CC-5DB1-3E9D-C347-956F48D58CEE}"/>
              </a:ext>
            </a:extLst>
          </p:cNvPr>
          <p:cNvPicPr>
            <a:picLocks noChangeAspect="1"/>
          </p:cNvPicPr>
          <p:nvPr/>
        </p:nvPicPr>
        <p:blipFill>
          <a:blip r:embed="rId4"/>
          <a:stretch>
            <a:fillRect/>
          </a:stretch>
        </p:blipFill>
        <p:spPr>
          <a:xfrm>
            <a:off x="2096647" y="3792149"/>
            <a:ext cx="2124371" cy="533474"/>
          </a:xfrm>
          <a:prstGeom prst="rect">
            <a:avLst/>
          </a:prstGeom>
          <a:ln>
            <a:solidFill>
              <a:schemeClr val="tx1"/>
            </a:solidFill>
          </a:ln>
        </p:spPr>
      </p:pic>
      <p:pic>
        <p:nvPicPr>
          <p:cNvPr id="28" name="図 27">
            <a:extLst>
              <a:ext uri="{FF2B5EF4-FFF2-40B4-BE49-F238E27FC236}">
                <a16:creationId xmlns:a16="http://schemas.microsoft.com/office/drawing/2014/main" id="{36829776-42D2-6DD9-0AE9-DF353F73E9ED}"/>
              </a:ext>
            </a:extLst>
          </p:cNvPr>
          <p:cNvPicPr>
            <a:picLocks noChangeAspect="1"/>
          </p:cNvPicPr>
          <p:nvPr/>
        </p:nvPicPr>
        <p:blipFill>
          <a:blip r:embed="rId5"/>
          <a:stretch>
            <a:fillRect/>
          </a:stretch>
        </p:blipFill>
        <p:spPr>
          <a:xfrm>
            <a:off x="5067155" y="3792051"/>
            <a:ext cx="1343212" cy="523948"/>
          </a:xfrm>
          <a:prstGeom prst="rect">
            <a:avLst/>
          </a:prstGeom>
          <a:ln>
            <a:solidFill>
              <a:schemeClr val="tx1"/>
            </a:solidFill>
          </a:ln>
        </p:spPr>
      </p:pic>
      <p:sp>
        <p:nvSpPr>
          <p:cNvPr id="29" name="正方形/長方形 28">
            <a:extLst>
              <a:ext uri="{FF2B5EF4-FFF2-40B4-BE49-F238E27FC236}">
                <a16:creationId xmlns:a16="http://schemas.microsoft.com/office/drawing/2014/main" id="{0AA7B378-53E4-1851-5B92-81FE26D38D98}"/>
              </a:ext>
            </a:extLst>
          </p:cNvPr>
          <p:cNvSpPr/>
          <p:nvPr/>
        </p:nvSpPr>
        <p:spPr>
          <a:xfrm flipV="1">
            <a:off x="9070212" y="2974448"/>
            <a:ext cx="1077670" cy="46839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矢印: 右 31">
            <a:extLst>
              <a:ext uri="{FF2B5EF4-FFF2-40B4-BE49-F238E27FC236}">
                <a16:creationId xmlns:a16="http://schemas.microsoft.com/office/drawing/2014/main" id="{01878E37-F6D7-0AB0-0CDA-6FC6DA7EF533}"/>
              </a:ext>
            </a:extLst>
          </p:cNvPr>
          <p:cNvSpPr/>
          <p:nvPr/>
        </p:nvSpPr>
        <p:spPr>
          <a:xfrm>
            <a:off x="3928575" y="2364841"/>
            <a:ext cx="584886" cy="43660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6795EEF3-C2A4-D2C4-0C27-91FC75F3F8D5}"/>
              </a:ext>
            </a:extLst>
          </p:cNvPr>
          <p:cNvSpPr txBox="1"/>
          <p:nvPr/>
        </p:nvSpPr>
        <p:spPr>
          <a:xfrm>
            <a:off x="6702467" y="3742274"/>
            <a:ext cx="3877985" cy="646331"/>
          </a:xfrm>
          <a:prstGeom prst="rect">
            <a:avLst/>
          </a:prstGeom>
          <a:noFill/>
        </p:spPr>
        <p:txBody>
          <a:bodyPr wrap="none" rtlCol="0">
            <a:spAutoFit/>
          </a:bodyPr>
          <a:lstStyle/>
          <a:p>
            <a:r>
              <a:rPr kumimoji="1" lang="ja-JP" altLang="en-US" dirty="0"/>
              <a:t>公開すると、下書きの表示が消え、</a:t>
            </a:r>
            <a:endParaRPr kumimoji="1" lang="en-US" altLang="ja-JP" dirty="0"/>
          </a:p>
          <a:p>
            <a:r>
              <a:rPr lang="ja-JP" altLang="en-US" dirty="0"/>
              <a:t>「</a:t>
            </a:r>
            <a:r>
              <a:rPr kumimoji="1" lang="ja-JP" altLang="en-US" dirty="0"/>
              <a:t>公開済み」と表示されます。</a:t>
            </a:r>
          </a:p>
        </p:txBody>
      </p:sp>
      <p:pic>
        <p:nvPicPr>
          <p:cNvPr id="35" name="図 34">
            <a:extLst>
              <a:ext uri="{FF2B5EF4-FFF2-40B4-BE49-F238E27FC236}">
                <a16:creationId xmlns:a16="http://schemas.microsoft.com/office/drawing/2014/main" id="{D044E08B-BA77-DDB8-3A49-AA6BABD4C286}"/>
              </a:ext>
            </a:extLst>
          </p:cNvPr>
          <p:cNvPicPr>
            <a:picLocks noChangeAspect="1"/>
          </p:cNvPicPr>
          <p:nvPr/>
        </p:nvPicPr>
        <p:blipFill>
          <a:blip r:embed="rId6"/>
          <a:stretch>
            <a:fillRect/>
          </a:stretch>
        </p:blipFill>
        <p:spPr>
          <a:xfrm>
            <a:off x="4828998" y="4506871"/>
            <a:ext cx="2534004" cy="1238423"/>
          </a:xfrm>
          <a:prstGeom prst="rect">
            <a:avLst/>
          </a:prstGeom>
        </p:spPr>
      </p:pic>
      <p:sp>
        <p:nvSpPr>
          <p:cNvPr id="36" name="矢印: 右 35">
            <a:extLst>
              <a:ext uri="{FF2B5EF4-FFF2-40B4-BE49-F238E27FC236}">
                <a16:creationId xmlns:a16="http://schemas.microsoft.com/office/drawing/2014/main" id="{57D992E3-D4BA-AE87-4A21-887522C1E4A5}"/>
              </a:ext>
            </a:extLst>
          </p:cNvPr>
          <p:cNvSpPr/>
          <p:nvPr/>
        </p:nvSpPr>
        <p:spPr>
          <a:xfrm>
            <a:off x="4376023" y="3835722"/>
            <a:ext cx="584886" cy="43660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292197C2-668A-F018-A430-0EEA0414A073}"/>
              </a:ext>
            </a:extLst>
          </p:cNvPr>
          <p:cNvSpPr/>
          <p:nvPr/>
        </p:nvSpPr>
        <p:spPr>
          <a:xfrm flipV="1">
            <a:off x="1734607" y="2298667"/>
            <a:ext cx="1077670" cy="46839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4CA51609-BB34-A6C7-DAFB-61A2083D6F89}"/>
              </a:ext>
            </a:extLst>
          </p:cNvPr>
          <p:cNvSpPr/>
          <p:nvPr/>
        </p:nvSpPr>
        <p:spPr>
          <a:xfrm flipV="1">
            <a:off x="6824167" y="4590994"/>
            <a:ext cx="457477" cy="46839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矢印: 右 42">
            <a:extLst>
              <a:ext uri="{FF2B5EF4-FFF2-40B4-BE49-F238E27FC236}">
                <a16:creationId xmlns:a16="http://schemas.microsoft.com/office/drawing/2014/main" id="{A3F1EFFD-B69B-CBC3-9567-6EB157B007B1}"/>
              </a:ext>
            </a:extLst>
          </p:cNvPr>
          <p:cNvSpPr/>
          <p:nvPr/>
        </p:nvSpPr>
        <p:spPr>
          <a:xfrm>
            <a:off x="7431608" y="4607308"/>
            <a:ext cx="435944" cy="3079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2C4A0971-6F48-A240-6B57-E6AF3E0034E6}"/>
              </a:ext>
            </a:extLst>
          </p:cNvPr>
          <p:cNvPicPr>
            <a:picLocks noChangeAspect="1"/>
          </p:cNvPicPr>
          <p:nvPr/>
        </p:nvPicPr>
        <p:blipFill>
          <a:blip r:embed="rId7"/>
          <a:stretch>
            <a:fillRect/>
          </a:stretch>
        </p:blipFill>
        <p:spPr>
          <a:xfrm>
            <a:off x="8068433" y="4427482"/>
            <a:ext cx="2056569" cy="1773695"/>
          </a:xfrm>
          <a:prstGeom prst="rect">
            <a:avLst/>
          </a:prstGeom>
          <a:ln>
            <a:solidFill>
              <a:schemeClr val="tx1"/>
            </a:solidFill>
          </a:ln>
        </p:spPr>
      </p:pic>
      <p:sp>
        <p:nvSpPr>
          <p:cNvPr id="4" name="四角形: 角を丸くする 3">
            <a:hlinkClick r:id="rId8" action="ppaction://hlinksldjump"/>
            <a:extLst>
              <a:ext uri="{FF2B5EF4-FFF2-40B4-BE49-F238E27FC236}">
                <a16:creationId xmlns:a16="http://schemas.microsoft.com/office/drawing/2014/main" id="{736290D3-C6B2-FEBA-36BD-C87968C0953F}"/>
              </a:ext>
            </a:extLst>
          </p:cNvPr>
          <p:cNvSpPr/>
          <p:nvPr/>
        </p:nvSpPr>
        <p:spPr>
          <a:xfrm>
            <a:off x="6430537" y="6302448"/>
            <a:ext cx="3595917"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【11】Teams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を授業</a:t>
            </a:r>
            <a:r>
              <a:rPr kumimoji="1" lang="ja-JP" altLang="en-US" sz="1400">
                <a:solidFill>
                  <a:schemeClr val="tx1"/>
                </a:solidFill>
                <a:latin typeface="UD デジタル 教科書体 N-B" panose="02020700000000000000" pitchFamily="17" charset="-128"/>
                <a:ea typeface="UD デジタル 教科書体 N-B" panose="02020700000000000000" pitchFamily="17" charset="-128"/>
              </a:rPr>
              <a:t>で用いる</a:t>
            </a:r>
            <a:r>
              <a:rPr kumimoji="1" lang="en-US" altLang="ja-JP" sz="140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239989853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7200" dirty="0">
                <a:solidFill>
                  <a:srgbClr val="002060"/>
                </a:solidFill>
                <a:latin typeface="UD デジタル 教科書体 N-B" panose="02020700000000000000" pitchFamily="17" charset="-128"/>
                <a:ea typeface="UD デジタル 教科書体 N-B" panose="02020700000000000000" pitchFamily="17" charset="-128"/>
              </a:rPr>
              <a:t>【12】</a:t>
            </a:r>
            <a:br>
              <a:rPr lang="en-US" altLang="ja-JP" sz="7200" dirty="0">
                <a:solidFill>
                  <a:srgbClr val="002060"/>
                </a:solidFill>
                <a:latin typeface="UD デジタル 教科書体 N-B" panose="02020700000000000000" pitchFamily="17" charset="-128"/>
                <a:ea typeface="UD デジタル 教科書体 N-B" panose="02020700000000000000" pitchFamily="17" charset="-128"/>
              </a:rPr>
            </a:br>
            <a:r>
              <a:rPr kumimoji="1" lang="en-US" altLang="ja-JP" sz="7200" dirty="0">
                <a:solidFill>
                  <a:srgbClr val="002060"/>
                </a:solidFill>
                <a:latin typeface="UD デジタル 教科書体 N-B" panose="02020700000000000000" pitchFamily="17" charset="-128"/>
                <a:ea typeface="UD デジタル 教科書体 N-B" panose="02020700000000000000" pitchFamily="17" charset="-128"/>
              </a:rPr>
              <a:t>Teams</a:t>
            </a:r>
            <a:r>
              <a:rPr kumimoji="1" lang="ja-JP" altLang="en-US" sz="7200" dirty="0">
                <a:solidFill>
                  <a:srgbClr val="002060"/>
                </a:solidFill>
                <a:latin typeface="UD デジタル 教科書体 N-B" panose="02020700000000000000" pitchFamily="17" charset="-128"/>
                <a:ea typeface="UD デジタル 教科書体 N-B" panose="02020700000000000000" pitchFamily="17" charset="-128"/>
              </a:rPr>
              <a:t>のその他の機能</a:t>
            </a:r>
            <a:endParaRPr lang="ja-JP" altLang="en-US" sz="7200" dirty="0">
              <a:solidFill>
                <a:srgbClr val="002060"/>
              </a:solidFill>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55C3A5E8-9166-A01E-49E0-410A5FF897AE}"/>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34165926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ホームページ</a:t>
            </a:r>
          </a:p>
        </p:txBody>
      </p:sp>
      <p:pic>
        <p:nvPicPr>
          <p:cNvPr id="7" name="コンテンツ プレースホルダー 6">
            <a:extLst>
              <a:ext uri="{FF2B5EF4-FFF2-40B4-BE49-F238E27FC236}">
                <a16:creationId xmlns:a16="http://schemas.microsoft.com/office/drawing/2014/main" id="{B6A79CF7-C96B-0F03-9B33-F7D44B65740D}"/>
              </a:ext>
            </a:extLst>
          </p:cNvPr>
          <p:cNvPicPr>
            <a:picLocks noGrp="1" noChangeAspect="1"/>
          </p:cNvPicPr>
          <p:nvPr>
            <p:ph sz="half" idx="2"/>
          </p:nvPr>
        </p:nvPicPr>
        <p:blipFill>
          <a:blip r:embed="rId2"/>
          <a:stretch>
            <a:fillRect/>
          </a:stretch>
        </p:blipFill>
        <p:spPr>
          <a:xfrm>
            <a:off x="6864925" y="2061713"/>
            <a:ext cx="4488875" cy="3125709"/>
          </a:xfrm>
        </p:spPr>
      </p:pic>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199" y="1253330"/>
            <a:ext cx="6026725" cy="4977889"/>
          </a:xfrm>
        </p:spPr>
        <p:txBody>
          <a:bodyPr>
            <a:normAutofit fontScale="475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a:t>
            </a:r>
            <a:r>
              <a:rPr kumimoji="1" lang="en-US" altLang="ja-JP" dirty="0">
                <a:latin typeface="UD デジタル 教科書体 N-B" panose="02020700000000000000" pitchFamily="17" charset="-128"/>
                <a:ea typeface="UD デジタル 教科書体 N-B" panose="02020700000000000000" pitchFamily="17" charset="-128"/>
              </a:rPr>
              <a:t>Teams</a:t>
            </a:r>
            <a:r>
              <a:rPr kumimoji="1" lang="ja-JP" altLang="en-US" dirty="0">
                <a:latin typeface="UD デジタル 教科書体 N-B" panose="02020700000000000000" pitchFamily="17" charset="-128"/>
                <a:ea typeface="UD デジタル 教科書体 N-B" panose="02020700000000000000" pitchFamily="17" charset="-128"/>
              </a:rPr>
              <a:t>にはクラスのホームページをつくることができる機能があります。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この機能は、</a:t>
            </a:r>
            <a:r>
              <a:rPr lang="en-US" altLang="ja-JP" dirty="0">
                <a:latin typeface="UD デジタル 教科書体 N-B" panose="02020700000000000000" pitchFamily="17" charset="-128"/>
                <a:ea typeface="UD デジタル 教科書体 N-B" panose="02020700000000000000" pitchFamily="17" charset="-128"/>
              </a:rPr>
              <a:t>SharePoint</a:t>
            </a:r>
            <a:r>
              <a:rPr lang="ja-JP" altLang="en-US" dirty="0">
                <a:latin typeface="UD デジタル 教科書体 N-B" panose="02020700000000000000" pitchFamily="17" charset="-128"/>
                <a:ea typeface="UD デジタル 教科書体 N-B" panose="02020700000000000000" pitchFamily="17" charset="-128"/>
              </a:rPr>
              <a:t>という</a:t>
            </a:r>
            <a:r>
              <a:rPr lang="en-US" altLang="ja-JP" dirty="0">
                <a:latin typeface="UD デジタル 教科書体 N-B" panose="02020700000000000000" pitchFamily="17" charset="-128"/>
                <a:ea typeface="UD デジタル 教科書体 N-B" panose="02020700000000000000" pitchFamily="17" charset="-128"/>
              </a:rPr>
              <a:t>Office</a:t>
            </a:r>
            <a:r>
              <a:rPr lang="ja-JP" altLang="en-US" dirty="0">
                <a:latin typeface="UD デジタル 教科書体 N-B" panose="02020700000000000000" pitchFamily="17" charset="-128"/>
                <a:ea typeface="UD デジタル 教科書体 N-B" panose="02020700000000000000" pitchFamily="17" charset="-128"/>
              </a:rPr>
              <a:t>アプリをベースにしています。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SharePoint</a:t>
            </a:r>
            <a:r>
              <a:rPr lang="ja-JP" altLang="en-US" dirty="0">
                <a:latin typeface="UD デジタル 教科書体 N-B" panose="02020700000000000000" pitchFamily="17" charset="-128"/>
                <a:ea typeface="UD デジタル 教科書体 N-B" panose="02020700000000000000" pitchFamily="17" charset="-128"/>
              </a:rPr>
              <a:t>の主眼はファイルの共有です。そのファイルの共有を見やすくする画面がホームページ形式になっていると考えてください。</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実際には、画面に色々なパーツをはめ込んでいくというイメージです。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初期設定のパーツがありますが、不要なものは取り除くこともできます。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追加ではめ込めるものもたくさんありますが、</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クラスで使えそうな主なものとしては、</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１．クラスのお知らせ</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２．共有したいファイル（</a:t>
            </a:r>
            <a:r>
              <a:rPr lang="en-US" altLang="ja-JP" dirty="0">
                <a:latin typeface="UD デジタル 教科書体 N-B" panose="02020700000000000000" pitchFamily="17" charset="-128"/>
                <a:ea typeface="UD デジタル 教科書体 N-B" panose="02020700000000000000" pitchFamily="17" charset="-128"/>
              </a:rPr>
              <a:t>Office</a:t>
            </a:r>
            <a:r>
              <a:rPr lang="ja-JP" altLang="en-US" dirty="0">
                <a:latin typeface="UD デジタル 教科書体 N-B" panose="02020700000000000000" pitchFamily="17" charset="-128"/>
                <a:ea typeface="UD デジタル 教科書体 N-B" panose="02020700000000000000" pitchFamily="17" charset="-128"/>
              </a:rPr>
              <a:t>・</a:t>
            </a:r>
            <a:r>
              <a:rPr lang="en-US" altLang="ja-JP" dirty="0">
                <a:latin typeface="UD デジタル 教科書体 N-B" panose="02020700000000000000" pitchFamily="17" charset="-128"/>
                <a:ea typeface="UD デジタル 教科書体 N-B" panose="02020700000000000000" pitchFamily="17" charset="-128"/>
              </a:rPr>
              <a:t>PDF</a:t>
            </a:r>
            <a:r>
              <a:rPr lang="ja-JP" altLang="en-US" dirty="0">
                <a:latin typeface="UD デジタル 教科書体 N-B" panose="02020700000000000000" pitchFamily="17" charset="-128"/>
                <a:ea typeface="UD デジタル 教科書体 N-B" panose="02020700000000000000" pitchFamily="17" charset="-128"/>
              </a:rPr>
              <a:t>・写真など）</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３．スケジュール（予定表）</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４．インターネットのリンク</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５．</a:t>
            </a:r>
            <a:r>
              <a:rPr kumimoji="1" lang="en-US" altLang="ja-JP" dirty="0">
                <a:latin typeface="UD デジタル 教科書体 N-B" panose="02020700000000000000" pitchFamily="17" charset="-128"/>
                <a:ea typeface="UD デジタル 教科書体 N-B" panose="02020700000000000000" pitchFamily="17" charset="-128"/>
              </a:rPr>
              <a:t>Forms</a:t>
            </a:r>
            <a:r>
              <a:rPr kumimoji="1" lang="ja-JP" altLang="en-US" dirty="0">
                <a:latin typeface="UD デジタル 教科書体 N-B" panose="02020700000000000000" pitchFamily="17" charset="-128"/>
                <a:ea typeface="UD デジタル 教科書体 N-B" panose="02020700000000000000" pitchFamily="17" charset="-128"/>
              </a:rPr>
              <a:t>のアンケート</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などです。</a:t>
            </a:r>
            <a:endParaRPr lang="en-US" altLang="ja-JP"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DFAE5CF0-EC7F-8C5E-7C93-71F0EBC48E8E}"/>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4" name="四角形: 角を丸くする 3">
            <a:hlinkClick r:id="rId3" action="ppaction://hlinksldjump"/>
            <a:extLst>
              <a:ext uri="{FF2B5EF4-FFF2-40B4-BE49-F238E27FC236}">
                <a16:creationId xmlns:a16="http://schemas.microsoft.com/office/drawing/2014/main" id="{A188A63C-50AC-F90B-1BAC-20ACFE8509E0}"/>
              </a:ext>
            </a:extLst>
          </p:cNvPr>
          <p:cNvSpPr/>
          <p:nvPr/>
        </p:nvSpPr>
        <p:spPr>
          <a:xfrm>
            <a:off x="6864923" y="6302448"/>
            <a:ext cx="316153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【12】Teams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のその他の機能</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114982156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199" y="1253330"/>
            <a:ext cx="8909650" cy="4977889"/>
          </a:xfrm>
        </p:spPr>
        <p:txBody>
          <a:bodyPr>
            <a:normAutofit fontScale="92500" lnSpcReduction="1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a:t>
            </a:r>
            <a:r>
              <a:rPr kumimoji="1" lang="en-US" altLang="ja-JP" dirty="0">
                <a:latin typeface="UD デジタル 教科書体 N-B" panose="02020700000000000000" pitchFamily="17" charset="-128"/>
                <a:ea typeface="UD デジタル 教科書体 N-B" panose="02020700000000000000" pitchFamily="17" charset="-128"/>
              </a:rPr>
              <a:t>Teams</a:t>
            </a:r>
            <a:r>
              <a:rPr kumimoji="1" lang="ja-JP" altLang="en-US" dirty="0">
                <a:latin typeface="UD デジタル 教科書体 N-B" panose="02020700000000000000" pitchFamily="17" charset="-128"/>
                <a:ea typeface="UD デジタル 教科書体 N-B" panose="02020700000000000000" pitchFamily="17" charset="-128"/>
              </a:rPr>
              <a:t>をチームのメンバー（生徒）がどの程度</a:t>
            </a:r>
            <a:r>
              <a:rPr kumimoji="1" lang="en-US" altLang="ja-JP" dirty="0">
                <a:latin typeface="UD デジタル 教科書体 N-B" panose="02020700000000000000" pitchFamily="17" charset="-128"/>
                <a:ea typeface="UD デジタル 教科書体 N-B" panose="02020700000000000000" pitchFamily="17" charset="-128"/>
              </a:rPr>
              <a:t>Teams</a:t>
            </a:r>
            <a:r>
              <a:rPr kumimoji="1" lang="ja-JP" altLang="en-US" dirty="0">
                <a:latin typeface="UD デジタル 教科書体 N-B" panose="02020700000000000000" pitchFamily="17" charset="-128"/>
                <a:ea typeface="UD デジタル 教科書体 N-B" panose="02020700000000000000" pitchFamily="17" charset="-128"/>
              </a:rPr>
              <a:t>を活用していたかのレポートを見ることができます。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Insights</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テキスト ボックス 7">
            <a:extLst>
              <a:ext uri="{FF2B5EF4-FFF2-40B4-BE49-F238E27FC236}">
                <a16:creationId xmlns:a16="http://schemas.microsoft.com/office/drawing/2014/main" id="{2284DB51-BBDB-DA9B-9332-CE103B96C413}"/>
              </a:ext>
            </a:extLst>
          </p:cNvPr>
          <p:cNvSpPr txBox="1"/>
          <p:nvPr/>
        </p:nvSpPr>
        <p:spPr>
          <a:xfrm>
            <a:off x="7418715" y="2551837"/>
            <a:ext cx="4166559" cy="3693319"/>
          </a:xfrm>
          <a:prstGeom prst="rect">
            <a:avLst/>
          </a:prstGeom>
          <a:no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★チェックのポイント</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①デジタルアクティビティ</a:t>
            </a:r>
            <a:endParaRPr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　・</a:t>
            </a:r>
            <a:r>
              <a:rPr kumimoji="1" lang="en-US" altLang="ja-JP" dirty="0">
                <a:latin typeface="UD デジタル 教科書体 N-B" panose="02020700000000000000" pitchFamily="17" charset="-128"/>
                <a:ea typeface="UD デジタル 教科書体 N-B" panose="02020700000000000000" pitchFamily="17" charset="-128"/>
              </a:rPr>
              <a:t>Teams</a:t>
            </a:r>
            <a:r>
              <a:rPr kumimoji="1" lang="ja-JP" altLang="en-US" dirty="0">
                <a:latin typeface="UD デジタル 教科書体 N-B" panose="02020700000000000000" pitchFamily="17" charset="-128"/>
                <a:ea typeface="UD デジタル 教科書体 N-B" panose="02020700000000000000" pitchFamily="17" charset="-128"/>
              </a:rPr>
              <a:t>での作業内容の記録を見る</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　・オンライン会議への参加状況</a:t>
            </a:r>
            <a:endParaRPr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②アクティビティ</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を活用していた時間での</a:t>
            </a:r>
            <a:endParaRPr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　　生徒の特徴</a:t>
            </a:r>
            <a:endParaRPr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③音読の練習</a:t>
            </a:r>
            <a:endParaRPr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　・英語の音読の分析</a:t>
            </a:r>
            <a:endParaRPr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④通信アクティビティ</a:t>
            </a:r>
            <a:endParaRPr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　・生徒ごとにリアクションや</a:t>
            </a:r>
            <a:endParaRPr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　　コメントの返信の回数などが</a:t>
            </a:r>
            <a:endParaRPr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　　チャネルごとに確認できる。</a:t>
            </a:r>
            <a:endParaRPr lang="en-US" altLang="ja-JP"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204CE8FF-BAFD-3AEF-3B09-A620F33F7A85}"/>
              </a:ext>
            </a:extLst>
          </p:cNvPr>
          <p:cNvSpPr/>
          <p:nvPr/>
        </p:nvSpPr>
        <p:spPr>
          <a:xfrm>
            <a:off x="10534638" y="6201177"/>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0" name="図 9">
            <a:extLst>
              <a:ext uri="{FF2B5EF4-FFF2-40B4-BE49-F238E27FC236}">
                <a16:creationId xmlns:a16="http://schemas.microsoft.com/office/drawing/2014/main" id="{89F5F223-E269-D495-5196-967E566C79CC}"/>
              </a:ext>
            </a:extLst>
          </p:cNvPr>
          <p:cNvPicPr>
            <a:picLocks noChangeAspect="1"/>
          </p:cNvPicPr>
          <p:nvPr/>
        </p:nvPicPr>
        <p:blipFill>
          <a:blip r:embed="rId3"/>
          <a:stretch>
            <a:fillRect/>
          </a:stretch>
        </p:blipFill>
        <p:spPr>
          <a:xfrm>
            <a:off x="928057" y="2342029"/>
            <a:ext cx="6400800" cy="3733800"/>
          </a:xfrm>
          <a:prstGeom prst="rect">
            <a:avLst/>
          </a:prstGeom>
        </p:spPr>
      </p:pic>
      <p:sp>
        <p:nvSpPr>
          <p:cNvPr id="7" name="四角形: 角を丸くする 6">
            <a:hlinkClick r:id="rId4" action="ppaction://hlinksldjump"/>
            <a:extLst>
              <a:ext uri="{FF2B5EF4-FFF2-40B4-BE49-F238E27FC236}">
                <a16:creationId xmlns:a16="http://schemas.microsoft.com/office/drawing/2014/main" id="{CDA04243-663D-66A1-6532-53D99E210565}"/>
              </a:ext>
            </a:extLst>
          </p:cNvPr>
          <p:cNvSpPr/>
          <p:nvPr/>
        </p:nvSpPr>
        <p:spPr>
          <a:xfrm>
            <a:off x="6864923" y="6302448"/>
            <a:ext cx="3161531"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【12】Teams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のその他の機能</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165386710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9ED8B-E42E-754C-8C49-452480F8CB6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C4B2781-A3EF-654A-4B24-0076C5187177}"/>
              </a:ext>
            </a:extLst>
          </p:cNvPr>
          <p:cNvSpPr>
            <a:spLocks noGrp="1"/>
          </p:cNvSpPr>
          <p:nvPr>
            <p:ph type="title"/>
          </p:nvPr>
        </p:nvSpPr>
        <p:spPr/>
        <p:txBody>
          <a:bodyPr>
            <a:normAutofit/>
          </a:bodyPr>
          <a:lstStyle/>
          <a:p>
            <a:r>
              <a:rPr kumimoji="1" lang="en-US" altLang="ja-JP" sz="7200" dirty="0">
                <a:solidFill>
                  <a:srgbClr val="002060"/>
                </a:solidFill>
                <a:latin typeface="UD デジタル 教科書体 N-B" panose="02020700000000000000" pitchFamily="17" charset="-128"/>
                <a:ea typeface="UD デジタル 教科書体 N-B" panose="02020700000000000000" pitchFamily="17" charset="-128"/>
              </a:rPr>
              <a:t>【13】</a:t>
            </a:r>
            <a:br>
              <a:rPr lang="en-US" altLang="ja-JP" sz="7200" dirty="0">
                <a:solidFill>
                  <a:srgbClr val="002060"/>
                </a:solidFill>
                <a:latin typeface="UD デジタル 教科書体 N-B" panose="02020700000000000000" pitchFamily="17" charset="-128"/>
                <a:ea typeface="UD デジタル 教科書体 N-B" panose="02020700000000000000" pitchFamily="17" charset="-128"/>
              </a:rPr>
            </a:br>
            <a:r>
              <a:rPr lang="ja-JP" altLang="en-US" sz="7200" dirty="0">
                <a:solidFill>
                  <a:srgbClr val="002060"/>
                </a:solidFill>
                <a:latin typeface="UD デジタル 教科書体 N-B" panose="02020700000000000000" pitchFamily="17" charset="-128"/>
                <a:ea typeface="UD デジタル 教科書体 N-B" panose="02020700000000000000" pitchFamily="17" charset="-128"/>
              </a:rPr>
              <a:t>トラブルシューティング</a:t>
            </a:r>
          </a:p>
        </p:txBody>
      </p:sp>
      <p:sp>
        <p:nvSpPr>
          <p:cNvPr id="3" name="四角形: 角を丸くする 2">
            <a:hlinkClick r:id="" action="ppaction://hlinkshowjump?jump=firstslide"/>
            <a:extLst>
              <a:ext uri="{FF2B5EF4-FFF2-40B4-BE49-F238E27FC236}">
                <a16:creationId xmlns:a16="http://schemas.microsoft.com/office/drawing/2014/main" id="{C5978DD5-BEAB-3BD1-4259-AC11E7053B17}"/>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235790960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F9437-84A5-E361-3E6F-6D577AACBB3C}"/>
            </a:ext>
          </a:extLst>
        </p:cNvPr>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EE1CE3BD-29CF-024C-E6AF-0E6C34194EB2}"/>
              </a:ext>
            </a:extLst>
          </p:cNvPr>
          <p:cNvSpPr>
            <a:spLocks noGrp="1"/>
          </p:cNvSpPr>
          <p:nvPr>
            <p:ph sz="half" idx="1"/>
          </p:nvPr>
        </p:nvSpPr>
        <p:spPr>
          <a:xfrm>
            <a:off x="838198" y="1253330"/>
            <a:ext cx="10312401" cy="4977889"/>
          </a:xfrm>
        </p:spPr>
        <p:txBody>
          <a:bodyPr>
            <a:normAutofit fontScale="62500" lnSpcReduction="20000"/>
          </a:bodyPr>
          <a:lstStyle/>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①ログイン問題</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問題</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ログインできない</a:t>
            </a:r>
          </a:p>
          <a:p>
            <a:pPr marL="1257300" indent="-125730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解決方法</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インターネット接続を確認し、正しいユーザー名とパスワードを使用しているか確認してください。パスワードが分からないときは管理者に依頼して、パスワードをリセットしてもらってください。</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②音声・ビデオの問題</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問題</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マイクやカメラが機能しない</a:t>
            </a:r>
          </a:p>
          <a:p>
            <a:pPr marL="1257300" indent="-125730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解決方法</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デバイスの設定を確認します。</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の設定でマイクとカメラが有効になっているか確認してください。デバイスドライバの更新が必要な場合もあります。</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③接続の問題</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問題</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会議中に接続が切れる</a:t>
            </a:r>
          </a:p>
          <a:p>
            <a:pPr marL="1257300" indent="-125730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解決方法</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インターネット接続を確認し、再接続してください。必要に応じて、</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アプリの再起動や再インストールをしてみてください。</a:t>
            </a:r>
          </a:p>
        </p:txBody>
      </p:sp>
      <p:sp>
        <p:nvSpPr>
          <p:cNvPr id="2" name="タイトル 1">
            <a:extLst>
              <a:ext uri="{FF2B5EF4-FFF2-40B4-BE49-F238E27FC236}">
                <a16:creationId xmlns:a16="http://schemas.microsoft.com/office/drawing/2014/main" id="{BB3C2CA7-AE83-37B8-1408-5D2D0FE92B89}"/>
              </a:ext>
            </a:extLst>
          </p:cNvPr>
          <p:cNvSpPr>
            <a:spLocks noGrp="1"/>
          </p:cNvSpPr>
          <p:nvPr>
            <p:ph type="title"/>
          </p:nvPr>
        </p:nvSpPr>
        <p:spPr>
          <a:xfrm>
            <a:off x="838200" y="365125"/>
            <a:ext cx="10515600" cy="764935"/>
          </a:xfrm>
        </p:spPr>
        <p:txBody>
          <a:bodyPr>
            <a:normAutofit/>
          </a:bodyPr>
          <a:lstStyle/>
          <a:p>
            <a:r>
              <a:rPr lang="ja-JP" altLang="en-US" sz="3200" dirty="0">
                <a:latin typeface="UD デジタル 教科書体 NK-B" panose="02020700000000000000" pitchFamily="18" charset="-128"/>
                <a:ea typeface="UD デジタル 教科書体 NK-B" panose="02020700000000000000" pitchFamily="18" charset="-128"/>
              </a:rPr>
              <a:t>トラブルシューティング①</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cxnSp>
        <p:nvCxnSpPr>
          <p:cNvPr id="6" name="直線コネクタ 5">
            <a:extLst>
              <a:ext uri="{FF2B5EF4-FFF2-40B4-BE49-F238E27FC236}">
                <a16:creationId xmlns:a16="http://schemas.microsoft.com/office/drawing/2014/main" id="{F31E119C-DFCC-17EE-2377-D17D0EEC6A53}"/>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8A2DCA19-3C7B-992F-8C0F-C78A472223D5}"/>
              </a:ext>
            </a:extLst>
          </p:cNvPr>
          <p:cNvSpPr/>
          <p:nvPr/>
        </p:nvSpPr>
        <p:spPr>
          <a:xfrm>
            <a:off x="10534638" y="6201177"/>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7" name="四角形: 角を丸くする 6">
            <a:hlinkClick r:id="rId3" action="ppaction://hlinksldjump"/>
            <a:extLst>
              <a:ext uri="{FF2B5EF4-FFF2-40B4-BE49-F238E27FC236}">
                <a16:creationId xmlns:a16="http://schemas.microsoft.com/office/drawing/2014/main" id="{4A79A433-E414-F5FA-1DFE-AE1417B48CEB}"/>
              </a:ext>
            </a:extLst>
          </p:cNvPr>
          <p:cNvSpPr/>
          <p:nvPr/>
        </p:nvSpPr>
        <p:spPr>
          <a:xfrm>
            <a:off x="6534615" y="6302448"/>
            <a:ext cx="3491839"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【13】</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トラブルシューティングの</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39347855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6934C-F7EA-EBF7-A89B-EC4B41658779}"/>
            </a:ext>
          </a:extLst>
        </p:cNvPr>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07450A1E-56A9-63BA-9114-BA32C906E56F}"/>
              </a:ext>
            </a:extLst>
          </p:cNvPr>
          <p:cNvSpPr>
            <a:spLocks noGrp="1"/>
          </p:cNvSpPr>
          <p:nvPr>
            <p:ph sz="half" idx="1"/>
          </p:nvPr>
        </p:nvSpPr>
        <p:spPr>
          <a:xfrm>
            <a:off x="838198" y="1253330"/>
            <a:ext cx="10312401" cy="4977889"/>
          </a:xfrm>
        </p:spPr>
        <p:txBody>
          <a:bodyPr>
            <a:normAutofit fontScale="62500" lnSpcReduction="20000"/>
          </a:bodyPr>
          <a:lstStyle/>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④ファイルがアップロードできない</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問題</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ファイルを</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にアップロードしようとするとエラーが発生する。</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解決方法</a:t>
            </a:r>
            <a:r>
              <a:rPr lang="en-US" altLang="ja-JP" dirty="0">
                <a:latin typeface="UD デジタル 教科書体 N-B" panose="02020700000000000000" pitchFamily="17" charset="-128"/>
                <a:ea typeface="UD デジタル 教科書体 N-B" panose="02020700000000000000" pitchFamily="17" charset="-128"/>
              </a:rPr>
              <a:t>:</a:t>
            </a:r>
          </a:p>
          <a:p>
            <a:pPr marL="628650" indent="-62865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○ファイルサイズのと形式を確認：</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にはファイルサイズの制限があり、通常、ファイルサイズは最大</a:t>
            </a:r>
            <a:r>
              <a:rPr lang="en-US" altLang="ja-JP" dirty="0">
                <a:latin typeface="UD デジタル 教科書体 N-B" panose="02020700000000000000" pitchFamily="17" charset="-128"/>
                <a:ea typeface="UD デジタル 教科書体 N-B" panose="02020700000000000000" pitchFamily="17" charset="-128"/>
              </a:rPr>
              <a:t>15GB</a:t>
            </a:r>
            <a:r>
              <a:rPr lang="ja-JP" altLang="en-US" dirty="0">
                <a:latin typeface="UD デジタル 教科書体 N-B" panose="02020700000000000000" pitchFamily="17" charset="-128"/>
                <a:ea typeface="UD デジタル 教科書体 N-B" panose="02020700000000000000" pitchFamily="17" charset="-128"/>
              </a:rPr>
              <a:t>までです。また、サポートされているファイル形式かどうかを確認します。</a:t>
            </a:r>
          </a:p>
          <a:p>
            <a:pPr marL="628650" indent="-62865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○インターネット接続を確認</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安定したインターネット接続があるか確認します。接続が不安定な場合、ファイルのアップロードが失敗することがあります。</a:t>
            </a:r>
          </a:p>
          <a:p>
            <a:pPr marL="628650" indent="-62865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○ブラウザのキャッシュをクリア</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ブラウザを使用している場合、キャッシュをクリアして再試行します。</a:t>
            </a:r>
          </a:p>
          <a:p>
            <a:pPr marL="628650" indent="-62865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アプリの再起動</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デスクトップアプリを使用している場合、アプリを再起動して再試行します。</a:t>
            </a:r>
          </a:p>
          <a:p>
            <a:pPr marL="628650" indent="-62865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OneDrive</a:t>
            </a:r>
            <a:r>
              <a:rPr lang="ja-JP" altLang="en-US" dirty="0">
                <a:latin typeface="UD デジタル 教科書体 N-B" panose="02020700000000000000" pitchFamily="17" charset="-128"/>
                <a:ea typeface="UD デジタル 教科書体 N-B" panose="02020700000000000000" pitchFamily="17" charset="-128"/>
              </a:rPr>
              <a:t>の使用</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ファイルを直接</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にアップロードするのではなく、</a:t>
            </a:r>
            <a:r>
              <a:rPr lang="en-US" altLang="ja-JP" dirty="0">
                <a:latin typeface="UD デジタル 教科書体 N-B" panose="02020700000000000000" pitchFamily="17" charset="-128"/>
                <a:ea typeface="UD デジタル 教科書体 N-B" panose="02020700000000000000" pitchFamily="17" charset="-128"/>
              </a:rPr>
              <a:t>OneDrive</a:t>
            </a:r>
            <a:r>
              <a:rPr lang="ja-JP" altLang="en-US" dirty="0">
                <a:latin typeface="UD デジタル 教科書体 N-B" panose="02020700000000000000" pitchFamily="17" charset="-128"/>
                <a:ea typeface="UD デジタル 教科書体 N-B" panose="02020700000000000000" pitchFamily="17" charset="-128"/>
              </a:rPr>
              <a:t>にアップロードしてから</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で共有する方法もあります。</a:t>
            </a:r>
          </a:p>
        </p:txBody>
      </p:sp>
      <p:sp>
        <p:nvSpPr>
          <p:cNvPr id="2" name="タイトル 1">
            <a:extLst>
              <a:ext uri="{FF2B5EF4-FFF2-40B4-BE49-F238E27FC236}">
                <a16:creationId xmlns:a16="http://schemas.microsoft.com/office/drawing/2014/main" id="{28A809EC-295C-F72F-FC8D-E7AD0E869A53}"/>
              </a:ext>
            </a:extLst>
          </p:cNvPr>
          <p:cNvSpPr>
            <a:spLocks noGrp="1"/>
          </p:cNvSpPr>
          <p:nvPr>
            <p:ph type="title"/>
          </p:nvPr>
        </p:nvSpPr>
        <p:spPr>
          <a:xfrm>
            <a:off x="838200" y="365125"/>
            <a:ext cx="10515600" cy="764935"/>
          </a:xfrm>
        </p:spPr>
        <p:txBody>
          <a:bodyPr>
            <a:normAutofit/>
          </a:bodyPr>
          <a:lstStyle/>
          <a:p>
            <a:r>
              <a:rPr lang="ja-JP" altLang="en-US" sz="3200" dirty="0">
                <a:latin typeface="UD デジタル 教科書体 NK-B" panose="02020700000000000000" pitchFamily="18" charset="-128"/>
                <a:ea typeface="UD デジタル 教科書体 NK-B" panose="02020700000000000000" pitchFamily="18" charset="-128"/>
              </a:rPr>
              <a:t>トラブルシューティング②</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cxnSp>
        <p:nvCxnSpPr>
          <p:cNvPr id="6" name="直線コネクタ 5">
            <a:extLst>
              <a:ext uri="{FF2B5EF4-FFF2-40B4-BE49-F238E27FC236}">
                <a16:creationId xmlns:a16="http://schemas.microsoft.com/office/drawing/2014/main" id="{4DB17960-0E61-9D0A-8B1A-460482067F24}"/>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6FA3F556-776E-7F02-B550-B2E28B68B79D}"/>
              </a:ext>
            </a:extLst>
          </p:cNvPr>
          <p:cNvSpPr/>
          <p:nvPr/>
        </p:nvSpPr>
        <p:spPr>
          <a:xfrm>
            <a:off x="10534638" y="6201177"/>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4" name="四角形: 角を丸くする 3">
            <a:hlinkClick r:id="rId3" action="ppaction://hlinksldjump"/>
            <a:extLst>
              <a:ext uri="{FF2B5EF4-FFF2-40B4-BE49-F238E27FC236}">
                <a16:creationId xmlns:a16="http://schemas.microsoft.com/office/drawing/2014/main" id="{6459F743-27C4-23AF-1192-F90EC84FAEA8}"/>
              </a:ext>
            </a:extLst>
          </p:cNvPr>
          <p:cNvSpPr/>
          <p:nvPr/>
        </p:nvSpPr>
        <p:spPr>
          <a:xfrm>
            <a:off x="6534615" y="6302448"/>
            <a:ext cx="3491839"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【13】</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トラブルシューティングの</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82006554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A7382-30B6-A912-AD06-F15F13ED8AD4}"/>
            </a:ext>
          </a:extLst>
        </p:cNvPr>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E6E57E57-9222-691C-C465-74FE046EF865}"/>
              </a:ext>
            </a:extLst>
          </p:cNvPr>
          <p:cNvSpPr>
            <a:spLocks noGrp="1"/>
          </p:cNvSpPr>
          <p:nvPr>
            <p:ph sz="half" idx="1"/>
          </p:nvPr>
        </p:nvSpPr>
        <p:spPr>
          <a:xfrm>
            <a:off x="838198" y="1253330"/>
            <a:ext cx="10312401" cy="4977889"/>
          </a:xfrm>
        </p:spPr>
        <p:txBody>
          <a:bodyPr>
            <a:normAutofit fontScale="62500" lnSpcReduction="20000"/>
          </a:bodyPr>
          <a:lstStyle/>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⑤ファイルが共有できない</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問題</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ファイルを他のメンバーと共有できない。</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解決方法</a:t>
            </a:r>
            <a:r>
              <a:rPr lang="en-US" altLang="ja-JP" dirty="0">
                <a:latin typeface="UD デジタル 教科書体 N-B" panose="02020700000000000000" pitchFamily="17" charset="-128"/>
                <a:ea typeface="UD デジタル 教科書体 N-B" panose="02020700000000000000" pitchFamily="17" charset="-128"/>
              </a:rPr>
              <a:t>:</a:t>
            </a:r>
          </a:p>
          <a:p>
            <a:pPr marL="806450" indent="-80645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○共有権限を確認</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ファイルの共有権限が適切に設定されているか確認します。ファイルの所有者が共有権限を設定していない場合、他のメンバーはファイルにアクセスできません。</a:t>
            </a:r>
          </a:p>
          <a:p>
            <a:pPr marL="806450" indent="-80645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○ファイルの場所を確認</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ファイルが正しいチャネルやフォルダにアップロードされているか確認します。誤った場所にアップロードされている場合、他のメンバーがファイルを見つけられないことがあります。</a:t>
            </a:r>
          </a:p>
          <a:p>
            <a:pPr marL="806450" indent="-80645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○リンクの生成</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ファイルの共有リンクを生成し、そのリンクを他のメンバーに送信します。リンクの生成方法は、ファイルを右クリックして「リンクを取得」を選択します。</a:t>
            </a:r>
            <a:endParaRPr lang="en-US" altLang="ja-JP" dirty="0">
              <a:latin typeface="UD デジタル 教科書体 N-B" panose="02020700000000000000" pitchFamily="17" charset="-128"/>
              <a:ea typeface="UD デジタル 教科書体 N-B" panose="02020700000000000000" pitchFamily="17" charset="-128"/>
            </a:endParaRPr>
          </a:p>
          <a:p>
            <a:pPr marL="806450" indent="-80645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806450" indent="-80645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p:txBody>
      </p:sp>
      <p:sp>
        <p:nvSpPr>
          <p:cNvPr id="2" name="タイトル 1">
            <a:extLst>
              <a:ext uri="{FF2B5EF4-FFF2-40B4-BE49-F238E27FC236}">
                <a16:creationId xmlns:a16="http://schemas.microsoft.com/office/drawing/2014/main" id="{F5FC081A-9D82-25EA-EF46-E5B7935F79E1}"/>
              </a:ext>
            </a:extLst>
          </p:cNvPr>
          <p:cNvSpPr>
            <a:spLocks noGrp="1"/>
          </p:cNvSpPr>
          <p:nvPr>
            <p:ph type="title"/>
          </p:nvPr>
        </p:nvSpPr>
        <p:spPr>
          <a:xfrm>
            <a:off x="838200" y="365125"/>
            <a:ext cx="10515600" cy="764935"/>
          </a:xfrm>
        </p:spPr>
        <p:txBody>
          <a:bodyPr>
            <a:normAutofit/>
          </a:bodyPr>
          <a:lstStyle/>
          <a:p>
            <a:r>
              <a:rPr lang="ja-JP" altLang="en-US" sz="3200" dirty="0">
                <a:latin typeface="UD デジタル 教科書体 NK-B" panose="02020700000000000000" pitchFamily="18" charset="-128"/>
                <a:ea typeface="UD デジタル 教科書体 NK-B" panose="02020700000000000000" pitchFamily="18" charset="-128"/>
              </a:rPr>
              <a:t>トラブルシューティング③</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cxnSp>
        <p:nvCxnSpPr>
          <p:cNvPr id="6" name="直線コネクタ 5">
            <a:extLst>
              <a:ext uri="{FF2B5EF4-FFF2-40B4-BE49-F238E27FC236}">
                <a16:creationId xmlns:a16="http://schemas.microsoft.com/office/drawing/2014/main" id="{EE20F2E7-C7B1-9933-A2C7-C15BAA397027}"/>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6E756C7B-AAED-B2BC-D009-C431E51EAD81}"/>
              </a:ext>
            </a:extLst>
          </p:cNvPr>
          <p:cNvSpPr/>
          <p:nvPr/>
        </p:nvSpPr>
        <p:spPr>
          <a:xfrm>
            <a:off x="10534638" y="6201177"/>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4" name="四角形: 角を丸くする 3">
            <a:hlinkClick r:id="rId3" action="ppaction://hlinksldjump"/>
            <a:extLst>
              <a:ext uri="{FF2B5EF4-FFF2-40B4-BE49-F238E27FC236}">
                <a16:creationId xmlns:a16="http://schemas.microsoft.com/office/drawing/2014/main" id="{E75C6598-D4DD-E21A-7F85-4D20852D8E40}"/>
              </a:ext>
            </a:extLst>
          </p:cNvPr>
          <p:cNvSpPr/>
          <p:nvPr/>
        </p:nvSpPr>
        <p:spPr>
          <a:xfrm>
            <a:off x="6534615" y="6302448"/>
            <a:ext cx="3491839"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【13】</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トラブルシューティングの</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86069397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5F799-C748-F509-D8D0-BE850E0361A0}"/>
            </a:ext>
          </a:extLst>
        </p:cNvPr>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F8358942-76D0-E958-184E-6B9B1D2B5352}"/>
              </a:ext>
            </a:extLst>
          </p:cNvPr>
          <p:cNvSpPr>
            <a:spLocks noGrp="1"/>
          </p:cNvSpPr>
          <p:nvPr>
            <p:ph sz="half" idx="1"/>
          </p:nvPr>
        </p:nvSpPr>
        <p:spPr>
          <a:xfrm>
            <a:off x="838198" y="1253330"/>
            <a:ext cx="10312401" cy="4977889"/>
          </a:xfrm>
        </p:spPr>
        <p:txBody>
          <a:bodyPr>
            <a:normAutofit fontScale="62500" lnSpcReduction="20000"/>
          </a:bodyPr>
          <a:lstStyle/>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⑥ファイルの共同編集ができない</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問題</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複数のメンバーが同時にファイルを編集できない。</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解決方法</a:t>
            </a:r>
            <a:r>
              <a:rPr lang="en-US" altLang="ja-JP" dirty="0">
                <a:latin typeface="UD デジタル 教科書体 N-B" panose="02020700000000000000" pitchFamily="17" charset="-128"/>
                <a:ea typeface="UD デジタル 教科書体 N-B" panose="02020700000000000000" pitchFamily="17" charset="-128"/>
              </a:rPr>
              <a:t>:</a:t>
            </a:r>
          </a:p>
          <a:p>
            <a:pPr marL="628650" indent="-62865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○ファイルの形式を確認</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共同編集が可能なファイル形式かどうかを確認します。</a:t>
            </a:r>
            <a:r>
              <a:rPr lang="en-US" altLang="ja-JP" dirty="0">
                <a:latin typeface="UD デジタル 教科書体 N-B" panose="02020700000000000000" pitchFamily="17" charset="-128"/>
                <a:ea typeface="UD デジタル 教科書体 N-B" panose="02020700000000000000" pitchFamily="17" charset="-128"/>
              </a:rPr>
              <a:t>Word</a:t>
            </a:r>
            <a:r>
              <a:rPr lang="ja-JP" altLang="en-US" dirty="0">
                <a:latin typeface="UD デジタル 教科書体 N-B" panose="02020700000000000000" pitchFamily="17" charset="-128"/>
                <a:ea typeface="UD デジタル 教科書体 N-B" panose="02020700000000000000" pitchFamily="17" charset="-128"/>
              </a:rPr>
              <a:t>、</a:t>
            </a:r>
            <a:r>
              <a:rPr lang="en-US" altLang="ja-JP" dirty="0">
                <a:latin typeface="UD デジタル 教科書体 N-B" panose="02020700000000000000" pitchFamily="17" charset="-128"/>
                <a:ea typeface="UD デジタル 教科書体 N-B" panose="02020700000000000000" pitchFamily="17" charset="-128"/>
              </a:rPr>
              <a:t>Excel</a:t>
            </a:r>
            <a:r>
              <a:rPr lang="ja-JP" altLang="en-US" dirty="0">
                <a:latin typeface="UD デジタル 教科書体 N-B" panose="02020700000000000000" pitchFamily="17" charset="-128"/>
                <a:ea typeface="UD デジタル 教科書体 N-B" panose="02020700000000000000" pitchFamily="17" charset="-128"/>
              </a:rPr>
              <a:t>、</a:t>
            </a:r>
            <a:r>
              <a:rPr lang="en-US" altLang="ja-JP" dirty="0">
                <a:latin typeface="UD デジタル 教科書体 N-B" panose="02020700000000000000" pitchFamily="17" charset="-128"/>
                <a:ea typeface="UD デジタル 教科書体 N-B" panose="02020700000000000000" pitchFamily="17" charset="-128"/>
              </a:rPr>
              <a:t>PowerPoint</a:t>
            </a:r>
            <a:r>
              <a:rPr lang="ja-JP" altLang="en-US" dirty="0">
                <a:latin typeface="UD デジタル 教科書体 N-B" panose="02020700000000000000" pitchFamily="17" charset="-128"/>
                <a:ea typeface="UD デジタル 教科書体 N-B" panose="02020700000000000000" pitchFamily="17" charset="-128"/>
              </a:rPr>
              <a:t>などの</a:t>
            </a:r>
            <a:r>
              <a:rPr lang="en-US" altLang="ja-JP" dirty="0">
                <a:latin typeface="UD デジタル 教科書体 N-B" panose="02020700000000000000" pitchFamily="17" charset="-128"/>
                <a:ea typeface="UD デジタル 教科書体 N-B" panose="02020700000000000000" pitchFamily="17" charset="-128"/>
              </a:rPr>
              <a:t>Office</a:t>
            </a:r>
            <a:r>
              <a:rPr lang="ja-JP" altLang="en-US" dirty="0">
                <a:latin typeface="UD デジタル 教科書体 N-B" panose="02020700000000000000" pitchFamily="17" charset="-128"/>
                <a:ea typeface="UD デジタル 教科書体 N-B" panose="02020700000000000000" pitchFamily="17" charset="-128"/>
              </a:rPr>
              <a:t>ファイルは共同編集が可能です。</a:t>
            </a:r>
          </a:p>
          <a:p>
            <a:pPr marL="628650" indent="-62865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OneDrive</a:t>
            </a:r>
            <a:r>
              <a:rPr lang="ja-JP" altLang="en-US" dirty="0">
                <a:latin typeface="UD デジタル 教科書体 N-B" panose="02020700000000000000" pitchFamily="17" charset="-128"/>
                <a:ea typeface="UD デジタル 教科書体 N-B" panose="02020700000000000000" pitchFamily="17" charset="-128"/>
              </a:rPr>
              <a:t>の使用</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ファイルを</a:t>
            </a:r>
            <a:r>
              <a:rPr lang="en-US" altLang="ja-JP" dirty="0">
                <a:latin typeface="UD デジタル 教科書体 N-B" panose="02020700000000000000" pitchFamily="17" charset="-128"/>
                <a:ea typeface="UD デジタル 教科書体 N-B" panose="02020700000000000000" pitchFamily="17" charset="-128"/>
              </a:rPr>
              <a:t>OneDrive</a:t>
            </a:r>
            <a:r>
              <a:rPr lang="ja-JP" altLang="en-US" dirty="0">
                <a:latin typeface="UD デジタル 教科書体 N-B" panose="02020700000000000000" pitchFamily="17" charset="-128"/>
                <a:ea typeface="UD デジタル 教科書体 N-B" panose="02020700000000000000" pitchFamily="17" charset="-128"/>
              </a:rPr>
              <a:t>に保存し、</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で共有することで共同編集が可能になります。</a:t>
            </a:r>
          </a:p>
          <a:p>
            <a:pPr marL="628650" indent="-62865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○ファイルのチェックアウト</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ファイルがチェックアウトされている場合、他のメンバーは編集できません。ファイルのチェックアウトを解除する方法は「</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４</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ファイルを共有する」→「ファイルの共有④」を参考にしてください。</a:t>
            </a:r>
            <a:endParaRPr lang="en-US" altLang="ja-JP" dirty="0">
              <a:latin typeface="UD デジタル 教科書体 N-B" panose="02020700000000000000" pitchFamily="17" charset="-128"/>
              <a:ea typeface="UD デジタル 教科書体 N-B" panose="02020700000000000000" pitchFamily="17" charset="-128"/>
            </a:endParaRPr>
          </a:p>
          <a:p>
            <a:pPr marL="628650" indent="-62865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628650" indent="-62865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628650" indent="-62865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ja-JP" altLang="en-US" dirty="0">
              <a:latin typeface="UD デジタル 教科書体 N-B" panose="02020700000000000000" pitchFamily="17" charset="-128"/>
              <a:ea typeface="UD デジタル 教科書体 N-B" panose="02020700000000000000" pitchFamily="17" charset="-128"/>
            </a:endParaRPr>
          </a:p>
        </p:txBody>
      </p:sp>
      <p:sp>
        <p:nvSpPr>
          <p:cNvPr id="2" name="タイトル 1">
            <a:extLst>
              <a:ext uri="{FF2B5EF4-FFF2-40B4-BE49-F238E27FC236}">
                <a16:creationId xmlns:a16="http://schemas.microsoft.com/office/drawing/2014/main" id="{7CE3E347-4D89-9163-E1A6-90BD9169A34C}"/>
              </a:ext>
            </a:extLst>
          </p:cNvPr>
          <p:cNvSpPr>
            <a:spLocks noGrp="1"/>
          </p:cNvSpPr>
          <p:nvPr>
            <p:ph type="title"/>
          </p:nvPr>
        </p:nvSpPr>
        <p:spPr>
          <a:xfrm>
            <a:off x="838200" y="365125"/>
            <a:ext cx="10515600" cy="764935"/>
          </a:xfrm>
        </p:spPr>
        <p:txBody>
          <a:bodyPr>
            <a:normAutofit/>
          </a:bodyPr>
          <a:lstStyle/>
          <a:p>
            <a:r>
              <a:rPr lang="ja-JP" altLang="en-US" sz="3200" dirty="0">
                <a:latin typeface="UD デジタル 教科書体 NK-B" panose="02020700000000000000" pitchFamily="18" charset="-128"/>
                <a:ea typeface="UD デジタル 教科書体 NK-B" panose="02020700000000000000" pitchFamily="18" charset="-128"/>
              </a:rPr>
              <a:t>トラブルシューティング④</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cxnSp>
        <p:nvCxnSpPr>
          <p:cNvPr id="6" name="直線コネクタ 5">
            <a:extLst>
              <a:ext uri="{FF2B5EF4-FFF2-40B4-BE49-F238E27FC236}">
                <a16:creationId xmlns:a16="http://schemas.microsoft.com/office/drawing/2014/main" id="{2E98E3ED-BEA3-C30A-4D87-1EB8F10A8563}"/>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2294442B-5676-2B25-5823-985B8374C3B2}"/>
              </a:ext>
            </a:extLst>
          </p:cNvPr>
          <p:cNvSpPr/>
          <p:nvPr/>
        </p:nvSpPr>
        <p:spPr>
          <a:xfrm>
            <a:off x="10534638" y="6201177"/>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4" name="四角形: 角を丸くする 3">
            <a:hlinkClick r:id="rId3" action="ppaction://hlinksldjump"/>
            <a:extLst>
              <a:ext uri="{FF2B5EF4-FFF2-40B4-BE49-F238E27FC236}">
                <a16:creationId xmlns:a16="http://schemas.microsoft.com/office/drawing/2014/main" id="{2753FD1A-1B20-6DE4-13F4-E3E6516C2C74}"/>
              </a:ext>
            </a:extLst>
          </p:cNvPr>
          <p:cNvSpPr/>
          <p:nvPr/>
        </p:nvSpPr>
        <p:spPr>
          <a:xfrm>
            <a:off x="6534615" y="6302448"/>
            <a:ext cx="3491839"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【13】</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トラブルシューティングの</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78851498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B31D2-2A29-2BCB-496A-8F603361908C}"/>
            </a:ext>
          </a:extLst>
        </p:cNvPr>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27D03EF6-39BC-FB19-2551-46496A2A8CB7}"/>
              </a:ext>
            </a:extLst>
          </p:cNvPr>
          <p:cNvSpPr>
            <a:spLocks noGrp="1"/>
          </p:cNvSpPr>
          <p:nvPr>
            <p:ph sz="half" idx="1"/>
          </p:nvPr>
        </p:nvSpPr>
        <p:spPr>
          <a:xfrm>
            <a:off x="838198" y="1253330"/>
            <a:ext cx="10312401" cy="4977889"/>
          </a:xfrm>
        </p:spPr>
        <p:txBody>
          <a:bodyPr>
            <a:normAutofit fontScale="62500" lnSpcReduction="20000"/>
          </a:bodyPr>
          <a:lstStyle/>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⑦ファイルのバージョン管理</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問題</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ファイルのバージョンが混在してしまう。</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解決方法</a:t>
            </a:r>
            <a:r>
              <a:rPr lang="en-US" altLang="ja-JP" dirty="0">
                <a:latin typeface="UD デジタル 教科書体 N-B" panose="02020700000000000000" pitchFamily="17" charset="-128"/>
                <a:ea typeface="UD デジタル 教科書体 N-B" panose="02020700000000000000" pitchFamily="17" charset="-128"/>
              </a:rPr>
              <a:t>:</a:t>
            </a:r>
          </a:p>
          <a:p>
            <a:pPr marL="2959100" indent="-295910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○バージョン履歴の確認</a:t>
            </a:r>
            <a:r>
              <a:rPr lang="en-US" altLang="ja-JP" dirty="0">
                <a:latin typeface="UD デジタル 教科書体 N-B" panose="02020700000000000000" pitchFamily="17" charset="-128"/>
                <a:ea typeface="UD デジタル 教科書体 N-B" panose="02020700000000000000" pitchFamily="17" charset="-128"/>
              </a:rPr>
              <a:t>: Teams</a:t>
            </a:r>
            <a:r>
              <a:rPr lang="ja-JP" altLang="en-US" dirty="0">
                <a:latin typeface="UD デジタル 教科書体 N-B" panose="02020700000000000000" pitchFamily="17" charset="-128"/>
                <a:ea typeface="UD デジタル 教科書体 N-B" panose="02020700000000000000" pitchFamily="17" charset="-128"/>
              </a:rPr>
              <a:t>ではファイルのバージョン履歴を確認できます。ファイルを右クリックして「バージョン履歴」を選択します。</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○バージョンの復元</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必要に応じて、以前のバージョンに復元してください。</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⑧通知の問題</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問題</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通知が届かない</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解決方法</a:t>
            </a:r>
            <a:r>
              <a:rPr lang="en-US" altLang="ja-JP" dirty="0">
                <a:latin typeface="UD デジタル 教科書体 N-B" panose="02020700000000000000" pitchFamily="17" charset="-128"/>
                <a:ea typeface="UD デジタル 教科書体 N-B" panose="02020700000000000000" pitchFamily="17" charset="-128"/>
              </a:rPr>
              <a:t>: </a:t>
            </a:r>
          </a:p>
          <a:p>
            <a:pPr marL="628650" indent="-62865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の設定から「通知とアクティビティ」から通知の設定を確認してください。チャネルごとにも通知を設定変更することも可能です。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○デバイス（スマートフォンなど）の方が通知</a:t>
            </a:r>
            <a:r>
              <a:rPr lang="en-US" altLang="ja-JP" dirty="0">
                <a:latin typeface="UD デジタル 教科書体 N-B" panose="02020700000000000000" pitchFamily="17" charset="-128"/>
                <a:ea typeface="UD デジタル 教科書体 N-B" panose="02020700000000000000" pitchFamily="17" charset="-128"/>
              </a:rPr>
              <a:t>OFF</a:t>
            </a:r>
            <a:r>
              <a:rPr lang="ja-JP" altLang="en-US" dirty="0">
                <a:latin typeface="UD デジタル 教科書体 N-B" panose="02020700000000000000" pitchFamily="17" charset="-128"/>
                <a:ea typeface="UD デジタル 教科書体 N-B" panose="02020700000000000000" pitchFamily="17" charset="-128"/>
              </a:rPr>
              <a:t>になっていないか確認してください。</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p>
        </p:txBody>
      </p:sp>
      <p:sp>
        <p:nvSpPr>
          <p:cNvPr id="2" name="タイトル 1">
            <a:extLst>
              <a:ext uri="{FF2B5EF4-FFF2-40B4-BE49-F238E27FC236}">
                <a16:creationId xmlns:a16="http://schemas.microsoft.com/office/drawing/2014/main" id="{9ED07568-6BE2-8C93-149E-14D8B92E79BE}"/>
              </a:ext>
            </a:extLst>
          </p:cNvPr>
          <p:cNvSpPr>
            <a:spLocks noGrp="1"/>
          </p:cNvSpPr>
          <p:nvPr>
            <p:ph type="title"/>
          </p:nvPr>
        </p:nvSpPr>
        <p:spPr>
          <a:xfrm>
            <a:off x="838200" y="365125"/>
            <a:ext cx="10515600" cy="764935"/>
          </a:xfrm>
        </p:spPr>
        <p:txBody>
          <a:bodyPr>
            <a:normAutofit/>
          </a:bodyPr>
          <a:lstStyle/>
          <a:p>
            <a:r>
              <a:rPr lang="ja-JP" altLang="en-US" sz="3200" dirty="0">
                <a:latin typeface="UD デジタル 教科書体 NK-B" panose="02020700000000000000" pitchFamily="18" charset="-128"/>
                <a:ea typeface="UD デジタル 教科書体 NK-B" panose="02020700000000000000" pitchFamily="18" charset="-128"/>
              </a:rPr>
              <a:t>トラブルシューティング⑤</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cxnSp>
        <p:nvCxnSpPr>
          <p:cNvPr id="6" name="直線コネクタ 5">
            <a:extLst>
              <a:ext uri="{FF2B5EF4-FFF2-40B4-BE49-F238E27FC236}">
                <a16:creationId xmlns:a16="http://schemas.microsoft.com/office/drawing/2014/main" id="{6A62C15E-1458-C6BB-962E-E157A8B28DFA}"/>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525839E1-8A65-22D3-8749-A06C90CEAC89}"/>
              </a:ext>
            </a:extLst>
          </p:cNvPr>
          <p:cNvSpPr/>
          <p:nvPr/>
        </p:nvSpPr>
        <p:spPr>
          <a:xfrm>
            <a:off x="10534638" y="6201177"/>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4" name="四角形: 角を丸くする 3">
            <a:hlinkClick r:id="rId3" action="ppaction://hlinksldjump"/>
            <a:extLst>
              <a:ext uri="{FF2B5EF4-FFF2-40B4-BE49-F238E27FC236}">
                <a16:creationId xmlns:a16="http://schemas.microsoft.com/office/drawing/2014/main" id="{D8EE26F8-0DE0-7834-EE92-B2BDF7CFEC5A}"/>
              </a:ext>
            </a:extLst>
          </p:cNvPr>
          <p:cNvSpPr/>
          <p:nvPr/>
        </p:nvSpPr>
        <p:spPr>
          <a:xfrm>
            <a:off x="6534615" y="6302448"/>
            <a:ext cx="3491839"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【13】</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トラブルシューティングの</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3705928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lang="ja-JP" altLang="en-US" sz="3200" dirty="0">
                <a:latin typeface="UD デジタル 教科書体 NK-B" panose="02020700000000000000" pitchFamily="18" charset="-128"/>
                <a:ea typeface="UD デジタル 教科書体 NK-B" panose="02020700000000000000" pitchFamily="18" charset="-128"/>
              </a:rPr>
              <a:t>チームの作成⑦　　～チームの種類とは？～</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558131"/>
            <a:ext cx="5181600" cy="4351338"/>
          </a:xfrm>
        </p:spPr>
        <p:txBody>
          <a:bodyPr vert="horz" lIns="91440" tIns="45720" rIns="91440" bIns="45720" rtlCol="0" anchor="t">
            <a:normAutofit/>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★プライベート</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基本的にはチームの種類は</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プライベートを使用します。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3864084D-8387-C6C7-5205-2E9472A7EA1D}"/>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7" name="四角形: 角を丸くする 6">
            <a:hlinkClick r:id="rId2" action="ppaction://hlinksldjump"/>
            <a:extLst>
              <a:ext uri="{FF2B5EF4-FFF2-40B4-BE49-F238E27FC236}">
                <a16:creationId xmlns:a16="http://schemas.microsoft.com/office/drawing/2014/main" id="{7547C8EF-792B-432B-48C5-AFDE4A7DC309}"/>
              </a:ext>
            </a:extLst>
          </p:cNvPr>
          <p:cNvSpPr/>
          <p:nvPr/>
        </p:nvSpPr>
        <p:spPr>
          <a:xfrm>
            <a:off x="7250545" y="6176963"/>
            <a:ext cx="2540000"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【1】</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チームの作成</a:t>
            </a:r>
            <a:r>
              <a:rPr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endPar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11" name="コンテンツ プレースホルダー 10">
            <a:extLst>
              <a:ext uri="{FF2B5EF4-FFF2-40B4-BE49-F238E27FC236}">
                <a16:creationId xmlns:a16="http://schemas.microsoft.com/office/drawing/2014/main" id="{0CC20BB2-BE01-F1FF-0C93-D9D5E404B252}"/>
              </a:ext>
            </a:extLst>
          </p:cNvPr>
          <p:cNvSpPr>
            <a:spLocks noGrp="1"/>
          </p:cNvSpPr>
          <p:nvPr>
            <p:ph sz="half" idx="2"/>
          </p:nvPr>
        </p:nvSpPr>
        <p:spPr>
          <a:xfrm>
            <a:off x="6096000" y="1558131"/>
            <a:ext cx="5181600" cy="4351338"/>
          </a:xfrm>
        </p:spPr>
        <p:txBody>
          <a:bodyPr/>
          <a:lstStyle/>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★パブリック</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組織内の人（</a:t>
            </a:r>
            <a:r>
              <a:rPr lang="ja-JP" altLang="en-US" dirty="0">
                <a:latin typeface="UD デジタル 教科書体 N-B" panose="02020700000000000000" pitchFamily="17" charset="-128"/>
                <a:ea typeface="UD デジタル 教科書体 N-B" panose="02020700000000000000" pitchFamily="17" charset="-128"/>
              </a:rPr>
              <a:t>学校内</a:t>
            </a:r>
            <a:r>
              <a:rPr kumimoji="1" lang="ja-JP" altLang="en-US" dirty="0">
                <a:latin typeface="UD デジタル 教科書体 N-B" panose="02020700000000000000" pitchFamily="17" charset="-128"/>
                <a:ea typeface="UD デジタル 教科書体 N-B" panose="02020700000000000000" pitchFamily="17" charset="-128"/>
              </a:rPr>
              <a:t>の人）が</a:t>
            </a:r>
            <a:r>
              <a:rPr kumimoji="1" lang="ja-JP" altLang="en-US" dirty="0">
                <a:solidFill>
                  <a:srgbClr val="FF0000"/>
                </a:solidFill>
                <a:latin typeface="UD デジタル 教科書体 N-B" panose="02020700000000000000" pitchFamily="17" charset="-128"/>
                <a:ea typeface="UD デジタル 教科書体 N-B" panose="02020700000000000000" pitchFamily="17" charset="-128"/>
              </a:rPr>
              <a:t>誰でも</a:t>
            </a:r>
            <a:r>
              <a:rPr kumimoji="1" lang="ja-JP" altLang="en-US" dirty="0">
                <a:latin typeface="UD デジタル 教科書体 N-B" panose="02020700000000000000" pitchFamily="17" charset="-128"/>
                <a:ea typeface="UD デジタル 教科書体 N-B" panose="02020700000000000000" pitchFamily="17" charset="-128"/>
              </a:rPr>
              <a:t>参加できます。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ja-JP" altLang="en-US" dirty="0">
                <a:solidFill>
                  <a:srgbClr val="FF0000"/>
                </a:solidFill>
                <a:latin typeface="UD デジタル 教科書体 N-B" panose="02020700000000000000" pitchFamily="17" charset="-128"/>
                <a:ea typeface="UD デジタル 教科書体 N-B" panose="02020700000000000000" pitchFamily="17" charset="-128"/>
              </a:rPr>
              <a:t>基本的には使いません。</a:t>
            </a:r>
            <a:endParaRPr kumimoji="1" lang="en-US" altLang="ja-JP" dirty="0">
              <a:solidFill>
                <a:srgbClr val="FF0000"/>
              </a:solidFill>
              <a:latin typeface="UD デジタル 教科書体 N-B" panose="02020700000000000000" pitchFamily="17" charset="-128"/>
              <a:ea typeface="UD デジタル 教科書体 N-B" panose="02020700000000000000" pitchFamily="17" charset="-128"/>
            </a:endParaRPr>
          </a:p>
          <a:p>
            <a:pPr marL="0" indent="0">
              <a:buNone/>
            </a:pPr>
            <a:endParaRPr lang="ja-JP" altLang="en-US" dirty="0">
              <a:latin typeface="UD デジタル 教科書体 N-B" panose="02020700000000000000" pitchFamily="17" charset="-128"/>
              <a:ea typeface="UD デジタル 教科書体 N-B" panose="02020700000000000000" pitchFamily="17" charset="-128"/>
            </a:endParaRPr>
          </a:p>
        </p:txBody>
      </p:sp>
      <p:sp>
        <p:nvSpPr>
          <p:cNvPr id="4" name="テキスト ボックス 3">
            <a:extLst>
              <a:ext uri="{FF2B5EF4-FFF2-40B4-BE49-F238E27FC236}">
                <a16:creationId xmlns:a16="http://schemas.microsoft.com/office/drawing/2014/main" id="{FB37F0C2-96E3-DC5F-003E-722A07D21A8D}"/>
              </a:ext>
            </a:extLst>
          </p:cNvPr>
          <p:cNvSpPr txBox="1"/>
          <p:nvPr/>
        </p:nvSpPr>
        <p:spPr>
          <a:xfrm>
            <a:off x="2029522" y="4854498"/>
            <a:ext cx="7340471" cy="646331"/>
          </a:xfrm>
          <a:prstGeom prst="rect">
            <a:avLst/>
          </a:prstGeom>
          <a:noFill/>
        </p:spPr>
        <p:txBody>
          <a:bodyPr wrap="none" rtlCol="0">
            <a:spAutoFit/>
          </a:bodyPr>
          <a:lstStyle/>
          <a:p>
            <a:r>
              <a:rPr lang="en-US" altLang="ja-JP" dirty="0">
                <a:latin typeface="UD デジタル 教科書体 N-B" panose="02020700000000000000" pitchFamily="17" charset="-128"/>
                <a:ea typeface="UD デジタル 教科書体 N-B" panose="02020700000000000000" pitchFamily="17" charset="-128"/>
              </a:rPr>
              <a:t>※</a:t>
            </a:r>
            <a:r>
              <a:rPr kumimoji="1" lang="ja-JP" altLang="en-US" dirty="0">
                <a:solidFill>
                  <a:srgbClr val="FF0000"/>
                </a:solidFill>
                <a:latin typeface="UD デジタル 教科書体 N-B" panose="02020700000000000000" pitchFamily="17" charset="-128"/>
                <a:ea typeface="UD デジタル 教科書体 N-B" panose="02020700000000000000" pitchFamily="17" charset="-128"/>
              </a:rPr>
              <a:t>「教職員のみのチーム」や「その他」のチームを作ったときに、</a:t>
            </a:r>
            <a:endParaRPr kumimoji="1" lang="en-US" altLang="ja-JP" dirty="0">
              <a:solidFill>
                <a:srgbClr val="FF0000"/>
              </a:solidFill>
              <a:latin typeface="UD デジタル 教科書体 N-B" panose="02020700000000000000" pitchFamily="17" charset="-128"/>
              <a:ea typeface="UD デジタル 教科書体 N-B" panose="02020700000000000000" pitchFamily="17" charset="-128"/>
            </a:endParaRPr>
          </a:p>
          <a:p>
            <a:r>
              <a:rPr kumimoji="1" lang="ja-JP" altLang="en-US" dirty="0">
                <a:solidFill>
                  <a:srgbClr val="FF0000"/>
                </a:solidFill>
                <a:latin typeface="UD デジタル 教科書体 N-B" panose="02020700000000000000" pitchFamily="17" charset="-128"/>
                <a:ea typeface="UD デジタル 教科書体 N-B" panose="02020700000000000000" pitchFamily="17" charset="-128"/>
              </a:rPr>
              <a:t>　パブリックに設定しないように</a:t>
            </a:r>
            <a:r>
              <a:rPr kumimoji="1" lang="ja-JP" altLang="en-US" dirty="0">
                <a:latin typeface="UD デジタル 教科書体 N-B" panose="02020700000000000000" pitchFamily="17" charset="-128"/>
                <a:ea typeface="UD デジタル 教科書体 N-B" panose="02020700000000000000" pitchFamily="17" charset="-128"/>
              </a:rPr>
              <a:t>しましょう</a:t>
            </a:r>
          </a:p>
        </p:txBody>
      </p:sp>
    </p:spTree>
    <p:extLst>
      <p:ext uri="{BB962C8B-B14F-4D97-AF65-F5344CB8AC3E}">
        <p14:creationId xmlns:p14="http://schemas.microsoft.com/office/powerpoint/2010/main" val="280074158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31252-3A07-52E7-114E-26CE265BB1FB}"/>
            </a:ext>
          </a:extLst>
        </p:cNvPr>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96C69738-AD67-6C0B-65A4-4A7F783225BD}"/>
              </a:ext>
            </a:extLst>
          </p:cNvPr>
          <p:cNvSpPr>
            <a:spLocks noGrp="1"/>
          </p:cNvSpPr>
          <p:nvPr>
            <p:ph sz="half" idx="1"/>
          </p:nvPr>
        </p:nvSpPr>
        <p:spPr>
          <a:xfrm>
            <a:off x="838198" y="1253330"/>
            <a:ext cx="10312401" cy="4977889"/>
          </a:xfrm>
        </p:spPr>
        <p:txBody>
          <a:bodyPr>
            <a:normAutofit fontScale="62500" lnSpcReduction="20000"/>
          </a:bodyPr>
          <a:lstStyle/>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⑨チャット・メッセージの問題</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問題</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メッセージが送信できない</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解決方法</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インターネット接続を確認し、</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のチャット設定を確認してください。</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チームの管理者がメッセージへの返信を認めていない場合もあります。</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⑩アプリの動作不良</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問題</a:t>
            </a:r>
            <a:r>
              <a:rPr lang="en-US" altLang="ja-JP" dirty="0">
                <a:latin typeface="UD デジタル 教科書体 N-B" panose="02020700000000000000" pitchFamily="17" charset="-128"/>
                <a:ea typeface="UD デジタル 教科書体 N-B" panose="02020700000000000000" pitchFamily="17" charset="-128"/>
              </a:rPr>
              <a:t>: Teams</a:t>
            </a:r>
            <a:r>
              <a:rPr lang="ja-JP" altLang="en-US" dirty="0">
                <a:latin typeface="UD デジタル 教科書体 N-B" panose="02020700000000000000" pitchFamily="17" charset="-128"/>
                <a:ea typeface="UD デジタル 教科書体 N-B" panose="02020700000000000000" pitchFamily="17" charset="-128"/>
              </a:rPr>
              <a:t>アプリがクラッシュする</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解決方法</a:t>
            </a:r>
            <a:r>
              <a:rPr lang="en-US" altLang="ja-JP" dirty="0">
                <a:latin typeface="UD デジタル 教科書体 N-B" panose="02020700000000000000" pitchFamily="17" charset="-128"/>
                <a:ea typeface="UD デジタル 教科書体 N-B" panose="02020700000000000000" pitchFamily="17" charset="-128"/>
              </a:rPr>
              <a:t>:</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アプリのキャッシュをクリアする</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タスクバーの右下にある</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アイコンを右クリックし、「終了」を選択します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アプリの再インストールを試みてください</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再インストール後、再ログインすることで、</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p>
        </p:txBody>
      </p:sp>
      <p:sp>
        <p:nvSpPr>
          <p:cNvPr id="2" name="タイトル 1">
            <a:extLst>
              <a:ext uri="{FF2B5EF4-FFF2-40B4-BE49-F238E27FC236}">
                <a16:creationId xmlns:a16="http://schemas.microsoft.com/office/drawing/2014/main" id="{6AA1D6B8-AB0A-1A89-B769-B7BEB88CEE8D}"/>
              </a:ext>
            </a:extLst>
          </p:cNvPr>
          <p:cNvSpPr>
            <a:spLocks noGrp="1"/>
          </p:cNvSpPr>
          <p:nvPr>
            <p:ph type="title"/>
          </p:nvPr>
        </p:nvSpPr>
        <p:spPr>
          <a:xfrm>
            <a:off x="838200" y="365125"/>
            <a:ext cx="10515600" cy="764935"/>
          </a:xfrm>
        </p:spPr>
        <p:txBody>
          <a:bodyPr>
            <a:normAutofit/>
          </a:bodyPr>
          <a:lstStyle/>
          <a:p>
            <a:r>
              <a:rPr lang="ja-JP" altLang="en-US" sz="3200" dirty="0">
                <a:latin typeface="UD デジタル 教科書体 NK-B" panose="02020700000000000000" pitchFamily="18" charset="-128"/>
                <a:ea typeface="UD デジタル 教科書体 NK-B" panose="02020700000000000000" pitchFamily="18" charset="-128"/>
              </a:rPr>
              <a:t>トラブルシューティング⑥</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cxnSp>
        <p:nvCxnSpPr>
          <p:cNvPr id="6" name="直線コネクタ 5">
            <a:extLst>
              <a:ext uri="{FF2B5EF4-FFF2-40B4-BE49-F238E27FC236}">
                <a16:creationId xmlns:a16="http://schemas.microsoft.com/office/drawing/2014/main" id="{1498C41A-9471-5A7B-0D76-41007E5DA9FD}"/>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9F3CB726-8E9A-F72E-ADFC-58121FA5F72F}"/>
              </a:ext>
            </a:extLst>
          </p:cNvPr>
          <p:cNvSpPr/>
          <p:nvPr/>
        </p:nvSpPr>
        <p:spPr>
          <a:xfrm>
            <a:off x="10534638" y="6201177"/>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4" name="四角形: 角を丸くする 3">
            <a:hlinkClick r:id="rId3" action="ppaction://hlinksldjump"/>
            <a:extLst>
              <a:ext uri="{FF2B5EF4-FFF2-40B4-BE49-F238E27FC236}">
                <a16:creationId xmlns:a16="http://schemas.microsoft.com/office/drawing/2014/main" id="{826EB5B8-D070-8A13-ED88-57F43D768692}"/>
              </a:ext>
            </a:extLst>
          </p:cNvPr>
          <p:cNvSpPr/>
          <p:nvPr/>
        </p:nvSpPr>
        <p:spPr>
          <a:xfrm>
            <a:off x="6534615" y="6302448"/>
            <a:ext cx="3491839"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【13】</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トラブルシューティングの</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174141225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2577F-D3CE-B50E-0154-2B32AFFA508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A5B7175-10F2-6C98-9A45-9C83AF81E237}"/>
              </a:ext>
            </a:extLst>
          </p:cNvPr>
          <p:cNvSpPr>
            <a:spLocks noGrp="1"/>
          </p:cNvSpPr>
          <p:nvPr>
            <p:ph type="title"/>
          </p:nvPr>
        </p:nvSpPr>
        <p:spPr/>
        <p:txBody>
          <a:bodyPr>
            <a:normAutofit/>
          </a:bodyPr>
          <a:lstStyle/>
          <a:p>
            <a:r>
              <a:rPr kumimoji="1" lang="en-US" altLang="ja-JP" sz="7200" dirty="0">
                <a:solidFill>
                  <a:srgbClr val="002060"/>
                </a:solidFill>
                <a:latin typeface="UD デジタル 教科書体 N-B" panose="02020700000000000000" pitchFamily="17" charset="-128"/>
                <a:ea typeface="UD デジタル 教科書体 N-B" panose="02020700000000000000" pitchFamily="17" charset="-128"/>
              </a:rPr>
              <a:t>【1</a:t>
            </a:r>
            <a:r>
              <a:rPr lang="en-US" altLang="ja-JP" sz="7200" dirty="0">
                <a:solidFill>
                  <a:srgbClr val="002060"/>
                </a:solidFill>
                <a:latin typeface="UD デジタル 教科書体 N-B" panose="02020700000000000000" pitchFamily="17" charset="-128"/>
                <a:ea typeface="UD デジタル 教科書体 N-B" panose="02020700000000000000" pitchFamily="17" charset="-128"/>
              </a:rPr>
              <a:t>4</a:t>
            </a:r>
            <a:r>
              <a:rPr kumimoji="1" lang="en-US" altLang="ja-JP" sz="7200" dirty="0">
                <a:solidFill>
                  <a:srgbClr val="002060"/>
                </a:solidFill>
                <a:latin typeface="UD デジタル 教科書体 N-B" panose="02020700000000000000" pitchFamily="17" charset="-128"/>
                <a:ea typeface="UD デジタル 教科書体 N-B" panose="02020700000000000000" pitchFamily="17" charset="-128"/>
              </a:rPr>
              <a:t>】</a:t>
            </a:r>
            <a:r>
              <a:rPr lang="ja-JP" altLang="en-US" sz="7200" dirty="0">
                <a:solidFill>
                  <a:srgbClr val="002060"/>
                </a:solidFill>
                <a:latin typeface="UD デジタル 教科書体 N-B" panose="02020700000000000000" pitchFamily="17" charset="-128"/>
                <a:ea typeface="UD デジタル 教科書体 N-B" panose="02020700000000000000" pitchFamily="17" charset="-128"/>
              </a:rPr>
              <a:t>付録</a:t>
            </a:r>
            <a:br>
              <a:rPr lang="en-US" altLang="ja-JP" sz="7200" dirty="0">
                <a:solidFill>
                  <a:srgbClr val="002060"/>
                </a:solidFill>
                <a:latin typeface="UD デジタル 教科書体 N-B" panose="02020700000000000000" pitchFamily="17" charset="-128"/>
                <a:ea typeface="UD デジタル 教科書体 N-B" panose="02020700000000000000" pitchFamily="17" charset="-128"/>
              </a:rPr>
            </a:br>
            <a:r>
              <a:rPr lang="ja-JP" altLang="en-US" sz="7200" dirty="0">
                <a:solidFill>
                  <a:srgbClr val="002060"/>
                </a:solidFill>
                <a:latin typeface="UD デジタル 教科書体 N-B" panose="02020700000000000000" pitchFamily="17" charset="-128"/>
                <a:ea typeface="UD デジタル 教科書体 N-B" panose="02020700000000000000" pitchFamily="17" charset="-128"/>
              </a:rPr>
              <a:t>　用語集・参考リンク</a:t>
            </a:r>
          </a:p>
        </p:txBody>
      </p:sp>
      <p:sp>
        <p:nvSpPr>
          <p:cNvPr id="3" name="四角形: 角を丸くする 2">
            <a:hlinkClick r:id="" action="ppaction://hlinkshowjump?jump=firstslide"/>
            <a:extLst>
              <a:ext uri="{FF2B5EF4-FFF2-40B4-BE49-F238E27FC236}">
                <a16:creationId xmlns:a16="http://schemas.microsoft.com/office/drawing/2014/main" id="{F2B961F1-3B79-0924-71D9-DF9EEBC5D3A4}"/>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429207698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A0198-91CD-1A05-5DEF-2A9056565DA6}"/>
            </a:ext>
          </a:extLst>
        </p:cNvPr>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EA01496C-B679-7ADE-AC99-8CCA827695D1}"/>
              </a:ext>
            </a:extLst>
          </p:cNvPr>
          <p:cNvSpPr>
            <a:spLocks noGrp="1"/>
          </p:cNvSpPr>
          <p:nvPr>
            <p:ph sz="half" idx="1"/>
          </p:nvPr>
        </p:nvSpPr>
        <p:spPr>
          <a:xfrm>
            <a:off x="838198" y="1253330"/>
            <a:ext cx="10312401" cy="4977889"/>
          </a:xfrm>
        </p:spPr>
        <p:txBody>
          <a:bodyPr>
            <a:normAutofit fontScale="55000" lnSpcReduction="20000"/>
          </a:bodyPr>
          <a:lstStyle/>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①チャネル</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チーム内で特定のトピックやプロジェクトに関する会話やファイルを整理するためのセクション。</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②チーム</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特定のグループやプロジェクトのために作成されたコラボレーションスペース。</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③メンション</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特定のユーザーに通知を送るために使用する「</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」記号。</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④プライベートチャネル</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特定のメンバーのみがアクセスできるチャネル。</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⑤標準チャネル</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チームの全メンバーがアクセスできるチャネル。</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⑥ブレイクアウトルーム</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会議中に小グループに分かれてディスカッションを行うための機能。</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⑦</a:t>
            </a:r>
            <a:r>
              <a:rPr lang="en-US" altLang="ja-JP" dirty="0">
                <a:latin typeface="UD デジタル 教科書体 N-B" panose="02020700000000000000" pitchFamily="17" charset="-128"/>
                <a:ea typeface="UD デジタル 教科書体 N-B" panose="02020700000000000000" pitchFamily="17" charset="-128"/>
              </a:rPr>
              <a:t>OneNote: </a:t>
            </a:r>
            <a:r>
              <a:rPr lang="ja-JP" altLang="en-US" dirty="0">
                <a:latin typeface="UD デジタル 教科書体 N-B" panose="02020700000000000000" pitchFamily="17" charset="-128"/>
                <a:ea typeface="UD デジタル 教科書体 N-B" panose="02020700000000000000" pitchFamily="17" charset="-128"/>
              </a:rPr>
              <a:t>デジタルノートブックアプリケーション。</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⑧</a:t>
            </a:r>
            <a:r>
              <a:rPr lang="en-US" altLang="ja-JP" dirty="0">
                <a:latin typeface="UD デジタル 教科書体 N-B" panose="02020700000000000000" pitchFamily="17" charset="-128"/>
                <a:ea typeface="UD デジタル 教科書体 N-B" panose="02020700000000000000" pitchFamily="17" charset="-128"/>
              </a:rPr>
              <a:t>SharePoint: </a:t>
            </a:r>
            <a:r>
              <a:rPr lang="ja-JP" altLang="en-US" dirty="0">
                <a:latin typeface="UD デジタル 教科書体 N-B" panose="02020700000000000000" pitchFamily="17" charset="-128"/>
                <a:ea typeface="UD デジタル 教科書体 N-B" panose="02020700000000000000" pitchFamily="17" charset="-128"/>
              </a:rPr>
              <a:t>ファイル共有とコラボレーションのためのプラットフォーム。</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⑨</a:t>
            </a:r>
            <a:r>
              <a:rPr lang="en-US" altLang="ja-JP" dirty="0">
                <a:latin typeface="UD デジタル 教科書体 N-B" panose="02020700000000000000" pitchFamily="17" charset="-128"/>
                <a:ea typeface="UD デジタル 教科書体 N-B" panose="02020700000000000000" pitchFamily="17" charset="-128"/>
              </a:rPr>
              <a:t>Forms: </a:t>
            </a:r>
            <a:r>
              <a:rPr lang="ja-JP" altLang="en-US" dirty="0">
                <a:latin typeface="UD デジタル 教科書体 N-B" panose="02020700000000000000" pitchFamily="17" charset="-128"/>
                <a:ea typeface="UD デジタル 教科書体 N-B" panose="02020700000000000000" pitchFamily="17" charset="-128"/>
              </a:rPr>
              <a:t>アンケートやクイズを作成するためのツール。</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⑩タブ</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チャネル内で特定のアプリやファイルにアクセスするためのリンク。</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⑪会議オプション</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会議中の設定を管理するためのオプション。</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⑫レコーディング</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会議の録画機能。</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⑬文字起こし</a:t>
            </a:r>
            <a:r>
              <a:rPr lang="en-US" altLang="ja-JP"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会議中の音声をテキストに変換する機能。　</a:t>
            </a:r>
          </a:p>
        </p:txBody>
      </p:sp>
      <p:sp>
        <p:nvSpPr>
          <p:cNvPr id="2" name="タイトル 1">
            <a:extLst>
              <a:ext uri="{FF2B5EF4-FFF2-40B4-BE49-F238E27FC236}">
                <a16:creationId xmlns:a16="http://schemas.microsoft.com/office/drawing/2014/main" id="{ED7C2DEB-F3C8-C748-D8FC-8A2CAD3A8BA4}"/>
              </a:ext>
            </a:extLst>
          </p:cNvPr>
          <p:cNvSpPr>
            <a:spLocks noGrp="1"/>
          </p:cNvSpPr>
          <p:nvPr>
            <p:ph type="title"/>
          </p:nvPr>
        </p:nvSpPr>
        <p:spPr>
          <a:xfrm>
            <a:off x="838200" y="365125"/>
            <a:ext cx="10515600" cy="764935"/>
          </a:xfrm>
        </p:spPr>
        <p:txBody>
          <a:bodyPr>
            <a:normAutofit/>
          </a:bodyPr>
          <a:lstStyle/>
          <a:p>
            <a:r>
              <a:rPr lang="ja-JP" altLang="en-US" sz="3200" dirty="0">
                <a:latin typeface="UD デジタル 教科書体 NK-B" panose="02020700000000000000" pitchFamily="18" charset="-128"/>
                <a:ea typeface="UD デジタル 教科書体 NK-B" panose="02020700000000000000" pitchFamily="18" charset="-128"/>
              </a:rPr>
              <a:t>用語集</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cxnSp>
        <p:nvCxnSpPr>
          <p:cNvPr id="6" name="直線コネクタ 5">
            <a:extLst>
              <a:ext uri="{FF2B5EF4-FFF2-40B4-BE49-F238E27FC236}">
                <a16:creationId xmlns:a16="http://schemas.microsoft.com/office/drawing/2014/main" id="{A99DBA40-1E1D-1C52-81E7-08D266C53DD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00EE4856-BCF3-FD91-A82C-31CCD2F1D17F}"/>
              </a:ext>
            </a:extLst>
          </p:cNvPr>
          <p:cNvSpPr/>
          <p:nvPr/>
        </p:nvSpPr>
        <p:spPr>
          <a:xfrm>
            <a:off x="10534638" y="6201177"/>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4" name="四角形: 角を丸くする 3">
            <a:hlinkClick r:id="rId3" action="ppaction://hlinksldjump"/>
            <a:extLst>
              <a:ext uri="{FF2B5EF4-FFF2-40B4-BE49-F238E27FC236}">
                <a16:creationId xmlns:a16="http://schemas.microsoft.com/office/drawing/2014/main" id="{3C05D2B4-7CFA-C75F-42E5-367A9D21432A}"/>
              </a:ext>
            </a:extLst>
          </p:cNvPr>
          <p:cNvSpPr/>
          <p:nvPr/>
        </p:nvSpPr>
        <p:spPr>
          <a:xfrm>
            <a:off x="8021444" y="6302448"/>
            <a:ext cx="2005010"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【1</a:t>
            </a:r>
            <a:r>
              <a:rPr lang="en-US" altLang="ja-JP" sz="1400" dirty="0">
                <a:solidFill>
                  <a:schemeClr val="tx1"/>
                </a:solidFill>
                <a:latin typeface="UD デジタル 教科書体 N-B" panose="02020700000000000000" pitchFamily="17" charset="-128"/>
                <a:ea typeface="UD デジタル 教科書体 N-B" panose="02020700000000000000" pitchFamily="17" charset="-128"/>
              </a:rPr>
              <a:t>4</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付録の</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148398746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4E281-2396-AAE0-6251-E0B0E49176C6}"/>
            </a:ext>
          </a:extLst>
        </p:cNvPr>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DC9E3641-40F6-98AA-3D8E-C0007865E450}"/>
              </a:ext>
            </a:extLst>
          </p:cNvPr>
          <p:cNvSpPr>
            <a:spLocks noGrp="1"/>
          </p:cNvSpPr>
          <p:nvPr>
            <p:ph sz="half" idx="1"/>
          </p:nvPr>
        </p:nvSpPr>
        <p:spPr>
          <a:xfrm>
            <a:off x="838198" y="1253330"/>
            <a:ext cx="10312401" cy="4977889"/>
          </a:xfrm>
        </p:spPr>
        <p:txBody>
          <a:bodyPr>
            <a:normAutofit/>
          </a:bodyPr>
          <a:lstStyle/>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①</a:t>
            </a:r>
            <a:r>
              <a:rPr lang="ja-JP" altLang="en-US" dirty="0">
                <a:hlinkClick r:id="rId3"/>
              </a:rPr>
              <a:t> </a:t>
            </a:r>
            <a:r>
              <a:rPr lang="en-US" altLang="ja-JP" dirty="0">
                <a:hlinkClick r:id="rId3"/>
              </a:rPr>
              <a:t>Microsoft Teams </a:t>
            </a:r>
            <a:r>
              <a:rPr lang="ja-JP" altLang="en-US" dirty="0">
                <a:hlinkClick r:id="rId3"/>
              </a:rPr>
              <a:t>のヘルプとラーニング</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②</a:t>
            </a:r>
            <a:r>
              <a:rPr lang="ja-JP" altLang="en-US" dirty="0">
                <a:hlinkClick r:id="rId4"/>
              </a:rPr>
              <a:t>教育現場での活用法｜マイクロソフト 教育機関向けソリューション</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③</a:t>
            </a:r>
            <a:r>
              <a:rPr lang="ja-JP" altLang="en-US" dirty="0">
                <a:hlinkClick r:id="rId5"/>
              </a:rPr>
              <a:t>トレーニング </a:t>
            </a:r>
            <a:r>
              <a:rPr lang="en-US" altLang="ja-JP" dirty="0">
                <a:hlinkClick r:id="rId5"/>
              </a:rPr>
              <a:t>| Microsoft Learn</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④</a:t>
            </a:r>
            <a:r>
              <a:rPr lang="ja-JP" altLang="en-US" dirty="0">
                <a:hlinkClick r:id="rId6"/>
              </a:rPr>
              <a:t>授業・校務活用素材ポータル </a:t>
            </a:r>
            <a:r>
              <a:rPr lang="en-US" altLang="ja-JP" dirty="0">
                <a:hlinkClick r:id="rId6"/>
              </a:rPr>
              <a:t>– </a:t>
            </a:r>
            <a:r>
              <a:rPr lang="ja-JP" altLang="en-US" dirty="0">
                <a:hlinkClick r:id="rId6"/>
              </a:rPr>
              <a:t>すぐに使える“わかりやすい素材・教材・指導案”</a:t>
            </a:r>
            <a:endParaRPr lang="ja-JP" altLang="en-US" dirty="0">
              <a:latin typeface="UD デジタル 教科書体 N-B" panose="02020700000000000000" pitchFamily="17" charset="-128"/>
              <a:ea typeface="UD デジタル 教科書体 N-B" panose="02020700000000000000" pitchFamily="17" charset="-128"/>
            </a:endParaRPr>
          </a:p>
        </p:txBody>
      </p:sp>
      <p:sp>
        <p:nvSpPr>
          <p:cNvPr id="2" name="タイトル 1">
            <a:extLst>
              <a:ext uri="{FF2B5EF4-FFF2-40B4-BE49-F238E27FC236}">
                <a16:creationId xmlns:a16="http://schemas.microsoft.com/office/drawing/2014/main" id="{A12D829D-C630-2A49-D49A-971B4F384F04}"/>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参考となるリンク</a:t>
            </a:r>
          </a:p>
        </p:txBody>
      </p:sp>
      <p:cxnSp>
        <p:nvCxnSpPr>
          <p:cNvPr id="6" name="直線コネクタ 5">
            <a:extLst>
              <a:ext uri="{FF2B5EF4-FFF2-40B4-BE49-F238E27FC236}">
                <a16:creationId xmlns:a16="http://schemas.microsoft.com/office/drawing/2014/main" id="{8E3D5973-1298-1AF3-89A0-1EDBE3C242B0}"/>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B3F789C9-8C35-8B66-CFFB-83D3E0D458BF}"/>
              </a:ext>
            </a:extLst>
          </p:cNvPr>
          <p:cNvSpPr/>
          <p:nvPr/>
        </p:nvSpPr>
        <p:spPr>
          <a:xfrm>
            <a:off x="10534638" y="6201177"/>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7" name="四角形: 角を丸くする 6">
            <a:hlinkClick r:id="rId7" action="ppaction://hlinksldjump"/>
            <a:extLst>
              <a:ext uri="{FF2B5EF4-FFF2-40B4-BE49-F238E27FC236}">
                <a16:creationId xmlns:a16="http://schemas.microsoft.com/office/drawing/2014/main" id="{C682EF95-D5CD-AF9A-D034-673F067701D4}"/>
              </a:ext>
            </a:extLst>
          </p:cNvPr>
          <p:cNvSpPr/>
          <p:nvPr/>
        </p:nvSpPr>
        <p:spPr>
          <a:xfrm>
            <a:off x="8021444" y="6302448"/>
            <a:ext cx="2005010"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【1</a:t>
            </a:r>
            <a:r>
              <a:rPr lang="en-US" altLang="ja-JP" sz="1400" dirty="0">
                <a:solidFill>
                  <a:schemeClr val="tx1"/>
                </a:solidFill>
                <a:latin typeface="UD デジタル 教科書体 N-B" panose="02020700000000000000" pitchFamily="17" charset="-128"/>
                <a:ea typeface="UD デジタル 教科書体 N-B" panose="02020700000000000000" pitchFamily="17" charset="-128"/>
              </a:rPr>
              <a:t>4</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付録の</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2637192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B84EC-BCBC-544B-9840-F9A90F3E14E6}"/>
            </a:ext>
          </a:extLst>
        </p:cNvPr>
        <p:cNvGrpSpPr/>
        <p:nvPr/>
      </p:nvGrpSpPr>
      <p:grpSpPr>
        <a:xfrm>
          <a:off x="0" y="0"/>
          <a:ext cx="0" cy="0"/>
          <a:chOff x="0" y="0"/>
          <a:chExt cx="0" cy="0"/>
        </a:xfrm>
      </p:grpSpPr>
      <p:pic>
        <p:nvPicPr>
          <p:cNvPr id="10" name="図 9">
            <a:extLst>
              <a:ext uri="{FF2B5EF4-FFF2-40B4-BE49-F238E27FC236}">
                <a16:creationId xmlns:a16="http://schemas.microsoft.com/office/drawing/2014/main" id="{C186EAF3-5C78-1425-9290-5CBB287BEB41}"/>
              </a:ext>
            </a:extLst>
          </p:cNvPr>
          <p:cNvPicPr>
            <a:picLocks noChangeAspect="1"/>
          </p:cNvPicPr>
          <p:nvPr/>
        </p:nvPicPr>
        <p:blipFill>
          <a:blip r:embed="rId2"/>
          <a:stretch>
            <a:fillRect/>
          </a:stretch>
        </p:blipFill>
        <p:spPr>
          <a:xfrm>
            <a:off x="1109542" y="2331410"/>
            <a:ext cx="6389655" cy="2396120"/>
          </a:xfrm>
          <a:prstGeom prst="rect">
            <a:avLst/>
          </a:prstGeom>
          <a:ln>
            <a:solidFill>
              <a:schemeClr val="tx1"/>
            </a:solidFill>
          </a:ln>
        </p:spPr>
      </p:pic>
      <p:sp>
        <p:nvSpPr>
          <p:cNvPr id="2" name="タイトル 1">
            <a:extLst>
              <a:ext uri="{FF2B5EF4-FFF2-40B4-BE49-F238E27FC236}">
                <a16:creationId xmlns:a16="http://schemas.microsoft.com/office/drawing/2014/main" id="{402C25E4-BFB5-230B-8328-0356D8139BA2}"/>
              </a:ext>
            </a:extLst>
          </p:cNvPr>
          <p:cNvSpPr>
            <a:spLocks noGrp="1"/>
          </p:cNvSpPr>
          <p:nvPr>
            <p:ph type="title"/>
          </p:nvPr>
        </p:nvSpPr>
        <p:spPr>
          <a:xfrm>
            <a:off x="838200" y="365125"/>
            <a:ext cx="10515600" cy="764935"/>
          </a:xfrm>
        </p:spPr>
        <p:txBody>
          <a:bodyPr>
            <a:normAutofit/>
          </a:bodyPr>
          <a:lstStyle/>
          <a:p>
            <a:r>
              <a:rPr lang="ja-JP" altLang="en-US" sz="3200" dirty="0">
                <a:latin typeface="UD デジタル 教科書体 NK-B" panose="02020700000000000000" pitchFamily="18" charset="-128"/>
                <a:ea typeface="UD デジタル 教科書体 NK-B" panose="02020700000000000000" pitchFamily="18" charset="-128"/>
              </a:rPr>
              <a:t>チームの作成⑧　～既存チームを参照～</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cxnSp>
        <p:nvCxnSpPr>
          <p:cNvPr id="6" name="直線コネクタ 5">
            <a:extLst>
              <a:ext uri="{FF2B5EF4-FFF2-40B4-BE49-F238E27FC236}">
                <a16:creationId xmlns:a16="http://schemas.microsoft.com/office/drawing/2014/main" id="{A54CA2A8-923A-3920-CE56-95DDAC7CE8A1}"/>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8C675C74-F798-A43F-2E75-C993FAE06568}"/>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5" name="四角形: 角を丸くする 4">
            <a:hlinkClick r:id="rId3" action="ppaction://hlinksldjump"/>
            <a:extLst>
              <a:ext uri="{FF2B5EF4-FFF2-40B4-BE49-F238E27FC236}">
                <a16:creationId xmlns:a16="http://schemas.microsoft.com/office/drawing/2014/main" id="{D20D0086-5217-1E1B-6CE0-18C8648EC3B1}"/>
              </a:ext>
            </a:extLst>
          </p:cNvPr>
          <p:cNvSpPr/>
          <p:nvPr/>
        </p:nvSpPr>
        <p:spPr>
          <a:xfrm>
            <a:off x="7250545" y="6176963"/>
            <a:ext cx="2540000"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【1】</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チームの作成</a:t>
            </a:r>
            <a:r>
              <a:rPr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endPar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9" name="テキスト ボックス 8">
            <a:extLst>
              <a:ext uri="{FF2B5EF4-FFF2-40B4-BE49-F238E27FC236}">
                <a16:creationId xmlns:a16="http://schemas.microsoft.com/office/drawing/2014/main" id="{055B6D81-B093-5408-DED1-5A6D03C9004F}"/>
              </a:ext>
            </a:extLst>
          </p:cNvPr>
          <p:cNvSpPr txBox="1"/>
          <p:nvPr/>
        </p:nvSpPr>
        <p:spPr>
          <a:xfrm>
            <a:off x="838200" y="1580212"/>
            <a:ext cx="4108817" cy="646331"/>
          </a:xfrm>
          <a:prstGeom prst="rect">
            <a:avLst/>
          </a:prstGeom>
          <a:noFill/>
        </p:spPr>
        <p:txBody>
          <a:bodyPr wrap="none" rtlCol="0">
            <a:spAutoFit/>
          </a:bodyPr>
          <a:lstStyle/>
          <a:p>
            <a:r>
              <a:rPr lang="ja-JP" altLang="en-US"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既存のチームを参考にしてチームを</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作成することができます。</a:t>
            </a:r>
            <a:endParaRPr lang="en-US" altLang="ja-JP" dirty="0">
              <a:latin typeface="UD デジタル 教科書体 N-B" panose="02020700000000000000" pitchFamily="17" charset="-128"/>
              <a:ea typeface="UD デジタル 教科書体 N-B" panose="02020700000000000000" pitchFamily="17" charset="-128"/>
            </a:endParaRPr>
          </a:p>
        </p:txBody>
      </p:sp>
      <p:sp>
        <p:nvSpPr>
          <p:cNvPr id="13" name="コンテンツ プレースホルダー 3">
            <a:extLst>
              <a:ext uri="{FF2B5EF4-FFF2-40B4-BE49-F238E27FC236}">
                <a16:creationId xmlns:a16="http://schemas.microsoft.com/office/drawing/2014/main" id="{113528CB-EC34-15ED-C6DE-2AF74AEFE1E9}"/>
              </a:ext>
            </a:extLst>
          </p:cNvPr>
          <p:cNvSpPr txBox="1">
            <a:spLocks/>
          </p:cNvSpPr>
          <p:nvPr/>
        </p:nvSpPr>
        <p:spPr>
          <a:xfrm>
            <a:off x="2800350" y="4854109"/>
            <a:ext cx="4076700" cy="1303436"/>
          </a:xfrm>
          <a:prstGeom prst="rect">
            <a:avLst/>
          </a:prstGeom>
          <a:ln>
            <a:solidFill>
              <a:schemeClr val="tx1"/>
            </a:solidFill>
          </a:ln>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dirty="0">
                <a:latin typeface="UD デジタル 教科書体 N-B" panose="02020700000000000000" pitchFamily="17" charset="-128"/>
                <a:ea typeface="UD デジタル 教科書体 N-B" panose="02020700000000000000" pitchFamily="17" charset="-128"/>
              </a:rPr>
              <a:t>〇すでに作成したチームを参照するときに用います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dirty="0">
                <a:latin typeface="UD デジタル 教科書体 N-B" panose="02020700000000000000" pitchFamily="17" charset="-128"/>
                <a:ea typeface="UD デジタル 教科書体 N-B" panose="02020700000000000000" pitchFamily="17" charset="-128"/>
              </a:rPr>
              <a:t>　　新しいチームにはチーム名・タブ・チャネル・</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dirty="0">
                <a:latin typeface="UD デジタル 教科書体 N-B" panose="02020700000000000000" pitchFamily="17" charset="-128"/>
                <a:ea typeface="UD デジタル 教科書体 N-B" panose="02020700000000000000" pitchFamily="17" charset="-128"/>
              </a:rPr>
              <a:t>　　メンバーなどの必要なものを選択して、</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dirty="0">
                <a:latin typeface="UD デジタル 教科書体 N-B" panose="02020700000000000000" pitchFamily="17" charset="-128"/>
                <a:ea typeface="UD デジタル 教科書体 N-B" panose="02020700000000000000" pitchFamily="17" charset="-128"/>
              </a:rPr>
              <a:t>　　引き継ぐことができます。</a:t>
            </a:r>
            <a:endParaRPr lang="en-US" altLang="ja-JP" dirty="0">
              <a:latin typeface="UD デジタル 教科書体 N-B" panose="02020700000000000000" pitchFamily="17" charset="-128"/>
              <a:ea typeface="UD デジタル 教科書体 N-B" panose="02020700000000000000" pitchFamily="17" charset="-128"/>
            </a:endParaRPr>
          </a:p>
        </p:txBody>
      </p:sp>
      <p:cxnSp>
        <p:nvCxnSpPr>
          <p:cNvPr id="16" name="コネクタ: カギ線 15">
            <a:extLst>
              <a:ext uri="{FF2B5EF4-FFF2-40B4-BE49-F238E27FC236}">
                <a16:creationId xmlns:a16="http://schemas.microsoft.com/office/drawing/2014/main" id="{9D63293A-58EF-A0A2-06B1-661F4E33A74D}"/>
              </a:ext>
            </a:extLst>
          </p:cNvPr>
          <p:cNvCxnSpPr>
            <a:cxnSpLocks/>
            <a:stCxn id="14" idx="3"/>
            <a:endCxn id="13" idx="1"/>
          </p:cNvCxnSpPr>
          <p:nvPr/>
        </p:nvCxnSpPr>
        <p:spPr>
          <a:xfrm>
            <a:off x="2209795" y="3094367"/>
            <a:ext cx="590555" cy="2411460"/>
          </a:xfrm>
          <a:prstGeom prst="bentConnector3">
            <a:avLst/>
          </a:prstGeom>
          <a:ln w="28575">
            <a:tailEnd type="triangle"/>
          </a:ln>
        </p:spPr>
        <p:style>
          <a:lnRef idx="1">
            <a:schemeClr val="dk1"/>
          </a:lnRef>
          <a:fillRef idx="0">
            <a:schemeClr val="dk1"/>
          </a:fillRef>
          <a:effectRef idx="0">
            <a:schemeClr val="dk1"/>
          </a:effectRef>
          <a:fontRef idx="minor">
            <a:schemeClr val="tx1"/>
          </a:fontRef>
        </p:style>
      </p:cxnSp>
      <p:sp>
        <p:nvSpPr>
          <p:cNvPr id="14" name="正方形/長方形 13">
            <a:extLst>
              <a:ext uri="{FF2B5EF4-FFF2-40B4-BE49-F238E27FC236}">
                <a16:creationId xmlns:a16="http://schemas.microsoft.com/office/drawing/2014/main" id="{4547B772-DB2A-1AAF-8F79-FFA8759CEDB5}"/>
              </a:ext>
            </a:extLst>
          </p:cNvPr>
          <p:cNvSpPr/>
          <p:nvPr/>
        </p:nvSpPr>
        <p:spPr>
          <a:xfrm>
            <a:off x="1109542" y="2960370"/>
            <a:ext cx="1100253" cy="26799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742623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6600" dirty="0">
                <a:solidFill>
                  <a:srgbClr val="002060"/>
                </a:solidFill>
                <a:latin typeface="UD デジタル 教科書体 N-B" panose="02020700000000000000" pitchFamily="17" charset="-128"/>
                <a:ea typeface="UD デジタル 教科書体 N-B" panose="02020700000000000000" pitchFamily="17" charset="-128"/>
              </a:rPr>
              <a:t>【</a:t>
            </a:r>
            <a:r>
              <a:rPr lang="ja-JP" altLang="en-US" sz="6600" dirty="0">
                <a:solidFill>
                  <a:srgbClr val="002060"/>
                </a:solidFill>
                <a:latin typeface="UD デジタル 教科書体 N-B" panose="02020700000000000000" pitchFamily="17" charset="-128"/>
                <a:ea typeface="UD デジタル 教科書体 N-B" panose="02020700000000000000" pitchFamily="17" charset="-128"/>
              </a:rPr>
              <a:t>２</a:t>
            </a:r>
            <a:r>
              <a:rPr kumimoji="1" lang="en-US" altLang="ja-JP" sz="6600" dirty="0">
                <a:solidFill>
                  <a:srgbClr val="002060"/>
                </a:solidFill>
                <a:latin typeface="UD デジタル 教科書体 N-B" panose="02020700000000000000" pitchFamily="17" charset="-128"/>
                <a:ea typeface="UD デジタル 教科書体 N-B" panose="02020700000000000000" pitchFamily="17" charset="-128"/>
              </a:rPr>
              <a:t>】</a:t>
            </a:r>
            <a:r>
              <a:rPr kumimoji="1" lang="ja-JP" altLang="en-US" sz="6600" dirty="0">
                <a:solidFill>
                  <a:srgbClr val="002060"/>
                </a:solidFill>
                <a:latin typeface="UD デジタル 教科書体 N-B" panose="02020700000000000000" pitchFamily="17" charset="-128"/>
                <a:ea typeface="UD デジタル 教科書体 N-B" panose="02020700000000000000" pitchFamily="17" charset="-128"/>
              </a:rPr>
              <a:t>チームの管理</a:t>
            </a:r>
            <a:br>
              <a:rPr kumimoji="1" lang="en-US" altLang="ja-JP" sz="6600" dirty="0">
                <a:solidFill>
                  <a:srgbClr val="002060"/>
                </a:solidFill>
                <a:latin typeface="UD デジタル 教科書体 N-B" panose="02020700000000000000" pitchFamily="17" charset="-128"/>
                <a:ea typeface="UD デジタル 教科書体 N-B" panose="02020700000000000000" pitchFamily="17" charset="-128"/>
              </a:rPr>
            </a:br>
            <a:r>
              <a:rPr lang="ja-JP" altLang="en-US" sz="6600" dirty="0">
                <a:solidFill>
                  <a:srgbClr val="002060"/>
                </a:solidFill>
                <a:latin typeface="UD デジタル 教科書体 N-B" panose="02020700000000000000" pitchFamily="17" charset="-128"/>
                <a:ea typeface="UD デジタル 教科書体 N-B" panose="02020700000000000000" pitchFamily="17" charset="-128"/>
              </a:rPr>
              <a:t>チャネル</a:t>
            </a:r>
            <a:r>
              <a:rPr kumimoji="1" lang="ja-JP" altLang="en-US" sz="6600" dirty="0">
                <a:solidFill>
                  <a:srgbClr val="002060"/>
                </a:solidFill>
                <a:latin typeface="UD デジタル 教科書体 N-B" panose="02020700000000000000" pitchFamily="17" charset="-128"/>
                <a:ea typeface="UD デジタル 教科書体 N-B" panose="02020700000000000000" pitchFamily="17" charset="-128"/>
              </a:rPr>
              <a:t>設定・タグの設定</a:t>
            </a:r>
            <a:endParaRPr lang="ja-JP" altLang="en-US" sz="6600" dirty="0">
              <a:solidFill>
                <a:srgbClr val="002060"/>
              </a:solidFill>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F9F4B684-E069-AB00-BAFD-78CCFFD7946B}"/>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268871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71607E11-0E0C-0D7F-EB6C-0E3E683E9E0B}"/>
              </a:ext>
            </a:extLst>
          </p:cNvPr>
          <p:cNvPicPr>
            <a:picLocks noChangeAspect="1"/>
          </p:cNvPicPr>
          <p:nvPr/>
        </p:nvPicPr>
        <p:blipFill>
          <a:blip r:embed="rId2"/>
          <a:stretch>
            <a:fillRect/>
          </a:stretch>
        </p:blipFill>
        <p:spPr>
          <a:xfrm>
            <a:off x="458361" y="5360518"/>
            <a:ext cx="7621064" cy="657317"/>
          </a:xfrm>
          <a:prstGeom prst="rect">
            <a:avLst/>
          </a:prstGeom>
        </p:spPr>
      </p:pic>
      <p:pic>
        <p:nvPicPr>
          <p:cNvPr id="5" name="図 4">
            <a:extLst>
              <a:ext uri="{FF2B5EF4-FFF2-40B4-BE49-F238E27FC236}">
                <a16:creationId xmlns:a16="http://schemas.microsoft.com/office/drawing/2014/main" id="{F60295B1-6230-DF88-4C67-14878F9638B0}"/>
              </a:ext>
            </a:extLst>
          </p:cNvPr>
          <p:cNvPicPr>
            <a:picLocks noChangeAspect="1"/>
          </p:cNvPicPr>
          <p:nvPr/>
        </p:nvPicPr>
        <p:blipFill>
          <a:blip r:embed="rId3"/>
          <a:srcRect l="48918" t="30011"/>
          <a:stretch/>
        </p:blipFill>
        <p:spPr>
          <a:xfrm>
            <a:off x="904527" y="2133396"/>
            <a:ext cx="2004914" cy="2866952"/>
          </a:xfrm>
          <a:prstGeom prst="rect">
            <a:avLst/>
          </a:prstGeom>
        </p:spPr>
      </p:pic>
      <p:pic>
        <p:nvPicPr>
          <p:cNvPr id="17" name="図 16">
            <a:extLst>
              <a:ext uri="{FF2B5EF4-FFF2-40B4-BE49-F238E27FC236}">
                <a16:creationId xmlns:a16="http://schemas.microsoft.com/office/drawing/2014/main" id="{D4743BFF-B69D-F79F-79EB-D824507718DC}"/>
              </a:ext>
            </a:extLst>
          </p:cNvPr>
          <p:cNvPicPr>
            <a:picLocks noChangeAspect="1"/>
          </p:cNvPicPr>
          <p:nvPr/>
        </p:nvPicPr>
        <p:blipFill>
          <a:blip r:embed="rId4"/>
          <a:stretch>
            <a:fillRect/>
          </a:stretch>
        </p:blipFill>
        <p:spPr>
          <a:xfrm>
            <a:off x="916557" y="1262151"/>
            <a:ext cx="3953427" cy="771633"/>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チームの管理</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70000" lnSpcReduction="20000"/>
          </a:bodyPr>
          <a:lstStyle/>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◆左の手順で「チームを管理」画面に移動</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主に使うのは４項目</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①</a:t>
            </a:r>
            <a:r>
              <a:rPr lang="ja-JP" altLang="en-US" dirty="0">
                <a:latin typeface="UD デジタル 教科書体 N-B" panose="02020700000000000000" pitchFamily="17" charset="-128"/>
                <a:ea typeface="UD デジタル 教科書体 N-B" panose="02020700000000000000" pitchFamily="17" charset="-128"/>
              </a:rPr>
              <a:t>チャネル</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チャネルの追加や削除</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②</a:t>
            </a:r>
            <a:r>
              <a:rPr kumimoji="1" lang="ja-JP" altLang="en-US" dirty="0">
                <a:latin typeface="UD デジタル 教科書体 N-B" panose="02020700000000000000" pitchFamily="17" charset="-128"/>
                <a:ea typeface="UD デジタル 教科書体 N-B" panose="02020700000000000000" pitchFamily="17" charset="-128"/>
              </a:rPr>
              <a:t>メンバー</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所有者とメンバーの追加や削除</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タグを当てはめる</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　③設定</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a:t>
            </a:r>
            <a:r>
              <a:rPr kumimoji="1" lang="en-US" altLang="ja-JP" dirty="0">
                <a:latin typeface="UD デジタル 教科書体 N-B" panose="02020700000000000000" pitchFamily="17" charset="-128"/>
                <a:ea typeface="UD デジタル 教科書体 N-B" panose="02020700000000000000" pitchFamily="17" charset="-128"/>
              </a:rPr>
              <a:t>Teams</a:t>
            </a:r>
            <a:r>
              <a:rPr kumimoji="1" lang="ja-JP" altLang="en-US" dirty="0">
                <a:latin typeface="UD デジタル 教科書体 N-B" panose="02020700000000000000" pitchFamily="17" charset="-128"/>
                <a:ea typeface="UD デジタル 教科書体 N-B" panose="02020700000000000000" pitchFamily="17" charset="-128"/>
              </a:rPr>
              <a:t>の権限設定</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④タグ</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タグの追加・削除</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タグの当てはめ</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12" name="矢印: 下 11">
            <a:extLst>
              <a:ext uri="{FF2B5EF4-FFF2-40B4-BE49-F238E27FC236}">
                <a16:creationId xmlns:a16="http://schemas.microsoft.com/office/drawing/2014/main" id="{6365963A-C332-FFD5-3A8C-DCEFBC154063}"/>
              </a:ext>
            </a:extLst>
          </p:cNvPr>
          <p:cNvSpPr/>
          <p:nvPr/>
        </p:nvSpPr>
        <p:spPr>
          <a:xfrm rot="19219394">
            <a:off x="3302259" y="2300712"/>
            <a:ext cx="241071" cy="35149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a:extLst>
              <a:ext uri="{FF2B5EF4-FFF2-40B4-BE49-F238E27FC236}">
                <a16:creationId xmlns:a16="http://schemas.microsoft.com/office/drawing/2014/main" id="{067179B9-684F-84CC-3953-BAC6BAA41DF8}"/>
              </a:ext>
            </a:extLst>
          </p:cNvPr>
          <p:cNvSpPr/>
          <p:nvPr/>
        </p:nvSpPr>
        <p:spPr>
          <a:xfrm>
            <a:off x="3628264" y="5461920"/>
            <a:ext cx="4451161" cy="3964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hlinkClick r:id="" action="ppaction://hlinkshowjump?jump=firstslide"/>
            <a:extLst>
              <a:ext uri="{FF2B5EF4-FFF2-40B4-BE49-F238E27FC236}">
                <a16:creationId xmlns:a16="http://schemas.microsoft.com/office/drawing/2014/main" id="{3C7D0228-BDD7-63A0-0128-892B675C7C3F}"/>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6" name="四角形: 角を丸くする 15">
            <a:hlinkClick r:id="rId5" action="ppaction://hlinksldjump"/>
            <a:extLst>
              <a:ext uri="{FF2B5EF4-FFF2-40B4-BE49-F238E27FC236}">
                <a16:creationId xmlns:a16="http://schemas.microsoft.com/office/drawing/2014/main" id="{DE6A8D55-006D-1CFF-8BF1-A32E49BC5F0D}"/>
              </a:ext>
            </a:extLst>
          </p:cNvPr>
          <p:cNvSpPr/>
          <p:nvPr/>
        </p:nvSpPr>
        <p:spPr>
          <a:xfrm>
            <a:off x="6825673" y="6176963"/>
            <a:ext cx="2964872" cy="55418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【2】</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チームの管理</a:t>
            </a:r>
            <a:b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b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チャネル設定・タグの設定</a:t>
            </a:r>
            <a:r>
              <a:rPr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endPar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11" name="矢印: 下 10">
            <a:extLst>
              <a:ext uri="{FF2B5EF4-FFF2-40B4-BE49-F238E27FC236}">
                <a16:creationId xmlns:a16="http://schemas.microsoft.com/office/drawing/2014/main" id="{8EB6A8B7-8AB9-495F-9E32-C12D78AD4359}"/>
              </a:ext>
            </a:extLst>
          </p:cNvPr>
          <p:cNvSpPr/>
          <p:nvPr/>
        </p:nvSpPr>
        <p:spPr>
          <a:xfrm rot="4054431">
            <a:off x="3077189" y="1031592"/>
            <a:ext cx="184837" cy="200438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CFFDBA4A-1744-32CC-CBAC-0F50A0897A12}"/>
              </a:ext>
            </a:extLst>
          </p:cNvPr>
          <p:cNvSpPr/>
          <p:nvPr/>
        </p:nvSpPr>
        <p:spPr>
          <a:xfrm>
            <a:off x="4268893" y="1253330"/>
            <a:ext cx="681487" cy="4978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5C24796E-6A83-A4EC-BAA6-977ADA8F9220}"/>
              </a:ext>
            </a:extLst>
          </p:cNvPr>
          <p:cNvSpPr/>
          <p:nvPr/>
        </p:nvSpPr>
        <p:spPr>
          <a:xfrm>
            <a:off x="989079" y="2160647"/>
            <a:ext cx="1218874" cy="4978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18660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sez="http://schemas.microsoft.com/office/powerpoint/2016/sectionzoom">
        <mc:Choice Requires="psez">
          <p:graphicFrame>
            <p:nvGraphicFramePr>
              <p:cNvPr id="3" name="セクション ズーム 2">
                <a:extLst>
                  <a:ext uri="{FF2B5EF4-FFF2-40B4-BE49-F238E27FC236}">
                    <a16:creationId xmlns:a16="http://schemas.microsoft.com/office/drawing/2014/main" id="{23A83AB9-1C48-AB8F-02E7-B1C1CD15BF67}"/>
                  </a:ext>
                </a:extLst>
              </p:cNvPr>
              <p:cNvGraphicFramePr>
                <a:graphicFrameLocks noChangeAspect="1"/>
              </p:cNvGraphicFramePr>
              <p:nvPr>
                <p:extLst>
                  <p:ext uri="{D42A27DB-BD31-4B8C-83A1-F6EECF244321}">
                    <p14:modId xmlns:p14="http://schemas.microsoft.com/office/powerpoint/2010/main" val="1843202532"/>
                  </p:ext>
                </p:extLst>
              </p:nvPr>
            </p:nvGraphicFramePr>
            <p:xfrm>
              <a:off x="144897" y="1266606"/>
              <a:ext cx="2226526" cy="1252421"/>
            </p:xfrm>
            <a:graphic>
              <a:graphicData uri="http://schemas.microsoft.com/office/powerpoint/2016/sectionzoom">
                <psez:sectionZm>
                  <psez:sectionZmObj sectionId="{F008138B-4D53-4830-B495-B56249E12CF8}">
                    <psez:zmPr id="{98D17DC9-4ECF-4D62-A620-765F71589F8A}" transitionDur="1000">
                      <p166:blipFill xmlns:p166="http://schemas.microsoft.com/office/powerpoint/2016/6/main">
                        <a:blip r:embed="rId2"/>
                        <a:stretch>
                          <a:fillRect/>
                        </a:stretch>
                      </p166:blipFill>
                      <p166:spPr xmlns:p166="http://schemas.microsoft.com/office/powerpoint/2016/6/main">
                        <a:xfrm>
                          <a:off x="0" y="0"/>
                          <a:ext cx="2226526" cy="1252421"/>
                        </a:xfrm>
                        <a:prstGeom prst="rect">
                          <a:avLst/>
                        </a:prstGeom>
                        <a:ln w="12700">
                          <a:solidFill>
                            <a:schemeClr val="tx1"/>
                          </a:solidFill>
                        </a:ln>
                      </p166:spPr>
                    </psez:zmPr>
                  </psez:sectionZmObj>
                </psez:sectionZm>
              </a:graphicData>
            </a:graphic>
          </p:graphicFrame>
        </mc:Choice>
        <mc:Fallback xmlns="">
          <p:pic>
            <p:nvPicPr>
              <p:cNvPr id="3" name="セクション ズーム 2">
                <a:hlinkClick r:id="rId3" action="ppaction://hlinksldjump"/>
                <a:extLst>
                  <a:ext uri="{FF2B5EF4-FFF2-40B4-BE49-F238E27FC236}">
                    <a16:creationId xmlns:a16="http://schemas.microsoft.com/office/drawing/2014/main" id="{23A83AB9-1C48-AB8F-02E7-B1C1CD15BF67}"/>
                  </a:ext>
                </a:extLst>
              </p:cNvPr>
              <p:cNvPicPr>
                <a:picLocks noGrp="1" noRot="1" noChangeAspect="1" noMove="1" noResize="1" noEditPoints="1" noAdjustHandles="1" noChangeArrowheads="1" noChangeShapeType="1"/>
              </p:cNvPicPr>
              <p:nvPr/>
            </p:nvPicPr>
            <p:blipFill>
              <a:blip r:embed="rId4"/>
              <a:stretch>
                <a:fillRect/>
              </a:stretch>
            </p:blipFill>
            <p:spPr>
              <a:xfrm>
                <a:off x="144897" y="1266606"/>
                <a:ext cx="2226526" cy="1252421"/>
              </a:xfrm>
              <a:prstGeom prst="rect">
                <a:avLst/>
              </a:prstGeom>
              <a:ln w="12700">
                <a:solidFill>
                  <a:schemeClr val="tx1"/>
                </a:solidFill>
              </a:ln>
            </p:spPr>
          </p:pic>
        </mc:Fallback>
      </mc:AlternateContent>
      <mc:AlternateContent xmlns:mc="http://schemas.openxmlformats.org/markup-compatibility/2006" xmlns:psez="http://schemas.microsoft.com/office/powerpoint/2016/sectionzoom">
        <mc:Choice Requires="psez">
          <p:graphicFrame>
            <p:nvGraphicFramePr>
              <p:cNvPr id="5" name="セクション ズーム 4">
                <a:extLst>
                  <a:ext uri="{FF2B5EF4-FFF2-40B4-BE49-F238E27FC236}">
                    <a16:creationId xmlns:a16="http://schemas.microsoft.com/office/drawing/2014/main" id="{9E873C0D-932E-108A-EE20-E60AD010708B}"/>
                  </a:ext>
                </a:extLst>
              </p:cNvPr>
              <p:cNvGraphicFramePr>
                <a:graphicFrameLocks noChangeAspect="1"/>
              </p:cNvGraphicFramePr>
              <p:nvPr>
                <p:extLst>
                  <p:ext uri="{D42A27DB-BD31-4B8C-83A1-F6EECF244321}">
                    <p14:modId xmlns:p14="http://schemas.microsoft.com/office/powerpoint/2010/main" val="2328681809"/>
                  </p:ext>
                </p:extLst>
              </p:nvPr>
            </p:nvGraphicFramePr>
            <p:xfrm>
              <a:off x="2573315" y="1266602"/>
              <a:ext cx="2226526" cy="1252421"/>
            </p:xfrm>
            <a:graphic>
              <a:graphicData uri="http://schemas.microsoft.com/office/powerpoint/2016/sectionzoom">
                <psez:sectionZm>
                  <psez:sectionZmObj sectionId="{F23E2746-4A1B-4D89-B0DE-E009394492A5}">
                    <psez:zmPr id="{3DF72CCE-ED52-43A6-A729-90FC28BA0A20}" transitionDur="1000">
                      <p166:blipFill xmlns:p166="http://schemas.microsoft.com/office/powerpoint/2016/6/main">
                        <a:blip r:embed="rId5"/>
                        <a:stretch>
                          <a:fillRect/>
                        </a:stretch>
                      </p166:blipFill>
                      <p166:spPr xmlns:p166="http://schemas.microsoft.com/office/powerpoint/2016/6/main">
                        <a:xfrm>
                          <a:off x="0" y="0"/>
                          <a:ext cx="2226526" cy="1252421"/>
                        </a:xfrm>
                        <a:prstGeom prst="rect">
                          <a:avLst/>
                        </a:prstGeom>
                        <a:ln w="12700">
                          <a:solidFill>
                            <a:schemeClr val="tx1"/>
                          </a:solidFill>
                        </a:ln>
                      </p166:spPr>
                    </psez:zmPr>
                  </psez:sectionZmObj>
                </psez:sectionZm>
              </a:graphicData>
            </a:graphic>
          </p:graphicFrame>
        </mc:Choice>
        <mc:Fallback xmlns="">
          <p:pic>
            <p:nvPicPr>
              <p:cNvPr id="5" name="セクション ズーム 4">
                <a:hlinkClick r:id="rId6" action="ppaction://hlinksldjump"/>
                <a:extLst>
                  <a:ext uri="{FF2B5EF4-FFF2-40B4-BE49-F238E27FC236}">
                    <a16:creationId xmlns:a16="http://schemas.microsoft.com/office/drawing/2014/main" id="{9E873C0D-932E-108A-EE20-E60AD010708B}"/>
                  </a:ext>
                </a:extLst>
              </p:cNvPr>
              <p:cNvPicPr>
                <a:picLocks noGrp="1" noRot="1" noChangeAspect="1" noMove="1" noResize="1" noEditPoints="1" noAdjustHandles="1" noChangeArrowheads="1" noChangeShapeType="1"/>
              </p:cNvPicPr>
              <p:nvPr/>
            </p:nvPicPr>
            <p:blipFill>
              <a:blip r:embed="rId7"/>
              <a:stretch>
                <a:fillRect/>
              </a:stretch>
            </p:blipFill>
            <p:spPr>
              <a:xfrm>
                <a:off x="2573315" y="1266602"/>
                <a:ext cx="2226526" cy="1252421"/>
              </a:xfrm>
              <a:prstGeom prst="rect">
                <a:avLst/>
              </a:prstGeom>
              <a:ln w="12700">
                <a:solidFill>
                  <a:schemeClr val="tx1"/>
                </a:solidFill>
              </a:ln>
            </p:spPr>
          </p:pic>
        </mc:Fallback>
      </mc:AlternateContent>
      <mc:AlternateContent xmlns:mc="http://schemas.openxmlformats.org/markup-compatibility/2006" xmlns:psez="http://schemas.microsoft.com/office/powerpoint/2016/sectionzoom">
        <mc:Choice Requires="psez">
          <p:graphicFrame>
            <p:nvGraphicFramePr>
              <p:cNvPr id="7" name="セクション ズーム 6">
                <a:extLst>
                  <a:ext uri="{FF2B5EF4-FFF2-40B4-BE49-F238E27FC236}">
                    <a16:creationId xmlns:a16="http://schemas.microsoft.com/office/drawing/2014/main" id="{C6F210C6-4039-D370-B2A6-98FBD947DDD7}"/>
                  </a:ext>
                </a:extLst>
              </p:cNvPr>
              <p:cNvGraphicFramePr>
                <a:graphicFrameLocks noChangeAspect="1"/>
              </p:cNvGraphicFramePr>
              <p:nvPr>
                <p:extLst>
                  <p:ext uri="{D42A27DB-BD31-4B8C-83A1-F6EECF244321}">
                    <p14:modId xmlns:p14="http://schemas.microsoft.com/office/powerpoint/2010/main" val="3812681469"/>
                  </p:ext>
                </p:extLst>
              </p:nvPr>
            </p:nvGraphicFramePr>
            <p:xfrm>
              <a:off x="5001733" y="1281329"/>
              <a:ext cx="2226526" cy="1252421"/>
            </p:xfrm>
            <a:graphic>
              <a:graphicData uri="http://schemas.microsoft.com/office/powerpoint/2016/sectionzoom">
                <psez:sectionZm>
                  <psez:sectionZmObj sectionId="{D645E813-3083-47E9-B934-D1C8F4DBC0F4}">
                    <psez:zmPr id="{6C1A5311-D685-4998-B0AA-C23F2102934B}" transitionDur="1000">
                      <p166:blipFill xmlns:p166="http://schemas.microsoft.com/office/powerpoint/2016/6/main">
                        <a:blip r:embed="rId8"/>
                        <a:stretch>
                          <a:fillRect/>
                        </a:stretch>
                      </p166:blipFill>
                      <p166:spPr xmlns:p166="http://schemas.microsoft.com/office/powerpoint/2016/6/main">
                        <a:xfrm>
                          <a:off x="0" y="0"/>
                          <a:ext cx="2226526" cy="1252421"/>
                        </a:xfrm>
                        <a:prstGeom prst="rect">
                          <a:avLst/>
                        </a:prstGeom>
                        <a:ln w="12700">
                          <a:solidFill>
                            <a:schemeClr val="tx1"/>
                          </a:solidFill>
                        </a:ln>
                      </p166:spPr>
                    </psez:zmPr>
                  </psez:sectionZmObj>
                </psez:sectionZm>
              </a:graphicData>
            </a:graphic>
          </p:graphicFrame>
        </mc:Choice>
        <mc:Fallback xmlns="">
          <p:pic>
            <p:nvPicPr>
              <p:cNvPr id="7" name="セクション ズーム 6">
                <a:hlinkClick r:id="rId9" action="ppaction://hlinksldjump"/>
                <a:extLst>
                  <a:ext uri="{FF2B5EF4-FFF2-40B4-BE49-F238E27FC236}">
                    <a16:creationId xmlns:a16="http://schemas.microsoft.com/office/drawing/2014/main" id="{C6F210C6-4039-D370-B2A6-98FBD947DDD7}"/>
                  </a:ext>
                </a:extLst>
              </p:cNvPr>
              <p:cNvPicPr>
                <a:picLocks noGrp="1" noRot="1" noChangeAspect="1" noMove="1" noResize="1" noEditPoints="1" noAdjustHandles="1" noChangeArrowheads="1" noChangeShapeType="1"/>
              </p:cNvPicPr>
              <p:nvPr/>
            </p:nvPicPr>
            <p:blipFill>
              <a:blip r:embed="rId10"/>
              <a:stretch>
                <a:fillRect/>
              </a:stretch>
            </p:blipFill>
            <p:spPr>
              <a:xfrm>
                <a:off x="5001733" y="1281329"/>
                <a:ext cx="2226526" cy="1252421"/>
              </a:xfrm>
              <a:prstGeom prst="rect">
                <a:avLst/>
              </a:prstGeom>
              <a:ln w="12700">
                <a:solidFill>
                  <a:schemeClr val="tx1"/>
                </a:solidFill>
              </a:ln>
            </p:spPr>
          </p:pic>
        </mc:Fallback>
      </mc:AlternateContent>
      <mc:AlternateContent xmlns:mc="http://schemas.openxmlformats.org/markup-compatibility/2006" xmlns:psez="http://schemas.microsoft.com/office/powerpoint/2016/sectionzoom">
        <mc:Choice Requires="psez">
          <p:graphicFrame>
            <p:nvGraphicFramePr>
              <p:cNvPr id="9" name="セクション ズーム 8">
                <a:extLst>
                  <a:ext uri="{FF2B5EF4-FFF2-40B4-BE49-F238E27FC236}">
                    <a16:creationId xmlns:a16="http://schemas.microsoft.com/office/drawing/2014/main" id="{B0FA0BDF-D1A3-2488-0449-6C10EE34ADC0}"/>
                  </a:ext>
                </a:extLst>
              </p:cNvPr>
              <p:cNvGraphicFramePr>
                <a:graphicFrameLocks noChangeAspect="1"/>
              </p:cNvGraphicFramePr>
              <p:nvPr>
                <p:extLst>
                  <p:ext uri="{D42A27DB-BD31-4B8C-83A1-F6EECF244321}">
                    <p14:modId xmlns:p14="http://schemas.microsoft.com/office/powerpoint/2010/main" val="1810440653"/>
                  </p:ext>
                </p:extLst>
              </p:nvPr>
            </p:nvGraphicFramePr>
            <p:xfrm>
              <a:off x="7430151" y="1281329"/>
              <a:ext cx="2226526" cy="1252421"/>
            </p:xfrm>
            <a:graphic>
              <a:graphicData uri="http://schemas.microsoft.com/office/powerpoint/2016/sectionzoom">
                <psez:sectionZm>
                  <psez:sectionZmObj sectionId="{F9DFA602-45D1-4187-B0AB-3C4C6B159294}">
                    <psez:zmPr id="{7D50DD4A-6697-408A-9463-161E78AB1C05}" transitionDur="1000">
                      <p166:blipFill xmlns:p166="http://schemas.microsoft.com/office/powerpoint/2016/6/main">
                        <a:blip r:embed="rId11"/>
                        <a:stretch>
                          <a:fillRect/>
                        </a:stretch>
                      </p166:blipFill>
                      <p166:spPr xmlns:p166="http://schemas.microsoft.com/office/powerpoint/2016/6/main">
                        <a:xfrm>
                          <a:off x="0" y="0"/>
                          <a:ext cx="2226526" cy="1252421"/>
                        </a:xfrm>
                        <a:prstGeom prst="rect">
                          <a:avLst/>
                        </a:prstGeom>
                        <a:ln w="12700">
                          <a:solidFill>
                            <a:schemeClr val="tx1"/>
                          </a:solidFill>
                        </a:ln>
                      </p166:spPr>
                    </psez:zmPr>
                  </psez:sectionZmObj>
                </psez:sectionZm>
              </a:graphicData>
            </a:graphic>
          </p:graphicFrame>
        </mc:Choice>
        <mc:Fallback xmlns="">
          <p:pic>
            <p:nvPicPr>
              <p:cNvPr id="9" name="セクション ズーム 8">
                <a:hlinkClick r:id="rId12" action="ppaction://hlinksldjump"/>
                <a:extLst>
                  <a:ext uri="{FF2B5EF4-FFF2-40B4-BE49-F238E27FC236}">
                    <a16:creationId xmlns:a16="http://schemas.microsoft.com/office/drawing/2014/main" id="{B0FA0BDF-D1A3-2488-0449-6C10EE34ADC0}"/>
                  </a:ext>
                </a:extLst>
              </p:cNvPr>
              <p:cNvPicPr>
                <a:picLocks noGrp="1" noRot="1" noChangeAspect="1" noMove="1" noResize="1" noEditPoints="1" noAdjustHandles="1" noChangeArrowheads="1" noChangeShapeType="1"/>
              </p:cNvPicPr>
              <p:nvPr/>
            </p:nvPicPr>
            <p:blipFill>
              <a:blip r:embed="rId13"/>
              <a:stretch>
                <a:fillRect/>
              </a:stretch>
            </p:blipFill>
            <p:spPr>
              <a:xfrm>
                <a:off x="7430151" y="1281329"/>
                <a:ext cx="2226526" cy="1252421"/>
              </a:xfrm>
              <a:prstGeom prst="rect">
                <a:avLst/>
              </a:prstGeom>
              <a:ln w="12700">
                <a:solidFill>
                  <a:schemeClr val="tx1"/>
                </a:solidFill>
              </a:ln>
            </p:spPr>
          </p:pic>
        </mc:Fallback>
      </mc:AlternateContent>
      <mc:AlternateContent xmlns:mc="http://schemas.openxmlformats.org/markup-compatibility/2006" xmlns:psez="http://schemas.microsoft.com/office/powerpoint/2016/sectionzoom">
        <mc:Choice Requires="psez">
          <p:graphicFrame>
            <p:nvGraphicFramePr>
              <p:cNvPr id="11" name="セクション ズーム 10">
                <a:extLst>
                  <a:ext uri="{FF2B5EF4-FFF2-40B4-BE49-F238E27FC236}">
                    <a16:creationId xmlns:a16="http://schemas.microsoft.com/office/drawing/2014/main" id="{37299FB3-6DD0-F9D8-A5F8-63D661DB703E}"/>
                  </a:ext>
                </a:extLst>
              </p:cNvPr>
              <p:cNvGraphicFramePr>
                <a:graphicFrameLocks noChangeAspect="1"/>
              </p:cNvGraphicFramePr>
              <p:nvPr>
                <p:extLst>
                  <p:ext uri="{D42A27DB-BD31-4B8C-83A1-F6EECF244321}">
                    <p14:modId xmlns:p14="http://schemas.microsoft.com/office/powerpoint/2010/main" val="222682244"/>
                  </p:ext>
                </p:extLst>
              </p:nvPr>
            </p:nvGraphicFramePr>
            <p:xfrm>
              <a:off x="9858569" y="1281329"/>
              <a:ext cx="2226526" cy="1252421"/>
            </p:xfrm>
            <a:graphic>
              <a:graphicData uri="http://schemas.microsoft.com/office/powerpoint/2016/sectionzoom">
                <psez:sectionZm>
                  <psez:sectionZmObj sectionId="{ED3E5D6C-F7A1-42EB-A4CB-22B0893F399A}">
                    <psez:zmPr id="{59978AFD-022C-450C-8B3B-2073DB353CC8}" transitionDur="1000">
                      <p166:blipFill xmlns:p166="http://schemas.microsoft.com/office/powerpoint/2016/6/main">
                        <a:blip r:embed="rId14"/>
                        <a:stretch>
                          <a:fillRect/>
                        </a:stretch>
                      </p166:blipFill>
                      <p166:spPr xmlns:p166="http://schemas.microsoft.com/office/powerpoint/2016/6/main">
                        <a:xfrm>
                          <a:off x="0" y="0"/>
                          <a:ext cx="2226526" cy="1252421"/>
                        </a:xfrm>
                        <a:prstGeom prst="rect">
                          <a:avLst/>
                        </a:prstGeom>
                        <a:ln w="12700">
                          <a:solidFill>
                            <a:schemeClr val="tx1"/>
                          </a:solidFill>
                        </a:ln>
                      </p166:spPr>
                    </psez:zmPr>
                  </psez:sectionZmObj>
                </psez:sectionZm>
              </a:graphicData>
            </a:graphic>
          </p:graphicFrame>
        </mc:Choice>
        <mc:Fallback xmlns="">
          <p:pic>
            <p:nvPicPr>
              <p:cNvPr id="11" name="セクション ズーム 10">
                <a:hlinkClick r:id="rId15" action="ppaction://hlinksldjump"/>
                <a:extLst>
                  <a:ext uri="{FF2B5EF4-FFF2-40B4-BE49-F238E27FC236}">
                    <a16:creationId xmlns:a16="http://schemas.microsoft.com/office/drawing/2014/main" id="{37299FB3-6DD0-F9D8-A5F8-63D661DB703E}"/>
                  </a:ext>
                </a:extLst>
              </p:cNvPr>
              <p:cNvPicPr>
                <a:picLocks noGrp="1" noRot="1" noChangeAspect="1" noMove="1" noResize="1" noEditPoints="1" noAdjustHandles="1" noChangeArrowheads="1" noChangeShapeType="1"/>
              </p:cNvPicPr>
              <p:nvPr/>
            </p:nvPicPr>
            <p:blipFill>
              <a:blip r:embed="rId16"/>
              <a:stretch>
                <a:fillRect/>
              </a:stretch>
            </p:blipFill>
            <p:spPr>
              <a:xfrm>
                <a:off x="9858569" y="1281329"/>
                <a:ext cx="2226526" cy="1252421"/>
              </a:xfrm>
              <a:prstGeom prst="rect">
                <a:avLst/>
              </a:prstGeom>
              <a:ln w="12700">
                <a:solidFill>
                  <a:schemeClr val="tx1"/>
                </a:solidFill>
              </a:ln>
            </p:spPr>
          </p:pic>
        </mc:Fallback>
      </mc:AlternateContent>
      <mc:AlternateContent xmlns:mc="http://schemas.openxmlformats.org/markup-compatibility/2006" xmlns:psez="http://schemas.microsoft.com/office/powerpoint/2016/sectionzoom">
        <mc:Choice Requires="psez">
          <p:graphicFrame>
            <p:nvGraphicFramePr>
              <p:cNvPr id="13" name="セクション ズーム 12">
                <a:extLst>
                  <a:ext uri="{FF2B5EF4-FFF2-40B4-BE49-F238E27FC236}">
                    <a16:creationId xmlns:a16="http://schemas.microsoft.com/office/drawing/2014/main" id="{AB1F7274-D5AB-F2F6-F144-320134750C86}"/>
                  </a:ext>
                </a:extLst>
              </p:cNvPr>
              <p:cNvGraphicFramePr>
                <a:graphicFrameLocks noChangeAspect="1"/>
              </p:cNvGraphicFramePr>
              <p:nvPr>
                <p:extLst>
                  <p:ext uri="{D42A27DB-BD31-4B8C-83A1-F6EECF244321}">
                    <p14:modId xmlns:p14="http://schemas.microsoft.com/office/powerpoint/2010/main" val="2005895039"/>
                  </p:ext>
                </p:extLst>
              </p:nvPr>
            </p:nvGraphicFramePr>
            <p:xfrm>
              <a:off x="144897" y="3021730"/>
              <a:ext cx="2226526" cy="1252421"/>
            </p:xfrm>
            <a:graphic>
              <a:graphicData uri="http://schemas.microsoft.com/office/powerpoint/2016/sectionzoom">
                <psez:sectionZm>
                  <psez:sectionZmObj sectionId="{9B8B45EF-7795-4C17-ABDE-9362BD716981}">
                    <psez:zmPr id="{C7EE58AE-F85D-42C2-A05B-8FDE0A5B2D93}" transitionDur="1000">
                      <p166:blipFill xmlns:p166="http://schemas.microsoft.com/office/powerpoint/2016/6/main">
                        <a:blip r:embed="rId17"/>
                        <a:stretch>
                          <a:fillRect/>
                        </a:stretch>
                      </p166:blipFill>
                      <p166:spPr xmlns:p166="http://schemas.microsoft.com/office/powerpoint/2016/6/main">
                        <a:xfrm>
                          <a:off x="0" y="0"/>
                          <a:ext cx="2226526" cy="1252421"/>
                        </a:xfrm>
                        <a:prstGeom prst="rect">
                          <a:avLst/>
                        </a:prstGeom>
                        <a:ln w="12700">
                          <a:solidFill>
                            <a:schemeClr val="tx1"/>
                          </a:solidFill>
                        </a:ln>
                      </p166:spPr>
                    </psez:zmPr>
                  </psez:sectionZmObj>
                </psez:sectionZm>
              </a:graphicData>
            </a:graphic>
          </p:graphicFrame>
        </mc:Choice>
        <mc:Fallback xmlns="">
          <p:pic>
            <p:nvPicPr>
              <p:cNvPr id="13" name="セクション ズーム 12">
                <a:hlinkClick r:id="rId18" action="ppaction://hlinksldjump"/>
                <a:extLst>
                  <a:ext uri="{FF2B5EF4-FFF2-40B4-BE49-F238E27FC236}">
                    <a16:creationId xmlns:a16="http://schemas.microsoft.com/office/drawing/2014/main" id="{AB1F7274-D5AB-F2F6-F144-320134750C86}"/>
                  </a:ext>
                </a:extLst>
              </p:cNvPr>
              <p:cNvPicPr>
                <a:picLocks noGrp="1" noRot="1" noChangeAspect="1" noMove="1" noResize="1" noEditPoints="1" noAdjustHandles="1" noChangeArrowheads="1" noChangeShapeType="1"/>
              </p:cNvPicPr>
              <p:nvPr/>
            </p:nvPicPr>
            <p:blipFill>
              <a:blip r:embed="rId19"/>
              <a:stretch>
                <a:fillRect/>
              </a:stretch>
            </p:blipFill>
            <p:spPr>
              <a:xfrm>
                <a:off x="144897" y="3021730"/>
                <a:ext cx="2226526" cy="1252421"/>
              </a:xfrm>
              <a:prstGeom prst="rect">
                <a:avLst/>
              </a:prstGeom>
              <a:ln w="12700">
                <a:solidFill>
                  <a:schemeClr val="tx1"/>
                </a:solidFill>
              </a:ln>
            </p:spPr>
          </p:pic>
        </mc:Fallback>
      </mc:AlternateContent>
      <mc:AlternateContent xmlns:mc="http://schemas.openxmlformats.org/markup-compatibility/2006" xmlns:psez="http://schemas.microsoft.com/office/powerpoint/2016/sectionzoom">
        <mc:Choice Requires="psez">
          <p:graphicFrame>
            <p:nvGraphicFramePr>
              <p:cNvPr id="15" name="セクション ズーム 14">
                <a:extLst>
                  <a:ext uri="{FF2B5EF4-FFF2-40B4-BE49-F238E27FC236}">
                    <a16:creationId xmlns:a16="http://schemas.microsoft.com/office/drawing/2014/main" id="{CDA3E67E-372C-86E2-8705-ABE28B8220A0}"/>
                  </a:ext>
                </a:extLst>
              </p:cNvPr>
              <p:cNvGraphicFramePr>
                <a:graphicFrameLocks noChangeAspect="1"/>
              </p:cNvGraphicFramePr>
              <p:nvPr>
                <p:extLst>
                  <p:ext uri="{D42A27DB-BD31-4B8C-83A1-F6EECF244321}">
                    <p14:modId xmlns:p14="http://schemas.microsoft.com/office/powerpoint/2010/main" val="2260294349"/>
                  </p:ext>
                </p:extLst>
              </p:nvPr>
            </p:nvGraphicFramePr>
            <p:xfrm>
              <a:off x="2573315" y="3020440"/>
              <a:ext cx="2226526" cy="1252421"/>
            </p:xfrm>
            <a:graphic>
              <a:graphicData uri="http://schemas.microsoft.com/office/powerpoint/2016/sectionzoom">
                <psez:sectionZm>
                  <psez:sectionZmObj sectionId="{A823EB47-8ABF-4BF7-AE32-0C1C2AC047B2}">
                    <psez:zmPr id="{FB61FF05-BF55-42BA-908C-B50A0CD5EC36}" transitionDur="1000">
                      <p166:blipFill xmlns:p166="http://schemas.microsoft.com/office/powerpoint/2016/6/main">
                        <a:blip r:embed="rId20"/>
                        <a:stretch>
                          <a:fillRect/>
                        </a:stretch>
                      </p166:blipFill>
                      <p166:spPr xmlns:p166="http://schemas.microsoft.com/office/powerpoint/2016/6/main">
                        <a:xfrm>
                          <a:off x="0" y="0"/>
                          <a:ext cx="2226526" cy="1252421"/>
                        </a:xfrm>
                        <a:prstGeom prst="rect">
                          <a:avLst/>
                        </a:prstGeom>
                        <a:ln w="12700">
                          <a:solidFill>
                            <a:schemeClr val="tx1"/>
                          </a:solidFill>
                        </a:ln>
                      </p166:spPr>
                    </psez:zmPr>
                  </psez:sectionZmObj>
                </psez:sectionZm>
              </a:graphicData>
            </a:graphic>
          </p:graphicFrame>
        </mc:Choice>
        <mc:Fallback xmlns="">
          <p:pic>
            <p:nvPicPr>
              <p:cNvPr id="15" name="セクション ズーム 14">
                <a:hlinkClick r:id="rId21" action="ppaction://hlinksldjump"/>
                <a:extLst>
                  <a:ext uri="{FF2B5EF4-FFF2-40B4-BE49-F238E27FC236}">
                    <a16:creationId xmlns:a16="http://schemas.microsoft.com/office/drawing/2014/main" id="{CDA3E67E-372C-86E2-8705-ABE28B8220A0}"/>
                  </a:ext>
                </a:extLst>
              </p:cNvPr>
              <p:cNvPicPr>
                <a:picLocks noGrp="1" noRot="1" noChangeAspect="1" noMove="1" noResize="1" noEditPoints="1" noAdjustHandles="1" noChangeArrowheads="1" noChangeShapeType="1"/>
              </p:cNvPicPr>
              <p:nvPr/>
            </p:nvPicPr>
            <p:blipFill>
              <a:blip r:embed="rId22"/>
              <a:stretch>
                <a:fillRect/>
              </a:stretch>
            </p:blipFill>
            <p:spPr>
              <a:xfrm>
                <a:off x="2573315" y="3020440"/>
                <a:ext cx="2226526" cy="1252421"/>
              </a:xfrm>
              <a:prstGeom prst="rect">
                <a:avLst/>
              </a:prstGeom>
              <a:ln w="12700">
                <a:solidFill>
                  <a:schemeClr val="tx1"/>
                </a:solidFill>
              </a:ln>
            </p:spPr>
          </p:pic>
        </mc:Fallback>
      </mc:AlternateContent>
      <mc:AlternateContent xmlns:mc="http://schemas.openxmlformats.org/markup-compatibility/2006" xmlns:psez="http://schemas.microsoft.com/office/powerpoint/2016/sectionzoom">
        <mc:Choice Requires="psez">
          <p:graphicFrame>
            <p:nvGraphicFramePr>
              <p:cNvPr id="17" name="セクション ズーム 16">
                <a:extLst>
                  <a:ext uri="{FF2B5EF4-FFF2-40B4-BE49-F238E27FC236}">
                    <a16:creationId xmlns:a16="http://schemas.microsoft.com/office/drawing/2014/main" id="{CF9BE722-FA10-C4E9-26A5-D194EA622DD3}"/>
                  </a:ext>
                </a:extLst>
              </p:cNvPr>
              <p:cNvGraphicFramePr>
                <a:graphicFrameLocks noChangeAspect="1"/>
              </p:cNvGraphicFramePr>
              <p:nvPr>
                <p:extLst>
                  <p:ext uri="{D42A27DB-BD31-4B8C-83A1-F6EECF244321}">
                    <p14:modId xmlns:p14="http://schemas.microsoft.com/office/powerpoint/2010/main" val="2328458583"/>
                  </p:ext>
                </p:extLst>
              </p:nvPr>
            </p:nvGraphicFramePr>
            <p:xfrm>
              <a:off x="5001733" y="3020441"/>
              <a:ext cx="2226526" cy="1252421"/>
            </p:xfrm>
            <a:graphic>
              <a:graphicData uri="http://schemas.microsoft.com/office/powerpoint/2016/sectionzoom">
                <psez:sectionZm>
                  <psez:sectionZmObj sectionId="{F26B5503-5BC5-4E60-858F-105D66E42AE3}">
                    <psez:zmPr id="{A34CFEDE-57C8-4B63-A79C-991C7647E95D}" transitionDur="1000">
                      <p166:blipFill xmlns:p166="http://schemas.microsoft.com/office/powerpoint/2016/6/main">
                        <a:blip r:embed="rId23"/>
                        <a:stretch>
                          <a:fillRect/>
                        </a:stretch>
                      </p166:blipFill>
                      <p166:spPr xmlns:p166="http://schemas.microsoft.com/office/powerpoint/2016/6/main">
                        <a:xfrm>
                          <a:off x="0" y="0"/>
                          <a:ext cx="2226526" cy="1252421"/>
                        </a:xfrm>
                        <a:prstGeom prst="rect">
                          <a:avLst/>
                        </a:prstGeom>
                        <a:ln w="12700">
                          <a:solidFill>
                            <a:schemeClr val="tx1"/>
                          </a:solidFill>
                        </a:ln>
                      </p166:spPr>
                    </psez:zmPr>
                  </psez:sectionZmObj>
                </psez:sectionZm>
              </a:graphicData>
            </a:graphic>
          </p:graphicFrame>
        </mc:Choice>
        <mc:Fallback xmlns="">
          <p:pic>
            <p:nvPicPr>
              <p:cNvPr id="17" name="セクション ズーム 16">
                <a:hlinkClick r:id="rId24" action="ppaction://hlinksldjump"/>
                <a:extLst>
                  <a:ext uri="{FF2B5EF4-FFF2-40B4-BE49-F238E27FC236}">
                    <a16:creationId xmlns:a16="http://schemas.microsoft.com/office/drawing/2014/main" id="{CF9BE722-FA10-C4E9-26A5-D194EA622DD3}"/>
                  </a:ext>
                </a:extLst>
              </p:cNvPr>
              <p:cNvPicPr>
                <a:picLocks noGrp="1" noRot="1" noChangeAspect="1" noMove="1" noResize="1" noEditPoints="1" noAdjustHandles="1" noChangeArrowheads="1" noChangeShapeType="1"/>
              </p:cNvPicPr>
              <p:nvPr/>
            </p:nvPicPr>
            <p:blipFill>
              <a:blip r:embed="rId25"/>
              <a:stretch>
                <a:fillRect/>
              </a:stretch>
            </p:blipFill>
            <p:spPr>
              <a:xfrm>
                <a:off x="5001733" y="3020441"/>
                <a:ext cx="2226526" cy="1252421"/>
              </a:xfrm>
              <a:prstGeom prst="rect">
                <a:avLst/>
              </a:prstGeom>
              <a:ln w="12700">
                <a:solidFill>
                  <a:schemeClr val="tx1"/>
                </a:solidFill>
              </a:ln>
            </p:spPr>
          </p:pic>
        </mc:Fallback>
      </mc:AlternateContent>
      <mc:AlternateContent xmlns:mc="http://schemas.openxmlformats.org/markup-compatibility/2006" xmlns:psez="http://schemas.microsoft.com/office/powerpoint/2016/sectionzoom">
        <mc:Choice Requires="psez">
          <p:graphicFrame>
            <p:nvGraphicFramePr>
              <p:cNvPr id="19" name="セクション ズーム 18">
                <a:extLst>
                  <a:ext uri="{FF2B5EF4-FFF2-40B4-BE49-F238E27FC236}">
                    <a16:creationId xmlns:a16="http://schemas.microsoft.com/office/drawing/2014/main" id="{02ED17D8-4062-695E-EE48-976135A00B91}"/>
                  </a:ext>
                </a:extLst>
              </p:cNvPr>
              <p:cNvGraphicFramePr>
                <a:graphicFrameLocks noChangeAspect="1"/>
              </p:cNvGraphicFramePr>
              <p:nvPr>
                <p:extLst>
                  <p:ext uri="{D42A27DB-BD31-4B8C-83A1-F6EECF244321}">
                    <p14:modId xmlns:p14="http://schemas.microsoft.com/office/powerpoint/2010/main" val="1250717206"/>
                  </p:ext>
                </p:extLst>
              </p:nvPr>
            </p:nvGraphicFramePr>
            <p:xfrm>
              <a:off x="7430151" y="3020439"/>
              <a:ext cx="2226526" cy="1252421"/>
            </p:xfrm>
            <a:graphic>
              <a:graphicData uri="http://schemas.microsoft.com/office/powerpoint/2016/sectionzoom">
                <psez:sectionZm>
                  <psez:sectionZmObj sectionId="{9F7F8C39-9570-456F-B29E-F7C9AC6DB292}">
                    <psez:zmPr id="{D252712F-A5ED-4E4C-94C4-7C04819D95EE}" transitionDur="1000">
                      <p166:blipFill xmlns:p166="http://schemas.microsoft.com/office/powerpoint/2016/6/main">
                        <a:blip r:embed="rId26"/>
                        <a:stretch>
                          <a:fillRect/>
                        </a:stretch>
                      </p166:blipFill>
                      <p166:spPr xmlns:p166="http://schemas.microsoft.com/office/powerpoint/2016/6/main">
                        <a:xfrm>
                          <a:off x="0" y="0"/>
                          <a:ext cx="2226526" cy="1252421"/>
                        </a:xfrm>
                        <a:prstGeom prst="rect">
                          <a:avLst/>
                        </a:prstGeom>
                        <a:ln w="12700">
                          <a:solidFill>
                            <a:schemeClr val="tx1"/>
                          </a:solidFill>
                        </a:ln>
                      </p166:spPr>
                    </psez:zmPr>
                  </psez:sectionZmObj>
                </psez:sectionZm>
              </a:graphicData>
            </a:graphic>
          </p:graphicFrame>
        </mc:Choice>
        <mc:Fallback xmlns="">
          <p:pic>
            <p:nvPicPr>
              <p:cNvPr id="19" name="セクション ズーム 18">
                <a:hlinkClick r:id="rId27" action="ppaction://hlinksldjump"/>
                <a:extLst>
                  <a:ext uri="{FF2B5EF4-FFF2-40B4-BE49-F238E27FC236}">
                    <a16:creationId xmlns:a16="http://schemas.microsoft.com/office/drawing/2014/main" id="{02ED17D8-4062-695E-EE48-976135A00B91}"/>
                  </a:ext>
                </a:extLst>
              </p:cNvPr>
              <p:cNvPicPr>
                <a:picLocks noGrp="1" noRot="1" noChangeAspect="1" noMove="1" noResize="1" noEditPoints="1" noAdjustHandles="1" noChangeArrowheads="1" noChangeShapeType="1"/>
              </p:cNvPicPr>
              <p:nvPr/>
            </p:nvPicPr>
            <p:blipFill>
              <a:blip r:embed="rId28"/>
              <a:stretch>
                <a:fillRect/>
              </a:stretch>
            </p:blipFill>
            <p:spPr>
              <a:xfrm>
                <a:off x="7430151" y="3020439"/>
                <a:ext cx="2226526" cy="1252421"/>
              </a:xfrm>
              <a:prstGeom prst="rect">
                <a:avLst/>
              </a:prstGeom>
              <a:ln w="12700">
                <a:solidFill>
                  <a:schemeClr val="tx1"/>
                </a:solidFill>
              </a:ln>
            </p:spPr>
          </p:pic>
        </mc:Fallback>
      </mc:AlternateContent>
      <mc:AlternateContent xmlns:mc="http://schemas.openxmlformats.org/markup-compatibility/2006" xmlns:psez="http://schemas.microsoft.com/office/powerpoint/2016/sectionzoom">
        <mc:Choice Requires="psez">
          <p:graphicFrame>
            <p:nvGraphicFramePr>
              <p:cNvPr id="21" name="セクション ズーム 20">
                <a:extLst>
                  <a:ext uri="{FF2B5EF4-FFF2-40B4-BE49-F238E27FC236}">
                    <a16:creationId xmlns:a16="http://schemas.microsoft.com/office/drawing/2014/main" id="{15E8115C-23C3-0F95-D988-B216E4C2EAB9}"/>
                  </a:ext>
                </a:extLst>
              </p:cNvPr>
              <p:cNvGraphicFramePr>
                <a:graphicFrameLocks noChangeAspect="1"/>
              </p:cNvGraphicFramePr>
              <p:nvPr>
                <p:extLst>
                  <p:ext uri="{D42A27DB-BD31-4B8C-83A1-F6EECF244321}">
                    <p14:modId xmlns:p14="http://schemas.microsoft.com/office/powerpoint/2010/main" val="1658561348"/>
                  </p:ext>
                </p:extLst>
              </p:nvPr>
            </p:nvGraphicFramePr>
            <p:xfrm>
              <a:off x="9858569" y="3020439"/>
              <a:ext cx="2226526" cy="1252421"/>
            </p:xfrm>
            <a:graphic>
              <a:graphicData uri="http://schemas.microsoft.com/office/powerpoint/2016/sectionzoom">
                <psez:sectionZm>
                  <psez:sectionZmObj sectionId="{5A20B222-957D-4FC5-8A69-A92FD0AB483F}">
                    <psez:zmPr id="{3D91C8E6-EB82-4307-8C9D-34EE3A0615D2}" transitionDur="1000">
                      <p166:blipFill xmlns:p166="http://schemas.microsoft.com/office/powerpoint/2016/6/main">
                        <a:blip r:embed="rId29"/>
                        <a:stretch>
                          <a:fillRect/>
                        </a:stretch>
                      </p166:blipFill>
                      <p166:spPr xmlns:p166="http://schemas.microsoft.com/office/powerpoint/2016/6/main">
                        <a:xfrm>
                          <a:off x="0" y="0"/>
                          <a:ext cx="2226526" cy="1252421"/>
                        </a:xfrm>
                        <a:prstGeom prst="rect">
                          <a:avLst/>
                        </a:prstGeom>
                        <a:ln w="12700">
                          <a:solidFill>
                            <a:schemeClr val="tx1"/>
                          </a:solidFill>
                        </a:ln>
                      </p166:spPr>
                    </psez:zmPr>
                  </psez:sectionZmObj>
                </psez:sectionZm>
              </a:graphicData>
            </a:graphic>
          </p:graphicFrame>
        </mc:Choice>
        <mc:Fallback xmlns="">
          <p:pic>
            <p:nvPicPr>
              <p:cNvPr id="21" name="セクション ズーム 20">
                <a:hlinkClick r:id="rId30" action="ppaction://hlinksldjump"/>
                <a:extLst>
                  <a:ext uri="{FF2B5EF4-FFF2-40B4-BE49-F238E27FC236}">
                    <a16:creationId xmlns:a16="http://schemas.microsoft.com/office/drawing/2014/main" id="{15E8115C-23C3-0F95-D988-B216E4C2EAB9}"/>
                  </a:ext>
                </a:extLst>
              </p:cNvPr>
              <p:cNvPicPr>
                <a:picLocks noGrp="1" noRot="1" noChangeAspect="1" noMove="1" noResize="1" noEditPoints="1" noAdjustHandles="1" noChangeArrowheads="1" noChangeShapeType="1"/>
              </p:cNvPicPr>
              <p:nvPr/>
            </p:nvPicPr>
            <p:blipFill>
              <a:blip r:embed="rId31"/>
              <a:stretch>
                <a:fillRect/>
              </a:stretch>
            </p:blipFill>
            <p:spPr>
              <a:xfrm>
                <a:off x="9858569" y="3020439"/>
                <a:ext cx="2226526" cy="1252421"/>
              </a:xfrm>
              <a:prstGeom prst="rect">
                <a:avLst/>
              </a:prstGeom>
              <a:ln w="12700">
                <a:solidFill>
                  <a:schemeClr val="tx1"/>
                </a:solidFill>
              </a:ln>
            </p:spPr>
          </p:pic>
        </mc:Fallback>
      </mc:AlternateContent>
      <mc:AlternateContent xmlns:mc="http://schemas.openxmlformats.org/markup-compatibility/2006" xmlns:psez="http://schemas.microsoft.com/office/powerpoint/2016/sectionzoom">
        <mc:Choice Requires="psez">
          <p:graphicFrame>
            <p:nvGraphicFramePr>
              <p:cNvPr id="23" name="セクション ズーム 22">
                <a:extLst>
                  <a:ext uri="{FF2B5EF4-FFF2-40B4-BE49-F238E27FC236}">
                    <a16:creationId xmlns:a16="http://schemas.microsoft.com/office/drawing/2014/main" id="{B51CFB54-D70B-C314-E4E5-87ECD4841D80}"/>
                  </a:ext>
                </a:extLst>
              </p:cNvPr>
              <p:cNvGraphicFramePr>
                <a:graphicFrameLocks noChangeAspect="1"/>
              </p:cNvGraphicFramePr>
              <p:nvPr>
                <p:extLst>
                  <p:ext uri="{D42A27DB-BD31-4B8C-83A1-F6EECF244321}">
                    <p14:modId xmlns:p14="http://schemas.microsoft.com/office/powerpoint/2010/main" val="4105382978"/>
                  </p:ext>
                </p:extLst>
              </p:nvPr>
            </p:nvGraphicFramePr>
            <p:xfrm>
              <a:off x="144897" y="4776854"/>
              <a:ext cx="2226526" cy="1252421"/>
            </p:xfrm>
            <a:graphic>
              <a:graphicData uri="http://schemas.microsoft.com/office/powerpoint/2016/sectionzoom">
                <psez:sectionZm>
                  <psez:sectionZmObj sectionId="{866552F4-3310-4142-B854-0ED17E127F1D}">
                    <psez:zmPr id="{D8029E26-14BB-46D1-A22E-B998932186F2}" transitionDur="1000">
                      <p166:blipFill xmlns:p166="http://schemas.microsoft.com/office/powerpoint/2016/6/main">
                        <a:blip r:embed="rId32"/>
                        <a:stretch>
                          <a:fillRect/>
                        </a:stretch>
                      </p166:blipFill>
                      <p166:spPr xmlns:p166="http://schemas.microsoft.com/office/powerpoint/2016/6/main">
                        <a:xfrm>
                          <a:off x="0" y="0"/>
                          <a:ext cx="2226526" cy="1252421"/>
                        </a:xfrm>
                        <a:prstGeom prst="rect">
                          <a:avLst/>
                        </a:prstGeom>
                        <a:ln w="12700">
                          <a:solidFill>
                            <a:schemeClr val="tx1"/>
                          </a:solidFill>
                        </a:ln>
                      </p166:spPr>
                    </psez:zmPr>
                  </psez:sectionZmObj>
                </psez:sectionZm>
              </a:graphicData>
            </a:graphic>
          </p:graphicFrame>
        </mc:Choice>
        <mc:Fallback xmlns="">
          <p:pic>
            <p:nvPicPr>
              <p:cNvPr id="23" name="セクション ズーム 22">
                <a:hlinkClick r:id="rId33" action="ppaction://hlinksldjump"/>
                <a:extLst>
                  <a:ext uri="{FF2B5EF4-FFF2-40B4-BE49-F238E27FC236}">
                    <a16:creationId xmlns:a16="http://schemas.microsoft.com/office/drawing/2014/main" id="{B51CFB54-D70B-C314-E4E5-87ECD4841D80}"/>
                  </a:ext>
                </a:extLst>
              </p:cNvPr>
              <p:cNvPicPr>
                <a:picLocks noGrp="1" noRot="1" noChangeAspect="1" noMove="1" noResize="1" noEditPoints="1" noAdjustHandles="1" noChangeArrowheads="1" noChangeShapeType="1"/>
              </p:cNvPicPr>
              <p:nvPr/>
            </p:nvPicPr>
            <p:blipFill>
              <a:blip r:embed="rId34"/>
              <a:stretch>
                <a:fillRect/>
              </a:stretch>
            </p:blipFill>
            <p:spPr>
              <a:xfrm>
                <a:off x="144897" y="4776854"/>
                <a:ext cx="2226526" cy="1252421"/>
              </a:xfrm>
              <a:prstGeom prst="rect">
                <a:avLst/>
              </a:prstGeom>
              <a:ln w="12700">
                <a:solidFill>
                  <a:schemeClr val="tx1"/>
                </a:solidFill>
              </a:ln>
            </p:spPr>
          </p:pic>
        </mc:Fallback>
      </mc:AlternateContent>
      <mc:AlternateContent xmlns:mc="http://schemas.openxmlformats.org/markup-compatibility/2006" xmlns:psez="http://schemas.microsoft.com/office/powerpoint/2016/sectionzoom">
        <mc:Choice Requires="psez">
          <p:graphicFrame>
            <p:nvGraphicFramePr>
              <p:cNvPr id="25" name="セクション ズーム 24">
                <a:extLst>
                  <a:ext uri="{FF2B5EF4-FFF2-40B4-BE49-F238E27FC236}">
                    <a16:creationId xmlns:a16="http://schemas.microsoft.com/office/drawing/2014/main" id="{C729FBCA-D886-8E7D-9522-F867D6F6ABA0}"/>
                  </a:ext>
                </a:extLst>
              </p:cNvPr>
              <p:cNvGraphicFramePr>
                <a:graphicFrameLocks noChangeAspect="1"/>
              </p:cNvGraphicFramePr>
              <p:nvPr>
                <p:extLst>
                  <p:ext uri="{D42A27DB-BD31-4B8C-83A1-F6EECF244321}">
                    <p14:modId xmlns:p14="http://schemas.microsoft.com/office/powerpoint/2010/main" val="2497320264"/>
                  </p:ext>
                </p:extLst>
              </p:nvPr>
            </p:nvGraphicFramePr>
            <p:xfrm>
              <a:off x="5001733" y="4759553"/>
              <a:ext cx="2226526" cy="1252421"/>
            </p:xfrm>
            <a:graphic>
              <a:graphicData uri="http://schemas.microsoft.com/office/powerpoint/2016/sectionzoom">
                <psez:sectionZm>
                  <psez:sectionZmObj sectionId="{6B8886AF-1CC3-4E94-85BB-813972C7BC53}">
                    <psez:zmPr id="{63429086-1CAE-453E-A7CD-8D569D30304B}" transitionDur="1000">
                      <p166:blipFill xmlns:p166="http://schemas.microsoft.com/office/powerpoint/2016/6/main">
                        <a:blip r:embed="rId35"/>
                        <a:stretch>
                          <a:fillRect/>
                        </a:stretch>
                      </p166:blipFill>
                      <p166:spPr xmlns:p166="http://schemas.microsoft.com/office/powerpoint/2016/6/main">
                        <a:xfrm>
                          <a:off x="0" y="0"/>
                          <a:ext cx="2226526" cy="1252421"/>
                        </a:xfrm>
                        <a:prstGeom prst="rect">
                          <a:avLst/>
                        </a:prstGeom>
                        <a:ln w="12700">
                          <a:solidFill>
                            <a:schemeClr val="tx1"/>
                          </a:solidFill>
                        </a:ln>
                      </p166:spPr>
                    </psez:zmPr>
                  </psez:sectionZmObj>
                </psez:sectionZm>
              </a:graphicData>
            </a:graphic>
          </p:graphicFrame>
        </mc:Choice>
        <mc:Fallback xmlns="">
          <p:pic>
            <p:nvPicPr>
              <p:cNvPr id="25" name="セクション ズーム 24">
                <a:hlinkClick r:id="rId36" action="ppaction://hlinksldjump"/>
                <a:extLst>
                  <a:ext uri="{FF2B5EF4-FFF2-40B4-BE49-F238E27FC236}">
                    <a16:creationId xmlns:a16="http://schemas.microsoft.com/office/drawing/2014/main" id="{C729FBCA-D886-8E7D-9522-F867D6F6ABA0}"/>
                  </a:ext>
                </a:extLst>
              </p:cNvPr>
              <p:cNvPicPr>
                <a:picLocks noGrp="1" noRot="1" noChangeAspect="1" noMove="1" noResize="1" noEditPoints="1" noAdjustHandles="1" noChangeArrowheads="1" noChangeShapeType="1"/>
              </p:cNvPicPr>
              <p:nvPr/>
            </p:nvPicPr>
            <p:blipFill>
              <a:blip r:embed="rId37"/>
              <a:stretch>
                <a:fillRect/>
              </a:stretch>
            </p:blipFill>
            <p:spPr>
              <a:xfrm>
                <a:off x="5001733" y="4759553"/>
                <a:ext cx="2226526" cy="1252421"/>
              </a:xfrm>
              <a:prstGeom prst="rect">
                <a:avLst/>
              </a:prstGeom>
              <a:ln w="12700">
                <a:solidFill>
                  <a:schemeClr val="tx1"/>
                </a:solidFill>
              </a:ln>
            </p:spPr>
          </p:pic>
        </mc:Fallback>
      </mc:AlternateContent>
      <p:sp>
        <p:nvSpPr>
          <p:cNvPr id="26" name="テキスト ボックス 25">
            <a:extLst>
              <a:ext uri="{FF2B5EF4-FFF2-40B4-BE49-F238E27FC236}">
                <a16:creationId xmlns:a16="http://schemas.microsoft.com/office/drawing/2014/main" id="{FB50681A-A6B9-D7D7-2F70-712277B6DA22}"/>
              </a:ext>
            </a:extLst>
          </p:cNvPr>
          <p:cNvSpPr txBox="1"/>
          <p:nvPr/>
        </p:nvSpPr>
        <p:spPr>
          <a:xfrm>
            <a:off x="221673" y="374134"/>
            <a:ext cx="6647974" cy="646331"/>
          </a:xfrm>
          <a:prstGeom prst="rect">
            <a:avLst/>
          </a:prstGeom>
          <a:noFill/>
          <a:ln w="25400" cmpd="dbl">
            <a:solidFill>
              <a:schemeClr val="tx1"/>
            </a:solidFill>
          </a:ln>
        </p:spPr>
        <p:txBody>
          <a:bodyPr wrap="none" rtlCol="0">
            <a:spAutoFit/>
          </a:bodyPr>
          <a:lstStyle/>
          <a:p>
            <a:pPr algn="ctr"/>
            <a:r>
              <a:rPr kumimoji="1" lang="ja-JP" altLang="en-US" sz="3600" dirty="0"/>
              <a:t>各機能説明へのショートカット</a:t>
            </a:r>
          </a:p>
        </p:txBody>
      </p:sp>
      <p:sp>
        <p:nvSpPr>
          <p:cNvPr id="2" name="テキスト ボックス 1">
            <a:extLst>
              <a:ext uri="{FF2B5EF4-FFF2-40B4-BE49-F238E27FC236}">
                <a16:creationId xmlns:a16="http://schemas.microsoft.com/office/drawing/2014/main" id="{D4E8BC16-0BA0-E303-2BAC-5AB35BF0E8F1}"/>
              </a:ext>
            </a:extLst>
          </p:cNvPr>
          <p:cNvSpPr txBox="1"/>
          <p:nvPr/>
        </p:nvSpPr>
        <p:spPr>
          <a:xfrm>
            <a:off x="7037798" y="633573"/>
            <a:ext cx="45154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b="1">
                <a:solidFill>
                  <a:srgbClr val="002060"/>
                </a:solidFill>
                <a:ea typeface="游ゴシック"/>
              </a:rPr>
              <a:t>★見たい項目のボタンを押してください。</a:t>
            </a:r>
          </a:p>
        </p:txBody>
      </p:sp>
      <mc:AlternateContent xmlns:mc="http://schemas.openxmlformats.org/markup-compatibility/2006" xmlns:psez="http://schemas.microsoft.com/office/powerpoint/2016/sectionzoom">
        <mc:Choice Requires="psez">
          <p:graphicFrame>
            <p:nvGraphicFramePr>
              <p:cNvPr id="6" name="セクション ズーム 5">
                <a:extLst>
                  <a:ext uri="{FF2B5EF4-FFF2-40B4-BE49-F238E27FC236}">
                    <a16:creationId xmlns:a16="http://schemas.microsoft.com/office/drawing/2014/main" id="{BEE6A5B7-E3D5-F2B0-1388-4AAA48501DFA}"/>
                  </a:ext>
                </a:extLst>
              </p:cNvPr>
              <p:cNvGraphicFramePr>
                <a:graphicFrameLocks noChangeAspect="1"/>
              </p:cNvGraphicFramePr>
              <p:nvPr>
                <p:extLst>
                  <p:ext uri="{D42A27DB-BD31-4B8C-83A1-F6EECF244321}">
                    <p14:modId xmlns:p14="http://schemas.microsoft.com/office/powerpoint/2010/main" val="2284263346"/>
                  </p:ext>
                </p:extLst>
              </p:nvPr>
            </p:nvGraphicFramePr>
            <p:xfrm>
              <a:off x="2573315" y="4774383"/>
              <a:ext cx="2226526" cy="1252421"/>
            </p:xfrm>
            <a:graphic>
              <a:graphicData uri="http://schemas.microsoft.com/office/powerpoint/2016/sectionzoom">
                <psez:sectionZm>
                  <psez:sectionZmObj sectionId="{DD88BF86-C074-4E82-B55C-0079EDE08DB7}">
                    <psez:zmPr id="{904E1108-A39F-41FD-A029-B6F28E4A0788}" transitionDur="1000">
                      <p166:blipFill xmlns:p166="http://schemas.microsoft.com/office/powerpoint/2016/6/main">
                        <a:blip r:embed="rId38"/>
                        <a:stretch>
                          <a:fillRect/>
                        </a:stretch>
                      </p166:blipFill>
                      <p166:spPr xmlns:p166="http://schemas.microsoft.com/office/powerpoint/2016/6/main">
                        <a:xfrm>
                          <a:off x="0" y="0"/>
                          <a:ext cx="2226526" cy="1252421"/>
                        </a:xfrm>
                        <a:prstGeom prst="rect">
                          <a:avLst/>
                        </a:prstGeom>
                        <a:ln w="12700">
                          <a:solidFill>
                            <a:schemeClr val="tx1"/>
                          </a:solidFill>
                        </a:ln>
                      </p166:spPr>
                    </psez:zmPr>
                  </psez:sectionZmObj>
                </psez:sectionZm>
              </a:graphicData>
            </a:graphic>
          </p:graphicFrame>
        </mc:Choice>
        <mc:Fallback xmlns="">
          <p:pic>
            <p:nvPicPr>
              <p:cNvPr id="6" name="セクション ズーム 5">
                <a:hlinkClick r:id="rId39" action="ppaction://hlinksldjump"/>
                <a:extLst>
                  <a:ext uri="{FF2B5EF4-FFF2-40B4-BE49-F238E27FC236}">
                    <a16:creationId xmlns:a16="http://schemas.microsoft.com/office/drawing/2014/main" id="{BEE6A5B7-E3D5-F2B0-1388-4AAA48501DFA}"/>
                  </a:ext>
                </a:extLst>
              </p:cNvPr>
              <p:cNvPicPr>
                <a:picLocks noGrp="1" noRot="1" noChangeAspect="1" noMove="1" noResize="1" noEditPoints="1" noAdjustHandles="1" noChangeArrowheads="1" noChangeShapeType="1"/>
              </p:cNvPicPr>
              <p:nvPr/>
            </p:nvPicPr>
            <p:blipFill>
              <a:blip r:embed="rId40"/>
              <a:stretch>
                <a:fillRect/>
              </a:stretch>
            </p:blipFill>
            <p:spPr>
              <a:xfrm>
                <a:off x="2573315" y="4774383"/>
                <a:ext cx="2226526" cy="1252421"/>
              </a:xfrm>
              <a:prstGeom prst="rect">
                <a:avLst/>
              </a:prstGeom>
              <a:ln w="12700">
                <a:solidFill>
                  <a:schemeClr val="tx1"/>
                </a:solidFill>
              </a:ln>
            </p:spPr>
          </p:pic>
        </mc:Fallback>
      </mc:AlternateContent>
      <mc:AlternateContent xmlns:mc="http://schemas.openxmlformats.org/markup-compatibility/2006" xmlns:psez="http://schemas.microsoft.com/office/powerpoint/2016/sectionzoom">
        <mc:Choice Requires="psez">
          <p:graphicFrame>
            <p:nvGraphicFramePr>
              <p:cNvPr id="10" name="セクション ズーム 9">
                <a:extLst>
                  <a:ext uri="{FF2B5EF4-FFF2-40B4-BE49-F238E27FC236}">
                    <a16:creationId xmlns:a16="http://schemas.microsoft.com/office/drawing/2014/main" id="{C7EB48B3-5AB4-7F89-CC26-9AD001C20784}"/>
                  </a:ext>
                </a:extLst>
              </p:cNvPr>
              <p:cNvGraphicFramePr>
                <a:graphicFrameLocks noChangeAspect="1"/>
              </p:cNvGraphicFramePr>
              <p:nvPr>
                <p:extLst>
                  <p:ext uri="{D42A27DB-BD31-4B8C-83A1-F6EECF244321}">
                    <p14:modId xmlns:p14="http://schemas.microsoft.com/office/powerpoint/2010/main" val="2020186823"/>
                  </p:ext>
                </p:extLst>
              </p:nvPr>
            </p:nvGraphicFramePr>
            <p:xfrm>
              <a:off x="7430151" y="4759549"/>
              <a:ext cx="2226526" cy="1252421"/>
            </p:xfrm>
            <a:graphic>
              <a:graphicData uri="http://schemas.microsoft.com/office/powerpoint/2016/sectionzoom">
                <psez:sectionZm>
                  <psez:sectionZmObj sectionId="{AB25D960-0FAB-4C50-AC75-61F74E22257F}">
                    <psez:zmPr id="{A1ACBCA1-6DED-47AB-BE81-93F17FEB2682}" transitionDur="1000">
                      <p166:blipFill xmlns:p166="http://schemas.microsoft.com/office/powerpoint/2016/6/main">
                        <a:blip r:embed="rId41"/>
                        <a:stretch>
                          <a:fillRect/>
                        </a:stretch>
                      </p166:blipFill>
                      <p166:spPr xmlns:p166="http://schemas.microsoft.com/office/powerpoint/2016/6/main">
                        <a:xfrm>
                          <a:off x="0" y="0"/>
                          <a:ext cx="2226526" cy="1252421"/>
                        </a:xfrm>
                        <a:prstGeom prst="rect">
                          <a:avLst/>
                        </a:prstGeom>
                        <a:ln w="12700">
                          <a:solidFill>
                            <a:schemeClr val="tx1"/>
                          </a:solidFill>
                        </a:ln>
                      </p166:spPr>
                    </psez:zmPr>
                  </psez:sectionZmObj>
                </psez:sectionZm>
              </a:graphicData>
            </a:graphic>
          </p:graphicFrame>
        </mc:Choice>
        <mc:Fallback xmlns="">
          <p:pic>
            <p:nvPicPr>
              <p:cNvPr id="10" name="セクション ズーム 9">
                <a:hlinkClick r:id="rId42" action="ppaction://hlinksldjump"/>
                <a:extLst>
                  <a:ext uri="{FF2B5EF4-FFF2-40B4-BE49-F238E27FC236}">
                    <a16:creationId xmlns:a16="http://schemas.microsoft.com/office/drawing/2014/main" id="{C7EB48B3-5AB4-7F89-CC26-9AD001C20784}"/>
                  </a:ext>
                </a:extLst>
              </p:cNvPr>
              <p:cNvPicPr>
                <a:picLocks noGrp="1" noRot="1" noChangeAspect="1" noMove="1" noResize="1" noEditPoints="1" noAdjustHandles="1" noChangeArrowheads="1" noChangeShapeType="1"/>
              </p:cNvPicPr>
              <p:nvPr/>
            </p:nvPicPr>
            <p:blipFill>
              <a:blip r:embed="rId43"/>
              <a:stretch>
                <a:fillRect/>
              </a:stretch>
            </p:blipFill>
            <p:spPr>
              <a:xfrm>
                <a:off x="7430151" y="4759549"/>
                <a:ext cx="2226526" cy="1252421"/>
              </a:xfrm>
              <a:prstGeom prst="rect">
                <a:avLst/>
              </a:prstGeom>
              <a:ln w="12700">
                <a:solidFill>
                  <a:schemeClr val="tx1"/>
                </a:solidFill>
              </a:ln>
            </p:spPr>
          </p:pic>
        </mc:Fallback>
      </mc:AlternateContent>
      <mc:AlternateContent xmlns:mc="http://schemas.openxmlformats.org/markup-compatibility/2006" xmlns:psez="http://schemas.microsoft.com/office/powerpoint/2016/sectionzoom">
        <mc:Choice Requires="psez">
          <p:graphicFrame>
            <p:nvGraphicFramePr>
              <p:cNvPr id="14" name="セクション ズーム 13">
                <a:extLst>
                  <a:ext uri="{FF2B5EF4-FFF2-40B4-BE49-F238E27FC236}">
                    <a16:creationId xmlns:a16="http://schemas.microsoft.com/office/drawing/2014/main" id="{1B924846-94FF-CC34-114C-732D5FC9D48C}"/>
                  </a:ext>
                </a:extLst>
              </p:cNvPr>
              <p:cNvGraphicFramePr>
                <a:graphicFrameLocks noChangeAspect="1"/>
              </p:cNvGraphicFramePr>
              <p:nvPr>
                <p:extLst>
                  <p:ext uri="{D42A27DB-BD31-4B8C-83A1-F6EECF244321}">
                    <p14:modId xmlns:p14="http://schemas.microsoft.com/office/powerpoint/2010/main" val="2230251976"/>
                  </p:ext>
                </p:extLst>
              </p:nvPr>
            </p:nvGraphicFramePr>
            <p:xfrm>
              <a:off x="9858569" y="4774383"/>
              <a:ext cx="2226526" cy="1252421"/>
            </p:xfrm>
            <a:graphic>
              <a:graphicData uri="http://schemas.microsoft.com/office/powerpoint/2016/sectionzoom">
                <psez:sectionZm>
                  <psez:sectionZmObj sectionId="{429196DE-C9C3-43AB-8E59-EA435107917A}">
                    <psez:zmPr id="{213B8BA7-1E10-4683-B29F-E5A858CF278A}" transitionDur="1000">
                      <p166:blipFill xmlns:p166="http://schemas.microsoft.com/office/powerpoint/2016/6/main">
                        <a:blip r:embed="rId44"/>
                        <a:stretch>
                          <a:fillRect/>
                        </a:stretch>
                      </p166:blipFill>
                      <p166:spPr xmlns:p166="http://schemas.microsoft.com/office/powerpoint/2016/6/main">
                        <a:xfrm>
                          <a:off x="0" y="0"/>
                          <a:ext cx="2226526" cy="1252421"/>
                        </a:xfrm>
                        <a:prstGeom prst="rect">
                          <a:avLst/>
                        </a:prstGeom>
                        <a:ln w="12700">
                          <a:solidFill>
                            <a:schemeClr val="tx1"/>
                          </a:solidFill>
                        </a:ln>
                      </p166:spPr>
                    </psez:zmPr>
                  </psez:sectionZmObj>
                </psez:sectionZm>
              </a:graphicData>
            </a:graphic>
          </p:graphicFrame>
        </mc:Choice>
        <mc:Fallback xmlns="">
          <p:pic>
            <p:nvPicPr>
              <p:cNvPr id="14" name="セクション ズーム 13">
                <a:hlinkClick r:id="rId45" action="ppaction://hlinksldjump"/>
                <a:extLst>
                  <a:ext uri="{FF2B5EF4-FFF2-40B4-BE49-F238E27FC236}">
                    <a16:creationId xmlns:a16="http://schemas.microsoft.com/office/drawing/2014/main" id="{1B924846-94FF-CC34-114C-732D5FC9D48C}"/>
                  </a:ext>
                </a:extLst>
              </p:cNvPr>
              <p:cNvPicPr>
                <a:picLocks noGrp="1" noRot="1" noChangeAspect="1" noMove="1" noResize="1" noEditPoints="1" noAdjustHandles="1" noChangeArrowheads="1" noChangeShapeType="1"/>
              </p:cNvPicPr>
              <p:nvPr/>
            </p:nvPicPr>
            <p:blipFill>
              <a:blip r:embed="rId46"/>
              <a:stretch>
                <a:fillRect/>
              </a:stretch>
            </p:blipFill>
            <p:spPr>
              <a:xfrm>
                <a:off x="9858569" y="4774383"/>
                <a:ext cx="2226526" cy="1252421"/>
              </a:xfrm>
              <a:prstGeom prst="rect">
                <a:avLst/>
              </a:prstGeom>
              <a:ln w="12700">
                <a:solidFill>
                  <a:schemeClr val="tx1"/>
                </a:solidFill>
              </a:ln>
            </p:spPr>
          </p:pic>
        </mc:Fallback>
      </mc:AlternateContent>
    </p:spTree>
    <p:extLst>
      <p:ext uri="{BB962C8B-B14F-4D97-AF65-F5344CB8AC3E}">
        <p14:creationId xmlns:p14="http://schemas.microsoft.com/office/powerpoint/2010/main" val="158596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a:extLst>
              <a:ext uri="{FF2B5EF4-FFF2-40B4-BE49-F238E27FC236}">
                <a16:creationId xmlns:a16="http://schemas.microsoft.com/office/drawing/2014/main" id="{11E61619-2126-C565-81DE-D8A962CDD498}"/>
              </a:ext>
            </a:extLst>
          </p:cNvPr>
          <p:cNvPicPr>
            <a:picLocks noChangeAspect="1"/>
          </p:cNvPicPr>
          <p:nvPr/>
        </p:nvPicPr>
        <p:blipFill>
          <a:blip r:embed="rId2"/>
          <a:stretch>
            <a:fillRect/>
          </a:stretch>
        </p:blipFill>
        <p:spPr>
          <a:xfrm>
            <a:off x="2229153" y="3695575"/>
            <a:ext cx="3771874" cy="2282381"/>
          </a:xfrm>
          <a:prstGeom prst="rect">
            <a:avLst/>
          </a:prstGeom>
          <a:ln>
            <a:solidFill>
              <a:schemeClr val="tx1"/>
            </a:solidFill>
          </a:ln>
        </p:spPr>
      </p:pic>
      <p:pic>
        <p:nvPicPr>
          <p:cNvPr id="7" name="図 6">
            <a:extLst>
              <a:ext uri="{FF2B5EF4-FFF2-40B4-BE49-F238E27FC236}">
                <a16:creationId xmlns:a16="http://schemas.microsoft.com/office/drawing/2014/main" id="{415F12C2-8F20-5163-24B5-FDD6F24ECF32}"/>
              </a:ext>
            </a:extLst>
          </p:cNvPr>
          <p:cNvPicPr>
            <a:picLocks noChangeAspect="1"/>
          </p:cNvPicPr>
          <p:nvPr/>
        </p:nvPicPr>
        <p:blipFill>
          <a:blip r:embed="rId3"/>
          <a:srcRect l="48918" t="30011"/>
          <a:stretch/>
        </p:blipFill>
        <p:spPr>
          <a:xfrm>
            <a:off x="398173" y="2395971"/>
            <a:ext cx="1772016" cy="2533916"/>
          </a:xfrm>
          <a:prstGeom prst="rect">
            <a:avLst/>
          </a:prstGeom>
        </p:spPr>
      </p:pic>
      <p:pic>
        <p:nvPicPr>
          <p:cNvPr id="13" name="図 12">
            <a:extLst>
              <a:ext uri="{FF2B5EF4-FFF2-40B4-BE49-F238E27FC236}">
                <a16:creationId xmlns:a16="http://schemas.microsoft.com/office/drawing/2014/main" id="{1CBC1DF6-67DF-1F61-2655-72D48C38888D}"/>
              </a:ext>
            </a:extLst>
          </p:cNvPr>
          <p:cNvPicPr>
            <a:picLocks noChangeAspect="1"/>
          </p:cNvPicPr>
          <p:nvPr/>
        </p:nvPicPr>
        <p:blipFill>
          <a:blip r:embed="rId4"/>
          <a:stretch>
            <a:fillRect/>
          </a:stretch>
        </p:blipFill>
        <p:spPr>
          <a:xfrm>
            <a:off x="433107" y="1532230"/>
            <a:ext cx="3953427" cy="771633"/>
          </a:xfrm>
          <a:prstGeom prst="rect">
            <a:avLst/>
          </a:prstGeom>
        </p:spPr>
      </p:pic>
      <p:sp>
        <p:nvSpPr>
          <p:cNvPr id="17" name="矢印: 下 16">
            <a:extLst>
              <a:ext uri="{FF2B5EF4-FFF2-40B4-BE49-F238E27FC236}">
                <a16:creationId xmlns:a16="http://schemas.microsoft.com/office/drawing/2014/main" id="{F1F9707D-A42C-1EFD-9919-3C9625DB4BFF}"/>
              </a:ext>
            </a:extLst>
          </p:cNvPr>
          <p:cNvSpPr/>
          <p:nvPr/>
        </p:nvSpPr>
        <p:spPr>
          <a:xfrm rot="3409253">
            <a:off x="2791276" y="1567073"/>
            <a:ext cx="184837" cy="200438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17416D9D-D5E0-32AA-DFD9-EE69B72A37F1}"/>
              </a:ext>
            </a:extLst>
          </p:cNvPr>
          <p:cNvSpPr/>
          <p:nvPr/>
        </p:nvSpPr>
        <p:spPr>
          <a:xfrm>
            <a:off x="3785443" y="1523409"/>
            <a:ext cx="681487" cy="4978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5D001C06-BC36-40E8-DB82-09087E339CEB}"/>
              </a:ext>
            </a:extLst>
          </p:cNvPr>
          <p:cNvSpPr/>
          <p:nvPr/>
        </p:nvSpPr>
        <p:spPr>
          <a:xfrm>
            <a:off x="471553" y="3181306"/>
            <a:ext cx="1449387" cy="2792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チャネルの作成①</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537869"/>
          </a:xfrm>
        </p:spPr>
        <p:txBody>
          <a:bodyPr>
            <a:normAutofit fontScale="475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①新しくチャネルを作るときは</a:t>
            </a:r>
            <a:r>
              <a:rPr lang="ja-JP" altLang="en-US" dirty="0">
                <a:latin typeface="UD デジタル 教科書体 N-B" panose="02020700000000000000" pitchFamily="17" charset="-128"/>
                <a:ea typeface="UD デジタル 教科書体 N-B" panose="02020700000000000000" pitchFamily="17" charset="-128"/>
              </a:rPr>
              <a:t>クラスの表示のある「</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」を押す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②「チャネルを追加」を選択</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③チャネル名を入力</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④説明は必要な場合に入力します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⑤チャネルの種類を選択</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標準：チーム全員がアクセス可能</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プライベート：チームの一部の人がアクセス可能</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（後でアクセス権を設定できます）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⑤「ユーザーがこのチャネル</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お勧めします」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チェックを入れるとチームの人全員に</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チャネルが自動表示されます。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プライベートチャネルの場合は</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チェックボックスはなくなり、所属する人だけに</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チャネルが表示されます。</a:t>
            </a:r>
            <a:endParaRPr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21" name="テキスト ボックス 20">
            <a:extLst>
              <a:ext uri="{FF2B5EF4-FFF2-40B4-BE49-F238E27FC236}">
                <a16:creationId xmlns:a16="http://schemas.microsoft.com/office/drawing/2014/main" id="{1812F75F-2A74-E679-9B47-D315EB49FD7B}"/>
              </a:ext>
            </a:extLst>
          </p:cNvPr>
          <p:cNvSpPr txBox="1"/>
          <p:nvPr/>
        </p:nvSpPr>
        <p:spPr>
          <a:xfrm>
            <a:off x="2686591" y="4034216"/>
            <a:ext cx="415498" cy="369332"/>
          </a:xfrm>
          <a:prstGeom prst="rect">
            <a:avLst/>
          </a:prstGeom>
          <a:noFill/>
        </p:spPr>
        <p:txBody>
          <a:bodyPr wrap="none" rtlCol="0">
            <a:spAutoFit/>
          </a:bodyPr>
          <a:lstStyle/>
          <a:p>
            <a:r>
              <a:rPr lang="ja-JP" altLang="en-US" dirty="0">
                <a:solidFill>
                  <a:srgbClr val="FF0000"/>
                </a:solidFill>
              </a:rPr>
              <a:t>③</a:t>
            </a:r>
            <a:endParaRPr kumimoji="1" lang="ja-JP" altLang="en-US" dirty="0">
              <a:solidFill>
                <a:srgbClr val="FF0000"/>
              </a:solidFill>
            </a:endParaRPr>
          </a:p>
        </p:txBody>
      </p:sp>
      <p:sp>
        <p:nvSpPr>
          <p:cNvPr id="22" name="テキスト ボックス 21">
            <a:extLst>
              <a:ext uri="{FF2B5EF4-FFF2-40B4-BE49-F238E27FC236}">
                <a16:creationId xmlns:a16="http://schemas.microsoft.com/office/drawing/2014/main" id="{550A2E79-5FC8-C18F-4A1D-702FD6750C18}"/>
              </a:ext>
            </a:extLst>
          </p:cNvPr>
          <p:cNvSpPr txBox="1"/>
          <p:nvPr/>
        </p:nvSpPr>
        <p:spPr>
          <a:xfrm>
            <a:off x="3521715" y="5176098"/>
            <a:ext cx="415498" cy="369332"/>
          </a:xfrm>
          <a:prstGeom prst="rect">
            <a:avLst/>
          </a:prstGeom>
          <a:noFill/>
        </p:spPr>
        <p:txBody>
          <a:bodyPr wrap="none" rtlCol="0">
            <a:spAutoFit/>
          </a:bodyPr>
          <a:lstStyle/>
          <a:p>
            <a:r>
              <a:rPr lang="ja-JP" altLang="en-US" dirty="0">
                <a:solidFill>
                  <a:srgbClr val="FF0000"/>
                </a:solidFill>
              </a:rPr>
              <a:t>⑤</a:t>
            </a:r>
            <a:endParaRPr kumimoji="1" lang="ja-JP" altLang="en-US" dirty="0">
              <a:solidFill>
                <a:srgbClr val="FF0000"/>
              </a:solidFill>
            </a:endParaRPr>
          </a:p>
        </p:txBody>
      </p:sp>
      <p:sp>
        <p:nvSpPr>
          <p:cNvPr id="23" name="テキスト ボックス 22">
            <a:extLst>
              <a:ext uri="{FF2B5EF4-FFF2-40B4-BE49-F238E27FC236}">
                <a16:creationId xmlns:a16="http://schemas.microsoft.com/office/drawing/2014/main" id="{445D6DDC-420E-853D-0D79-CF017B07EA5A}"/>
              </a:ext>
            </a:extLst>
          </p:cNvPr>
          <p:cNvSpPr txBox="1"/>
          <p:nvPr/>
        </p:nvSpPr>
        <p:spPr>
          <a:xfrm>
            <a:off x="2478842" y="4557137"/>
            <a:ext cx="415498" cy="369332"/>
          </a:xfrm>
          <a:prstGeom prst="rect">
            <a:avLst/>
          </a:prstGeom>
          <a:noFill/>
        </p:spPr>
        <p:txBody>
          <a:bodyPr wrap="none" rtlCol="0">
            <a:spAutoFit/>
          </a:bodyPr>
          <a:lstStyle/>
          <a:p>
            <a:r>
              <a:rPr kumimoji="1" lang="ja-JP" altLang="en-US" dirty="0">
                <a:solidFill>
                  <a:srgbClr val="FF0000"/>
                </a:solidFill>
              </a:rPr>
              <a:t>④</a:t>
            </a:r>
          </a:p>
        </p:txBody>
      </p:sp>
      <p:sp>
        <p:nvSpPr>
          <p:cNvPr id="24" name="テキスト ボックス 23">
            <a:extLst>
              <a:ext uri="{FF2B5EF4-FFF2-40B4-BE49-F238E27FC236}">
                <a16:creationId xmlns:a16="http://schemas.microsoft.com/office/drawing/2014/main" id="{05555FD1-D511-CAB1-0179-8B4F9FD2DA2D}"/>
              </a:ext>
            </a:extLst>
          </p:cNvPr>
          <p:cNvSpPr txBox="1"/>
          <p:nvPr/>
        </p:nvSpPr>
        <p:spPr>
          <a:xfrm>
            <a:off x="850867" y="6098482"/>
            <a:ext cx="5032147" cy="646331"/>
          </a:xfrm>
          <a:prstGeom prst="rect">
            <a:avLst/>
          </a:prstGeom>
          <a:noFill/>
        </p:spPr>
        <p:txBody>
          <a:bodyPr wrap="non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チームの一部の人だけに表示したいチャネルの</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場合には</a:t>
            </a:r>
            <a:r>
              <a:rPr lang="ja-JP" altLang="en-US" dirty="0">
                <a:latin typeface="UD デジタル 教科書体 N-B" panose="02020700000000000000" pitchFamily="17" charset="-128"/>
                <a:ea typeface="UD デジタル 教科書体 N-B" panose="02020700000000000000" pitchFamily="17" charset="-128"/>
              </a:rPr>
              <a:t>プライベートチャネルにします。</a:t>
            </a:r>
            <a:endParaRPr kumimoji="1" lang="ja-JP" altLang="en-US"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DC90906E-5F50-78C7-1B4A-FEB58CA237E3}"/>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20" name="矢印: 下 19">
            <a:extLst>
              <a:ext uri="{FF2B5EF4-FFF2-40B4-BE49-F238E27FC236}">
                <a16:creationId xmlns:a16="http://schemas.microsoft.com/office/drawing/2014/main" id="{8922B0BD-8F8E-901C-181E-8E152D716F68}"/>
              </a:ext>
            </a:extLst>
          </p:cNvPr>
          <p:cNvSpPr/>
          <p:nvPr/>
        </p:nvSpPr>
        <p:spPr>
          <a:xfrm rot="18466352">
            <a:off x="2081838" y="3258884"/>
            <a:ext cx="143929" cy="53624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hlinkClick r:id="rId5" action="ppaction://hlinksldjump"/>
            <a:extLst>
              <a:ext uri="{FF2B5EF4-FFF2-40B4-BE49-F238E27FC236}">
                <a16:creationId xmlns:a16="http://schemas.microsoft.com/office/drawing/2014/main" id="{627015B7-2554-F352-5353-D2BCA012AFB8}"/>
              </a:ext>
            </a:extLst>
          </p:cNvPr>
          <p:cNvSpPr/>
          <p:nvPr/>
        </p:nvSpPr>
        <p:spPr>
          <a:xfrm>
            <a:off x="6825673" y="6176963"/>
            <a:ext cx="2964872" cy="55418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【2】</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チームの管理</a:t>
            </a:r>
            <a:b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b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チャネル設定・タグの設定</a:t>
            </a:r>
            <a:r>
              <a:rPr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endPar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464533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94A4A431-1FFF-421B-898E-4ECB8EF39579}"/>
              </a:ext>
            </a:extLst>
          </p:cNvPr>
          <p:cNvPicPr>
            <a:picLocks noChangeAspect="1"/>
          </p:cNvPicPr>
          <p:nvPr/>
        </p:nvPicPr>
        <p:blipFill>
          <a:blip r:embed="rId2"/>
          <a:stretch>
            <a:fillRect/>
          </a:stretch>
        </p:blipFill>
        <p:spPr>
          <a:xfrm>
            <a:off x="1676155" y="5316754"/>
            <a:ext cx="1752845" cy="1247949"/>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チャネルの作成②　～プライベートチャネル</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a:bodyPr>
          <a:lstStyle/>
          <a:p>
            <a:pPr marL="0" indent="0">
              <a:buNone/>
            </a:pPr>
            <a:r>
              <a:rPr kumimoji="1" lang="en-US" altLang="ja-JP"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注意事項</a:t>
            </a:r>
            <a:r>
              <a:rPr kumimoji="1" lang="en-US" altLang="ja-JP" dirty="0">
                <a:latin typeface="UD デジタル 教科書体 N-B" panose="02020700000000000000" pitchFamily="17" charset="-128"/>
                <a:ea typeface="UD デジタル 教科書体 N-B" panose="02020700000000000000" pitchFamily="17" charset="-128"/>
              </a:rPr>
              <a:t>】</a:t>
            </a: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・選択科目でプライベートを</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作るときは、担任の先生も</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宛先に入れておいて下さい。</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管理者権限でプライベート</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チャネルを作っても他の管理</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者の人もメンバーに入れて</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おかないと表示されません。</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★プライベートチャネル</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クラスの一部の生徒にだけ</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表示させるときに利用します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（例）選択科目など</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・チャネル作成時にメンバー登録するとそのメンバーだけにチャネルが表示されます。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8" name="正方形/長方形 7">
            <a:extLst>
              <a:ext uri="{FF2B5EF4-FFF2-40B4-BE49-F238E27FC236}">
                <a16:creationId xmlns:a16="http://schemas.microsoft.com/office/drawing/2014/main" id="{4A010EDA-FD68-51E5-827D-243A69CE7573}"/>
              </a:ext>
            </a:extLst>
          </p:cNvPr>
          <p:cNvSpPr/>
          <p:nvPr/>
        </p:nvSpPr>
        <p:spPr>
          <a:xfrm>
            <a:off x="1794294" y="6150635"/>
            <a:ext cx="2053087" cy="4140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936D8B2F-1C3F-190A-8CA8-E41B1FBC1CB9}"/>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7" name="四角形: 角を丸くする 6">
            <a:hlinkClick r:id="rId3" action="ppaction://hlinksldjump"/>
            <a:extLst>
              <a:ext uri="{FF2B5EF4-FFF2-40B4-BE49-F238E27FC236}">
                <a16:creationId xmlns:a16="http://schemas.microsoft.com/office/drawing/2014/main" id="{AA2618F9-AAB6-92D7-AC83-E4AF2A901B0A}"/>
              </a:ext>
            </a:extLst>
          </p:cNvPr>
          <p:cNvSpPr/>
          <p:nvPr/>
        </p:nvSpPr>
        <p:spPr>
          <a:xfrm>
            <a:off x="6825673" y="6176963"/>
            <a:ext cx="2964872" cy="55418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【2】</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チームの管理</a:t>
            </a:r>
            <a:b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b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チャネル設定・タグの設定</a:t>
            </a:r>
            <a:r>
              <a:rPr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endPar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340935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55B64-2ADC-5CF7-7711-FF3484B12F76}"/>
            </a:ext>
          </a:extLst>
        </p:cNvPr>
        <p:cNvGrpSpPr/>
        <p:nvPr/>
      </p:nvGrpSpPr>
      <p:grpSpPr>
        <a:xfrm>
          <a:off x="0" y="0"/>
          <a:ext cx="0" cy="0"/>
          <a:chOff x="0" y="0"/>
          <a:chExt cx="0" cy="0"/>
        </a:xfrm>
      </p:grpSpPr>
      <p:pic>
        <p:nvPicPr>
          <p:cNvPr id="11" name="図 10">
            <a:extLst>
              <a:ext uri="{FF2B5EF4-FFF2-40B4-BE49-F238E27FC236}">
                <a16:creationId xmlns:a16="http://schemas.microsoft.com/office/drawing/2014/main" id="{20ADAC8C-AE0A-6C1C-A8FB-4BA0A015C6E3}"/>
              </a:ext>
            </a:extLst>
          </p:cNvPr>
          <p:cNvPicPr>
            <a:picLocks noChangeAspect="1"/>
          </p:cNvPicPr>
          <p:nvPr/>
        </p:nvPicPr>
        <p:blipFill>
          <a:blip r:embed="rId2"/>
          <a:stretch>
            <a:fillRect/>
          </a:stretch>
        </p:blipFill>
        <p:spPr>
          <a:xfrm>
            <a:off x="1085161" y="3589108"/>
            <a:ext cx="1583600" cy="2642111"/>
          </a:xfrm>
          <a:prstGeom prst="rect">
            <a:avLst/>
          </a:prstGeom>
          <a:ln>
            <a:solidFill>
              <a:schemeClr val="tx1"/>
            </a:solidFill>
          </a:ln>
        </p:spPr>
      </p:pic>
      <p:sp>
        <p:nvSpPr>
          <p:cNvPr id="2" name="タイトル 1">
            <a:extLst>
              <a:ext uri="{FF2B5EF4-FFF2-40B4-BE49-F238E27FC236}">
                <a16:creationId xmlns:a16="http://schemas.microsoft.com/office/drawing/2014/main" id="{0C6D3911-68D3-8405-00DA-48EFFACABEF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チャネルの</a:t>
            </a:r>
            <a:r>
              <a:rPr lang="ja-JP" altLang="en-US" sz="3200" dirty="0">
                <a:latin typeface="UD デジタル 教科書体 NK-B" panose="02020700000000000000" pitchFamily="18" charset="-128"/>
                <a:ea typeface="UD デジタル 教科書体 NK-B" panose="02020700000000000000" pitchFamily="18" charset="-128"/>
              </a:rPr>
              <a:t>管理</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78A86F3E-9EB8-F249-520C-89FEA5870408}"/>
              </a:ext>
            </a:extLst>
          </p:cNvPr>
          <p:cNvSpPr>
            <a:spLocks noGrp="1"/>
          </p:cNvSpPr>
          <p:nvPr>
            <p:ph sz="half" idx="2"/>
          </p:nvPr>
        </p:nvSpPr>
        <p:spPr>
          <a:xfrm>
            <a:off x="6193394" y="1253330"/>
            <a:ext cx="5181600" cy="4977891"/>
          </a:xfrm>
        </p:spPr>
        <p:txBody>
          <a:bodyPr>
            <a:normAutofit/>
          </a:bodyPr>
          <a:lstStyle/>
          <a:p>
            <a:pPr marL="0" indent="0">
              <a:buNone/>
            </a:pPr>
            <a:r>
              <a:rPr kumimoji="1" lang="ja-JP" altLang="en-US" sz="2400" dirty="0">
                <a:latin typeface="UD デジタル 教科書体 N-B" panose="02020700000000000000" pitchFamily="17" charset="-128"/>
                <a:ea typeface="UD デジタル 教科書体 N-B" panose="02020700000000000000" pitchFamily="17" charset="-128"/>
              </a:rPr>
              <a:t>◆できること</a:t>
            </a:r>
            <a:endParaRPr kumimoji="1" lang="en-US" altLang="ja-JP" sz="24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①</a:t>
            </a:r>
            <a:r>
              <a:rPr kumimoji="1" lang="ja-JP" altLang="en-US" sz="2000" dirty="0">
                <a:latin typeface="UD デジタル 教科書体 N-B" panose="02020700000000000000" pitchFamily="17" charset="-128"/>
                <a:ea typeface="UD デジタル 教科書体 N-B" panose="02020700000000000000" pitchFamily="17" charset="-128"/>
              </a:rPr>
              <a:t>チャネル名の編集</a:t>
            </a:r>
            <a:endParaRPr kumimoji="1"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②チャネルのモデレートの環境設定</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sz="2000" dirty="0">
                <a:latin typeface="UD デジタル 教科書体 N-B" panose="02020700000000000000" pitchFamily="17" charset="-128"/>
                <a:ea typeface="UD デジタル 教科書体 N-B" panose="02020700000000000000" pitchFamily="17" charset="-128"/>
              </a:rPr>
              <a:t>　チャネルにメンバーが返信できるかを</a:t>
            </a:r>
            <a:endParaRPr kumimoji="1"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　</a:t>
            </a:r>
            <a:r>
              <a:rPr kumimoji="1" lang="ja-JP" altLang="en-US" sz="2000" dirty="0">
                <a:latin typeface="UD デジタル 教科書体 N-B" panose="02020700000000000000" pitchFamily="17" charset="-128"/>
                <a:ea typeface="UD デジタル 教科書体 N-B" panose="02020700000000000000" pitchFamily="17" charset="-128"/>
              </a:rPr>
              <a:t>設定できます。</a:t>
            </a:r>
            <a:endParaRPr kumimoji="1"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　　</a:t>
            </a:r>
            <a:r>
              <a:rPr lang="en-US" altLang="ja-JP" sz="2000" dirty="0">
                <a:latin typeface="UD デジタル 教科書体 N-B" panose="02020700000000000000" pitchFamily="17" charset="-128"/>
                <a:ea typeface="UD デジタル 教科書体 N-B" panose="02020700000000000000" pitchFamily="17" charset="-128"/>
              </a:rPr>
              <a:t>※</a:t>
            </a:r>
            <a:r>
              <a:rPr lang="ja-JP" altLang="en-US" sz="2000" dirty="0">
                <a:latin typeface="UD デジタル 教科書体 N-B" panose="02020700000000000000" pitchFamily="17" charset="-128"/>
                <a:ea typeface="UD デジタル 教科書体 N-B" panose="02020700000000000000" pitchFamily="17" charset="-128"/>
              </a:rPr>
              <a:t>先生からの一方通行の</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　　　連絡のみであれば、</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sz="2000" dirty="0">
                <a:latin typeface="UD デジタル 教科書体 N-B" panose="02020700000000000000" pitchFamily="17" charset="-128"/>
                <a:ea typeface="UD デジタル 教科書体 N-B" panose="02020700000000000000" pitchFamily="17" charset="-128"/>
              </a:rPr>
              <a:t>　　　すべてのアクセス許可</a:t>
            </a:r>
            <a:endParaRPr kumimoji="1"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　　　</a:t>
            </a:r>
            <a:r>
              <a:rPr kumimoji="1" lang="ja-JP" altLang="en-US" sz="2000" dirty="0">
                <a:latin typeface="UD デジタル 教科書体 N-B" panose="02020700000000000000" pitchFamily="17" charset="-128"/>
                <a:ea typeface="UD デジタル 教科書体 N-B" panose="02020700000000000000" pitchFamily="17" charset="-128"/>
              </a:rPr>
              <a:t>を</a:t>
            </a:r>
            <a:r>
              <a:rPr kumimoji="1" lang="en-US" altLang="ja-JP" sz="2000" dirty="0">
                <a:latin typeface="UD デジタル 教科書体 N-B" panose="02020700000000000000" pitchFamily="17" charset="-128"/>
                <a:ea typeface="UD デジタル 教科書体 N-B" panose="02020700000000000000" pitchFamily="17" charset="-128"/>
              </a:rPr>
              <a:t>OFF</a:t>
            </a:r>
            <a:r>
              <a:rPr kumimoji="1" lang="ja-JP" altLang="en-US" sz="2000" dirty="0">
                <a:latin typeface="UD デジタル 教科書体 N-B" panose="02020700000000000000" pitchFamily="17" charset="-128"/>
                <a:ea typeface="UD デジタル 教科書体 N-B" panose="02020700000000000000" pitchFamily="17" charset="-128"/>
              </a:rPr>
              <a:t>にします。</a:t>
            </a:r>
            <a:endParaRPr kumimoji="1" lang="en-US" altLang="ja-JP" sz="2000"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7881BD13-0737-BEF0-7AFE-09D6056446EF}"/>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7D7F1817-1CA5-9FB3-A0E6-CDC25364D4E6}"/>
              </a:ext>
            </a:extLst>
          </p:cNvPr>
          <p:cNvSpPr>
            <a:spLocks noGrp="1"/>
          </p:cNvSpPr>
          <p:nvPr>
            <p:ph sz="half" idx="1"/>
          </p:nvPr>
        </p:nvSpPr>
        <p:spPr>
          <a:xfrm>
            <a:off x="838200" y="1253330"/>
            <a:ext cx="5181600" cy="4977889"/>
          </a:xfrm>
        </p:spPr>
        <p:txBody>
          <a:bodyPr>
            <a:normAutofit/>
          </a:bodyPr>
          <a:lstStyle/>
          <a:p>
            <a:pPr marL="0" indent="0">
              <a:lnSpc>
                <a:spcPct val="120000"/>
              </a:lnSpc>
              <a:buNone/>
            </a:pPr>
            <a:r>
              <a:rPr kumimoji="1" lang="ja-JP" altLang="en-US" sz="2400" dirty="0">
                <a:latin typeface="UD デジタル 教科書体 N-B" panose="02020700000000000000" pitchFamily="17" charset="-128"/>
                <a:ea typeface="UD デジタル 教科書体 N-B" panose="02020700000000000000" pitchFamily="17" charset="-128"/>
              </a:rPr>
              <a:t>★チャネルの管理</a:t>
            </a:r>
            <a:endParaRPr kumimoji="1" lang="en-US" altLang="ja-JP" sz="24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2000" dirty="0">
                <a:latin typeface="UD デジタル 教科書体 N-B" panose="02020700000000000000" pitchFamily="17" charset="-128"/>
                <a:ea typeface="UD デジタル 教科書体 N-B" panose="02020700000000000000" pitchFamily="17" charset="-128"/>
              </a:rPr>
              <a:t>　チャネルごとに色々な設定が可能です。チャネルの横に表示される「</a:t>
            </a:r>
            <a:r>
              <a:rPr lang="en-US" altLang="ja-JP" sz="2000" dirty="0">
                <a:latin typeface="UD デジタル 教科書体 N-B" panose="02020700000000000000" pitchFamily="17" charset="-128"/>
                <a:ea typeface="UD デジタル 教科書体 N-B" panose="02020700000000000000" pitchFamily="17" charset="-128"/>
              </a:rPr>
              <a:t>…</a:t>
            </a:r>
            <a:r>
              <a:rPr lang="ja-JP" altLang="en-US" sz="2000" dirty="0">
                <a:latin typeface="UD デジタル 教科書体 N-B" panose="02020700000000000000" pitchFamily="17" charset="-128"/>
                <a:ea typeface="UD デジタル 教科書体 N-B" panose="02020700000000000000" pitchFamily="17" charset="-128"/>
              </a:rPr>
              <a:t>」を押し、「チャネルの管理」を押します。</a:t>
            </a:r>
            <a:r>
              <a:rPr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8" name="正方形/長方形 7">
            <a:extLst>
              <a:ext uri="{FF2B5EF4-FFF2-40B4-BE49-F238E27FC236}">
                <a16:creationId xmlns:a16="http://schemas.microsoft.com/office/drawing/2014/main" id="{EAAC739E-7664-C35A-0FE2-356778D53583}"/>
              </a:ext>
            </a:extLst>
          </p:cNvPr>
          <p:cNvSpPr/>
          <p:nvPr/>
        </p:nvSpPr>
        <p:spPr>
          <a:xfrm>
            <a:off x="1010722" y="4496095"/>
            <a:ext cx="1227653" cy="3711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E7129769-2502-320A-115B-D202BD3DF747}"/>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3" name="図 12">
            <a:extLst>
              <a:ext uri="{FF2B5EF4-FFF2-40B4-BE49-F238E27FC236}">
                <a16:creationId xmlns:a16="http://schemas.microsoft.com/office/drawing/2014/main" id="{A47EAC14-8807-FE84-2B5D-0B5304A7552C}"/>
              </a:ext>
            </a:extLst>
          </p:cNvPr>
          <p:cNvPicPr>
            <a:picLocks noChangeAspect="1"/>
          </p:cNvPicPr>
          <p:nvPr/>
        </p:nvPicPr>
        <p:blipFill>
          <a:blip r:embed="rId3"/>
          <a:stretch>
            <a:fillRect/>
          </a:stretch>
        </p:blipFill>
        <p:spPr>
          <a:xfrm>
            <a:off x="1085161" y="3187239"/>
            <a:ext cx="3124636" cy="285790"/>
          </a:xfrm>
          <a:prstGeom prst="rect">
            <a:avLst/>
          </a:prstGeom>
          <a:ln>
            <a:solidFill>
              <a:schemeClr val="tx1"/>
            </a:solidFill>
          </a:ln>
        </p:spPr>
      </p:pic>
      <p:sp>
        <p:nvSpPr>
          <p:cNvPr id="14" name="正方形/長方形 13">
            <a:extLst>
              <a:ext uri="{FF2B5EF4-FFF2-40B4-BE49-F238E27FC236}">
                <a16:creationId xmlns:a16="http://schemas.microsoft.com/office/drawing/2014/main" id="{7CBBEB9E-9500-5841-AAB1-97B34B5073A1}"/>
              </a:ext>
            </a:extLst>
          </p:cNvPr>
          <p:cNvSpPr/>
          <p:nvPr/>
        </p:nvSpPr>
        <p:spPr>
          <a:xfrm>
            <a:off x="3680245" y="3123100"/>
            <a:ext cx="453606" cy="4140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818E0044-025C-94A9-1065-48F27A8429F1}"/>
              </a:ext>
            </a:extLst>
          </p:cNvPr>
          <p:cNvPicPr>
            <a:picLocks noChangeAspect="1"/>
          </p:cNvPicPr>
          <p:nvPr/>
        </p:nvPicPr>
        <p:blipFill>
          <a:blip r:embed="rId4"/>
          <a:stretch>
            <a:fillRect/>
          </a:stretch>
        </p:blipFill>
        <p:spPr>
          <a:xfrm>
            <a:off x="3059993" y="3742274"/>
            <a:ext cx="3689480" cy="2938389"/>
          </a:xfrm>
          <a:prstGeom prst="rect">
            <a:avLst/>
          </a:prstGeom>
          <a:ln>
            <a:solidFill>
              <a:schemeClr val="tx1"/>
            </a:solidFill>
          </a:ln>
        </p:spPr>
      </p:pic>
      <p:sp>
        <p:nvSpPr>
          <p:cNvPr id="17" name="矢印: 右 16">
            <a:extLst>
              <a:ext uri="{FF2B5EF4-FFF2-40B4-BE49-F238E27FC236}">
                <a16:creationId xmlns:a16="http://schemas.microsoft.com/office/drawing/2014/main" id="{BDD90047-8252-920B-7BB6-054A43C9031C}"/>
              </a:ext>
            </a:extLst>
          </p:cNvPr>
          <p:cNvSpPr/>
          <p:nvPr/>
        </p:nvSpPr>
        <p:spPr>
          <a:xfrm>
            <a:off x="2524125" y="4610100"/>
            <a:ext cx="762000" cy="2571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下 17">
            <a:extLst>
              <a:ext uri="{FF2B5EF4-FFF2-40B4-BE49-F238E27FC236}">
                <a16:creationId xmlns:a16="http://schemas.microsoft.com/office/drawing/2014/main" id="{0D5C5476-EB0E-C9BA-E599-63E37809C914}"/>
              </a:ext>
            </a:extLst>
          </p:cNvPr>
          <p:cNvSpPr/>
          <p:nvPr/>
        </p:nvSpPr>
        <p:spPr>
          <a:xfrm rot="2966351">
            <a:off x="2753553" y="3271353"/>
            <a:ext cx="285750" cy="95685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a:extLst>
              <a:ext uri="{FF2B5EF4-FFF2-40B4-BE49-F238E27FC236}">
                <a16:creationId xmlns:a16="http://schemas.microsoft.com/office/drawing/2014/main" id="{60ACD1DA-45DE-29F2-1463-027D1D2A5104}"/>
              </a:ext>
            </a:extLst>
          </p:cNvPr>
          <p:cNvPicPr>
            <a:picLocks noChangeAspect="1"/>
          </p:cNvPicPr>
          <p:nvPr/>
        </p:nvPicPr>
        <p:blipFill>
          <a:blip r:embed="rId5"/>
          <a:stretch>
            <a:fillRect/>
          </a:stretch>
        </p:blipFill>
        <p:spPr>
          <a:xfrm>
            <a:off x="9882874" y="3021412"/>
            <a:ext cx="2226517" cy="2466468"/>
          </a:xfrm>
          <a:prstGeom prst="rect">
            <a:avLst/>
          </a:prstGeom>
          <a:ln>
            <a:solidFill>
              <a:schemeClr val="tx1"/>
            </a:solidFill>
          </a:ln>
        </p:spPr>
      </p:pic>
      <p:sp>
        <p:nvSpPr>
          <p:cNvPr id="21" name="正方形/長方形 20">
            <a:extLst>
              <a:ext uri="{FF2B5EF4-FFF2-40B4-BE49-F238E27FC236}">
                <a16:creationId xmlns:a16="http://schemas.microsoft.com/office/drawing/2014/main" id="{9B5B573B-0EF7-E6A1-5550-37FB2937384B}"/>
              </a:ext>
            </a:extLst>
          </p:cNvPr>
          <p:cNvSpPr/>
          <p:nvPr/>
        </p:nvSpPr>
        <p:spPr>
          <a:xfrm>
            <a:off x="4628892" y="4531653"/>
            <a:ext cx="742884" cy="4140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DFBEB342-CC1E-73EF-4A1C-2BA4DAB8383F}"/>
              </a:ext>
            </a:extLst>
          </p:cNvPr>
          <p:cNvSpPr/>
          <p:nvPr/>
        </p:nvSpPr>
        <p:spPr>
          <a:xfrm>
            <a:off x="4610079" y="5093676"/>
            <a:ext cx="1990746" cy="9099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3C609C5F-279F-2A10-F65D-028DE875FD34}"/>
              </a:ext>
            </a:extLst>
          </p:cNvPr>
          <p:cNvSpPr txBox="1"/>
          <p:nvPr/>
        </p:nvSpPr>
        <p:spPr>
          <a:xfrm>
            <a:off x="5218912" y="4217443"/>
            <a:ext cx="415498" cy="369332"/>
          </a:xfrm>
          <a:prstGeom prst="rect">
            <a:avLst/>
          </a:prstGeom>
          <a:noFill/>
        </p:spPr>
        <p:txBody>
          <a:bodyPr wrap="none" rtlCol="0">
            <a:spAutoFit/>
          </a:bodyPr>
          <a:lstStyle/>
          <a:p>
            <a:r>
              <a:rPr kumimoji="1" lang="ja-JP" altLang="en-US" dirty="0">
                <a:solidFill>
                  <a:srgbClr val="FF0000"/>
                </a:solidFill>
                <a:latin typeface="UD デジタル 教科書体 N-B" panose="02020700000000000000" pitchFamily="17" charset="-128"/>
                <a:ea typeface="UD デジタル 教科書体 N-B" panose="02020700000000000000" pitchFamily="17" charset="-128"/>
              </a:rPr>
              <a:t>①</a:t>
            </a:r>
          </a:p>
        </p:txBody>
      </p:sp>
      <p:sp>
        <p:nvSpPr>
          <p:cNvPr id="24" name="テキスト ボックス 23">
            <a:extLst>
              <a:ext uri="{FF2B5EF4-FFF2-40B4-BE49-F238E27FC236}">
                <a16:creationId xmlns:a16="http://schemas.microsoft.com/office/drawing/2014/main" id="{9601ED6F-E6FD-0C14-7D64-DA741FE710E3}"/>
              </a:ext>
            </a:extLst>
          </p:cNvPr>
          <p:cNvSpPr txBox="1"/>
          <p:nvPr/>
        </p:nvSpPr>
        <p:spPr>
          <a:xfrm>
            <a:off x="4218847" y="5102340"/>
            <a:ext cx="415498" cy="369332"/>
          </a:xfrm>
          <a:prstGeom prst="rect">
            <a:avLst/>
          </a:prstGeom>
          <a:noFill/>
        </p:spPr>
        <p:txBody>
          <a:bodyPr wrap="none" rtlCol="0">
            <a:spAutoFit/>
          </a:bodyPr>
          <a:lstStyle/>
          <a:p>
            <a:r>
              <a:rPr lang="ja-JP" altLang="en-US" dirty="0">
                <a:solidFill>
                  <a:srgbClr val="FF0000"/>
                </a:solidFill>
                <a:latin typeface="UD デジタル 教科書体 N-B" panose="02020700000000000000" pitchFamily="17" charset="-128"/>
                <a:ea typeface="UD デジタル 教科書体 N-B" panose="02020700000000000000" pitchFamily="17" charset="-128"/>
              </a:rPr>
              <a:t>②</a:t>
            </a:r>
            <a:endParaRPr kumimoji="1" lang="ja-JP" altLang="en-US" dirty="0">
              <a:solidFill>
                <a:srgbClr val="FF0000"/>
              </a:solidFill>
              <a:latin typeface="UD デジタル 教科書体 N-B" panose="02020700000000000000" pitchFamily="17" charset="-128"/>
              <a:ea typeface="UD デジタル 教科書体 N-B" panose="02020700000000000000" pitchFamily="17" charset="-128"/>
            </a:endParaRPr>
          </a:p>
        </p:txBody>
      </p:sp>
      <p:sp>
        <p:nvSpPr>
          <p:cNvPr id="7" name="四角形: 角を丸くする 6">
            <a:hlinkClick r:id="rId6" action="ppaction://hlinksldjump"/>
            <a:extLst>
              <a:ext uri="{FF2B5EF4-FFF2-40B4-BE49-F238E27FC236}">
                <a16:creationId xmlns:a16="http://schemas.microsoft.com/office/drawing/2014/main" id="{6113F5B7-F973-28DE-6815-4D29D9E07789}"/>
              </a:ext>
            </a:extLst>
          </p:cNvPr>
          <p:cNvSpPr/>
          <p:nvPr/>
        </p:nvSpPr>
        <p:spPr>
          <a:xfrm>
            <a:off x="6825673" y="6176963"/>
            <a:ext cx="2964872" cy="55418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【2】</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チームの管理</a:t>
            </a:r>
            <a:b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b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チャネル設定・タグの設定</a:t>
            </a:r>
            <a:r>
              <a:rPr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endPar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465868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5FAA305-36E2-1302-27AF-3BEBA4566A04}"/>
              </a:ext>
            </a:extLst>
          </p:cNvPr>
          <p:cNvPicPr>
            <a:picLocks noChangeAspect="1"/>
          </p:cNvPicPr>
          <p:nvPr/>
        </p:nvPicPr>
        <p:blipFill>
          <a:blip r:embed="rId2"/>
          <a:stretch>
            <a:fillRect/>
          </a:stretch>
        </p:blipFill>
        <p:spPr>
          <a:xfrm>
            <a:off x="207445" y="5094533"/>
            <a:ext cx="5812355" cy="501316"/>
          </a:xfrm>
          <a:prstGeom prst="rect">
            <a:avLst/>
          </a:prstGeom>
        </p:spPr>
      </p:pic>
      <p:pic>
        <p:nvPicPr>
          <p:cNvPr id="8" name="図 7">
            <a:extLst>
              <a:ext uri="{FF2B5EF4-FFF2-40B4-BE49-F238E27FC236}">
                <a16:creationId xmlns:a16="http://schemas.microsoft.com/office/drawing/2014/main" id="{782A9E78-E116-1293-75EF-D212D2943268}"/>
              </a:ext>
            </a:extLst>
          </p:cNvPr>
          <p:cNvPicPr>
            <a:picLocks noChangeAspect="1"/>
          </p:cNvPicPr>
          <p:nvPr/>
        </p:nvPicPr>
        <p:blipFill>
          <a:blip r:embed="rId3"/>
          <a:srcRect l="48918" t="30011"/>
          <a:stretch/>
        </p:blipFill>
        <p:spPr>
          <a:xfrm>
            <a:off x="904527" y="2133396"/>
            <a:ext cx="2004914" cy="2866952"/>
          </a:xfrm>
          <a:prstGeom prst="rect">
            <a:avLst/>
          </a:prstGeom>
        </p:spPr>
      </p:pic>
      <p:pic>
        <p:nvPicPr>
          <p:cNvPr id="15" name="図 14">
            <a:extLst>
              <a:ext uri="{FF2B5EF4-FFF2-40B4-BE49-F238E27FC236}">
                <a16:creationId xmlns:a16="http://schemas.microsoft.com/office/drawing/2014/main" id="{DE14F417-5D1F-0174-5149-6DC3AC67C5EE}"/>
              </a:ext>
            </a:extLst>
          </p:cNvPr>
          <p:cNvPicPr>
            <a:picLocks noChangeAspect="1"/>
          </p:cNvPicPr>
          <p:nvPr/>
        </p:nvPicPr>
        <p:blipFill>
          <a:blip r:embed="rId4"/>
          <a:stretch>
            <a:fillRect/>
          </a:stretch>
        </p:blipFill>
        <p:spPr>
          <a:xfrm>
            <a:off x="916557" y="1262151"/>
            <a:ext cx="3953427" cy="771633"/>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Teams</a:t>
            </a:r>
            <a:r>
              <a:rPr kumimoji="1" lang="ja-JP" altLang="en-US" sz="3200" dirty="0">
                <a:latin typeface="UD デジタル 教科書体 NK-B" panose="02020700000000000000" pitchFamily="18" charset="-128"/>
                <a:ea typeface="UD デジタル 教科書体 NK-B" panose="02020700000000000000" pitchFamily="18" charset="-128"/>
              </a:rPr>
              <a:t>のチーム設定について①</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a:bodyPr>
          <a:lstStyle/>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★チームの設定</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上記手順で設定画面にします。</a:t>
            </a:r>
            <a:endParaRPr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9" name="正方形/長方形 8">
            <a:extLst>
              <a:ext uri="{FF2B5EF4-FFF2-40B4-BE49-F238E27FC236}">
                <a16:creationId xmlns:a16="http://schemas.microsoft.com/office/drawing/2014/main" id="{AD1524D0-95FE-CD0C-FA09-BD21F14D902B}"/>
              </a:ext>
            </a:extLst>
          </p:cNvPr>
          <p:cNvSpPr/>
          <p:nvPr/>
        </p:nvSpPr>
        <p:spPr>
          <a:xfrm>
            <a:off x="4205382" y="1271871"/>
            <a:ext cx="681487" cy="4978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下 12">
            <a:extLst>
              <a:ext uri="{FF2B5EF4-FFF2-40B4-BE49-F238E27FC236}">
                <a16:creationId xmlns:a16="http://schemas.microsoft.com/office/drawing/2014/main" id="{80380F9A-06AD-CD94-1A0F-176712CDFFF4}"/>
              </a:ext>
            </a:extLst>
          </p:cNvPr>
          <p:cNvSpPr/>
          <p:nvPr/>
        </p:nvSpPr>
        <p:spPr>
          <a:xfrm rot="4230563">
            <a:off x="3176150" y="1184131"/>
            <a:ext cx="205508" cy="164192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C631D09C-3F7C-9C4F-2AAD-52F652BF5409}"/>
              </a:ext>
            </a:extLst>
          </p:cNvPr>
          <p:cNvSpPr/>
          <p:nvPr/>
        </p:nvSpPr>
        <p:spPr>
          <a:xfrm>
            <a:off x="4376111" y="5094533"/>
            <a:ext cx="574296" cy="4195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下 18">
            <a:extLst>
              <a:ext uri="{FF2B5EF4-FFF2-40B4-BE49-F238E27FC236}">
                <a16:creationId xmlns:a16="http://schemas.microsoft.com/office/drawing/2014/main" id="{92B77B70-0086-1263-157A-F33D4D32BA48}"/>
              </a:ext>
            </a:extLst>
          </p:cNvPr>
          <p:cNvSpPr/>
          <p:nvPr/>
        </p:nvSpPr>
        <p:spPr>
          <a:xfrm rot="19132386">
            <a:off x="3306111" y="2307243"/>
            <a:ext cx="192118" cy="30467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下 19">
            <a:extLst>
              <a:ext uri="{FF2B5EF4-FFF2-40B4-BE49-F238E27FC236}">
                <a16:creationId xmlns:a16="http://schemas.microsoft.com/office/drawing/2014/main" id="{C6D2BD71-138B-298F-D7BC-A0EE3662AD31}"/>
              </a:ext>
            </a:extLst>
          </p:cNvPr>
          <p:cNvSpPr/>
          <p:nvPr/>
        </p:nvSpPr>
        <p:spPr>
          <a:xfrm rot="14057466">
            <a:off x="5640238" y="3777561"/>
            <a:ext cx="157234" cy="155373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53CDC931-D5A5-5F77-9E1A-8BEEDC85F38C}"/>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21" name="正方形/長方形 20">
            <a:extLst>
              <a:ext uri="{FF2B5EF4-FFF2-40B4-BE49-F238E27FC236}">
                <a16:creationId xmlns:a16="http://schemas.microsoft.com/office/drawing/2014/main" id="{9A928738-307E-0048-142C-6DE996ADF612}"/>
              </a:ext>
            </a:extLst>
          </p:cNvPr>
          <p:cNvSpPr/>
          <p:nvPr/>
        </p:nvSpPr>
        <p:spPr>
          <a:xfrm>
            <a:off x="916557" y="2267530"/>
            <a:ext cx="1449387" cy="2792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a:extLst>
              <a:ext uri="{FF2B5EF4-FFF2-40B4-BE49-F238E27FC236}">
                <a16:creationId xmlns:a16="http://schemas.microsoft.com/office/drawing/2014/main" id="{09F477C7-BD77-395A-2AA8-DC2943ECC7DD}"/>
              </a:ext>
            </a:extLst>
          </p:cNvPr>
          <p:cNvPicPr>
            <a:picLocks noChangeAspect="1"/>
          </p:cNvPicPr>
          <p:nvPr/>
        </p:nvPicPr>
        <p:blipFill>
          <a:blip r:embed="rId5"/>
          <a:stretch>
            <a:fillRect/>
          </a:stretch>
        </p:blipFill>
        <p:spPr>
          <a:xfrm>
            <a:off x="6436156" y="1769697"/>
            <a:ext cx="4588721" cy="3187740"/>
          </a:xfrm>
          <a:prstGeom prst="rect">
            <a:avLst/>
          </a:prstGeom>
          <a:ln>
            <a:solidFill>
              <a:schemeClr val="tx1"/>
            </a:solidFill>
          </a:ln>
        </p:spPr>
      </p:pic>
      <p:sp>
        <p:nvSpPr>
          <p:cNvPr id="10" name="四角形: 角を丸くする 9">
            <a:hlinkClick r:id="rId6" action="ppaction://hlinksldjump"/>
            <a:extLst>
              <a:ext uri="{FF2B5EF4-FFF2-40B4-BE49-F238E27FC236}">
                <a16:creationId xmlns:a16="http://schemas.microsoft.com/office/drawing/2014/main" id="{76F97952-1AED-AD0B-F475-38B2D11D4142}"/>
              </a:ext>
            </a:extLst>
          </p:cNvPr>
          <p:cNvSpPr/>
          <p:nvPr/>
        </p:nvSpPr>
        <p:spPr>
          <a:xfrm>
            <a:off x="6825673" y="6176963"/>
            <a:ext cx="2964872" cy="55418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【2】</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チームの管理</a:t>
            </a:r>
            <a:b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b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チャネル設定・タグの設定</a:t>
            </a:r>
            <a:r>
              <a:rPr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endPar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016080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587906F3-04E9-E8C6-64F2-E57ACC4E845B}"/>
              </a:ext>
            </a:extLst>
          </p:cNvPr>
          <p:cNvPicPr>
            <a:picLocks noChangeAspect="1"/>
          </p:cNvPicPr>
          <p:nvPr/>
        </p:nvPicPr>
        <p:blipFill>
          <a:blip r:embed="rId2"/>
          <a:stretch>
            <a:fillRect/>
          </a:stretch>
        </p:blipFill>
        <p:spPr>
          <a:xfrm>
            <a:off x="1400943" y="2743075"/>
            <a:ext cx="1561332" cy="1371850"/>
          </a:xfrm>
          <a:prstGeom prst="rect">
            <a:avLst/>
          </a:prstGeom>
        </p:spPr>
      </p:pic>
      <p:pic>
        <p:nvPicPr>
          <p:cNvPr id="9" name="図 8">
            <a:extLst>
              <a:ext uri="{FF2B5EF4-FFF2-40B4-BE49-F238E27FC236}">
                <a16:creationId xmlns:a16="http://schemas.microsoft.com/office/drawing/2014/main" id="{DFA7E772-AB67-C84D-E0E1-68E9EB23F036}"/>
              </a:ext>
            </a:extLst>
          </p:cNvPr>
          <p:cNvPicPr>
            <a:picLocks noChangeAspect="1"/>
          </p:cNvPicPr>
          <p:nvPr/>
        </p:nvPicPr>
        <p:blipFill>
          <a:blip r:embed="rId3"/>
          <a:stretch>
            <a:fillRect/>
          </a:stretch>
        </p:blipFill>
        <p:spPr>
          <a:xfrm>
            <a:off x="3525018" y="2861074"/>
            <a:ext cx="2224387" cy="1762399"/>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Teams</a:t>
            </a:r>
            <a:r>
              <a:rPr kumimoji="1" lang="ja-JP" altLang="en-US" sz="3200" dirty="0">
                <a:latin typeface="UD デジタル 教科書体 NK-B" panose="02020700000000000000" pitchFamily="18" charset="-128"/>
                <a:ea typeface="UD デジタル 教科書体 NK-B" panose="02020700000000000000" pitchFamily="18" charset="-128"/>
              </a:rPr>
              <a:t>のチーム設定について②</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a:bodyPr>
          <a:lstStyle/>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◆メンバーアクセス許可</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　　メンバーが</a:t>
            </a:r>
            <a:r>
              <a:rPr lang="en-US" altLang="ja-JP" sz="2000" dirty="0">
                <a:latin typeface="UD デジタル 教科書体 N-B" panose="02020700000000000000" pitchFamily="17" charset="-128"/>
                <a:ea typeface="UD デジタル 教科書体 N-B" panose="02020700000000000000" pitchFamily="17" charset="-128"/>
              </a:rPr>
              <a:t>Teams</a:t>
            </a:r>
            <a:r>
              <a:rPr lang="ja-JP" altLang="en-US" sz="2000" dirty="0">
                <a:latin typeface="UD デジタル 教科書体 N-B" panose="02020700000000000000" pitchFamily="17" charset="-128"/>
                <a:ea typeface="UD デジタル 教科書体 N-B" panose="02020700000000000000" pitchFamily="17" charset="-128"/>
              </a:rPr>
              <a:t>でできることを</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　制限したり、許可したりします。</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sz="2000" dirty="0">
                <a:latin typeface="UD デジタル 教科書体 N-B" panose="02020700000000000000" pitchFamily="17" charset="-128"/>
                <a:ea typeface="UD デジタル 教科書体 N-B" panose="02020700000000000000" pitchFamily="17" charset="-128"/>
              </a:rPr>
              <a:t>　　生徒とのチームでは、次の</a:t>
            </a:r>
            <a:r>
              <a:rPr kumimoji="1" lang="en-US" altLang="ja-JP" sz="2000" dirty="0">
                <a:latin typeface="UD デジタル 教科書体 N-B" panose="02020700000000000000" pitchFamily="17" charset="-128"/>
                <a:ea typeface="UD デジタル 教科書体 N-B" panose="02020700000000000000" pitchFamily="17" charset="-128"/>
              </a:rPr>
              <a:t>3</a:t>
            </a:r>
            <a:r>
              <a:rPr kumimoji="1" lang="ja-JP" altLang="en-US" sz="2000" dirty="0">
                <a:latin typeface="UD デジタル 教科書体 N-B" panose="02020700000000000000" pitchFamily="17" charset="-128"/>
                <a:ea typeface="UD デジタル 教科書体 N-B" panose="02020700000000000000" pitchFamily="17" charset="-128"/>
              </a:rPr>
              <a:t>項目のみ</a:t>
            </a:r>
            <a:endParaRPr kumimoji="1"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　</a:t>
            </a:r>
            <a:r>
              <a:rPr kumimoji="1" lang="ja-JP" altLang="en-US" sz="2000" dirty="0">
                <a:latin typeface="UD デジタル 教科書体 N-B" panose="02020700000000000000" pitchFamily="17" charset="-128"/>
                <a:ea typeface="UD デジタル 教科書体 N-B" panose="02020700000000000000" pitchFamily="17" charset="-128"/>
              </a:rPr>
              <a:t>チェックを入れて、他は外すように</a:t>
            </a:r>
            <a:endParaRPr kumimoji="1"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　</a:t>
            </a:r>
            <a:r>
              <a:rPr kumimoji="1" lang="ja-JP" altLang="en-US" sz="2000" dirty="0">
                <a:latin typeface="UD デジタル 教科書体 N-B" panose="02020700000000000000" pitchFamily="17" charset="-128"/>
                <a:ea typeface="UD デジタル 教科書体 N-B" panose="02020700000000000000" pitchFamily="17" charset="-128"/>
              </a:rPr>
              <a:t>してください。</a:t>
            </a:r>
            <a:endParaRPr kumimoji="1"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（注）</a:t>
            </a:r>
            <a:r>
              <a:rPr kumimoji="1" lang="ja-JP" altLang="en-US" sz="2000" dirty="0">
                <a:latin typeface="UD デジタル 教科書体 N-B" panose="02020700000000000000" pitchFamily="17" charset="-128"/>
                <a:ea typeface="UD デジタル 教科書体 N-B" panose="02020700000000000000" pitchFamily="17" charset="-128"/>
              </a:rPr>
              <a:t>チーム作成時に「その他」を選択してチームを作るとメンバーである生徒にも全てアクセス許可されているので、チェックを外しておいてください。</a:t>
            </a:r>
            <a:endParaRPr kumimoji="1" lang="en-US" altLang="ja-JP" sz="2000"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◆チームの</a:t>
            </a:r>
            <a:r>
              <a:rPr lang="ja-JP" altLang="en-US" dirty="0">
                <a:latin typeface="UD デジタル 教科書体 N-B" panose="02020700000000000000" pitchFamily="17" charset="-128"/>
                <a:ea typeface="UD デジタル 教科書体 N-B" panose="02020700000000000000" pitchFamily="17" charset="-128"/>
              </a:rPr>
              <a:t>詳細</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sz="1800" dirty="0">
                <a:latin typeface="UD デジタル 教科書体 N-B" panose="02020700000000000000" pitchFamily="17" charset="-128"/>
                <a:ea typeface="UD デジタル 教科書体 N-B" panose="02020700000000000000" pitchFamily="17" charset="-128"/>
              </a:rPr>
              <a:t>①チーム名・説明などの編集ができます</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sz="1800" dirty="0">
                <a:latin typeface="UD デジタル 教科書体 N-B" panose="02020700000000000000" pitchFamily="17" charset="-128"/>
                <a:ea typeface="UD デジタル 教科書体 N-B" panose="02020700000000000000" pitchFamily="17" charset="-128"/>
              </a:rPr>
              <a:t>②チームの画像が変更できます</a:t>
            </a:r>
            <a:r>
              <a:rPr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12" name="正方形/長方形 11">
            <a:extLst>
              <a:ext uri="{FF2B5EF4-FFF2-40B4-BE49-F238E27FC236}">
                <a16:creationId xmlns:a16="http://schemas.microsoft.com/office/drawing/2014/main" id="{AA3959FB-E9D1-25FB-70F3-B69D2BAF5EE7}"/>
              </a:ext>
            </a:extLst>
          </p:cNvPr>
          <p:cNvSpPr/>
          <p:nvPr/>
        </p:nvSpPr>
        <p:spPr>
          <a:xfrm>
            <a:off x="1565945" y="3825445"/>
            <a:ext cx="1111074" cy="2894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下 12">
            <a:extLst>
              <a:ext uri="{FF2B5EF4-FFF2-40B4-BE49-F238E27FC236}">
                <a16:creationId xmlns:a16="http://schemas.microsoft.com/office/drawing/2014/main" id="{6A080435-785F-2750-5617-14A9B7EABAA4}"/>
              </a:ext>
            </a:extLst>
          </p:cNvPr>
          <p:cNvSpPr/>
          <p:nvPr/>
        </p:nvSpPr>
        <p:spPr>
          <a:xfrm rot="16200000">
            <a:off x="3011417" y="3562301"/>
            <a:ext cx="153363" cy="72165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E02E77C4-5C98-CB8D-FC2C-DDBC9C379D9E}"/>
              </a:ext>
            </a:extLst>
          </p:cNvPr>
          <p:cNvSpPr txBox="1"/>
          <p:nvPr/>
        </p:nvSpPr>
        <p:spPr>
          <a:xfrm>
            <a:off x="1512476" y="4723910"/>
            <a:ext cx="3931979" cy="584775"/>
          </a:xfrm>
          <a:prstGeom prst="rect">
            <a:avLst/>
          </a:prstGeom>
          <a:noFill/>
        </p:spPr>
        <p:txBody>
          <a:bodyPr wrap="square" rtlCol="0">
            <a:spAutoFit/>
          </a:bodyPr>
          <a:lstStyle/>
          <a:p>
            <a:r>
              <a:rPr kumimoji="1" lang="ja-JP" altLang="en-US" sz="1600" dirty="0">
                <a:latin typeface="UD デジタル 教科書体 N-B" panose="02020700000000000000" pitchFamily="17" charset="-128"/>
                <a:ea typeface="UD デジタル 教科書体 N-B" panose="02020700000000000000" pitchFamily="17" charset="-128"/>
              </a:rPr>
              <a:t>「アップロード」を押すと、自分の持っている画像に変更することができます</a:t>
            </a:r>
          </a:p>
        </p:txBody>
      </p:sp>
      <p:pic>
        <p:nvPicPr>
          <p:cNvPr id="16" name="図 15">
            <a:extLst>
              <a:ext uri="{FF2B5EF4-FFF2-40B4-BE49-F238E27FC236}">
                <a16:creationId xmlns:a16="http://schemas.microsoft.com/office/drawing/2014/main" id="{D259034B-D35C-B340-7831-D2A44E3CDC03}"/>
              </a:ext>
            </a:extLst>
          </p:cNvPr>
          <p:cNvPicPr>
            <a:picLocks noChangeAspect="1"/>
          </p:cNvPicPr>
          <p:nvPr/>
        </p:nvPicPr>
        <p:blipFill>
          <a:blip r:embed="rId4"/>
          <a:stretch>
            <a:fillRect/>
          </a:stretch>
        </p:blipFill>
        <p:spPr>
          <a:xfrm>
            <a:off x="6298024" y="3923130"/>
            <a:ext cx="4328031" cy="966078"/>
          </a:xfrm>
          <a:prstGeom prst="rect">
            <a:avLst/>
          </a:prstGeom>
        </p:spPr>
      </p:pic>
      <p:sp>
        <p:nvSpPr>
          <p:cNvPr id="3" name="四角形: 角を丸くする 2">
            <a:hlinkClick r:id="" action="ppaction://hlinkshowjump?jump=firstslide"/>
            <a:extLst>
              <a:ext uri="{FF2B5EF4-FFF2-40B4-BE49-F238E27FC236}">
                <a16:creationId xmlns:a16="http://schemas.microsoft.com/office/drawing/2014/main" id="{2658E561-F880-B023-7326-5CCBE6AF706D}"/>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20" name="正方形/長方形 19">
            <a:extLst>
              <a:ext uri="{FF2B5EF4-FFF2-40B4-BE49-F238E27FC236}">
                <a16:creationId xmlns:a16="http://schemas.microsoft.com/office/drawing/2014/main" id="{E92697BD-7155-A63B-5307-48CB57318A5F}"/>
              </a:ext>
            </a:extLst>
          </p:cNvPr>
          <p:cNvSpPr/>
          <p:nvPr/>
        </p:nvSpPr>
        <p:spPr>
          <a:xfrm>
            <a:off x="4333875" y="4311160"/>
            <a:ext cx="762494" cy="2132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30591D34-92F8-F74A-D0CA-5802DB34BFDC}"/>
              </a:ext>
            </a:extLst>
          </p:cNvPr>
          <p:cNvSpPr txBox="1"/>
          <p:nvPr/>
        </p:nvSpPr>
        <p:spPr>
          <a:xfrm>
            <a:off x="1245776" y="5565011"/>
            <a:ext cx="4198679" cy="584775"/>
          </a:xfrm>
          <a:prstGeom prst="rect">
            <a:avLst/>
          </a:prstGeom>
          <a:noFill/>
        </p:spPr>
        <p:txBody>
          <a:bodyPr wrap="square" rtlCol="0">
            <a:spAutoFit/>
          </a:bodyPr>
          <a:lstStyle/>
          <a:p>
            <a:r>
              <a:rPr lang="ja-JP" altLang="en-US" sz="1600" dirty="0">
                <a:latin typeface="UD デジタル 教科書体 N-B" panose="02020700000000000000" pitchFamily="17" charset="-128"/>
                <a:ea typeface="UD デジタル 教科書体 N-B" panose="02020700000000000000" pitchFamily="17" charset="-128"/>
              </a:rPr>
              <a:t>（注）以前は</a:t>
            </a:r>
            <a:r>
              <a:rPr lang="en-US" altLang="ja-JP" sz="1600" dirty="0">
                <a:latin typeface="UD デジタル 教科書体 N-B" panose="02020700000000000000" pitchFamily="17" charset="-128"/>
                <a:ea typeface="UD デジタル 教科書体 N-B" panose="02020700000000000000" pitchFamily="17" charset="-128"/>
              </a:rPr>
              <a:t>Teams</a:t>
            </a:r>
            <a:r>
              <a:rPr lang="ja-JP" altLang="en-US" sz="1600" dirty="0">
                <a:latin typeface="UD デジタル 教科書体 N-B" panose="02020700000000000000" pitchFamily="17" charset="-128"/>
                <a:ea typeface="UD デジタル 教科書体 N-B" panose="02020700000000000000" pitchFamily="17" charset="-128"/>
              </a:rPr>
              <a:t>でアバターを選べたのですが、新しい</a:t>
            </a:r>
            <a:r>
              <a:rPr lang="en-US" altLang="ja-JP" sz="1600" dirty="0">
                <a:latin typeface="UD デジタル 教科書体 N-B" panose="02020700000000000000" pitchFamily="17" charset="-128"/>
                <a:ea typeface="UD デジタル 教科書体 N-B" panose="02020700000000000000" pitchFamily="17" charset="-128"/>
              </a:rPr>
              <a:t>Teams</a:t>
            </a:r>
            <a:r>
              <a:rPr lang="ja-JP" altLang="en-US" sz="1600" dirty="0">
                <a:latin typeface="UD デジタル 教科書体 N-B" panose="02020700000000000000" pitchFamily="17" charset="-128"/>
                <a:ea typeface="UD デジタル 教科書体 N-B" panose="02020700000000000000" pitchFamily="17" charset="-128"/>
              </a:rPr>
              <a:t>ではできなくなりました</a:t>
            </a:r>
            <a:endParaRPr kumimoji="1" lang="ja-JP" altLang="en-US" sz="1600" dirty="0">
              <a:latin typeface="UD デジタル 教科書体 N-B" panose="02020700000000000000" pitchFamily="17" charset="-128"/>
              <a:ea typeface="UD デジタル 教科書体 N-B" panose="02020700000000000000" pitchFamily="17" charset="-128"/>
            </a:endParaRPr>
          </a:p>
        </p:txBody>
      </p:sp>
      <p:sp>
        <p:nvSpPr>
          <p:cNvPr id="7" name="四角形: 角を丸くする 6">
            <a:hlinkClick r:id="rId5" action="ppaction://hlinksldjump"/>
            <a:extLst>
              <a:ext uri="{FF2B5EF4-FFF2-40B4-BE49-F238E27FC236}">
                <a16:creationId xmlns:a16="http://schemas.microsoft.com/office/drawing/2014/main" id="{C7C5215C-D64B-6116-0F9A-627DE2F99CC0}"/>
              </a:ext>
            </a:extLst>
          </p:cNvPr>
          <p:cNvSpPr/>
          <p:nvPr/>
        </p:nvSpPr>
        <p:spPr>
          <a:xfrm>
            <a:off x="6825673" y="6176963"/>
            <a:ext cx="2964872" cy="55418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【2】</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チームの管理</a:t>
            </a:r>
            <a:b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b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チャネル設定・タグの設定</a:t>
            </a:r>
            <a:r>
              <a:rPr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endPar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143025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Teams</a:t>
            </a:r>
            <a:r>
              <a:rPr kumimoji="1" lang="ja-JP" altLang="en-US" sz="3200" dirty="0">
                <a:latin typeface="UD デジタル 教科書体 NK-B" panose="02020700000000000000" pitchFamily="18" charset="-128"/>
                <a:ea typeface="UD デジタル 教科書体 NK-B" panose="02020700000000000000" pitchFamily="18" charset="-128"/>
              </a:rPr>
              <a:t>のチーム設定について③</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62500" lnSpcReduction="20000"/>
          </a:bodyPr>
          <a:lstStyle/>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◆お楽しみツール</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学校全体で設定されることが多いようです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使えないようにするときは</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管理者に連絡をしてください</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◆タグ</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ほかのアプリのタグを自動で適用するときは、チェックを入れます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625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◆ゲストのアクセス許可</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基本的には許可のチェックは入れない</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◆＠メンション</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チェックを入れておいてもかまいません。</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必要に応じてチェックを外してください。</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◆チームコード</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チームに入っていない人を</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追加するときに使えますが、</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基本的には別機能「メンバーの追加」を</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利用して下さい。</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2AC1DEBD-8943-A574-3CEB-9567619ECAB1}"/>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2" action="ppaction://hlinksldjump"/>
            <a:extLst>
              <a:ext uri="{FF2B5EF4-FFF2-40B4-BE49-F238E27FC236}">
                <a16:creationId xmlns:a16="http://schemas.microsoft.com/office/drawing/2014/main" id="{E4558252-BC1D-5FB3-B4A5-A0D4DA0A9DC8}"/>
              </a:ext>
            </a:extLst>
          </p:cNvPr>
          <p:cNvSpPr/>
          <p:nvPr/>
        </p:nvSpPr>
        <p:spPr>
          <a:xfrm>
            <a:off x="6825673" y="6176963"/>
            <a:ext cx="2964872" cy="55418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【2】</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チームの管理</a:t>
            </a:r>
            <a:b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b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チャネル設定・タグの設定</a:t>
            </a:r>
            <a:r>
              <a:rPr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endPar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132708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a:extLst>
              <a:ext uri="{FF2B5EF4-FFF2-40B4-BE49-F238E27FC236}">
                <a16:creationId xmlns:a16="http://schemas.microsoft.com/office/drawing/2014/main" id="{CC4601C5-C857-A755-E21C-295A07DC87B0}"/>
              </a:ext>
            </a:extLst>
          </p:cNvPr>
          <p:cNvPicPr>
            <a:picLocks noChangeAspect="1"/>
          </p:cNvPicPr>
          <p:nvPr/>
        </p:nvPicPr>
        <p:blipFill>
          <a:blip r:embed="rId2"/>
          <a:stretch>
            <a:fillRect/>
          </a:stretch>
        </p:blipFill>
        <p:spPr>
          <a:xfrm>
            <a:off x="3068231" y="4511036"/>
            <a:ext cx="3152660" cy="2303683"/>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タグの設定</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625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◆タグ</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メッセージを送信するときにメンションをつけるときに利用します。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★新しいタグの作成</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①タグの名前</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②タグの説明（省略可）</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③ユーザーを追加</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タグに関連づける人をメンバー</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登録と同じように登録します。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一人だけタグをつけておいて後で</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別画面で追加することもできます。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★タグの編集や追加もできます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pic>
        <p:nvPicPr>
          <p:cNvPr id="14" name="図 13">
            <a:extLst>
              <a:ext uri="{FF2B5EF4-FFF2-40B4-BE49-F238E27FC236}">
                <a16:creationId xmlns:a16="http://schemas.microsoft.com/office/drawing/2014/main" id="{92F2B396-FBDC-9FB1-CA96-1D6390C31AE0}"/>
              </a:ext>
            </a:extLst>
          </p:cNvPr>
          <p:cNvPicPr>
            <a:picLocks noChangeAspect="1"/>
          </p:cNvPicPr>
          <p:nvPr/>
        </p:nvPicPr>
        <p:blipFill>
          <a:blip r:embed="rId3"/>
          <a:stretch>
            <a:fillRect/>
          </a:stretch>
        </p:blipFill>
        <p:spPr>
          <a:xfrm>
            <a:off x="3057560" y="2549409"/>
            <a:ext cx="2679331" cy="1593218"/>
          </a:xfrm>
          <a:prstGeom prst="rect">
            <a:avLst/>
          </a:prstGeom>
        </p:spPr>
      </p:pic>
      <p:sp>
        <p:nvSpPr>
          <p:cNvPr id="15" name="テキスト ボックス 14">
            <a:extLst>
              <a:ext uri="{FF2B5EF4-FFF2-40B4-BE49-F238E27FC236}">
                <a16:creationId xmlns:a16="http://schemas.microsoft.com/office/drawing/2014/main" id="{B56CD08A-FFE1-64EC-F23E-B49032647CFD}"/>
              </a:ext>
            </a:extLst>
          </p:cNvPr>
          <p:cNvSpPr txBox="1"/>
          <p:nvPr/>
        </p:nvSpPr>
        <p:spPr>
          <a:xfrm>
            <a:off x="3057560" y="2252002"/>
            <a:ext cx="2698175" cy="307777"/>
          </a:xfrm>
          <a:prstGeom prst="rect">
            <a:avLst/>
          </a:prstGeom>
          <a:noFill/>
        </p:spPr>
        <p:txBody>
          <a:bodyPr wrap="none" rtlCol="0">
            <a:spAutoFit/>
          </a:bodyPr>
          <a:lstStyle/>
          <a:p>
            <a:r>
              <a:rPr lang="ja-JP" altLang="en-US" sz="1400" dirty="0">
                <a:latin typeface="UD デジタル 教科書体 N-B" panose="02020700000000000000" pitchFamily="17" charset="-128"/>
                <a:ea typeface="UD デジタル 教科書体 N-B" panose="02020700000000000000" pitchFamily="17" charset="-128"/>
              </a:rPr>
              <a:t>タグを一度も作っていないとき</a:t>
            </a:r>
            <a:endParaRPr kumimoji="1" lang="ja-JP" altLang="en-US" sz="1400" dirty="0">
              <a:latin typeface="UD デジタル 教科書体 N-B" panose="02020700000000000000" pitchFamily="17" charset="-128"/>
              <a:ea typeface="UD デジタル 教科書体 N-B" panose="02020700000000000000" pitchFamily="17" charset="-128"/>
            </a:endParaRPr>
          </a:p>
        </p:txBody>
      </p:sp>
      <p:sp>
        <p:nvSpPr>
          <p:cNvPr id="19" name="矢印: 下 18">
            <a:extLst>
              <a:ext uri="{FF2B5EF4-FFF2-40B4-BE49-F238E27FC236}">
                <a16:creationId xmlns:a16="http://schemas.microsoft.com/office/drawing/2014/main" id="{CB727A0D-7F73-B3A8-E819-8F1EF294B292}"/>
              </a:ext>
            </a:extLst>
          </p:cNvPr>
          <p:cNvSpPr/>
          <p:nvPr/>
        </p:nvSpPr>
        <p:spPr>
          <a:xfrm>
            <a:off x="4320575" y="4142868"/>
            <a:ext cx="144011" cy="31951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hlinkClick r:id="" action="ppaction://hlinkshowjump?jump=firstslide"/>
            <a:extLst>
              <a:ext uri="{FF2B5EF4-FFF2-40B4-BE49-F238E27FC236}">
                <a16:creationId xmlns:a16="http://schemas.microsoft.com/office/drawing/2014/main" id="{043262EB-2EBF-412E-A6AD-DE7594B3C210}"/>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20" name="図 19">
            <a:extLst>
              <a:ext uri="{FF2B5EF4-FFF2-40B4-BE49-F238E27FC236}">
                <a16:creationId xmlns:a16="http://schemas.microsoft.com/office/drawing/2014/main" id="{8638ECB6-4A51-9445-2E9A-206F83DC8984}"/>
              </a:ext>
            </a:extLst>
          </p:cNvPr>
          <p:cNvPicPr>
            <a:picLocks noChangeAspect="1"/>
          </p:cNvPicPr>
          <p:nvPr/>
        </p:nvPicPr>
        <p:blipFill>
          <a:blip r:embed="rId4"/>
          <a:srcRect l="48918" t="30011"/>
          <a:stretch/>
        </p:blipFill>
        <p:spPr>
          <a:xfrm>
            <a:off x="904527" y="2133396"/>
            <a:ext cx="2004914" cy="2866952"/>
          </a:xfrm>
          <a:prstGeom prst="rect">
            <a:avLst/>
          </a:prstGeom>
        </p:spPr>
      </p:pic>
      <p:pic>
        <p:nvPicPr>
          <p:cNvPr id="21" name="図 20">
            <a:extLst>
              <a:ext uri="{FF2B5EF4-FFF2-40B4-BE49-F238E27FC236}">
                <a16:creationId xmlns:a16="http://schemas.microsoft.com/office/drawing/2014/main" id="{9179D3D4-9BF6-B75B-4DFC-6A630D632D86}"/>
              </a:ext>
            </a:extLst>
          </p:cNvPr>
          <p:cNvPicPr>
            <a:picLocks noChangeAspect="1"/>
          </p:cNvPicPr>
          <p:nvPr/>
        </p:nvPicPr>
        <p:blipFill>
          <a:blip r:embed="rId5"/>
          <a:stretch>
            <a:fillRect/>
          </a:stretch>
        </p:blipFill>
        <p:spPr>
          <a:xfrm>
            <a:off x="916557" y="1262151"/>
            <a:ext cx="3953427" cy="771633"/>
          </a:xfrm>
          <a:prstGeom prst="rect">
            <a:avLst/>
          </a:prstGeom>
        </p:spPr>
      </p:pic>
      <p:sp>
        <p:nvSpPr>
          <p:cNvPr id="22" name="正方形/長方形 21">
            <a:extLst>
              <a:ext uri="{FF2B5EF4-FFF2-40B4-BE49-F238E27FC236}">
                <a16:creationId xmlns:a16="http://schemas.microsoft.com/office/drawing/2014/main" id="{6DB4947C-295E-4679-53DF-6D366D114651}"/>
              </a:ext>
            </a:extLst>
          </p:cNvPr>
          <p:cNvSpPr/>
          <p:nvPr/>
        </p:nvSpPr>
        <p:spPr>
          <a:xfrm>
            <a:off x="4205382" y="1271871"/>
            <a:ext cx="681487" cy="4978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矢印: 下 22">
            <a:extLst>
              <a:ext uri="{FF2B5EF4-FFF2-40B4-BE49-F238E27FC236}">
                <a16:creationId xmlns:a16="http://schemas.microsoft.com/office/drawing/2014/main" id="{40D5BD7C-FE0E-5450-5085-AF566C926B82}"/>
              </a:ext>
            </a:extLst>
          </p:cNvPr>
          <p:cNvSpPr/>
          <p:nvPr/>
        </p:nvSpPr>
        <p:spPr>
          <a:xfrm rot="4230563">
            <a:off x="3176150" y="1184131"/>
            <a:ext cx="205508" cy="164192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下 25">
            <a:extLst>
              <a:ext uri="{FF2B5EF4-FFF2-40B4-BE49-F238E27FC236}">
                <a16:creationId xmlns:a16="http://schemas.microsoft.com/office/drawing/2014/main" id="{4B06E972-C519-29E5-2B9C-A4DE92874F54}"/>
              </a:ext>
            </a:extLst>
          </p:cNvPr>
          <p:cNvSpPr/>
          <p:nvPr/>
        </p:nvSpPr>
        <p:spPr>
          <a:xfrm rot="14920771">
            <a:off x="2593076" y="3553562"/>
            <a:ext cx="178755" cy="80599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7F5D5B79-0205-8790-DA6D-8282B57782D1}"/>
              </a:ext>
            </a:extLst>
          </p:cNvPr>
          <p:cNvSpPr/>
          <p:nvPr/>
        </p:nvSpPr>
        <p:spPr>
          <a:xfrm>
            <a:off x="1012026" y="4095016"/>
            <a:ext cx="1163436" cy="4007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矢印: 下 33">
            <a:extLst>
              <a:ext uri="{FF2B5EF4-FFF2-40B4-BE49-F238E27FC236}">
                <a16:creationId xmlns:a16="http://schemas.microsoft.com/office/drawing/2014/main" id="{6540716A-6C90-6DD7-7DC4-D1AAF44EB6DB}"/>
              </a:ext>
            </a:extLst>
          </p:cNvPr>
          <p:cNvSpPr/>
          <p:nvPr/>
        </p:nvSpPr>
        <p:spPr>
          <a:xfrm rot="18000577">
            <a:off x="2578837" y="4132398"/>
            <a:ext cx="178755" cy="80599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hlinkClick r:id="rId6" action="ppaction://hlinksldjump"/>
            <a:extLst>
              <a:ext uri="{FF2B5EF4-FFF2-40B4-BE49-F238E27FC236}">
                <a16:creationId xmlns:a16="http://schemas.microsoft.com/office/drawing/2014/main" id="{A67A6389-46F8-3982-E650-DA3504737287}"/>
              </a:ext>
            </a:extLst>
          </p:cNvPr>
          <p:cNvSpPr/>
          <p:nvPr/>
        </p:nvSpPr>
        <p:spPr>
          <a:xfrm>
            <a:off x="6825673" y="6176963"/>
            <a:ext cx="2964872" cy="55418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【2】</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チームの管理</a:t>
            </a:r>
            <a:b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b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チャネル設定・タグの設定</a:t>
            </a:r>
            <a:r>
              <a:rPr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endPar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697559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E7F41-861A-9790-E8F8-5F1EF083528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86F1506-AA33-4462-6653-C6BB0938D23F}"/>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タグの</a:t>
            </a:r>
            <a:r>
              <a:rPr lang="ja-JP" altLang="en-US" sz="3200" dirty="0">
                <a:latin typeface="UD デジタル 教科書体 NK-B" panose="02020700000000000000" pitchFamily="18" charset="-128"/>
                <a:ea typeface="UD デジタル 教科書体 NK-B" panose="02020700000000000000" pitchFamily="18" charset="-128"/>
              </a:rPr>
              <a:t>編集や追加</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1595B11C-D563-5EA8-23B0-70C328733E17}"/>
              </a:ext>
            </a:extLst>
          </p:cNvPr>
          <p:cNvSpPr>
            <a:spLocks noGrp="1"/>
          </p:cNvSpPr>
          <p:nvPr>
            <p:ph sz="half" idx="2"/>
          </p:nvPr>
        </p:nvSpPr>
        <p:spPr>
          <a:xfrm>
            <a:off x="838200" y="1249038"/>
            <a:ext cx="5181600" cy="4977891"/>
          </a:xfrm>
        </p:spPr>
        <p:txBody>
          <a:bodyPr>
            <a:normAutofit/>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★タグの編集や追加</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10002D7F-59E0-0B38-BA32-7D1A8CF86C74}"/>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91DEF3C3-F3EE-5C0F-DF59-66A6FD7B551D}"/>
              </a:ext>
            </a:extLst>
          </p:cNvPr>
          <p:cNvSpPr txBox="1"/>
          <p:nvPr/>
        </p:nvSpPr>
        <p:spPr>
          <a:xfrm>
            <a:off x="7901998" y="2157006"/>
            <a:ext cx="2954655" cy="369332"/>
          </a:xfrm>
          <a:prstGeom prst="rect">
            <a:avLst/>
          </a:prstGeom>
          <a:noFill/>
          <a:ln>
            <a:solidFill>
              <a:schemeClr val="tx1"/>
            </a:solidFill>
          </a:ln>
        </p:spPr>
        <p:txBody>
          <a:bodyPr wrap="none" rtlCol="0">
            <a:spAutoFit/>
          </a:bodyPr>
          <a:lstStyle/>
          <a:p>
            <a:r>
              <a:rPr lang="ja-JP" altLang="en-US" dirty="0">
                <a:latin typeface="UD デジタル 教科書体 N-B" panose="02020700000000000000" pitchFamily="17" charset="-128"/>
                <a:ea typeface="UD デジタル 教科書体 N-B" panose="02020700000000000000" pitchFamily="17" charset="-128"/>
              </a:rPr>
              <a:t>新しくタグを追加するとき</a:t>
            </a:r>
            <a:endParaRPr kumimoji="1" lang="ja-JP" altLang="en-US" dirty="0">
              <a:latin typeface="UD デジタル 教科書体 N-B" panose="02020700000000000000" pitchFamily="17" charset="-128"/>
              <a:ea typeface="UD デジタル 教科書体 N-B" panose="02020700000000000000" pitchFamily="17" charset="-128"/>
            </a:endParaRPr>
          </a:p>
        </p:txBody>
      </p:sp>
      <p:sp>
        <p:nvSpPr>
          <p:cNvPr id="5" name="四角形: 角を丸くする 4">
            <a:hlinkClick r:id="" action="ppaction://hlinkshowjump?jump=firstslide"/>
            <a:extLst>
              <a:ext uri="{FF2B5EF4-FFF2-40B4-BE49-F238E27FC236}">
                <a16:creationId xmlns:a16="http://schemas.microsoft.com/office/drawing/2014/main" id="{88C37E04-E280-857C-6728-3AE523988593}"/>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9" name="図 8">
            <a:extLst>
              <a:ext uri="{FF2B5EF4-FFF2-40B4-BE49-F238E27FC236}">
                <a16:creationId xmlns:a16="http://schemas.microsoft.com/office/drawing/2014/main" id="{143F4734-DFCB-C7E3-EF6A-42F48504A2B0}"/>
              </a:ext>
            </a:extLst>
          </p:cNvPr>
          <p:cNvPicPr>
            <a:picLocks noChangeAspect="1"/>
          </p:cNvPicPr>
          <p:nvPr/>
        </p:nvPicPr>
        <p:blipFill>
          <a:blip r:embed="rId2"/>
          <a:stretch>
            <a:fillRect/>
          </a:stretch>
        </p:blipFill>
        <p:spPr>
          <a:xfrm>
            <a:off x="838200" y="1890289"/>
            <a:ext cx="6539594" cy="2500996"/>
          </a:xfrm>
          <a:prstGeom prst="rect">
            <a:avLst/>
          </a:prstGeom>
          <a:ln>
            <a:solidFill>
              <a:schemeClr val="tx1"/>
            </a:solidFill>
          </a:ln>
        </p:spPr>
      </p:pic>
      <p:sp>
        <p:nvSpPr>
          <p:cNvPr id="10" name="正方形/長方形 9">
            <a:extLst>
              <a:ext uri="{FF2B5EF4-FFF2-40B4-BE49-F238E27FC236}">
                <a16:creationId xmlns:a16="http://schemas.microsoft.com/office/drawing/2014/main" id="{8301C5AD-41E3-E820-55C3-98F98C2550F5}"/>
              </a:ext>
            </a:extLst>
          </p:cNvPr>
          <p:cNvSpPr/>
          <p:nvPr/>
        </p:nvSpPr>
        <p:spPr>
          <a:xfrm>
            <a:off x="6096000" y="2464783"/>
            <a:ext cx="1163436" cy="3165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C2B01E23-5CA4-2B75-A567-E66DBEAFA83E}"/>
              </a:ext>
            </a:extLst>
          </p:cNvPr>
          <p:cNvSpPr/>
          <p:nvPr/>
        </p:nvSpPr>
        <p:spPr>
          <a:xfrm>
            <a:off x="6505574" y="3437560"/>
            <a:ext cx="552451" cy="2486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矢印コネクタ 15">
            <a:extLst>
              <a:ext uri="{FF2B5EF4-FFF2-40B4-BE49-F238E27FC236}">
                <a16:creationId xmlns:a16="http://schemas.microsoft.com/office/drawing/2014/main" id="{8592DD7E-2B7D-8C72-63F1-23B38F616E76}"/>
              </a:ext>
            </a:extLst>
          </p:cNvPr>
          <p:cNvCxnSpPr>
            <a:cxnSpLocks/>
            <a:stCxn id="15" idx="1"/>
            <a:endCxn id="10" idx="3"/>
          </p:cNvCxnSpPr>
          <p:nvPr/>
        </p:nvCxnSpPr>
        <p:spPr>
          <a:xfrm flipH="1">
            <a:off x="7259436" y="2341672"/>
            <a:ext cx="642562" cy="28137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983368F3-496B-06AB-ADC1-59AB3214B23E}"/>
              </a:ext>
            </a:extLst>
          </p:cNvPr>
          <p:cNvSpPr txBox="1"/>
          <p:nvPr/>
        </p:nvSpPr>
        <p:spPr>
          <a:xfrm>
            <a:off x="7901998" y="2781300"/>
            <a:ext cx="3416320" cy="1477328"/>
          </a:xfrm>
          <a:prstGeom prst="rect">
            <a:avLst/>
          </a:prstGeom>
          <a:noFill/>
          <a:ln>
            <a:solidFill>
              <a:schemeClr val="tx1"/>
            </a:solidFill>
          </a:ln>
        </p:spPr>
        <p:txBody>
          <a:bodyPr wrap="none" rtlCol="0">
            <a:spAutoFit/>
          </a:bodyPr>
          <a:lstStyle/>
          <a:p>
            <a:r>
              <a:rPr lang="ja-JP" altLang="en-US" dirty="0">
                <a:latin typeface="UD デジタル 教科書体 N-B" panose="02020700000000000000" pitchFamily="17" charset="-128"/>
                <a:ea typeface="UD デジタル 教科書体 N-B" panose="02020700000000000000" pitchFamily="17" charset="-128"/>
              </a:rPr>
              <a:t>①タグのメンバーでチャットを</a:t>
            </a:r>
            <a:endParaRPr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　開始するとき</a:t>
            </a:r>
            <a:endParaRPr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②タグのコピーをするとき</a:t>
            </a:r>
            <a:endParaRPr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③タグを削除するとき</a:t>
            </a:r>
            <a:endParaRPr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などに使います</a:t>
            </a:r>
            <a:endParaRPr kumimoji="1" lang="ja-JP" altLang="en-US" dirty="0">
              <a:latin typeface="UD デジタル 教科書体 N-B" panose="02020700000000000000" pitchFamily="17" charset="-128"/>
              <a:ea typeface="UD デジタル 教科書体 N-B" panose="02020700000000000000" pitchFamily="17" charset="-128"/>
            </a:endParaRPr>
          </a:p>
        </p:txBody>
      </p:sp>
      <p:cxnSp>
        <p:nvCxnSpPr>
          <p:cNvPr id="28" name="直線矢印コネクタ 27">
            <a:extLst>
              <a:ext uri="{FF2B5EF4-FFF2-40B4-BE49-F238E27FC236}">
                <a16:creationId xmlns:a16="http://schemas.microsoft.com/office/drawing/2014/main" id="{9C1C258E-CD35-01AD-CF30-E29D52CC3D1F}"/>
              </a:ext>
            </a:extLst>
          </p:cNvPr>
          <p:cNvCxnSpPr>
            <a:cxnSpLocks/>
            <a:stCxn id="24" idx="1"/>
            <a:endCxn id="11" idx="3"/>
          </p:cNvCxnSpPr>
          <p:nvPr/>
        </p:nvCxnSpPr>
        <p:spPr>
          <a:xfrm flipH="1">
            <a:off x="7058025" y="3519964"/>
            <a:ext cx="843973" cy="419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3" name="図 32">
            <a:extLst>
              <a:ext uri="{FF2B5EF4-FFF2-40B4-BE49-F238E27FC236}">
                <a16:creationId xmlns:a16="http://schemas.microsoft.com/office/drawing/2014/main" id="{3065E20A-073A-879E-175D-D698265FE088}"/>
              </a:ext>
            </a:extLst>
          </p:cNvPr>
          <p:cNvPicPr>
            <a:picLocks noChangeAspect="1"/>
          </p:cNvPicPr>
          <p:nvPr/>
        </p:nvPicPr>
        <p:blipFill>
          <a:blip r:embed="rId3"/>
          <a:stretch>
            <a:fillRect/>
          </a:stretch>
        </p:blipFill>
        <p:spPr>
          <a:xfrm>
            <a:off x="9053995" y="4312016"/>
            <a:ext cx="1112326" cy="1287957"/>
          </a:xfrm>
          <a:prstGeom prst="rect">
            <a:avLst/>
          </a:prstGeom>
          <a:ln>
            <a:solidFill>
              <a:schemeClr val="tx1"/>
            </a:solidFill>
          </a:ln>
        </p:spPr>
      </p:pic>
      <p:pic>
        <p:nvPicPr>
          <p:cNvPr id="37" name="図 36">
            <a:extLst>
              <a:ext uri="{FF2B5EF4-FFF2-40B4-BE49-F238E27FC236}">
                <a16:creationId xmlns:a16="http://schemas.microsoft.com/office/drawing/2014/main" id="{DDB415C4-E24D-FCD6-87B9-F4DE7826333C}"/>
              </a:ext>
            </a:extLst>
          </p:cNvPr>
          <p:cNvPicPr>
            <a:picLocks noChangeAspect="1"/>
          </p:cNvPicPr>
          <p:nvPr/>
        </p:nvPicPr>
        <p:blipFill>
          <a:blip r:embed="rId4"/>
          <a:stretch>
            <a:fillRect/>
          </a:stretch>
        </p:blipFill>
        <p:spPr>
          <a:xfrm>
            <a:off x="804254" y="4756323"/>
            <a:ext cx="5367948" cy="1839938"/>
          </a:xfrm>
          <a:prstGeom prst="rect">
            <a:avLst/>
          </a:prstGeom>
          <a:ln>
            <a:solidFill>
              <a:schemeClr val="tx1"/>
            </a:solidFill>
          </a:ln>
        </p:spPr>
      </p:pic>
      <p:sp>
        <p:nvSpPr>
          <p:cNvPr id="38" name="テキスト ボックス 37">
            <a:extLst>
              <a:ext uri="{FF2B5EF4-FFF2-40B4-BE49-F238E27FC236}">
                <a16:creationId xmlns:a16="http://schemas.microsoft.com/office/drawing/2014/main" id="{8E29E073-9187-CC87-34AF-A055F6F2AB18}"/>
              </a:ext>
            </a:extLst>
          </p:cNvPr>
          <p:cNvSpPr txBox="1"/>
          <p:nvPr/>
        </p:nvSpPr>
        <p:spPr>
          <a:xfrm>
            <a:off x="313996" y="3868416"/>
            <a:ext cx="5211683" cy="307777"/>
          </a:xfrm>
          <a:prstGeom prst="rect">
            <a:avLst/>
          </a:prstGeom>
          <a:solidFill>
            <a:schemeClr val="bg1"/>
          </a:solidFill>
          <a:ln>
            <a:solidFill>
              <a:schemeClr val="tx1"/>
            </a:solidFill>
          </a:ln>
        </p:spPr>
        <p:txBody>
          <a:bodyPr wrap="none" rtlCol="0">
            <a:spAutoFit/>
          </a:bodyPr>
          <a:lstStyle/>
          <a:p>
            <a:r>
              <a:rPr lang="ja-JP" altLang="en-US" sz="1400" dirty="0">
                <a:latin typeface="UD デジタル 教科書体 N-B" panose="02020700000000000000" pitchFamily="17" charset="-128"/>
                <a:ea typeface="UD デジタル 教科書体 N-B" panose="02020700000000000000" pitchFamily="17" charset="-128"/>
              </a:rPr>
              <a:t>タグの部分を押すと、タグの詳細が表示され、編集ができます</a:t>
            </a:r>
            <a:endParaRPr kumimoji="1" lang="ja-JP" altLang="en-US" sz="1400" dirty="0">
              <a:latin typeface="UD デジタル 教科書体 N-B" panose="02020700000000000000" pitchFamily="17" charset="-128"/>
              <a:ea typeface="UD デジタル 教科書体 N-B" panose="02020700000000000000" pitchFamily="17" charset="-128"/>
            </a:endParaRPr>
          </a:p>
        </p:txBody>
      </p:sp>
      <p:sp>
        <p:nvSpPr>
          <p:cNvPr id="40" name="正方形/長方形 39">
            <a:extLst>
              <a:ext uri="{FF2B5EF4-FFF2-40B4-BE49-F238E27FC236}">
                <a16:creationId xmlns:a16="http://schemas.microsoft.com/office/drawing/2014/main" id="{5E1C708E-2DCB-F878-2679-F75F95E1582F}"/>
              </a:ext>
            </a:extLst>
          </p:cNvPr>
          <p:cNvSpPr/>
          <p:nvPr/>
        </p:nvSpPr>
        <p:spPr>
          <a:xfrm>
            <a:off x="1123949" y="3362325"/>
            <a:ext cx="1371601" cy="4191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2" name="コネクタ: カギ線 41">
            <a:extLst>
              <a:ext uri="{FF2B5EF4-FFF2-40B4-BE49-F238E27FC236}">
                <a16:creationId xmlns:a16="http://schemas.microsoft.com/office/drawing/2014/main" id="{A86865D5-3D47-030E-5FE6-64B04DDFD680}"/>
              </a:ext>
            </a:extLst>
          </p:cNvPr>
          <p:cNvCxnSpPr>
            <a:cxnSpLocks/>
            <a:stCxn id="40" idx="1"/>
            <a:endCxn id="37" idx="1"/>
          </p:cNvCxnSpPr>
          <p:nvPr/>
        </p:nvCxnSpPr>
        <p:spPr>
          <a:xfrm rot="10800000" flipV="1">
            <a:off x="804255" y="3571874"/>
            <a:ext cx="319695" cy="2104417"/>
          </a:xfrm>
          <a:prstGeom prst="bentConnector3">
            <a:avLst>
              <a:gd name="adj1" fmla="val 266847"/>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7C64FE3B-9E5D-A628-3533-48A3A8199D8A}"/>
              </a:ext>
            </a:extLst>
          </p:cNvPr>
          <p:cNvSpPr txBox="1"/>
          <p:nvPr/>
        </p:nvSpPr>
        <p:spPr>
          <a:xfrm>
            <a:off x="6291840" y="4312016"/>
            <a:ext cx="2159566" cy="1169551"/>
          </a:xfrm>
          <a:prstGeom prst="rect">
            <a:avLst/>
          </a:prstGeom>
          <a:solidFill>
            <a:schemeClr val="bg1"/>
          </a:solidFill>
          <a:ln>
            <a:solidFill>
              <a:schemeClr val="tx1"/>
            </a:solidFill>
          </a:ln>
        </p:spPr>
        <p:txBody>
          <a:bodyPr wrap="none" rtlCol="0">
            <a:spAutoFit/>
          </a:bodyPr>
          <a:lstStyle/>
          <a:p>
            <a:r>
              <a:rPr kumimoji="1" lang="ja-JP" altLang="en-US" sz="1400" dirty="0">
                <a:latin typeface="UD デジタル 教科書体 N-B" panose="02020700000000000000" pitchFamily="17" charset="-128"/>
                <a:ea typeface="UD デジタル 教科書体 N-B" panose="02020700000000000000" pitchFamily="17" charset="-128"/>
              </a:rPr>
              <a:t>左から</a:t>
            </a:r>
            <a:endParaRPr kumimoji="1" lang="en-US" altLang="ja-JP" sz="1400" dirty="0">
              <a:latin typeface="UD デジタル 教科書体 N-B" panose="02020700000000000000" pitchFamily="17" charset="-128"/>
              <a:ea typeface="UD デジタル 教科書体 N-B" panose="02020700000000000000" pitchFamily="17" charset="-128"/>
            </a:endParaRPr>
          </a:p>
          <a:p>
            <a:r>
              <a:rPr kumimoji="1" lang="ja-JP" altLang="en-US" sz="1400" dirty="0">
                <a:latin typeface="UD デジタル 教科書体 N-B" panose="02020700000000000000" pitchFamily="17" charset="-128"/>
                <a:ea typeface="UD デジタル 教科書体 N-B" panose="02020700000000000000" pitchFamily="17" charset="-128"/>
              </a:rPr>
              <a:t>「タグのメンバー追加」</a:t>
            </a:r>
            <a:endParaRPr kumimoji="1" lang="en-US" altLang="ja-JP" sz="1400" dirty="0">
              <a:latin typeface="UD デジタル 教科書体 N-B" panose="02020700000000000000" pitchFamily="17" charset="-128"/>
              <a:ea typeface="UD デジタル 教科書体 N-B" panose="02020700000000000000" pitchFamily="17" charset="-128"/>
            </a:endParaRPr>
          </a:p>
          <a:p>
            <a:r>
              <a:rPr lang="ja-JP" altLang="en-US" sz="1400" dirty="0">
                <a:latin typeface="UD デジタル 教科書体 N-B" panose="02020700000000000000" pitchFamily="17" charset="-128"/>
                <a:ea typeface="UD デジタル 教科書体 N-B" panose="02020700000000000000" pitchFamily="17" charset="-128"/>
              </a:rPr>
              <a:t>「タグの名称変更」</a:t>
            </a:r>
            <a:endParaRPr lang="en-US" altLang="ja-JP" sz="1400" dirty="0">
              <a:latin typeface="UD デジタル 教科書体 N-B" panose="02020700000000000000" pitchFamily="17" charset="-128"/>
              <a:ea typeface="UD デジタル 教科書体 N-B" panose="02020700000000000000" pitchFamily="17" charset="-128"/>
            </a:endParaRPr>
          </a:p>
          <a:p>
            <a:r>
              <a:rPr kumimoji="1" lang="ja-JP" altLang="en-US" sz="1400" dirty="0">
                <a:latin typeface="UD デジタル 教科書体 N-B" panose="02020700000000000000" pitchFamily="17" charset="-128"/>
                <a:ea typeface="UD デジタル 教科書体 N-B" panose="02020700000000000000" pitchFamily="17" charset="-128"/>
              </a:rPr>
              <a:t>「タグのコピー」</a:t>
            </a:r>
            <a:endParaRPr kumimoji="1" lang="en-US" altLang="ja-JP" sz="1400" dirty="0">
              <a:latin typeface="UD デジタル 教科書体 N-B" panose="02020700000000000000" pitchFamily="17" charset="-128"/>
              <a:ea typeface="UD デジタル 教科書体 N-B" panose="02020700000000000000" pitchFamily="17" charset="-128"/>
            </a:endParaRPr>
          </a:p>
          <a:p>
            <a:r>
              <a:rPr lang="ja-JP" altLang="en-US" sz="1400" dirty="0">
                <a:latin typeface="UD デジタル 教科書体 N-B" panose="02020700000000000000" pitchFamily="17" charset="-128"/>
                <a:ea typeface="UD デジタル 教科書体 N-B" panose="02020700000000000000" pitchFamily="17" charset="-128"/>
              </a:rPr>
              <a:t>「タグの削除」</a:t>
            </a:r>
            <a:endParaRPr kumimoji="1" lang="ja-JP" altLang="en-US" sz="1400" dirty="0">
              <a:latin typeface="UD デジタル 教科書体 N-B" panose="02020700000000000000" pitchFamily="17" charset="-128"/>
              <a:ea typeface="UD デジタル 教科書体 N-B" panose="02020700000000000000" pitchFamily="17" charset="-128"/>
            </a:endParaRPr>
          </a:p>
        </p:txBody>
      </p:sp>
      <p:sp>
        <p:nvSpPr>
          <p:cNvPr id="48" name="正方形/長方形 47">
            <a:extLst>
              <a:ext uri="{FF2B5EF4-FFF2-40B4-BE49-F238E27FC236}">
                <a16:creationId xmlns:a16="http://schemas.microsoft.com/office/drawing/2014/main" id="{B90A5A15-52DD-6D6F-F072-F44231F285A5}"/>
              </a:ext>
            </a:extLst>
          </p:cNvPr>
          <p:cNvSpPr/>
          <p:nvPr/>
        </p:nvSpPr>
        <p:spPr>
          <a:xfrm>
            <a:off x="4734619" y="4788203"/>
            <a:ext cx="1371601" cy="3229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9" name="直線矢印コネクタ 48">
            <a:extLst>
              <a:ext uri="{FF2B5EF4-FFF2-40B4-BE49-F238E27FC236}">
                <a16:creationId xmlns:a16="http://schemas.microsoft.com/office/drawing/2014/main" id="{68314305-DF9F-D9EB-D191-9B0DBFD0BB83}"/>
              </a:ext>
            </a:extLst>
          </p:cNvPr>
          <p:cNvCxnSpPr>
            <a:cxnSpLocks/>
            <a:stCxn id="45" idx="1"/>
            <a:endCxn id="48" idx="3"/>
          </p:cNvCxnSpPr>
          <p:nvPr/>
        </p:nvCxnSpPr>
        <p:spPr>
          <a:xfrm flipH="1">
            <a:off x="6106220" y="4896792"/>
            <a:ext cx="185620" cy="5288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56F7953C-EA20-3EEA-A080-542C8A098A5D}"/>
              </a:ext>
            </a:extLst>
          </p:cNvPr>
          <p:cNvSpPr txBox="1"/>
          <p:nvPr/>
        </p:nvSpPr>
        <p:spPr>
          <a:xfrm>
            <a:off x="4638507" y="5613542"/>
            <a:ext cx="2961381" cy="523220"/>
          </a:xfrm>
          <a:prstGeom prst="rect">
            <a:avLst/>
          </a:prstGeom>
          <a:solidFill>
            <a:schemeClr val="bg1"/>
          </a:solidFill>
          <a:ln>
            <a:solidFill>
              <a:schemeClr val="tx1"/>
            </a:solidFill>
          </a:ln>
        </p:spPr>
        <p:txBody>
          <a:bodyPr wrap="square" rtlCol="0">
            <a:spAutoFit/>
          </a:bodyPr>
          <a:lstStyle/>
          <a:p>
            <a:r>
              <a:rPr lang="ja-JP" altLang="en-US" sz="1400" dirty="0">
                <a:latin typeface="UD デジタル 教科書体 N-B" panose="02020700000000000000" pitchFamily="17" charset="-128"/>
                <a:ea typeface="UD デジタル 教科書体 N-B" panose="02020700000000000000" pitchFamily="17" charset="-128"/>
              </a:rPr>
              <a:t>タグのメンバーを一人だけ削除するときは「</a:t>
            </a:r>
            <a:r>
              <a:rPr lang="en-US" altLang="ja-JP" sz="1400" dirty="0">
                <a:latin typeface="UD デジタル 教科書体 N-B" panose="02020700000000000000" pitchFamily="17" charset="-128"/>
                <a:ea typeface="UD デジタル 教科書体 N-B" panose="02020700000000000000" pitchFamily="17" charset="-128"/>
              </a:rPr>
              <a:t>×</a:t>
            </a:r>
            <a:r>
              <a:rPr lang="ja-JP" altLang="en-US" sz="1400" dirty="0">
                <a:latin typeface="UD デジタル 教科書体 N-B" panose="02020700000000000000" pitchFamily="17" charset="-128"/>
                <a:ea typeface="UD デジタル 教科書体 N-B" panose="02020700000000000000" pitchFamily="17" charset="-128"/>
              </a:rPr>
              <a:t>」を押します</a:t>
            </a:r>
            <a:endParaRPr kumimoji="1" lang="ja-JP" altLang="en-US" sz="1400" dirty="0">
              <a:latin typeface="UD デジタル 教科書体 N-B" panose="02020700000000000000" pitchFamily="17" charset="-128"/>
              <a:ea typeface="UD デジタル 教科書体 N-B" panose="02020700000000000000" pitchFamily="17" charset="-128"/>
            </a:endParaRPr>
          </a:p>
        </p:txBody>
      </p:sp>
      <p:sp>
        <p:nvSpPr>
          <p:cNvPr id="54" name="正方形/長方形 53">
            <a:extLst>
              <a:ext uri="{FF2B5EF4-FFF2-40B4-BE49-F238E27FC236}">
                <a16:creationId xmlns:a16="http://schemas.microsoft.com/office/drawing/2014/main" id="{77FF5008-00EC-56F9-4D42-8E7AFFC1BF15}"/>
              </a:ext>
            </a:extLst>
          </p:cNvPr>
          <p:cNvSpPr/>
          <p:nvPr/>
        </p:nvSpPr>
        <p:spPr>
          <a:xfrm>
            <a:off x="5843512" y="6200560"/>
            <a:ext cx="350404" cy="3692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7" name="コネクタ: カギ線 56">
            <a:extLst>
              <a:ext uri="{FF2B5EF4-FFF2-40B4-BE49-F238E27FC236}">
                <a16:creationId xmlns:a16="http://schemas.microsoft.com/office/drawing/2014/main" id="{7BAEFAED-6141-F80D-AECC-0AB55F1F7457}"/>
              </a:ext>
            </a:extLst>
          </p:cNvPr>
          <p:cNvCxnSpPr>
            <a:cxnSpLocks/>
            <a:stCxn id="53" idx="1"/>
            <a:endCxn id="54" idx="1"/>
          </p:cNvCxnSpPr>
          <p:nvPr/>
        </p:nvCxnSpPr>
        <p:spPr>
          <a:xfrm rot="10800000" flipH="1" flipV="1">
            <a:off x="4638506" y="5875151"/>
            <a:ext cx="1205005" cy="510035"/>
          </a:xfrm>
          <a:prstGeom prst="bentConnector3">
            <a:avLst>
              <a:gd name="adj1" fmla="val -1897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四角形: 角を丸くする 2">
            <a:hlinkClick r:id="rId5" action="ppaction://hlinksldjump"/>
            <a:extLst>
              <a:ext uri="{FF2B5EF4-FFF2-40B4-BE49-F238E27FC236}">
                <a16:creationId xmlns:a16="http://schemas.microsoft.com/office/drawing/2014/main" id="{BFA1106A-1D5D-5BD5-7936-CBFDFD180741}"/>
              </a:ext>
            </a:extLst>
          </p:cNvPr>
          <p:cNvSpPr/>
          <p:nvPr/>
        </p:nvSpPr>
        <p:spPr>
          <a:xfrm>
            <a:off x="7371623" y="6225813"/>
            <a:ext cx="2964872" cy="55418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【2】</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チームの管理</a:t>
            </a:r>
            <a:b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b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チャネル設定・タグの設定</a:t>
            </a:r>
            <a:r>
              <a:rPr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endPar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881681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メンバーの登録内容を変更する場合</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8390082" y="3131380"/>
            <a:ext cx="5181600" cy="2149433"/>
          </a:xfrm>
        </p:spPr>
        <p:txBody>
          <a:bodyPr>
            <a:normAutofit fontScale="55000" lnSpcReduction="20000"/>
          </a:bodyPr>
          <a:lstStyle/>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◆メンバーと所有者の変更</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・メンバーで登録されている人を</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所有者にするとき</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・所有者登録されている人を</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メンバーにするとき</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各表示の右側にあるＶ表示を押すと</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変更できます。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D1B5DDF1-583E-5E1B-0840-A31E7AFF7545}"/>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2" name="図 11">
            <a:extLst>
              <a:ext uri="{FF2B5EF4-FFF2-40B4-BE49-F238E27FC236}">
                <a16:creationId xmlns:a16="http://schemas.microsoft.com/office/drawing/2014/main" id="{A524E82E-5E18-9462-5B7A-E28B211D4623}"/>
              </a:ext>
            </a:extLst>
          </p:cNvPr>
          <p:cNvPicPr>
            <a:picLocks noChangeAspect="1"/>
          </p:cNvPicPr>
          <p:nvPr/>
        </p:nvPicPr>
        <p:blipFill>
          <a:blip r:embed="rId3"/>
          <a:stretch>
            <a:fillRect/>
          </a:stretch>
        </p:blipFill>
        <p:spPr>
          <a:xfrm>
            <a:off x="838200" y="1262287"/>
            <a:ext cx="7175500" cy="3926750"/>
          </a:xfrm>
          <a:prstGeom prst="rect">
            <a:avLst/>
          </a:prstGeom>
          <a:ln>
            <a:solidFill>
              <a:schemeClr val="tx1"/>
            </a:solidFill>
          </a:ln>
        </p:spPr>
      </p:pic>
      <p:pic>
        <p:nvPicPr>
          <p:cNvPr id="15" name="図 14">
            <a:extLst>
              <a:ext uri="{FF2B5EF4-FFF2-40B4-BE49-F238E27FC236}">
                <a16:creationId xmlns:a16="http://schemas.microsoft.com/office/drawing/2014/main" id="{F419FE89-3FE5-E170-A991-586793136B60}"/>
              </a:ext>
            </a:extLst>
          </p:cNvPr>
          <p:cNvPicPr>
            <a:picLocks noChangeAspect="1"/>
          </p:cNvPicPr>
          <p:nvPr/>
        </p:nvPicPr>
        <p:blipFill>
          <a:blip r:embed="rId4"/>
          <a:stretch>
            <a:fillRect/>
          </a:stretch>
        </p:blipFill>
        <p:spPr>
          <a:xfrm>
            <a:off x="8652148" y="1416582"/>
            <a:ext cx="2276793" cy="1562318"/>
          </a:xfrm>
          <a:prstGeom prst="rect">
            <a:avLst/>
          </a:prstGeom>
          <a:ln>
            <a:solidFill>
              <a:schemeClr val="tx1"/>
            </a:solidFill>
          </a:ln>
        </p:spPr>
      </p:pic>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2408254" y="5272301"/>
            <a:ext cx="4233846" cy="1606836"/>
          </a:xfrm>
        </p:spPr>
        <p:txBody>
          <a:bodyPr>
            <a:normAutofit fontScale="550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◆タグをつける・タグを外す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タグの列にカーソルを持っていくと左のように黒いタグのマークが表示されるので、そのマークを押すとタグを追加する、タグを外す操作ができるようになります。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pic>
        <p:nvPicPr>
          <p:cNvPr id="20" name="図 19">
            <a:extLst>
              <a:ext uri="{FF2B5EF4-FFF2-40B4-BE49-F238E27FC236}">
                <a16:creationId xmlns:a16="http://schemas.microsoft.com/office/drawing/2014/main" id="{8DB1018D-8CF0-F356-818B-DFF427E8D53C}"/>
              </a:ext>
            </a:extLst>
          </p:cNvPr>
          <p:cNvPicPr>
            <a:picLocks noChangeAspect="1"/>
          </p:cNvPicPr>
          <p:nvPr/>
        </p:nvPicPr>
        <p:blipFill>
          <a:blip r:embed="rId5"/>
          <a:stretch>
            <a:fillRect/>
          </a:stretch>
        </p:blipFill>
        <p:spPr>
          <a:xfrm>
            <a:off x="1372711" y="5280813"/>
            <a:ext cx="1028744" cy="1339000"/>
          </a:xfrm>
          <a:prstGeom prst="rect">
            <a:avLst/>
          </a:prstGeom>
          <a:ln>
            <a:solidFill>
              <a:schemeClr val="tx1"/>
            </a:solidFill>
          </a:ln>
        </p:spPr>
      </p:pic>
      <p:pic>
        <p:nvPicPr>
          <p:cNvPr id="22" name="図 21">
            <a:extLst>
              <a:ext uri="{FF2B5EF4-FFF2-40B4-BE49-F238E27FC236}">
                <a16:creationId xmlns:a16="http://schemas.microsoft.com/office/drawing/2014/main" id="{83E47E89-C5FB-B89A-02E3-A2639393A189}"/>
              </a:ext>
            </a:extLst>
          </p:cNvPr>
          <p:cNvPicPr>
            <a:picLocks noChangeAspect="1"/>
          </p:cNvPicPr>
          <p:nvPr/>
        </p:nvPicPr>
        <p:blipFill>
          <a:blip r:embed="rId6"/>
          <a:stretch>
            <a:fillRect/>
          </a:stretch>
        </p:blipFill>
        <p:spPr>
          <a:xfrm>
            <a:off x="76115" y="5272301"/>
            <a:ext cx="1219370" cy="990738"/>
          </a:xfrm>
          <a:prstGeom prst="rect">
            <a:avLst/>
          </a:prstGeom>
          <a:ln>
            <a:solidFill>
              <a:schemeClr val="tx1"/>
            </a:solidFill>
          </a:ln>
        </p:spPr>
      </p:pic>
      <p:sp>
        <p:nvSpPr>
          <p:cNvPr id="8" name="四角形: 角を丸くする 7">
            <a:hlinkClick r:id="rId7" action="ppaction://hlinksldjump"/>
            <a:extLst>
              <a:ext uri="{FF2B5EF4-FFF2-40B4-BE49-F238E27FC236}">
                <a16:creationId xmlns:a16="http://schemas.microsoft.com/office/drawing/2014/main" id="{FF086490-6D78-87A3-E892-E124C86ACADF}"/>
              </a:ext>
            </a:extLst>
          </p:cNvPr>
          <p:cNvSpPr/>
          <p:nvPr/>
        </p:nvSpPr>
        <p:spPr>
          <a:xfrm>
            <a:off x="7066396" y="6075719"/>
            <a:ext cx="2964872" cy="55418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【2】</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チームの管理</a:t>
            </a:r>
            <a:b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b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チャネル設定・タグの設定</a:t>
            </a:r>
            <a:r>
              <a:rPr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endPar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967479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7200" dirty="0">
                <a:solidFill>
                  <a:srgbClr val="002060"/>
                </a:solidFill>
                <a:latin typeface="UD デジタル 教科書体 N-B" panose="02020700000000000000" pitchFamily="17" charset="-128"/>
                <a:ea typeface="UD デジタル 教科書体 N-B" panose="02020700000000000000" pitchFamily="17" charset="-128"/>
              </a:rPr>
              <a:t>【</a:t>
            </a:r>
            <a:r>
              <a:rPr kumimoji="1" lang="ja-JP" altLang="en-US" sz="7200" dirty="0">
                <a:solidFill>
                  <a:srgbClr val="002060"/>
                </a:solidFill>
                <a:latin typeface="UD デジタル 教科書体 N-B" panose="02020700000000000000" pitchFamily="17" charset="-128"/>
                <a:ea typeface="UD デジタル 教科書体 N-B" panose="02020700000000000000" pitchFamily="17" charset="-128"/>
              </a:rPr>
              <a:t>３</a:t>
            </a:r>
            <a:r>
              <a:rPr kumimoji="1" lang="en-US" altLang="ja-JP" sz="7200" dirty="0">
                <a:solidFill>
                  <a:srgbClr val="002060"/>
                </a:solidFill>
                <a:latin typeface="UD デジタル 教科書体 N-B" panose="02020700000000000000" pitchFamily="17" charset="-128"/>
                <a:ea typeface="UD デジタル 教科書体 N-B" panose="02020700000000000000" pitchFamily="17" charset="-128"/>
              </a:rPr>
              <a:t>】</a:t>
            </a:r>
            <a:br>
              <a:rPr kumimoji="1" lang="en-US" altLang="ja-JP" sz="7200" dirty="0">
                <a:solidFill>
                  <a:srgbClr val="002060"/>
                </a:solidFill>
                <a:latin typeface="UD デジタル 教科書体 N-B" panose="02020700000000000000" pitchFamily="17" charset="-128"/>
                <a:ea typeface="UD デジタル 教科書体 N-B" panose="02020700000000000000" pitchFamily="17" charset="-128"/>
              </a:rPr>
            </a:br>
            <a:r>
              <a:rPr kumimoji="1" lang="ja-JP" altLang="en-US" sz="7200" dirty="0">
                <a:solidFill>
                  <a:srgbClr val="002060"/>
                </a:solidFill>
                <a:latin typeface="UD デジタル 教科書体 N-B" panose="02020700000000000000" pitchFamily="17" charset="-128"/>
                <a:ea typeface="UD デジタル 教科書体 N-B" panose="02020700000000000000" pitchFamily="17" charset="-128"/>
              </a:rPr>
              <a:t>メッセージの送信と管理</a:t>
            </a:r>
            <a:endParaRPr lang="ja-JP" altLang="en-US" sz="7200" dirty="0">
              <a:solidFill>
                <a:srgbClr val="002060"/>
              </a:solidFill>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E1A6720A-380C-B57D-26CE-3D293BE5A96D}"/>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Tree>
    <p:extLst>
      <p:ext uri="{BB962C8B-B14F-4D97-AF65-F5344CB8AC3E}">
        <p14:creationId xmlns:p14="http://schemas.microsoft.com/office/powerpoint/2010/main" val="2231855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7200" b="1" dirty="0">
                <a:solidFill>
                  <a:srgbClr val="002060"/>
                </a:solidFill>
                <a:latin typeface="UD デジタル 教科書体 N-B" panose="02020700000000000000" pitchFamily="17" charset="-128"/>
                <a:ea typeface="UD デジタル 教科書体 N-B" panose="02020700000000000000" pitchFamily="17" charset="-128"/>
              </a:rPr>
              <a:t>【</a:t>
            </a:r>
            <a:r>
              <a:rPr lang="ja-JP" altLang="en-US" sz="7200" b="1" dirty="0">
                <a:solidFill>
                  <a:srgbClr val="002060"/>
                </a:solidFill>
                <a:latin typeface="UD デジタル 教科書体 N-B" panose="02020700000000000000" pitchFamily="17" charset="-128"/>
                <a:ea typeface="UD デジタル 教科書体 N-B" panose="02020700000000000000" pitchFamily="17" charset="-128"/>
              </a:rPr>
              <a:t>０</a:t>
            </a:r>
            <a:r>
              <a:rPr kumimoji="1" lang="en-US" altLang="ja-JP" sz="7200" b="1" dirty="0">
                <a:solidFill>
                  <a:srgbClr val="002060"/>
                </a:solidFill>
                <a:latin typeface="UD デジタル 教科書体 N-B" panose="02020700000000000000" pitchFamily="17" charset="-128"/>
                <a:ea typeface="UD デジタル 教科書体 N-B" panose="02020700000000000000" pitchFamily="17" charset="-128"/>
              </a:rPr>
              <a:t>】Teams</a:t>
            </a:r>
            <a:r>
              <a:rPr kumimoji="1" lang="ja-JP" altLang="en-US" sz="7200" b="1" dirty="0">
                <a:solidFill>
                  <a:srgbClr val="002060"/>
                </a:solidFill>
                <a:latin typeface="UD デジタル 教科書体 N-B" panose="02020700000000000000" pitchFamily="17" charset="-128"/>
                <a:ea typeface="UD デジタル 教科書体 N-B" panose="02020700000000000000" pitchFamily="17" charset="-128"/>
              </a:rPr>
              <a:t>とは？</a:t>
            </a:r>
            <a:endParaRPr lang="ja-JP" altLang="en-US" sz="7200" b="1" dirty="0">
              <a:solidFill>
                <a:srgbClr val="002060"/>
              </a:solidFill>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D7F02ED7-4C69-6D0E-ADC1-BD42BE8B46CE}"/>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1479041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BEE98565-D846-BF2F-1097-801D0B6C2D7E}"/>
              </a:ext>
            </a:extLst>
          </p:cNvPr>
          <p:cNvPicPr>
            <a:picLocks noChangeAspect="1"/>
          </p:cNvPicPr>
          <p:nvPr/>
        </p:nvPicPr>
        <p:blipFill>
          <a:blip r:embed="rId2"/>
          <a:stretch>
            <a:fillRect/>
          </a:stretch>
        </p:blipFill>
        <p:spPr>
          <a:xfrm>
            <a:off x="1184494" y="2097705"/>
            <a:ext cx="1571844" cy="590632"/>
          </a:xfrm>
          <a:prstGeom prst="rect">
            <a:avLst/>
          </a:prstGeom>
        </p:spPr>
      </p:pic>
      <p:pic>
        <p:nvPicPr>
          <p:cNvPr id="28" name="図 27">
            <a:extLst>
              <a:ext uri="{FF2B5EF4-FFF2-40B4-BE49-F238E27FC236}">
                <a16:creationId xmlns:a16="http://schemas.microsoft.com/office/drawing/2014/main" id="{91C39808-220A-99E2-0CAE-1E284B8FB4E1}"/>
              </a:ext>
            </a:extLst>
          </p:cNvPr>
          <p:cNvPicPr>
            <a:picLocks noChangeAspect="1"/>
          </p:cNvPicPr>
          <p:nvPr/>
        </p:nvPicPr>
        <p:blipFill>
          <a:blip r:embed="rId3"/>
          <a:stretch>
            <a:fillRect/>
          </a:stretch>
        </p:blipFill>
        <p:spPr>
          <a:xfrm>
            <a:off x="1421041" y="5926379"/>
            <a:ext cx="1152686" cy="609685"/>
          </a:xfrm>
          <a:prstGeom prst="rect">
            <a:avLst/>
          </a:prstGeom>
        </p:spPr>
      </p:pic>
      <p:pic>
        <p:nvPicPr>
          <p:cNvPr id="7" name="図 6">
            <a:extLst>
              <a:ext uri="{FF2B5EF4-FFF2-40B4-BE49-F238E27FC236}">
                <a16:creationId xmlns:a16="http://schemas.microsoft.com/office/drawing/2014/main" id="{9F853B9C-512A-AB1E-5227-80235BB949B7}"/>
              </a:ext>
            </a:extLst>
          </p:cNvPr>
          <p:cNvPicPr>
            <a:picLocks noChangeAspect="1"/>
          </p:cNvPicPr>
          <p:nvPr/>
        </p:nvPicPr>
        <p:blipFill>
          <a:blip r:embed="rId4"/>
          <a:stretch>
            <a:fillRect/>
          </a:stretch>
        </p:blipFill>
        <p:spPr>
          <a:xfrm>
            <a:off x="486249" y="1235103"/>
            <a:ext cx="3067178" cy="544717"/>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メッセージを送る①</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625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左の図は「</a:t>
            </a:r>
            <a:r>
              <a:rPr lang="en-US" altLang="ja-JP" dirty="0">
                <a:latin typeface="UD デジタル 教科書体 N-B" panose="02020700000000000000" pitchFamily="17" charset="-128"/>
                <a:ea typeface="UD デジタル 教科書体 N-B" panose="02020700000000000000" pitchFamily="17" charset="-128"/>
              </a:rPr>
              <a:t>01</a:t>
            </a:r>
            <a:r>
              <a:rPr lang="ja-JP" altLang="en-US" dirty="0">
                <a:latin typeface="UD デジタル 教科書体 N-B" panose="02020700000000000000" pitchFamily="17" charset="-128"/>
                <a:ea typeface="UD デジタル 教科書体 N-B" panose="02020700000000000000" pitchFamily="17" charset="-128"/>
              </a:rPr>
              <a:t>国語</a:t>
            </a:r>
            <a:r>
              <a:rPr kumimoji="1" lang="ja-JP" altLang="en-US" dirty="0">
                <a:latin typeface="UD デジタル 教科書体 N-B" panose="02020700000000000000" pitchFamily="17" charset="-128"/>
                <a:ea typeface="UD デジタル 教科書体 N-B" panose="02020700000000000000" pitchFamily="17" charset="-128"/>
              </a:rPr>
              <a:t>」チャネルになっていますが、それぞれのチャネルで投稿することができます。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◆チャネルで</a:t>
            </a:r>
            <a:r>
              <a:rPr lang="ja-JP" altLang="en-US" dirty="0">
                <a:latin typeface="UD デジタル 教科書体 N-B" panose="02020700000000000000" pitchFamily="17" charset="-128"/>
                <a:ea typeface="UD デジタル 教科書体 N-B" panose="02020700000000000000" pitchFamily="17" charset="-128"/>
              </a:rPr>
              <a:t>メッセージを投稿するときの手順</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①チャネルで投稿を選択</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②「投稿の開始」を押す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③</a:t>
            </a:r>
            <a:r>
              <a:rPr lang="ja-JP" altLang="en-US" dirty="0">
                <a:latin typeface="UD デジタル 教科書体 N-B" panose="02020700000000000000" pitchFamily="17" charset="-128"/>
                <a:ea typeface="UD デジタル 教科書体 N-B" panose="02020700000000000000" pitchFamily="17" charset="-128"/>
              </a:rPr>
              <a:t>「件名を追加」を選択して、メッセージの</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件名を入力（省略可）</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⑤「メッセージを入力</a:t>
            </a:r>
            <a:r>
              <a:rPr kumimoji="1" lang="en-US" altLang="ja-JP"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」にメッセージを入力</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⑥メッセージ入力後に「投稿」ボタンを押すと</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送信されます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書体・色・大きさなどを変更するときは、</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それぞれのボタンを押して調整します。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BA9FF9ED-EDF2-E4ED-A8DD-682923376061}"/>
              </a:ext>
            </a:extLst>
          </p:cNvPr>
          <p:cNvSpPr/>
          <p:nvPr/>
        </p:nvSpPr>
        <p:spPr>
          <a:xfrm>
            <a:off x="1716657" y="1253330"/>
            <a:ext cx="439947" cy="4374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下 10">
            <a:extLst>
              <a:ext uri="{FF2B5EF4-FFF2-40B4-BE49-F238E27FC236}">
                <a16:creationId xmlns:a16="http://schemas.microsoft.com/office/drawing/2014/main" id="{0B61B8F7-1318-FF15-6146-F25C31CBD86F}"/>
              </a:ext>
            </a:extLst>
          </p:cNvPr>
          <p:cNvSpPr/>
          <p:nvPr/>
        </p:nvSpPr>
        <p:spPr>
          <a:xfrm>
            <a:off x="1716657" y="1786295"/>
            <a:ext cx="439947" cy="4374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下 15">
            <a:extLst>
              <a:ext uri="{FF2B5EF4-FFF2-40B4-BE49-F238E27FC236}">
                <a16:creationId xmlns:a16="http://schemas.microsoft.com/office/drawing/2014/main" id="{1F268E20-3402-62C4-C852-5B5B1E0DEAD9}"/>
              </a:ext>
            </a:extLst>
          </p:cNvPr>
          <p:cNvSpPr/>
          <p:nvPr/>
        </p:nvSpPr>
        <p:spPr>
          <a:xfrm>
            <a:off x="1716657" y="2844422"/>
            <a:ext cx="439947" cy="4374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矢印: 下 22">
            <a:extLst>
              <a:ext uri="{FF2B5EF4-FFF2-40B4-BE49-F238E27FC236}">
                <a16:creationId xmlns:a16="http://schemas.microsoft.com/office/drawing/2014/main" id="{5C356408-DF8D-8EBA-602C-A052B5B57B9D}"/>
              </a:ext>
            </a:extLst>
          </p:cNvPr>
          <p:cNvSpPr/>
          <p:nvPr/>
        </p:nvSpPr>
        <p:spPr>
          <a:xfrm>
            <a:off x="1742778" y="5611618"/>
            <a:ext cx="439947" cy="4374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01EEBC28-B22F-A8E7-F11C-9ADB3102E09B}"/>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9" name="四角形: 角を丸くする 8">
            <a:hlinkClick r:id="rId5" action="ppaction://hlinksldjump"/>
            <a:extLst>
              <a:ext uri="{FF2B5EF4-FFF2-40B4-BE49-F238E27FC236}">
                <a16:creationId xmlns:a16="http://schemas.microsoft.com/office/drawing/2014/main" id="{0DDDDCA6-257D-B3DE-74A3-B2721620D944}"/>
              </a:ext>
            </a:extLst>
          </p:cNvPr>
          <p:cNvSpPr/>
          <p:nvPr/>
        </p:nvSpPr>
        <p:spPr>
          <a:xfrm>
            <a:off x="6430537" y="6176963"/>
            <a:ext cx="3360008"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【3】</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メッセージの送信と管理</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25" name="図 24">
            <a:extLst>
              <a:ext uri="{FF2B5EF4-FFF2-40B4-BE49-F238E27FC236}">
                <a16:creationId xmlns:a16="http://schemas.microsoft.com/office/drawing/2014/main" id="{D6ABC5BE-1015-9E71-F36D-779E14F2E746}"/>
              </a:ext>
            </a:extLst>
          </p:cNvPr>
          <p:cNvPicPr>
            <a:picLocks noChangeAspect="1"/>
          </p:cNvPicPr>
          <p:nvPr/>
        </p:nvPicPr>
        <p:blipFill>
          <a:blip r:embed="rId6"/>
          <a:stretch>
            <a:fillRect/>
          </a:stretch>
        </p:blipFill>
        <p:spPr>
          <a:xfrm>
            <a:off x="351175" y="3338097"/>
            <a:ext cx="5744825" cy="2130710"/>
          </a:xfrm>
          <a:prstGeom prst="rect">
            <a:avLst/>
          </a:prstGeom>
          <a:ln>
            <a:solidFill>
              <a:schemeClr val="tx1"/>
            </a:solidFill>
          </a:ln>
        </p:spPr>
      </p:pic>
    </p:spTree>
    <p:extLst>
      <p:ext uri="{BB962C8B-B14F-4D97-AF65-F5344CB8AC3E}">
        <p14:creationId xmlns:p14="http://schemas.microsoft.com/office/powerpoint/2010/main" val="3588434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0B193-6F0D-653B-6561-32F8B785776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5825ED5-34F2-4364-5426-64862219EB59}"/>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メッセージを送る②</a:t>
            </a:r>
          </a:p>
        </p:txBody>
      </p:sp>
      <p:sp>
        <p:nvSpPr>
          <p:cNvPr id="4" name="コンテンツ プレースホルダー 3">
            <a:extLst>
              <a:ext uri="{FF2B5EF4-FFF2-40B4-BE49-F238E27FC236}">
                <a16:creationId xmlns:a16="http://schemas.microsoft.com/office/drawing/2014/main" id="{C305EB4A-D4E6-8987-6026-4493B3C56B1D}"/>
              </a:ext>
            </a:extLst>
          </p:cNvPr>
          <p:cNvSpPr>
            <a:spLocks noGrp="1"/>
          </p:cNvSpPr>
          <p:nvPr>
            <p:ph sz="half" idx="2"/>
          </p:nvPr>
        </p:nvSpPr>
        <p:spPr>
          <a:xfrm>
            <a:off x="6825673" y="1365368"/>
            <a:ext cx="5181600" cy="4749614"/>
          </a:xfrm>
        </p:spPr>
        <p:txBody>
          <a:bodyPr>
            <a:normAutofit fontScale="550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①文字を太文字に</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②文字を斜字に</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③文字にアンダーラインを引く</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④取り消し線</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⑤箇条書きにする</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⑥番号付きリストをつくる</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⑦文字にハイライトをつける　例→</a:t>
            </a:r>
            <a:r>
              <a:rPr lang="ja-JP" altLang="en-US" dirty="0">
                <a:highlight>
                  <a:srgbClr val="FFFF00"/>
                </a:highlight>
                <a:latin typeface="UD デジタル 教科書体 N-B" panose="02020700000000000000" pitchFamily="17" charset="-128"/>
                <a:ea typeface="UD デジタル 教科書体 N-B" panose="02020700000000000000" pitchFamily="17" charset="-128"/>
              </a:rPr>
              <a:t>注意</a:t>
            </a:r>
            <a:endParaRPr lang="en-US" altLang="ja-JP" dirty="0">
              <a:highlight>
                <a:srgbClr val="FFFF00"/>
              </a:highlight>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⑧文字の色の変更</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⑨文字の大きさの変更</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⑩引用の枠をつくる</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⑪リンクに名前をつけて貼りつける</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⑫コードブロックを使う</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⑬コードスニペットを使う</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445C878-D4B8-41FE-A207-8E077967F063}"/>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FC91BB11-5330-B900-B580-56D4DD40BF03}"/>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pic>
        <p:nvPicPr>
          <p:cNvPr id="10" name="図 9">
            <a:extLst>
              <a:ext uri="{FF2B5EF4-FFF2-40B4-BE49-F238E27FC236}">
                <a16:creationId xmlns:a16="http://schemas.microsoft.com/office/drawing/2014/main" id="{02833E93-BCD3-94DF-4E57-115F73F44785}"/>
              </a:ext>
            </a:extLst>
          </p:cNvPr>
          <p:cNvPicPr>
            <a:picLocks noChangeAspect="1"/>
          </p:cNvPicPr>
          <p:nvPr/>
        </p:nvPicPr>
        <p:blipFill>
          <a:blip r:embed="rId2"/>
          <a:stretch>
            <a:fillRect/>
          </a:stretch>
        </p:blipFill>
        <p:spPr>
          <a:xfrm>
            <a:off x="706962" y="2533613"/>
            <a:ext cx="5553850" cy="533474"/>
          </a:xfrm>
          <a:prstGeom prst="rect">
            <a:avLst/>
          </a:prstGeom>
          <a:ln>
            <a:solidFill>
              <a:schemeClr val="tx1"/>
            </a:solidFill>
          </a:ln>
        </p:spPr>
      </p:pic>
      <p:sp>
        <p:nvSpPr>
          <p:cNvPr id="12" name="テキスト ボックス 11">
            <a:extLst>
              <a:ext uri="{FF2B5EF4-FFF2-40B4-BE49-F238E27FC236}">
                <a16:creationId xmlns:a16="http://schemas.microsoft.com/office/drawing/2014/main" id="{9EFB6D2B-B8B9-E656-0EA1-BE7DBAFB5A4F}"/>
              </a:ext>
            </a:extLst>
          </p:cNvPr>
          <p:cNvSpPr txBox="1"/>
          <p:nvPr/>
        </p:nvSpPr>
        <p:spPr>
          <a:xfrm>
            <a:off x="678387" y="2387047"/>
            <a:ext cx="4916731" cy="369332"/>
          </a:xfrm>
          <a:prstGeom prst="rect">
            <a:avLst/>
          </a:prstGeom>
          <a:solidFill>
            <a:schemeClr val="bg1"/>
          </a:solidFill>
        </p:spPr>
        <p:txBody>
          <a:bodyPr wrap="non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① </a:t>
            </a:r>
            <a:r>
              <a:rPr lang="ja-JP" altLang="en-US" dirty="0">
                <a:latin typeface="UD デジタル 教科書体 N-B" panose="02020700000000000000" pitchFamily="17" charset="-128"/>
                <a:ea typeface="UD デジタル 教科書体 N-B" panose="02020700000000000000" pitchFamily="17" charset="-128"/>
              </a:rPr>
              <a:t>② ③ ④  ⑤ ⑥  ⑦ ⑧ ⑨　⑩ ⑪ ⑫ ⑬</a:t>
            </a:r>
            <a:endParaRPr kumimoji="1" lang="ja-JP" altLang="en-US" dirty="0">
              <a:latin typeface="UD デジタル 教科書体 N-B" panose="02020700000000000000" pitchFamily="17" charset="-128"/>
              <a:ea typeface="UD デジタル 教科書体 N-B" panose="02020700000000000000" pitchFamily="17" charset="-128"/>
            </a:endParaRPr>
          </a:p>
        </p:txBody>
      </p:sp>
      <p:sp>
        <p:nvSpPr>
          <p:cNvPr id="17" name="コンテンツ プレースホルダー 3">
            <a:extLst>
              <a:ext uri="{FF2B5EF4-FFF2-40B4-BE49-F238E27FC236}">
                <a16:creationId xmlns:a16="http://schemas.microsoft.com/office/drawing/2014/main" id="{41CF456E-C473-149D-2A8E-8C3C858DFD0E}"/>
              </a:ext>
            </a:extLst>
          </p:cNvPr>
          <p:cNvSpPr txBox="1">
            <a:spLocks/>
          </p:cNvSpPr>
          <p:nvPr/>
        </p:nvSpPr>
        <p:spPr>
          <a:xfrm>
            <a:off x="866775" y="1302836"/>
            <a:ext cx="4857750" cy="86886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2000" dirty="0">
                <a:latin typeface="UD デジタル 教科書体 N-B" panose="02020700000000000000" pitchFamily="17" charset="-128"/>
                <a:ea typeface="UD デジタル 教科書体 N-B" panose="02020700000000000000" pitchFamily="17" charset="-128"/>
              </a:rPr>
              <a:t>○メッセージを送るときに文字の大きさ</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sz="2000" dirty="0">
                <a:latin typeface="UD デジタル 教科書体 N-B" panose="02020700000000000000" pitchFamily="17" charset="-128"/>
                <a:ea typeface="UD デジタル 教科書体 N-B" panose="02020700000000000000" pitchFamily="17" charset="-128"/>
              </a:rPr>
              <a:t>　などを変えることができます</a:t>
            </a:r>
            <a:endParaRPr lang="en-US" altLang="ja-JP" sz="2000" dirty="0">
              <a:latin typeface="UD デジタル 教科書体 N-B" panose="02020700000000000000" pitchFamily="17" charset="-128"/>
              <a:ea typeface="UD デジタル 教科書体 N-B" panose="02020700000000000000" pitchFamily="17" charset="-128"/>
            </a:endParaRPr>
          </a:p>
        </p:txBody>
      </p:sp>
      <p:pic>
        <p:nvPicPr>
          <p:cNvPr id="19" name="図 18">
            <a:extLst>
              <a:ext uri="{FF2B5EF4-FFF2-40B4-BE49-F238E27FC236}">
                <a16:creationId xmlns:a16="http://schemas.microsoft.com/office/drawing/2014/main" id="{E5278D79-82E1-0C3B-9D64-4B8E9618FBD5}"/>
              </a:ext>
            </a:extLst>
          </p:cNvPr>
          <p:cNvPicPr>
            <a:picLocks noChangeAspect="1"/>
          </p:cNvPicPr>
          <p:nvPr/>
        </p:nvPicPr>
        <p:blipFill>
          <a:blip r:embed="rId3"/>
          <a:stretch>
            <a:fillRect/>
          </a:stretch>
        </p:blipFill>
        <p:spPr>
          <a:xfrm>
            <a:off x="3373409" y="3193415"/>
            <a:ext cx="1884461" cy="3299460"/>
          </a:xfrm>
          <a:prstGeom prst="rect">
            <a:avLst/>
          </a:prstGeom>
          <a:ln>
            <a:solidFill>
              <a:schemeClr val="tx1"/>
            </a:solidFill>
          </a:ln>
        </p:spPr>
      </p:pic>
      <p:sp>
        <p:nvSpPr>
          <p:cNvPr id="8" name="正方形/長方形 7">
            <a:extLst>
              <a:ext uri="{FF2B5EF4-FFF2-40B4-BE49-F238E27FC236}">
                <a16:creationId xmlns:a16="http://schemas.microsoft.com/office/drawing/2014/main" id="{D6F8D097-2780-B62D-DB0B-DA83008BB4AA}"/>
              </a:ext>
            </a:extLst>
          </p:cNvPr>
          <p:cNvSpPr/>
          <p:nvPr/>
        </p:nvSpPr>
        <p:spPr>
          <a:xfrm>
            <a:off x="5653279" y="2597138"/>
            <a:ext cx="439947" cy="4374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折線 19">
            <a:extLst>
              <a:ext uri="{FF2B5EF4-FFF2-40B4-BE49-F238E27FC236}">
                <a16:creationId xmlns:a16="http://schemas.microsoft.com/office/drawing/2014/main" id="{338069BE-8B2F-2EC1-4946-AA2B435595D2}"/>
              </a:ext>
            </a:extLst>
          </p:cNvPr>
          <p:cNvSpPr/>
          <p:nvPr/>
        </p:nvSpPr>
        <p:spPr>
          <a:xfrm flipH="1" flipV="1">
            <a:off x="5356993" y="3106702"/>
            <a:ext cx="592571" cy="643970"/>
          </a:xfrm>
          <a:prstGeom prst="ben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コンテンツ プレースホルダー 3">
            <a:extLst>
              <a:ext uri="{FF2B5EF4-FFF2-40B4-BE49-F238E27FC236}">
                <a16:creationId xmlns:a16="http://schemas.microsoft.com/office/drawing/2014/main" id="{72BE69D2-D052-4554-9664-01E3393EDFDA}"/>
              </a:ext>
            </a:extLst>
          </p:cNvPr>
          <p:cNvSpPr txBox="1">
            <a:spLocks/>
          </p:cNvSpPr>
          <p:nvPr/>
        </p:nvSpPr>
        <p:spPr>
          <a:xfrm>
            <a:off x="504663" y="5120731"/>
            <a:ext cx="2287720" cy="708568"/>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ja-JP" altLang="en-US" sz="1600" dirty="0">
                <a:latin typeface="UD デジタル 教科書体 N-B" panose="02020700000000000000" pitchFamily="17" charset="-128"/>
                <a:ea typeface="UD デジタル 教科書体 N-B" panose="02020700000000000000" pitchFamily="17" charset="-128"/>
              </a:rPr>
              <a:t>○メッセージ内に表を</a:t>
            </a: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gn="ctr">
              <a:lnSpc>
                <a:spcPct val="100000"/>
              </a:lnSpc>
              <a:buFont typeface="Arial" panose="020B0604020202020204" pitchFamily="34" charset="0"/>
              <a:buNone/>
            </a:pPr>
            <a:r>
              <a:rPr lang="ja-JP" altLang="en-US" sz="1600" dirty="0">
                <a:latin typeface="UD デジタル 教科書体 N-B" panose="02020700000000000000" pitchFamily="17" charset="-128"/>
                <a:ea typeface="UD デジタル 教科書体 N-B" panose="02020700000000000000" pitchFamily="17" charset="-128"/>
              </a:rPr>
              <a:t>入れることもできます</a:t>
            </a:r>
            <a:endParaRPr lang="en-US" altLang="ja-JP" sz="1600" dirty="0">
              <a:latin typeface="UD デジタル 教科書体 N-B" panose="02020700000000000000" pitchFamily="17" charset="-128"/>
              <a:ea typeface="UD デジタル 教科書体 N-B" panose="02020700000000000000" pitchFamily="17" charset="-128"/>
            </a:endParaRPr>
          </a:p>
        </p:txBody>
      </p:sp>
      <p:sp>
        <p:nvSpPr>
          <p:cNvPr id="22" name="正方形/長方形 21">
            <a:extLst>
              <a:ext uri="{FF2B5EF4-FFF2-40B4-BE49-F238E27FC236}">
                <a16:creationId xmlns:a16="http://schemas.microsoft.com/office/drawing/2014/main" id="{B8369DA2-E0B6-D506-4BBA-5B317896AB71}"/>
              </a:ext>
            </a:extLst>
          </p:cNvPr>
          <p:cNvSpPr/>
          <p:nvPr/>
        </p:nvSpPr>
        <p:spPr>
          <a:xfrm>
            <a:off x="3442226" y="5037569"/>
            <a:ext cx="1720324" cy="8774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右 23">
            <a:extLst>
              <a:ext uri="{FF2B5EF4-FFF2-40B4-BE49-F238E27FC236}">
                <a16:creationId xmlns:a16="http://schemas.microsoft.com/office/drawing/2014/main" id="{183384BB-ED06-9CF9-4CEC-910CE7B10AA0}"/>
              </a:ext>
            </a:extLst>
          </p:cNvPr>
          <p:cNvSpPr/>
          <p:nvPr/>
        </p:nvSpPr>
        <p:spPr>
          <a:xfrm flipH="1">
            <a:off x="2826792" y="5289462"/>
            <a:ext cx="581025" cy="371107"/>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hlinkClick r:id="rId4" action="ppaction://hlinksldjump"/>
            <a:extLst>
              <a:ext uri="{FF2B5EF4-FFF2-40B4-BE49-F238E27FC236}">
                <a16:creationId xmlns:a16="http://schemas.microsoft.com/office/drawing/2014/main" id="{61F8F679-BC4A-765A-4119-305AAD1BC972}"/>
              </a:ext>
            </a:extLst>
          </p:cNvPr>
          <p:cNvSpPr/>
          <p:nvPr/>
        </p:nvSpPr>
        <p:spPr>
          <a:xfrm>
            <a:off x="6430537" y="6176963"/>
            <a:ext cx="3360008"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【3】</a:t>
            </a:r>
            <a:r>
              <a:rPr kumimoji="1" lang="ja-JP" altLang="en-US" sz="1400" dirty="0">
                <a:solidFill>
                  <a:schemeClr val="tx1"/>
                </a:solidFill>
              </a:rPr>
              <a:t>メッセージの送信と管理</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1747552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3E215BB5-54BD-E689-AAD1-8B283DDD6584}"/>
              </a:ext>
            </a:extLst>
          </p:cNvPr>
          <p:cNvPicPr>
            <a:picLocks noChangeAspect="1"/>
          </p:cNvPicPr>
          <p:nvPr/>
        </p:nvPicPr>
        <p:blipFill>
          <a:blip r:embed="rId2"/>
          <a:stretch>
            <a:fillRect/>
          </a:stretch>
        </p:blipFill>
        <p:spPr>
          <a:xfrm>
            <a:off x="981634" y="1925906"/>
            <a:ext cx="3410426" cy="2514951"/>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メッセージを送る③</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92500" lnSpcReduction="10000"/>
          </a:bodyPr>
          <a:lstStyle/>
          <a:p>
            <a:pPr marL="0" indent="0">
              <a:lnSpc>
                <a:spcPct val="120000"/>
              </a:lnSpc>
              <a:buNone/>
            </a:pPr>
            <a:r>
              <a:rPr kumimoji="1" lang="ja-JP" altLang="en-US" sz="2600" dirty="0">
                <a:latin typeface="UD デジタル 教科書体 N-B" panose="02020700000000000000" pitchFamily="17" charset="-128"/>
                <a:ea typeface="UD デジタル 教科書体 N-B" panose="02020700000000000000" pitchFamily="17" charset="-128"/>
              </a:rPr>
              <a:t>◆メンション</a:t>
            </a:r>
            <a:endParaRPr kumimoji="1" lang="en-US" altLang="ja-JP" sz="2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600" dirty="0">
                <a:latin typeface="UD デジタル 教科書体 N-B" panose="02020700000000000000" pitchFamily="17" charset="-128"/>
                <a:ea typeface="UD デジタル 教科書体 N-B" panose="02020700000000000000" pitchFamily="17" charset="-128"/>
              </a:rPr>
              <a:t>・メッセージにメンションをつけて送ると、</a:t>
            </a: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600" dirty="0">
                <a:latin typeface="UD デジタル 教科書体 N-B" panose="02020700000000000000" pitchFamily="17" charset="-128"/>
                <a:ea typeface="UD デジタル 教科書体 N-B" panose="02020700000000000000" pitchFamily="17" charset="-128"/>
              </a:rPr>
              <a:t>　相手のアクティビティにお知らせがされます。</a:t>
            </a: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600" dirty="0">
                <a:latin typeface="UD デジタル 教科書体 N-B" panose="02020700000000000000" pitchFamily="17" charset="-128"/>
                <a:ea typeface="UD デジタル 教科書体 N-B" panose="02020700000000000000" pitchFamily="17" charset="-128"/>
              </a:rPr>
              <a:t>・必ず見てほしい連絡などを送信をするときに使います。</a:t>
            </a: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600" dirty="0">
                <a:latin typeface="UD デジタル 教科書体 N-B" panose="02020700000000000000" pitchFamily="17" charset="-128"/>
                <a:ea typeface="UD デジタル 教科書体 N-B" panose="02020700000000000000" pitchFamily="17" charset="-128"/>
              </a:rPr>
              <a:t>①メッセージ入力画面で、半角で「＠」を入れると、</a:t>
            </a: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600" dirty="0">
                <a:latin typeface="UD デジタル 教科書体 N-B" panose="02020700000000000000" pitchFamily="17" charset="-128"/>
                <a:ea typeface="UD デジタル 教科書体 N-B" panose="02020700000000000000" pitchFamily="17" charset="-128"/>
              </a:rPr>
              <a:t>　メンバーの名前やタグが表示されます。</a:t>
            </a: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sz="1600" dirty="0">
                <a:latin typeface="UD デジタル 教科書体 N-B" panose="02020700000000000000" pitchFamily="17" charset="-128"/>
                <a:ea typeface="UD デジタル 教科書体 N-B" panose="02020700000000000000" pitchFamily="17" charset="-128"/>
              </a:rPr>
              <a:t>②メンションするものを選択します。</a:t>
            </a:r>
            <a:endParaRPr kumimoji="1"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600" dirty="0">
                <a:latin typeface="UD デジタル 教科書体 N-B" panose="02020700000000000000" pitchFamily="17" charset="-128"/>
                <a:ea typeface="UD デジタル 教科書体 N-B" panose="02020700000000000000" pitchFamily="17" charset="-128"/>
              </a:rPr>
              <a:t>③メッセージにメンションが入ります。</a:t>
            </a:r>
            <a:endParaRPr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sz="1600" dirty="0">
                <a:latin typeface="UD デジタル 教科書体 N-B" panose="02020700000000000000" pitchFamily="17" charset="-128"/>
                <a:ea typeface="UD デジタル 教科書体 N-B" panose="02020700000000000000" pitchFamily="17" charset="-128"/>
              </a:rPr>
              <a:t>　そうすると、「＠」は消えて、メンション</a:t>
            </a:r>
            <a:endParaRPr kumimoji="1"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600" dirty="0">
                <a:latin typeface="UD デジタル 教科書体 N-B" panose="02020700000000000000" pitchFamily="17" charset="-128"/>
                <a:ea typeface="UD デジタル 教科書体 N-B" panose="02020700000000000000" pitchFamily="17" charset="-128"/>
              </a:rPr>
              <a:t>　</a:t>
            </a:r>
            <a:r>
              <a:rPr kumimoji="1" lang="ja-JP" altLang="en-US" sz="1600" dirty="0">
                <a:latin typeface="UD デジタル 教科書体 N-B" panose="02020700000000000000" pitchFamily="17" charset="-128"/>
                <a:ea typeface="UD デジタル 教科書体 N-B" panose="02020700000000000000" pitchFamily="17" charset="-128"/>
              </a:rPr>
              <a:t>する人やタグに変わり、字の色も変化します。</a:t>
            </a:r>
            <a:endParaRPr kumimoji="1" lang="en-US" altLang="ja-JP" sz="16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en-US" altLang="ja-JP" sz="1600" dirty="0">
                <a:latin typeface="UD デジタル 教科書体 N-B" panose="02020700000000000000" pitchFamily="17" charset="-128"/>
                <a:ea typeface="UD デジタル 教科書体 N-B" panose="02020700000000000000" pitchFamily="17" charset="-128"/>
              </a:rPr>
              <a:t>【</a:t>
            </a:r>
            <a:r>
              <a:rPr lang="ja-JP" altLang="en-US" sz="1600" dirty="0">
                <a:latin typeface="UD デジタル 教科書体 N-B" panose="02020700000000000000" pitchFamily="17" charset="-128"/>
                <a:ea typeface="UD デジタル 教科書体 N-B" panose="02020700000000000000" pitchFamily="17" charset="-128"/>
              </a:rPr>
              <a:t>注意</a:t>
            </a:r>
            <a:r>
              <a:rPr lang="en-US" altLang="ja-JP" sz="1600" dirty="0">
                <a:latin typeface="UD デジタル 教科書体 N-B" panose="02020700000000000000" pitchFamily="17" charset="-128"/>
                <a:ea typeface="UD デジタル 教科書体 N-B" panose="02020700000000000000" pitchFamily="17" charset="-128"/>
              </a:rPr>
              <a:t>】</a:t>
            </a:r>
            <a:r>
              <a:rPr lang="ja-JP" altLang="en-US" sz="1600" dirty="0">
                <a:latin typeface="UD デジタル 教科書体 N-B" panose="02020700000000000000" pitchFamily="17" charset="-128"/>
                <a:ea typeface="UD デジタル 教科書体 N-B" panose="02020700000000000000" pitchFamily="17" charset="-128"/>
              </a:rPr>
              <a:t>メンションをつけすぎると「オオカミ少年」になり、注目してくれなくなるので、必要に応じて使うようにしてください</a:t>
            </a:r>
            <a:endParaRPr kumimoji="1" lang="en-US" altLang="ja-JP" sz="1600"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10" name="正方形/長方形 9">
            <a:extLst>
              <a:ext uri="{FF2B5EF4-FFF2-40B4-BE49-F238E27FC236}">
                <a16:creationId xmlns:a16="http://schemas.microsoft.com/office/drawing/2014/main" id="{FA71DF13-5F99-CA70-57DC-3004BA4238C3}"/>
              </a:ext>
            </a:extLst>
          </p:cNvPr>
          <p:cNvSpPr/>
          <p:nvPr/>
        </p:nvSpPr>
        <p:spPr>
          <a:xfrm>
            <a:off x="981634" y="4144119"/>
            <a:ext cx="713816" cy="26741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8B4EF107-5E39-0195-FAB0-D1014CE317FD}"/>
              </a:ext>
            </a:extLst>
          </p:cNvPr>
          <p:cNvSpPr/>
          <p:nvPr/>
        </p:nvSpPr>
        <p:spPr>
          <a:xfrm>
            <a:off x="1136190" y="3600450"/>
            <a:ext cx="2109033" cy="5143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コネクタ: カギ線 12">
            <a:extLst>
              <a:ext uri="{FF2B5EF4-FFF2-40B4-BE49-F238E27FC236}">
                <a16:creationId xmlns:a16="http://schemas.microsoft.com/office/drawing/2014/main" id="{A2862ED4-F97F-AAE3-3288-6032CBB96D8F}"/>
              </a:ext>
            </a:extLst>
          </p:cNvPr>
          <p:cNvCxnSpPr>
            <a:cxnSpLocks/>
            <a:stCxn id="10" idx="1"/>
            <a:endCxn id="11" idx="1"/>
          </p:cNvCxnSpPr>
          <p:nvPr/>
        </p:nvCxnSpPr>
        <p:spPr>
          <a:xfrm rot="10800000" flipH="1">
            <a:off x="981634" y="3857626"/>
            <a:ext cx="154556" cy="420203"/>
          </a:xfrm>
          <a:prstGeom prst="bentConnector3">
            <a:avLst>
              <a:gd name="adj1" fmla="val -147908"/>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コネクタ: カギ線 16">
            <a:extLst>
              <a:ext uri="{FF2B5EF4-FFF2-40B4-BE49-F238E27FC236}">
                <a16:creationId xmlns:a16="http://schemas.microsoft.com/office/drawing/2014/main" id="{B00FBCE0-F42F-F71C-C6D0-61840A553F6E}"/>
              </a:ext>
            </a:extLst>
          </p:cNvPr>
          <p:cNvCxnSpPr>
            <a:cxnSpLocks/>
            <a:stCxn id="11" idx="3"/>
            <a:endCxn id="26" idx="1"/>
          </p:cNvCxnSpPr>
          <p:nvPr/>
        </p:nvCxnSpPr>
        <p:spPr>
          <a:xfrm>
            <a:off x="3245223" y="3857625"/>
            <a:ext cx="642654" cy="439521"/>
          </a:xfrm>
          <a:prstGeom prst="bent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C2AB774D-D476-EDAF-C547-EA9C49DBEEB8}"/>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26" name="図 25">
            <a:extLst>
              <a:ext uri="{FF2B5EF4-FFF2-40B4-BE49-F238E27FC236}">
                <a16:creationId xmlns:a16="http://schemas.microsoft.com/office/drawing/2014/main" id="{C50C04A6-9EE5-1D28-B013-D398885239A2}"/>
              </a:ext>
            </a:extLst>
          </p:cNvPr>
          <p:cNvPicPr>
            <a:picLocks noChangeAspect="1"/>
          </p:cNvPicPr>
          <p:nvPr/>
        </p:nvPicPr>
        <p:blipFill>
          <a:blip r:embed="rId3"/>
          <a:stretch>
            <a:fillRect/>
          </a:stretch>
        </p:blipFill>
        <p:spPr>
          <a:xfrm>
            <a:off x="3887877" y="3742276"/>
            <a:ext cx="1327336" cy="1109740"/>
          </a:xfrm>
          <a:prstGeom prst="rect">
            <a:avLst/>
          </a:prstGeom>
          <a:ln>
            <a:solidFill>
              <a:schemeClr val="tx1"/>
            </a:solidFill>
          </a:ln>
        </p:spPr>
      </p:pic>
      <p:pic>
        <p:nvPicPr>
          <p:cNvPr id="7" name="図 6">
            <a:extLst>
              <a:ext uri="{FF2B5EF4-FFF2-40B4-BE49-F238E27FC236}">
                <a16:creationId xmlns:a16="http://schemas.microsoft.com/office/drawing/2014/main" id="{ABE87205-23E7-F87A-1CB7-FB8319ED771E}"/>
              </a:ext>
            </a:extLst>
          </p:cNvPr>
          <p:cNvPicPr>
            <a:picLocks noChangeAspect="1"/>
          </p:cNvPicPr>
          <p:nvPr/>
        </p:nvPicPr>
        <p:blipFill>
          <a:blip r:embed="rId4"/>
          <a:stretch>
            <a:fillRect/>
          </a:stretch>
        </p:blipFill>
        <p:spPr>
          <a:xfrm>
            <a:off x="4296541" y="4961380"/>
            <a:ext cx="666843" cy="704948"/>
          </a:xfrm>
          <a:prstGeom prst="rect">
            <a:avLst/>
          </a:prstGeom>
        </p:spPr>
      </p:pic>
      <p:sp>
        <p:nvSpPr>
          <p:cNvPr id="9" name="テキスト ボックス 8">
            <a:extLst>
              <a:ext uri="{FF2B5EF4-FFF2-40B4-BE49-F238E27FC236}">
                <a16:creationId xmlns:a16="http://schemas.microsoft.com/office/drawing/2014/main" id="{3D1679E7-DDE0-C424-40D5-5134EC537875}"/>
              </a:ext>
            </a:extLst>
          </p:cNvPr>
          <p:cNvSpPr txBox="1"/>
          <p:nvPr/>
        </p:nvSpPr>
        <p:spPr>
          <a:xfrm>
            <a:off x="484022" y="5052244"/>
            <a:ext cx="3236784" cy="523220"/>
          </a:xfrm>
          <a:prstGeom prst="rect">
            <a:avLst/>
          </a:prstGeom>
          <a:noFill/>
        </p:spPr>
        <p:txBody>
          <a:bodyPr wrap="none" rtlCol="0">
            <a:spAutoFit/>
          </a:bodyPr>
          <a:lstStyle/>
          <a:p>
            <a:r>
              <a:rPr kumimoji="1" lang="ja-JP" altLang="en-US" sz="1400" dirty="0">
                <a:latin typeface="UD デジタル 教科書体 N-B" panose="02020700000000000000" pitchFamily="17" charset="-128"/>
                <a:ea typeface="UD デジタル 教科書体 N-B" panose="02020700000000000000" pitchFamily="17" charset="-128"/>
              </a:rPr>
              <a:t>メンションをつけたときに、相手には</a:t>
            </a:r>
            <a:endParaRPr kumimoji="1" lang="en-US" altLang="ja-JP" sz="1400" dirty="0">
              <a:latin typeface="UD デジタル 教科書体 N-B" panose="02020700000000000000" pitchFamily="17" charset="-128"/>
              <a:ea typeface="UD デジタル 教科書体 N-B" panose="02020700000000000000" pitchFamily="17" charset="-128"/>
            </a:endParaRPr>
          </a:p>
          <a:p>
            <a:r>
              <a:rPr kumimoji="1" lang="ja-JP" altLang="en-US" sz="1400" dirty="0">
                <a:latin typeface="UD デジタル 教科書体 N-B" panose="02020700000000000000" pitchFamily="17" charset="-128"/>
                <a:ea typeface="UD デジタル 教科書体 N-B" panose="02020700000000000000" pitchFamily="17" charset="-128"/>
              </a:rPr>
              <a:t>アクティビティとして通知されます</a:t>
            </a:r>
          </a:p>
        </p:txBody>
      </p:sp>
      <p:sp>
        <p:nvSpPr>
          <p:cNvPr id="12" name="矢印: 右 11">
            <a:extLst>
              <a:ext uri="{FF2B5EF4-FFF2-40B4-BE49-F238E27FC236}">
                <a16:creationId xmlns:a16="http://schemas.microsoft.com/office/drawing/2014/main" id="{4FE40FDE-D624-B185-2377-2DB7FD978CD0}"/>
              </a:ext>
            </a:extLst>
          </p:cNvPr>
          <p:cNvSpPr/>
          <p:nvPr/>
        </p:nvSpPr>
        <p:spPr>
          <a:xfrm>
            <a:off x="3856678" y="5180680"/>
            <a:ext cx="303991" cy="2663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A199FA37-9432-42F1-A3A1-720AAC7370A8}"/>
              </a:ext>
            </a:extLst>
          </p:cNvPr>
          <p:cNvSpPr txBox="1"/>
          <p:nvPr/>
        </p:nvSpPr>
        <p:spPr>
          <a:xfrm>
            <a:off x="1249706" y="5826659"/>
            <a:ext cx="2518638" cy="523220"/>
          </a:xfrm>
          <a:prstGeom prst="rect">
            <a:avLst/>
          </a:prstGeom>
          <a:noFill/>
        </p:spPr>
        <p:txBody>
          <a:bodyPr wrap="none" rtlCol="0">
            <a:spAutoFit/>
          </a:bodyPr>
          <a:lstStyle/>
          <a:p>
            <a:r>
              <a:rPr kumimoji="1" lang="ja-JP" altLang="en-US" sz="1400" dirty="0">
                <a:latin typeface="UD デジタル 教科書体 N-B" panose="02020700000000000000" pitchFamily="17" charset="-128"/>
                <a:ea typeface="UD デジタル 教科書体 N-B" panose="02020700000000000000" pitchFamily="17" charset="-128"/>
              </a:rPr>
              <a:t>異なるアカウントでアクティ</a:t>
            </a:r>
            <a:endParaRPr kumimoji="1" lang="en-US" altLang="ja-JP" sz="1400" dirty="0">
              <a:latin typeface="UD デジタル 教科書体 N-B" panose="02020700000000000000" pitchFamily="17" charset="-128"/>
              <a:ea typeface="UD デジタル 教科書体 N-B" panose="02020700000000000000" pitchFamily="17" charset="-128"/>
            </a:endParaRPr>
          </a:p>
          <a:p>
            <a:r>
              <a:rPr kumimoji="1" lang="ja-JP" altLang="en-US" sz="1400" dirty="0">
                <a:latin typeface="UD デジタル 教科書体 N-B" panose="02020700000000000000" pitchFamily="17" charset="-128"/>
                <a:ea typeface="UD デジタル 教科書体 N-B" panose="02020700000000000000" pitchFamily="17" charset="-128"/>
              </a:rPr>
              <a:t>ビティとして通知されるとき</a:t>
            </a:r>
            <a:endParaRPr kumimoji="1" lang="en-US" altLang="ja-JP" sz="1400" dirty="0">
              <a:latin typeface="UD デジタル 教科書体 N-B" panose="02020700000000000000" pitchFamily="17" charset="-128"/>
              <a:ea typeface="UD デジタル 教科書体 N-B" panose="02020700000000000000" pitchFamily="17" charset="-128"/>
            </a:endParaRPr>
          </a:p>
        </p:txBody>
      </p:sp>
      <p:sp>
        <p:nvSpPr>
          <p:cNvPr id="20" name="矢印: 右 19">
            <a:extLst>
              <a:ext uri="{FF2B5EF4-FFF2-40B4-BE49-F238E27FC236}">
                <a16:creationId xmlns:a16="http://schemas.microsoft.com/office/drawing/2014/main" id="{87E7834F-0283-32E8-ADA0-A352E7020C03}"/>
              </a:ext>
            </a:extLst>
          </p:cNvPr>
          <p:cNvSpPr/>
          <p:nvPr/>
        </p:nvSpPr>
        <p:spPr>
          <a:xfrm>
            <a:off x="3848323" y="5955094"/>
            <a:ext cx="303991" cy="2663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6CD50DDF-B756-CC7F-84BC-FABCFC23F6EB}"/>
              </a:ext>
            </a:extLst>
          </p:cNvPr>
          <p:cNvPicPr>
            <a:picLocks noChangeAspect="1"/>
          </p:cNvPicPr>
          <p:nvPr/>
        </p:nvPicPr>
        <p:blipFill>
          <a:blip r:embed="rId5"/>
          <a:stretch>
            <a:fillRect/>
          </a:stretch>
        </p:blipFill>
        <p:spPr>
          <a:xfrm>
            <a:off x="4300685" y="5854516"/>
            <a:ext cx="914528" cy="447737"/>
          </a:xfrm>
          <a:prstGeom prst="rect">
            <a:avLst/>
          </a:prstGeom>
        </p:spPr>
      </p:pic>
      <p:sp>
        <p:nvSpPr>
          <p:cNvPr id="5" name="四角形: 角を丸くする 4">
            <a:hlinkClick r:id="rId6" action="ppaction://hlinksldjump"/>
            <a:extLst>
              <a:ext uri="{FF2B5EF4-FFF2-40B4-BE49-F238E27FC236}">
                <a16:creationId xmlns:a16="http://schemas.microsoft.com/office/drawing/2014/main" id="{2D19FA5E-EC3A-37D4-31A1-6A2CFF9CB8C1}"/>
              </a:ext>
            </a:extLst>
          </p:cNvPr>
          <p:cNvSpPr/>
          <p:nvPr/>
        </p:nvSpPr>
        <p:spPr>
          <a:xfrm>
            <a:off x="6430537" y="6176963"/>
            <a:ext cx="3360008"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【3】</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メッセージの送信と管理</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306470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08489" y="1199074"/>
            <a:ext cx="10173835" cy="4977889"/>
          </a:xfrm>
        </p:spPr>
        <p:txBody>
          <a:bodyPr>
            <a:normAutofit/>
          </a:bodyPr>
          <a:lstStyle/>
          <a:p>
            <a:pPr marL="0" indent="0">
              <a:lnSpc>
                <a:spcPct val="120000"/>
              </a:lnSpc>
              <a:buNone/>
            </a:pPr>
            <a:r>
              <a:rPr kumimoji="1" lang="ja-JP" altLang="en-US" sz="2400" dirty="0">
                <a:latin typeface="UD デジタル 教科書体 N-B" panose="02020700000000000000" pitchFamily="17" charset="-128"/>
                <a:ea typeface="UD デジタル 教科書体 N-B" panose="02020700000000000000" pitchFamily="17" charset="-128"/>
              </a:rPr>
              <a:t>①送信したメッセージに対して、メンバーに返信をさせたくないとき</a:t>
            </a:r>
            <a:endParaRPr kumimoji="1" lang="en-US" altLang="ja-JP" sz="24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sz="2400" dirty="0">
                <a:latin typeface="UD デジタル 教科書体 N-B" panose="02020700000000000000" pitchFamily="17" charset="-128"/>
                <a:ea typeface="UD デジタル 教科書体 N-B" panose="02020700000000000000" pitchFamily="17" charset="-128"/>
              </a:rPr>
              <a:t>②複数のチャネル（他のチームでも可能）に同じメッセージを送るとき</a:t>
            </a:r>
            <a:endParaRPr kumimoji="1" lang="en-US" altLang="ja-JP" sz="24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sz="2400" dirty="0">
                <a:latin typeface="UD デジタル 教科書体 N-B" panose="02020700000000000000" pitchFamily="17" charset="-128"/>
                <a:ea typeface="UD デジタル 教科書体 N-B" panose="02020700000000000000" pitchFamily="17" charset="-128"/>
              </a:rPr>
              <a:t>　メッセージの右上に出てくる　　 マークを押すと、設定ができます。</a:t>
            </a:r>
            <a:endParaRPr kumimoji="1" lang="en-US" altLang="ja-JP" sz="24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sz="2400" dirty="0">
                <a:latin typeface="UD デジタル 教科書体 N-B" panose="02020700000000000000" pitchFamily="17" charset="-128"/>
                <a:ea typeface="UD デジタル 教科書体 N-B" panose="02020700000000000000" pitchFamily="17" charset="-128"/>
              </a:rPr>
              <a:t>「複数のチャネルに投稿」を押すと、同じ内容が他のチャネルにも同時に送ることができます。</a:t>
            </a:r>
            <a:endParaRPr kumimoji="1" lang="en-US" altLang="ja-JP" sz="24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sz="24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sz="24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sz="2400" dirty="0">
              <a:latin typeface="UD デジタル 教科書体 N-B" panose="02020700000000000000" pitchFamily="17" charset="-128"/>
              <a:ea typeface="UD デジタル 教科書体 N-B" panose="02020700000000000000" pitchFamily="17" charset="-128"/>
            </a:endParaRPr>
          </a:p>
        </p:txBody>
      </p:sp>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メッセージを送る④</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3E071693-A8D0-791E-F5F3-181434FDCD7A}"/>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8" name="図 17">
            <a:extLst>
              <a:ext uri="{FF2B5EF4-FFF2-40B4-BE49-F238E27FC236}">
                <a16:creationId xmlns:a16="http://schemas.microsoft.com/office/drawing/2014/main" id="{055E53B1-3F4B-0A5C-91BB-A21648A4DB77}"/>
              </a:ext>
            </a:extLst>
          </p:cNvPr>
          <p:cNvPicPr>
            <a:picLocks noChangeAspect="1"/>
          </p:cNvPicPr>
          <p:nvPr/>
        </p:nvPicPr>
        <p:blipFill>
          <a:blip r:embed="rId3"/>
          <a:stretch>
            <a:fillRect/>
          </a:stretch>
        </p:blipFill>
        <p:spPr>
          <a:xfrm>
            <a:off x="856268" y="3865958"/>
            <a:ext cx="2972215" cy="2695951"/>
          </a:xfrm>
          <a:prstGeom prst="rect">
            <a:avLst/>
          </a:prstGeom>
          <a:ln>
            <a:solidFill>
              <a:schemeClr val="tx1"/>
            </a:solidFill>
          </a:ln>
        </p:spPr>
      </p:pic>
      <p:sp>
        <p:nvSpPr>
          <p:cNvPr id="21" name="コンテンツ プレースホルダー 4">
            <a:extLst>
              <a:ext uri="{FF2B5EF4-FFF2-40B4-BE49-F238E27FC236}">
                <a16:creationId xmlns:a16="http://schemas.microsoft.com/office/drawing/2014/main" id="{47094330-3231-4FEE-387F-BB8EED443489}"/>
              </a:ext>
            </a:extLst>
          </p:cNvPr>
          <p:cNvSpPr txBox="1">
            <a:spLocks/>
          </p:cNvSpPr>
          <p:nvPr/>
        </p:nvSpPr>
        <p:spPr>
          <a:xfrm>
            <a:off x="4338395" y="4396876"/>
            <a:ext cx="7006861" cy="1501729"/>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1800" dirty="0">
                <a:latin typeface="UD デジタル 教科書体 N-B" panose="02020700000000000000" pitchFamily="17" charset="-128"/>
                <a:ea typeface="UD デジタル 教科書体 N-B" panose="02020700000000000000" pitchFamily="17" charset="-128"/>
              </a:rPr>
              <a:t>複数のチャネルを選ぶと他のチームにも同じ内容が送信できます</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en-US" altLang="ja-JP" sz="1800" dirty="0">
                <a:latin typeface="UD デジタル 教科書体 N-B" panose="02020700000000000000" pitchFamily="17" charset="-128"/>
                <a:ea typeface="UD デジタル 教科書体 N-B" panose="02020700000000000000" pitchFamily="17" charset="-128"/>
              </a:rPr>
              <a:t>(</a:t>
            </a:r>
            <a:r>
              <a:rPr lang="ja-JP" altLang="en-US" sz="1800" dirty="0">
                <a:latin typeface="UD デジタル 教科書体 N-B" panose="02020700000000000000" pitchFamily="17" charset="-128"/>
                <a:ea typeface="UD デジタル 教科書体 N-B" panose="02020700000000000000" pitchFamily="17" charset="-128"/>
              </a:rPr>
              <a:t>注</a:t>
            </a:r>
            <a:r>
              <a:rPr lang="en-US" altLang="ja-JP" sz="1800" dirty="0">
                <a:latin typeface="UD デジタル 教科書体 N-B" panose="02020700000000000000" pitchFamily="17" charset="-128"/>
                <a:ea typeface="UD デジタル 教科書体 N-B" panose="02020700000000000000" pitchFamily="17" charset="-128"/>
              </a:rPr>
              <a:t>1)</a:t>
            </a:r>
            <a:r>
              <a:rPr lang="ja-JP" altLang="en-US" sz="1800" dirty="0">
                <a:latin typeface="UD デジタル 教科書体 N-B" panose="02020700000000000000" pitchFamily="17" charset="-128"/>
                <a:ea typeface="UD デジタル 教科書体 N-B" panose="02020700000000000000" pitchFamily="17" charset="-128"/>
              </a:rPr>
              <a:t>他のチームのチャネルに送るときは、タグは使えません</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en-US" altLang="ja-JP" sz="1800" dirty="0">
                <a:latin typeface="UD デジタル 教科書体 N-B" panose="02020700000000000000" pitchFamily="17" charset="-128"/>
                <a:ea typeface="UD デジタル 教科書体 N-B" panose="02020700000000000000" pitchFamily="17" charset="-128"/>
              </a:rPr>
              <a:t>(</a:t>
            </a:r>
            <a:r>
              <a:rPr lang="ja-JP" altLang="en-US" sz="1800" dirty="0">
                <a:latin typeface="UD デジタル 教科書体 N-B" panose="02020700000000000000" pitchFamily="17" charset="-128"/>
                <a:ea typeface="UD デジタル 教科書体 N-B" panose="02020700000000000000" pitchFamily="17" charset="-128"/>
              </a:rPr>
              <a:t>注</a:t>
            </a:r>
            <a:r>
              <a:rPr lang="en-US" altLang="ja-JP" sz="1800" dirty="0">
                <a:latin typeface="UD デジタル 教科書体 N-B" panose="02020700000000000000" pitchFamily="17" charset="-128"/>
                <a:ea typeface="UD デジタル 教科書体 N-B" panose="02020700000000000000" pitchFamily="17" charset="-128"/>
              </a:rPr>
              <a:t>2)</a:t>
            </a:r>
            <a:r>
              <a:rPr lang="ja-JP" altLang="en-US" sz="1800" dirty="0">
                <a:latin typeface="UD デジタル 教科書体 N-B" panose="02020700000000000000" pitchFamily="17" charset="-128"/>
                <a:ea typeface="UD デジタル 教科書体 N-B" panose="02020700000000000000" pitchFamily="17" charset="-128"/>
              </a:rPr>
              <a:t>クラウドファイルを添付して送るときは、ファイルへのアクセス</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sz="1800" dirty="0">
                <a:latin typeface="UD デジタル 教科書体 N-B" panose="02020700000000000000" pitchFamily="17" charset="-128"/>
                <a:ea typeface="UD デジタル 教科書体 N-B" panose="02020700000000000000" pitchFamily="17" charset="-128"/>
              </a:rPr>
              <a:t>　　権限がないと開くことができません。</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endParaRPr lang="en-US" altLang="ja-JP" sz="1800" dirty="0">
              <a:latin typeface="UD デジタル 教科書体 N-B" panose="02020700000000000000" pitchFamily="17" charset="-128"/>
              <a:ea typeface="UD デジタル 教科書体 N-B" panose="02020700000000000000" pitchFamily="17" charset="-128"/>
            </a:endParaRPr>
          </a:p>
        </p:txBody>
      </p:sp>
      <p:sp>
        <p:nvSpPr>
          <p:cNvPr id="8" name="正方形/長方形 7">
            <a:extLst>
              <a:ext uri="{FF2B5EF4-FFF2-40B4-BE49-F238E27FC236}">
                <a16:creationId xmlns:a16="http://schemas.microsoft.com/office/drawing/2014/main" id="{3B6328C6-133B-F6D9-403A-ED1F6BE5A2DA}"/>
              </a:ext>
            </a:extLst>
          </p:cNvPr>
          <p:cNvSpPr/>
          <p:nvPr/>
        </p:nvSpPr>
        <p:spPr>
          <a:xfrm>
            <a:off x="2475574" y="4153704"/>
            <a:ext cx="635783" cy="33211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コンテンツ プレースホルダー 4">
            <a:extLst>
              <a:ext uri="{FF2B5EF4-FFF2-40B4-BE49-F238E27FC236}">
                <a16:creationId xmlns:a16="http://schemas.microsoft.com/office/drawing/2014/main" id="{F646B6F7-5911-2F93-15BE-D75F97DCCB20}"/>
              </a:ext>
            </a:extLst>
          </p:cNvPr>
          <p:cNvSpPr txBox="1">
            <a:spLocks/>
          </p:cNvSpPr>
          <p:nvPr/>
        </p:nvSpPr>
        <p:spPr>
          <a:xfrm>
            <a:off x="4379309" y="3708077"/>
            <a:ext cx="7812521" cy="445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1800" dirty="0">
                <a:latin typeface="UD デジタル 教科書体 N-B" panose="02020700000000000000" pitchFamily="17" charset="-128"/>
                <a:ea typeface="UD デジタル 教科書体 N-B" panose="02020700000000000000" pitchFamily="17" charset="-128"/>
              </a:rPr>
              <a:t>「あなたとモデレーター」を選択するとメンバーは返信できません</a:t>
            </a:r>
            <a:endParaRPr lang="en-US" altLang="ja-JP" sz="1800" dirty="0">
              <a:latin typeface="UD デジタル 教科書体 N-B" panose="02020700000000000000" pitchFamily="17" charset="-128"/>
              <a:ea typeface="UD デジタル 教科書体 N-B" panose="02020700000000000000" pitchFamily="17" charset="-128"/>
            </a:endParaRPr>
          </a:p>
        </p:txBody>
      </p:sp>
      <p:sp>
        <p:nvSpPr>
          <p:cNvPr id="23" name="正方形/長方形 22">
            <a:extLst>
              <a:ext uri="{FF2B5EF4-FFF2-40B4-BE49-F238E27FC236}">
                <a16:creationId xmlns:a16="http://schemas.microsoft.com/office/drawing/2014/main" id="{635E2077-727D-CD10-7BD3-7C9F60490DFA}"/>
              </a:ext>
            </a:extLst>
          </p:cNvPr>
          <p:cNvSpPr/>
          <p:nvPr/>
        </p:nvSpPr>
        <p:spPr>
          <a:xfrm>
            <a:off x="1303073" y="4914901"/>
            <a:ext cx="1306777" cy="41649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5" name="図 24">
            <a:extLst>
              <a:ext uri="{FF2B5EF4-FFF2-40B4-BE49-F238E27FC236}">
                <a16:creationId xmlns:a16="http://schemas.microsoft.com/office/drawing/2014/main" id="{C0418AC0-BE5E-E158-4A70-802EABAB4ECD}"/>
              </a:ext>
            </a:extLst>
          </p:cNvPr>
          <p:cNvPicPr>
            <a:picLocks noChangeAspect="1"/>
          </p:cNvPicPr>
          <p:nvPr/>
        </p:nvPicPr>
        <p:blipFill>
          <a:blip r:embed="rId4"/>
          <a:stretch>
            <a:fillRect/>
          </a:stretch>
        </p:blipFill>
        <p:spPr>
          <a:xfrm>
            <a:off x="5233945" y="2365395"/>
            <a:ext cx="600159" cy="457264"/>
          </a:xfrm>
          <a:prstGeom prst="rect">
            <a:avLst/>
          </a:prstGeom>
          <a:ln>
            <a:solidFill>
              <a:schemeClr val="tx1"/>
            </a:solidFill>
          </a:ln>
        </p:spPr>
      </p:pic>
      <p:cxnSp>
        <p:nvCxnSpPr>
          <p:cNvPr id="27" name="コネクタ: カギ線 26">
            <a:extLst>
              <a:ext uri="{FF2B5EF4-FFF2-40B4-BE49-F238E27FC236}">
                <a16:creationId xmlns:a16="http://schemas.microsoft.com/office/drawing/2014/main" id="{85B2564C-69E1-F434-7CC0-F5C84ADF6F21}"/>
              </a:ext>
            </a:extLst>
          </p:cNvPr>
          <p:cNvCxnSpPr>
            <a:cxnSpLocks/>
            <a:stCxn id="23" idx="3"/>
          </p:cNvCxnSpPr>
          <p:nvPr/>
        </p:nvCxnSpPr>
        <p:spPr>
          <a:xfrm flipV="1">
            <a:off x="2609850" y="3930890"/>
            <a:ext cx="1769459" cy="1192256"/>
          </a:xfrm>
          <a:prstGeom prst="bentConnector3">
            <a:avLst>
              <a:gd name="adj1" fmla="val 5861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279E0EE7-162D-8168-8F28-A31B630253CE}"/>
              </a:ext>
            </a:extLst>
          </p:cNvPr>
          <p:cNvSpPr/>
          <p:nvPr/>
        </p:nvSpPr>
        <p:spPr>
          <a:xfrm>
            <a:off x="1303073" y="6075955"/>
            <a:ext cx="1306777" cy="41649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2" name="コネクタ: カギ線 31">
            <a:extLst>
              <a:ext uri="{FF2B5EF4-FFF2-40B4-BE49-F238E27FC236}">
                <a16:creationId xmlns:a16="http://schemas.microsoft.com/office/drawing/2014/main" id="{ECFAD5B5-DE9C-DBD9-9C58-DFB2A76C182C}"/>
              </a:ext>
            </a:extLst>
          </p:cNvPr>
          <p:cNvCxnSpPr>
            <a:cxnSpLocks/>
            <a:stCxn id="31" idx="3"/>
          </p:cNvCxnSpPr>
          <p:nvPr/>
        </p:nvCxnSpPr>
        <p:spPr>
          <a:xfrm flipV="1">
            <a:off x="2609850" y="4572000"/>
            <a:ext cx="1753582" cy="1712200"/>
          </a:xfrm>
          <a:prstGeom prst="bentConnector3">
            <a:avLst>
              <a:gd name="adj1" fmla="val 78788"/>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四角形: 角を丸くする 3">
            <a:hlinkClick r:id="rId5" action="ppaction://hlinksldjump"/>
            <a:extLst>
              <a:ext uri="{FF2B5EF4-FFF2-40B4-BE49-F238E27FC236}">
                <a16:creationId xmlns:a16="http://schemas.microsoft.com/office/drawing/2014/main" id="{AC57E1F9-5D74-64CD-428B-33CA6FC54C37}"/>
              </a:ext>
            </a:extLst>
          </p:cNvPr>
          <p:cNvSpPr/>
          <p:nvPr/>
        </p:nvSpPr>
        <p:spPr>
          <a:xfrm>
            <a:off x="6430537" y="6176963"/>
            <a:ext cx="3360008"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【3】</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メッセージの送信と管理</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2614693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5D937-C0EE-EB99-B7EA-44D850B2050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BFA5749-01AC-F528-C65B-CFA804821950}"/>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メッセージを送る⑤</a:t>
            </a:r>
          </a:p>
        </p:txBody>
      </p:sp>
      <p:sp>
        <p:nvSpPr>
          <p:cNvPr id="4" name="コンテンツ プレースホルダー 3">
            <a:extLst>
              <a:ext uri="{FF2B5EF4-FFF2-40B4-BE49-F238E27FC236}">
                <a16:creationId xmlns:a16="http://schemas.microsoft.com/office/drawing/2014/main" id="{F20AB5AA-585A-B994-F9E9-46B2215A235F}"/>
              </a:ext>
            </a:extLst>
          </p:cNvPr>
          <p:cNvSpPr>
            <a:spLocks noGrp="1"/>
          </p:cNvSpPr>
          <p:nvPr>
            <p:ph sz="half" idx="2"/>
          </p:nvPr>
        </p:nvSpPr>
        <p:spPr>
          <a:xfrm>
            <a:off x="846915" y="1228184"/>
            <a:ext cx="4839509" cy="2200816"/>
          </a:xfrm>
        </p:spPr>
        <p:txBody>
          <a:bodyPr>
            <a:normAutofit fontScale="92500" lnSpcReduction="10000"/>
          </a:bodyPr>
          <a:lstStyle/>
          <a:p>
            <a:pPr marL="0" indent="0">
              <a:lnSpc>
                <a:spcPct val="120000"/>
              </a:lnSpc>
              <a:buNone/>
            </a:pPr>
            <a:r>
              <a:rPr kumimoji="1" lang="ja-JP" altLang="en-US" sz="2600" dirty="0">
                <a:latin typeface="UD デジタル 教科書体 N-B" panose="02020700000000000000" pitchFamily="17" charset="-128"/>
                <a:ea typeface="UD デジタル 教科書体 N-B" panose="02020700000000000000" pitchFamily="17" charset="-128"/>
              </a:rPr>
              <a:t>★投稿の種類</a:t>
            </a:r>
            <a:endParaRPr kumimoji="1" lang="en-US" altLang="ja-JP" sz="2600"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sz="1700" dirty="0">
                <a:latin typeface="UD デジタル 教科書体 N-B" panose="02020700000000000000" pitchFamily="17" charset="-128"/>
                <a:ea typeface="UD デジタル 教科書体 N-B" panose="02020700000000000000" pitchFamily="17" charset="-128"/>
              </a:rPr>
              <a:t>投稿の横のボタンを押すと、「投稿の種類」が選べます。</a:t>
            </a:r>
            <a:endParaRPr lang="en-US" altLang="ja-JP" sz="1700"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sz="1700" dirty="0">
                <a:latin typeface="UD デジタル 教科書体 N-B" panose="02020700000000000000" pitchFamily="17" charset="-128"/>
                <a:ea typeface="UD デジタル 教科書体 N-B" panose="02020700000000000000" pitchFamily="17" charset="-128"/>
              </a:rPr>
              <a:t>通常の投稿は「投稿」ですが、「アナウンス」を選択すると、メッセージを目立たせてチームの他の人に知らせることができます。</a:t>
            </a:r>
            <a:endParaRPr lang="en-US" altLang="ja-JP" sz="17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F33F5E54-54F2-E426-CC1D-4F236A621D1B}"/>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9264742D-C6D7-D4F3-4BED-B4391E245825}"/>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0" name="図 9">
            <a:extLst>
              <a:ext uri="{FF2B5EF4-FFF2-40B4-BE49-F238E27FC236}">
                <a16:creationId xmlns:a16="http://schemas.microsoft.com/office/drawing/2014/main" id="{4F113694-D9AB-C7F9-BB24-2753628334C7}"/>
              </a:ext>
            </a:extLst>
          </p:cNvPr>
          <p:cNvPicPr>
            <a:picLocks noChangeAspect="1"/>
          </p:cNvPicPr>
          <p:nvPr/>
        </p:nvPicPr>
        <p:blipFill>
          <a:blip r:embed="rId2"/>
          <a:stretch>
            <a:fillRect/>
          </a:stretch>
        </p:blipFill>
        <p:spPr>
          <a:xfrm>
            <a:off x="1823913" y="3504291"/>
            <a:ext cx="1781424" cy="657317"/>
          </a:xfrm>
          <a:prstGeom prst="rect">
            <a:avLst/>
          </a:prstGeom>
        </p:spPr>
      </p:pic>
      <p:sp>
        <p:nvSpPr>
          <p:cNvPr id="8" name="正方形/長方形 7">
            <a:extLst>
              <a:ext uri="{FF2B5EF4-FFF2-40B4-BE49-F238E27FC236}">
                <a16:creationId xmlns:a16="http://schemas.microsoft.com/office/drawing/2014/main" id="{25A334A8-0AB3-EFEA-A7EE-D038773CA53A}"/>
              </a:ext>
            </a:extLst>
          </p:cNvPr>
          <p:cNvSpPr/>
          <p:nvPr/>
        </p:nvSpPr>
        <p:spPr>
          <a:xfrm>
            <a:off x="1995363" y="3661851"/>
            <a:ext cx="439947" cy="4374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0F9ADC8F-8142-5452-BE49-2375073E6106}"/>
              </a:ext>
            </a:extLst>
          </p:cNvPr>
          <p:cNvPicPr>
            <a:picLocks noChangeAspect="1"/>
          </p:cNvPicPr>
          <p:nvPr/>
        </p:nvPicPr>
        <p:blipFill>
          <a:blip r:embed="rId3"/>
          <a:stretch>
            <a:fillRect/>
          </a:stretch>
        </p:blipFill>
        <p:spPr>
          <a:xfrm>
            <a:off x="5840168" y="1542057"/>
            <a:ext cx="4935881" cy="3134079"/>
          </a:xfrm>
          <a:prstGeom prst="rect">
            <a:avLst/>
          </a:prstGeom>
        </p:spPr>
      </p:pic>
      <p:pic>
        <p:nvPicPr>
          <p:cNvPr id="17" name="図 16">
            <a:extLst>
              <a:ext uri="{FF2B5EF4-FFF2-40B4-BE49-F238E27FC236}">
                <a16:creationId xmlns:a16="http://schemas.microsoft.com/office/drawing/2014/main" id="{242C74E0-0938-4D32-E4A5-5B2223935517}"/>
              </a:ext>
            </a:extLst>
          </p:cNvPr>
          <p:cNvPicPr>
            <a:picLocks noChangeAspect="1"/>
          </p:cNvPicPr>
          <p:nvPr/>
        </p:nvPicPr>
        <p:blipFill>
          <a:blip r:embed="rId4"/>
          <a:stretch>
            <a:fillRect/>
          </a:stretch>
        </p:blipFill>
        <p:spPr>
          <a:xfrm>
            <a:off x="1716072" y="4744959"/>
            <a:ext cx="1438476" cy="1143160"/>
          </a:xfrm>
          <a:prstGeom prst="rect">
            <a:avLst/>
          </a:prstGeom>
          <a:ln>
            <a:solidFill>
              <a:schemeClr val="tx1"/>
            </a:solidFill>
          </a:ln>
        </p:spPr>
      </p:pic>
      <p:sp>
        <p:nvSpPr>
          <p:cNvPr id="18" name="矢印: 下 17">
            <a:extLst>
              <a:ext uri="{FF2B5EF4-FFF2-40B4-BE49-F238E27FC236}">
                <a16:creationId xmlns:a16="http://schemas.microsoft.com/office/drawing/2014/main" id="{AF912DAA-4DEB-0C32-1A26-17E576D53CCD}"/>
              </a:ext>
            </a:extLst>
          </p:cNvPr>
          <p:cNvSpPr/>
          <p:nvPr/>
        </p:nvSpPr>
        <p:spPr>
          <a:xfrm>
            <a:off x="2069243" y="4209233"/>
            <a:ext cx="292185" cy="444155"/>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コンテンツ プレースホルダー 3">
            <a:extLst>
              <a:ext uri="{FF2B5EF4-FFF2-40B4-BE49-F238E27FC236}">
                <a16:creationId xmlns:a16="http://schemas.microsoft.com/office/drawing/2014/main" id="{97C0F873-F07E-FED8-CBBA-24DFCC6D22D9}"/>
              </a:ext>
            </a:extLst>
          </p:cNvPr>
          <p:cNvSpPr txBox="1">
            <a:spLocks/>
          </p:cNvSpPr>
          <p:nvPr/>
        </p:nvSpPr>
        <p:spPr>
          <a:xfrm>
            <a:off x="611677" y="4383827"/>
            <a:ext cx="4530010" cy="17510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endParaRPr lang="en-US" altLang="ja-JP" sz="1600" dirty="0">
              <a:latin typeface="UD デジタル 教科書体 N-B" panose="02020700000000000000" pitchFamily="17" charset="-128"/>
              <a:ea typeface="UD デジタル 教科書体 N-B" panose="02020700000000000000" pitchFamily="17" charset="-128"/>
            </a:endParaRPr>
          </a:p>
        </p:txBody>
      </p:sp>
      <p:sp>
        <p:nvSpPr>
          <p:cNvPr id="20" name="矢印: 右 19">
            <a:extLst>
              <a:ext uri="{FF2B5EF4-FFF2-40B4-BE49-F238E27FC236}">
                <a16:creationId xmlns:a16="http://schemas.microsoft.com/office/drawing/2014/main" id="{6A69AF02-06D8-7117-27A0-8F730662E8B5}"/>
              </a:ext>
            </a:extLst>
          </p:cNvPr>
          <p:cNvSpPr/>
          <p:nvPr/>
        </p:nvSpPr>
        <p:spPr>
          <a:xfrm rot="20086486">
            <a:off x="2815905" y="4811052"/>
            <a:ext cx="2886075" cy="276225"/>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7014EC92-1416-E79E-CB60-6EA955D29FF3}"/>
              </a:ext>
            </a:extLst>
          </p:cNvPr>
          <p:cNvSpPr/>
          <p:nvPr/>
        </p:nvSpPr>
        <p:spPr>
          <a:xfrm>
            <a:off x="10086975" y="3224404"/>
            <a:ext cx="609600" cy="4374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コンテンツ プレースホルダー 3">
            <a:extLst>
              <a:ext uri="{FF2B5EF4-FFF2-40B4-BE49-F238E27FC236}">
                <a16:creationId xmlns:a16="http://schemas.microsoft.com/office/drawing/2014/main" id="{E7773DA1-E4C1-B845-E7E1-E02DCB4A72D5}"/>
              </a:ext>
            </a:extLst>
          </p:cNvPr>
          <p:cNvSpPr txBox="1">
            <a:spLocks/>
          </p:cNvSpPr>
          <p:nvPr/>
        </p:nvSpPr>
        <p:spPr>
          <a:xfrm>
            <a:off x="7992818" y="3966427"/>
            <a:ext cx="3846757" cy="1022924"/>
          </a:xfrm>
          <a:prstGeom prst="rect">
            <a:avLst/>
          </a:prstGeom>
          <a:solidFill>
            <a:schemeClr val="bg1"/>
          </a:solidFill>
          <a:ln>
            <a:solidFill>
              <a:schemeClr val="tx1"/>
            </a:solidFill>
          </a:ln>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altLang="ja-JP" sz="1700" dirty="0">
                <a:latin typeface="UD デジタル 教科書体 N-B" panose="02020700000000000000" pitchFamily="17" charset="-128"/>
                <a:ea typeface="UD デジタル 教科書体 N-B" panose="02020700000000000000" pitchFamily="17" charset="-128"/>
              </a:rPr>
              <a:t>※</a:t>
            </a:r>
            <a:r>
              <a:rPr lang="ja-JP" altLang="en-US" sz="1700" dirty="0">
                <a:latin typeface="UD デジタル 教科書体 N-B" panose="02020700000000000000" pitchFamily="17" charset="-128"/>
                <a:ea typeface="UD デジタル 教科書体 N-B" panose="02020700000000000000" pitchFamily="17" charset="-128"/>
              </a:rPr>
              <a:t>右下のボタンで配色や背景の画像を</a:t>
            </a:r>
            <a:endParaRPr lang="en-US" altLang="ja-JP" sz="1700"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sz="1700" dirty="0">
                <a:latin typeface="UD デジタル 教科書体 N-B" panose="02020700000000000000" pitchFamily="17" charset="-128"/>
                <a:ea typeface="UD デジタル 教科書体 N-B" panose="02020700000000000000" pitchFamily="17" charset="-128"/>
              </a:rPr>
              <a:t>　選択することで見出しの部分を</a:t>
            </a:r>
            <a:endParaRPr lang="en-US" altLang="ja-JP" sz="1700"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sz="1700" dirty="0">
                <a:latin typeface="UD デジタル 教科書体 N-B" panose="02020700000000000000" pitchFamily="17" charset="-128"/>
                <a:ea typeface="UD デジタル 教科書体 N-B" panose="02020700000000000000" pitchFamily="17" charset="-128"/>
              </a:rPr>
              <a:t>　より目立たせることができるようになります</a:t>
            </a:r>
            <a:endParaRPr lang="en-US" altLang="ja-JP" sz="1700" dirty="0">
              <a:latin typeface="UD デジタル 教科書体 N-B" panose="02020700000000000000" pitchFamily="17" charset="-128"/>
              <a:ea typeface="UD デジタル 教科書体 N-B" panose="02020700000000000000" pitchFamily="17" charset="-128"/>
            </a:endParaRPr>
          </a:p>
        </p:txBody>
      </p:sp>
      <p:sp>
        <p:nvSpPr>
          <p:cNvPr id="24" name="コンテンツ プレースホルダー 3">
            <a:extLst>
              <a:ext uri="{FF2B5EF4-FFF2-40B4-BE49-F238E27FC236}">
                <a16:creationId xmlns:a16="http://schemas.microsoft.com/office/drawing/2014/main" id="{0922D70F-D8B0-DB51-BEEB-8485C20940A1}"/>
              </a:ext>
            </a:extLst>
          </p:cNvPr>
          <p:cNvSpPr txBox="1">
            <a:spLocks/>
          </p:cNvSpPr>
          <p:nvPr/>
        </p:nvSpPr>
        <p:spPr>
          <a:xfrm>
            <a:off x="5863501" y="5212905"/>
            <a:ext cx="4839509" cy="675214"/>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1700" dirty="0">
                <a:latin typeface="UD デジタル 教科書体 N-B" panose="02020700000000000000" pitchFamily="17" charset="-128"/>
                <a:ea typeface="UD デジタル 教科書体 N-B" panose="02020700000000000000" pitchFamily="17" charset="-128"/>
              </a:rPr>
              <a:t>「アナウンス」でメッセージを送信すると、チーム全員にアナウンスされ、アクティビティに表示されます</a:t>
            </a:r>
            <a:endParaRPr lang="en-US" altLang="ja-JP" sz="1700" dirty="0">
              <a:latin typeface="UD デジタル 教科書体 N-B" panose="02020700000000000000" pitchFamily="17" charset="-128"/>
              <a:ea typeface="UD デジタル 教科書体 N-B" panose="02020700000000000000" pitchFamily="17" charset="-128"/>
            </a:endParaRPr>
          </a:p>
        </p:txBody>
      </p:sp>
      <p:sp>
        <p:nvSpPr>
          <p:cNvPr id="5" name="四角形: 角を丸くする 4">
            <a:hlinkClick r:id="rId5" action="ppaction://hlinksldjump"/>
            <a:extLst>
              <a:ext uri="{FF2B5EF4-FFF2-40B4-BE49-F238E27FC236}">
                <a16:creationId xmlns:a16="http://schemas.microsoft.com/office/drawing/2014/main" id="{9A0C318C-CE68-1CFC-216D-83BD4EF35736}"/>
              </a:ext>
            </a:extLst>
          </p:cNvPr>
          <p:cNvSpPr/>
          <p:nvPr/>
        </p:nvSpPr>
        <p:spPr>
          <a:xfrm>
            <a:off x="6430537" y="6176963"/>
            <a:ext cx="3360008"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【3】</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メッセージの送信と管理</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3285536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メッセージの修正</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4238625" y="1253331"/>
            <a:ext cx="7115176" cy="4977891"/>
          </a:xfrm>
        </p:spPr>
        <p:txBody>
          <a:bodyPr>
            <a:normAutofit fontScale="92500"/>
          </a:bodyPr>
          <a:lstStyle/>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◆いったん送ったメッセージを修正するとき</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①</a:t>
            </a:r>
            <a:r>
              <a:rPr kumimoji="1" lang="ja-JP" altLang="en-US" dirty="0">
                <a:latin typeface="UD デジタル 教科書体 N-B" panose="02020700000000000000" pitchFamily="17" charset="-128"/>
                <a:ea typeface="UD デジタル 教科書体 N-B" panose="02020700000000000000" pitchFamily="17" charset="-128"/>
              </a:rPr>
              <a:t>カーソルをメッセージ右上に持って</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いったときに表示される「</a:t>
            </a: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」を</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押すと再</a:t>
            </a:r>
            <a:r>
              <a:rPr lang="ja-JP" altLang="en-US" dirty="0">
                <a:latin typeface="UD デジタル 教科書体 N-B" panose="02020700000000000000" pitchFamily="17" charset="-128"/>
                <a:ea typeface="UD デジタル 教科書体 N-B" panose="02020700000000000000" pitchFamily="17" charset="-128"/>
              </a:rPr>
              <a:t>編集することができます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②編集後、「送信」ボタンを押すと、</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送信されます。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」を押すと</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メッセージの削除・ピン留め・翻訳など</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色々な機能が選択できます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CA3C06F8-1947-5615-E40A-9FF1E16C2FFC}"/>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1" name="コンテンツ プレースホルダー 10">
            <a:extLst>
              <a:ext uri="{FF2B5EF4-FFF2-40B4-BE49-F238E27FC236}">
                <a16:creationId xmlns:a16="http://schemas.microsoft.com/office/drawing/2014/main" id="{6E0DE7C3-7005-FB4D-27A6-87FF6DC263B4}"/>
              </a:ext>
            </a:extLst>
          </p:cNvPr>
          <p:cNvPicPr>
            <a:picLocks noGrp="1" noChangeAspect="1"/>
          </p:cNvPicPr>
          <p:nvPr>
            <p:ph sz="half" idx="1"/>
          </p:nvPr>
        </p:nvPicPr>
        <p:blipFill>
          <a:blip r:embed="rId2"/>
          <a:stretch>
            <a:fillRect/>
          </a:stretch>
        </p:blipFill>
        <p:spPr>
          <a:xfrm>
            <a:off x="416577" y="1421177"/>
            <a:ext cx="3962953" cy="971686"/>
          </a:xfrm>
        </p:spPr>
      </p:pic>
      <p:sp>
        <p:nvSpPr>
          <p:cNvPr id="10" name="正方形/長方形 9">
            <a:extLst>
              <a:ext uri="{FF2B5EF4-FFF2-40B4-BE49-F238E27FC236}">
                <a16:creationId xmlns:a16="http://schemas.microsoft.com/office/drawing/2014/main" id="{254D1C90-81E2-42B6-12ED-B45203F9425D}"/>
              </a:ext>
            </a:extLst>
          </p:cNvPr>
          <p:cNvSpPr/>
          <p:nvPr/>
        </p:nvSpPr>
        <p:spPr>
          <a:xfrm>
            <a:off x="3007952" y="1527280"/>
            <a:ext cx="414067" cy="3321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9DAFDAF8-8300-BF63-9901-8D9576827E8D}"/>
              </a:ext>
            </a:extLst>
          </p:cNvPr>
          <p:cNvSpPr/>
          <p:nvPr/>
        </p:nvSpPr>
        <p:spPr>
          <a:xfrm>
            <a:off x="3448607" y="1527280"/>
            <a:ext cx="414067" cy="3321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6" name="図 15">
            <a:extLst>
              <a:ext uri="{FF2B5EF4-FFF2-40B4-BE49-F238E27FC236}">
                <a16:creationId xmlns:a16="http://schemas.microsoft.com/office/drawing/2014/main" id="{3A41701B-00BA-0741-BE95-5C0F8A7C6D1C}"/>
              </a:ext>
            </a:extLst>
          </p:cNvPr>
          <p:cNvPicPr>
            <a:picLocks noChangeAspect="1"/>
          </p:cNvPicPr>
          <p:nvPr/>
        </p:nvPicPr>
        <p:blipFill>
          <a:blip r:embed="rId3"/>
          <a:stretch>
            <a:fillRect/>
          </a:stretch>
        </p:blipFill>
        <p:spPr>
          <a:xfrm>
            <a:off x="1159528" y="2475714"/>
            <a:ext cx="1743108" cy="2875384"/>
          </a:xfrm>
          <a:prstGeom prst="rect">
            <a:avLst/>
          </a:prstGeom>
          <a:ln>
            <a:solidFill>
              <a:schemeClr val="tx1"/>
            </a:solidFill>
          </a:ln>
        </p:spPr>
      </p:pic>
      <p:cxnSp>
        <p:nvCxnSpPr>
          <p:cNvPr id="18" name="コネクタ: カギ線 17">
            <a:extLst>
              <a:ext uri="{FF2B5EF4-FFF2-40B4-BE49-F238E27FC236}">
                <a16:creationId xmlns:a16="http://schemas.microsoft.com/office/drawing/2014/main" id="{AFEA90B2-55B1-0E16-FF5E-42680AAF9DEB}"/>
              </a:ext>
            </a:extLst>
          </p:cNvPr>
          <p:cNvCxnSpPr>
            <a:cxnSpLocks/>
            <a:stCxn id="14" idx="2"/>
            <a:endCxn id="16" idx="0"/>
          </p:cNvCxnSpPr>
          <p:nvPr/>
        </p:nvCxnSpPr>
        <p:spPr>
          <a:xfrm rot="5400000">
            <a:off x="2535203" y="1355275"/>
            <a:ext cx="616319" cy="1624559"/>
          </a:xfrm>
          <a:prstGeom prst="bent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図 12">
            <a:extLst>
              <a:ext uri="{FF2B5EF4-FFF2-40B4-BE49-F238E27FC236}">
                <a16:creationId xmlns:a16="http://schemas.microsoft.com/office/drawing/2014/main" id="{9BF0D0B7-FDEF-5FAB-A71D-CC5E592478B7}"/>
              </a:ext>
            </a:extLst>
          </p:cNvPr>
          <p:cNvPicPr>
            <a:picLocks noChangeAspect="1"/>
          </p:cNvPicPr>
          <p:nvPr/>
        </p:nvPicPr>
        <p:blipFill>
          <a:blip r:embed="rId4"/>
          <a:stretch>
            <a:fillRect/>
          </a:stretch>
        </p:blipFill>
        <p:spPr>
          <a:xfrm>
            <a:off x="8932140" y="2221389"/>
            <a:ext cx="381053" cy="342948"/>
          </a:xfrm>
          <a:prstGeom prst="rect">
            <a:avLst/>
          </a:prstGeom>
        </p:spPr>
      </p:pic>
      <p:sp>
        <p:nvSpPr>
          <p:cNvPr id="5" name="四角形: 角を丸くする 4">
            <a:hlinkClick r:id="rId5" action="ppaction://hlinksldjump"/>
            <a:extLst>
              <a:ext uri="{FF2B5EF4-FFF2-40B4-BE49-F238E27FC236}">
                <a16:creationId xmlns:a16="http://schemas.microsoft.com/office/drawing/2014/main" id="{E1C06E3D-1EB3-618F-8178-5C41CFFFD241}"/>
              </a:ext>
            </a:extLst>
          </p:cNvPr>
          <p:cNvSpPr/>
          <p:nvPr/>
        </p:nvSpPr>
        <p:spPr>
          <a:xfrm>
            <a:off x="6430537" y="6176963"/>
            <a:ext cx="3360008"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【3】</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メッセージの送信と管理</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3405776692"/>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7200">
                <a:solidFill>
                  <a:srgbClr val="002060"/>
                </a:solidFill>
                <a:ea typeface="游ゴシック Light"/>
              </a:rPr>
              <a:t>【</a:t>
            </a:r>
            <a:r>
              <a:rPr kumimoji="1" lang="ja-JP" altLang="en-US" sz="7200">
                <a:solidFill>
                  <a:srgbClr val="002060"/>
                </a:solidFill>
                <a:ea typeface="游ゴシック Light"/>
              </a:rPr>
              <a:t>５</a:t>
            </a:r>
            <a:r>
              <a:rPr kumimoji="1" lang="en-US" altLang="ja-JP" sz="7200">
                <a:solidFill>
                  <a:srgbClr val="002060"/>
                </a:solidFill>
                <a:ea typeface="游ゴシック Light"/>
              </a:rPr>
              <a:t>】</a:t>
            </a:r>
            <a:r>
              <a:rPr kumimoji="1" lang="ja-JP" altLang="en-US" sz="7200">
                <a:solidFill>
                  <a:srgbClr val="002060"/>
                </a:solidFill>
                <a:ea typeface="游ゴシック Light"/>
              </a:rPr>
              <a:t>オンライン授業</a:t>
            </a:r>
            <a:endParaRPr lang="ja-JP" altLang="en-US" sz="7200">
              <a:solidFill>
                <a:srgbClr val="002060"/>
              </a:solidFill>
              <a:ea typeface="游ゴシック Light"/>
            </a:endParaRPr>
          </a:p>
        </p:txBody>
      </p:sp>
      <p:sp>
        <p:nvSpPr>
          <p:cNvPr id="3" name="四角形: 角を丸くする 2">
            <a:hlinkClick r:id="" action="ppaction://hlinkshowjump?jump=firstslide"/>
            <a:extLst>
              <a:ext uri="{FF2B5EF4-FFF2-40B4-BE49-F238E27FC236}">
                <a16:creationId xmlns:a16="http://schemas.microsoft.com/office/drawing/2014/main" id="{B805B248-445B-0742-625D-30D50DDB8695}"/>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Tree>
    <p:extLst>
      <p:ext uri="{BB962C8B-B14F-4D97-AF65-F5344CB8AC3E}">
        <p14:creationId xmlns:p14="http://schemas.microsoft.com/office/powerpoint/2010/main" val="2490103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37DF4873-59E9-6492-68C2-4853B821872B}"/>
              </a:ext>
            </a:extLst>
          </p:cNvPr>
          <p:cNvPicPr>
            <a:picLocks noChangeAspect="1"/>
          </p:cNvPicPr>
          <p:nvPr/>
        </p:nvPicPr>
        <p:blipFill>
          <a:blip r:embed="rId2"/>
          <a:stretch>
            <a:fillRect/>
          </a:stretch>
        </p:blipFill>
        <p:spPr>
          <a:xfrm>
            <a:off x="5437886" y="4047413"/>
            <a:ext cx="1985301" cy="1809921"/>
          </a:xfrm>
          <a:prstGeom prst="rect">
            <a:avLst/>
          </a:prstGeom>
          <a:ln>
            <a:solidFill>
              <a:schemeClr val="tx1"/>
            </a:solidFill>
          </a:ln>
        </p:spPr>
      </p:pic>
      <p:pic>
        <p:nvPicPr>
          <p:cNvPr id="10" name="図 9">
            <a:extLst>
              <a:ext uri="{FF2B5EF4-FFF2-40B4-BE49-F238E27FC236}">
                <a16:creationId xmlns:a16="http://schemas.microsoft.com/office/drawing/2014/main" id="{FFDC45D4-593F-CEB9-5D17-6BECB4F64849}"/>
              </a:ext>
            </a:extLst>
          </p:cNvPr>
          <p:cNvPicPr>
            <a:picLocks noChangeAspect="1"/>
          </p:cNvPicPr>
          <p:nvPr/>
        </p:nvPicPr>
        <p:blipFill>
          <a:blip r:embed="rId3"/>
          <a:stretch>
            <a:fillRect/>
          </a:stretch>
        </p:blipFill>
        <p:spPr>
          <a:xfrm>
            <a:off x="2590800" y="2052597"/>
            <a:ext cx="6093114" cy="1894379"/>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メッセージに対するリアクション</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3871119"/>
          </a:xfrm>
        </p:spPr>
        <p:txBody>
          <a:bodyPr>
            <a:normAutofit fontScale="47500" lnSpcReduction="20000"/>
          </a:bodyPr>
          <a:lstStyle/>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◆メッセージに対して、「いいね」などの</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ボタンを押すことができます。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生徒もできます。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★チームのルールとして</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①見たことの確認ボタン</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として使う</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②</a:t>
            </a:r>
            <a:r>
              <a:rPr kumimoji="1" lang="ja-JP" altLang="en-US" dirty="0">
                <a:latin typeface="UD デジタル 教科書体 N-B" panose="02020700000000000000" pitchFamily="17" charset="-128"/>
                <a:ea typeface="UD デジタル 教科書体 N-B" panose="02020700000000000000" pitchFamily="17" charset="-128"/>
              </a:rPr>
              <a:t>使えるけど、押さないこと</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にする</a:t>
            </a:r>
            <a:r>
              <a:rPr lang="ja-JP" altLang="en-US" dirty="0">
                <a:latin typeface="UD デジタル 教科書体 N-B" panose="02020700000000000000" pitchFamily="17" charset="-128"/>
                <a:ea typeface="UD デジタル 教科書体 N-B" panose="02020700000000000000" pitchFamily="17" charset="-128"/>
              </a:rPr>
              <a:t>など、</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そのチームの状況に応じて</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決めてください。</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47500" lnSpcReduction="20000"/>
          </a:bodyPr>
          <a:lstStyle/>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◆メッセージに対して返信することもできます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★クラスのチームの初期設定では</a:t>
            </a:r>
            <a:r>
              <a:rPr kumimoji="1" lang="ja-JP" altLang="en-US" dirty="0">
                <a:latin typeface="UD デジタル 教科書体 N-B" panose="02020700000000000000" pitchFamily="17" charset="-128"/>
                <a:ea typeface="UD デジタル 教科書体 N-B" panose="02020700000000000000" pitchFamily="17" charset="-128"/>
              </a:rPr>
              <a:t>所有者から送信された</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メッセージには返信できるようになっています。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・返信させたくない場合は、メッセージ送信前に</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「あなたとモデレータが返信できる」にしてから</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送信して下さい。</a:t>
            </a:r>
            <a:endParaRPr lang="en-US" altLang="ja-JP" dirty="0">
              <a:latin typeface="UD デジタル 教科書体 N-B" panose="02020700000000000000" pitchFamily="17" charset="-128"/>
              <a:ea typeface="UD デジタル 教科書体 N-B" panose="02020700000000000000" pitchFamily="17" charset="-128"/>
            </a:endParaRPr>
          </a:p>
        </p:txBody>
      </p:sp>
      <p:sp>
        <p:nvSpPr>
          <p:cNvPr id="8" name="正方形/長方形 7">
            <a:extLst>
              <a:ext uri="{FF2B5EF4-FFF2-40B4-BE49-F238E27FC236}">
                <a16:creationId xmlns:a16="http://schemas.microsoft.com/office/drawing/2014/main" id="{00986864-0F3E-43F1-1EA5-F8263045B4CA}"/>
              </a:ext>
            </a:extLst>
          </p:cNvPr>
          <p:cNvSpPr/>
          <p:nvPr/>
        </p:nvSpPr>
        <p:spPr>
          <a:xfrm>
            <a:off x="6620395" y="2056957"/>
            <a:ext cx="1363775" cy="3311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D1272283-02EA-E8EA-EFD7-9CF67B0BCC16}"/>
              </a:ext>
            </a:extLst>
          </p:cNvPr>
          <p:cNvSpPr/>
          <p:nvPr/>
        </p:nvSpPr>
        <p:spPr>
          <a:xfrm>
            <a:off x="2771775" y="3529087"/>
            <a:ext cx="800100" cy="3311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四角形: 角を丸くする 2">
            <a:hlinkClick r:id="" action="ppaction://hlinkshowjump?jump=firstslide"/>
            <a:extLst>
              <a:ext uri="{FF2B5EF4-FFF2-40B4-BE49-F238E27FC236}">
                <a16:creationId xmlns:a16="http://schemas.microsoft.com/office/drawing/2014/main" id="{91202576-74CF-DADE-7779-14C5B73D8232}"/>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7" name="四角形: 角を丸くする 6">
            <a:hlinkClick r:id="rId4" action="ppaction://hlinksldjump"/>
            <a:extLst>
              <a:ext uri="{FF2B5EF4-FFF2-40B4-BE49-F238E27FC236}">
                <a16:creationId xmlns:a16="http://schemas.microsoft.com/office/drawing/2014/main" id="{46AD750D-9743-FC82-B451-E8423194A9B8}"/>
              </a:ext>
            </a:extLst>
          </p:cNvPr>
          <p:cNvSpPr/>
          <p:nvPr/>
        </p:nvSpPr>
        <p:spPr>
          <a:xfrm>
            <a:off x="6430537" y="6176963"/>
            <a:ext cx="3360008"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【3】</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メッセージの送信と管理</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3" name="正方形/長方形 12">
            <a:extLst>
              <a:ext uri="{FF2B5EF4-FFF2-40B4-BE49-F238E27FC236}">
                <a16:creationId xmlns:a16="http://schemas.microsoft.com/office/drawing/2014/main" id="{77800D4C-B706-2A97-D02F-E2695C941614}"/>
              </a:ext>
            </a:extLst>
          </p:cNvPr>
          <p:cNvSpPr/>
          <p:nvPr/>
        </p:nvSpPr>
        <p:spPr>
          <a:xfrm>
            <a:off x="5559241" y="4681118"/>
            <a:ext cx="1331856" cy="3311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5096072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05568-AB2B-8796-6D72-107CF5FEF28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8B78C64-7055-579A-ED74-19D866DD884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時間を指定してメッセージを送信</a:t>
            </a:r>
          </a:p>
        </p:txBody>
      </p:sp>
      <p:cxnSp>
        <p:nvCxnSpPr>
          <p:cNvPr id="6" name="直線コネクタ 5">
            <a:extLst>
              <a:ext uri="{FF2B5EF4-FFF2-40B4-BE49-F238E27FC236}">
                <a16:creationId xmlns:a16="http://schemas.microsoft.com/office/drawing/2014/main" id="{D068D4AA-2AE5-CDE0-CC8E-45904264CF7D}"/>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1F57ECB5-7C44-49F8-16FF-F2BE1AB2554A}"/>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7" name="四角形: 角を丸くする 6">
            <a:hlinkClick r:id="rId2" action="ppaction://hlinksldjump"/>
            <a:extLst>
              <a:ext uri="{FF2B5EF4-FFF2-40B4-BE49-F238E27FC236}">
                <a16:creationId xmlns:a16="http://schemas.microsoft.com/office/drawing/2014/main" id="{984527FD-0FF4-5917-B3BB-38CCB618CF36}"/>
              </a:ext>
            </a:extLst>
          </p:cNvPr>
          <p:cNvSpPr/>
          <p:nvPr/>
        </p:nvSpPr>
        <p:spPr>
          <a:xfrm>
            <a:off x="6430537" y="6176963"/>
            <a:ext cx="3360008"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【3】</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メッセージの送信と管理</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7" name="図 16">
            <a:extLst>
              <a:ext uri="{FF2B5EF4-FFF2-40B4-BE49-F238E27FC236}">
                <a16:creationId xmlns:a16="http://schemas.microsoft.com/office/drawing/2014/main" id="{84B456D9-CE0F-F703-1388-16350147A757}"/>
              </a:ext>
            </a:extLst>
          </p:cNvPr>
          <p:cNvPicPr>
            <a:picLocks noChangeAspect="1"/>
          </p:cNvPicPr>
          <p:nvPr/>
        </p:nvPicPr>
        <p:blipFill>
          <a:blip r:embed="rId3"/>
          <a:stretch>
            <a:fillRect/>
          </a:stretch>
        </p:blipFill>
        <p:spPr>
          <a:xfrm>
            <a:off x="7060438" y="1567979"/>
            <a:ext cx="1589915" cy="1145939"/>
          </a:xfrm>
          <a:prstGeom prst="rect">
            <a:avLst/>
          </a:prstGeom>
          <a:ln>
            <a:solidFill>
              <a:schemeClr val="tx1"/>
            </a:solidFill>
          </a:ln>
        </p:spPr>
      </p:pic>
      <p:pic>
        <p:nvPicPr>
          <p:cNvPr id="18" name="図 17">
            <a:extLst>
              <a:ext uri="{FF2B5EF4-FFF2-40B4-BE49-F238E27FC236}">
                <a16:creationId xmlns:a16="http://schemas.microsoft.com/office/drawing/2014/main" id="{18D542B3-2BD0-A275-0D3B-08FF5AC07F91}"/>
              </a:ext>
            </a:extLst>
          </p:cNvPr>
          <p:cNvPicPr>
            <a:picLocks noChangeAspect="1"/>
          </p:cNvPicPr>
          <p:nvPr/>
        </p:nvPicPr>
        <p:blipFill>
          <a:blip r:embed="rId4"/>
          <a:stretch>
            <a:fillRect/>
          </a:stretch>
        </p:blipFill>
        <p:spPr>
          <a:xfrm>
            <a:off x="3473116" y="2464980"/>
            <a:ext cx="2453714" cy="3226802"/>
          </a:xfrm>
          <a:prstGeom prst="rect">
            <a:avLst/>
          </a:prstGeom>
          <a:ln>
            <a:solidFill>
              <a:schemeClr val="tx1"/>
            </a:solidFill>
          </a:ln>
        </p:spPr>
      </p:pic>
      <p:pic>
        <p:nvPicPr>
          <p:cNvPr id="19" name="図 18">
            <a:extLst>
              <a:ext uri="{FF2B5EF4-FFF2-40B4-BE49-F238E27FC236}">
                <a16:creationId xmlns:a16="http://schemas.microsoft.com/office/drawing/2014/main" id="{E20DEE3C-DDE9-682B-E803-8104AC7946E3}"/>
              </a:ext>
            </a:extLst>
          </p:cNvPr>
          <p:cNvPicPr>
            <a:picLocks noChangeAspect="1"/>
          </p:cNvPicPr>
          <p:nvPr/>
        </p:nvPicPr>
        <p:blipFill>
          <a:blip r:embed="rId5"/>
          <a:stretch>
            <a:fillRect/>
          </a:stretch>
        </p:blipFill>
        <p:spPr>
          <a:xfrm>
            <a:off x="828067" y="1915709"/>
            <a:ext cx="1867508" cy="2413516"/>
          </a:xfrm>
          <a:prstGeom prst="rect">
            <a:avLst/>
          </a:prstGeom>
          <a:ln>
            <a:solidFill>
              <a:schemeClr val="tx1"/>
            </a:solidFill>
          </a:ln>
        </p:spPr>
      </p:pic>
      <p:sp>
        <p:nvSpPr>
          <p:cNvPr id="20" name="コンテンツ プレースホルダー 3">
            <a:extLst>
              <a:ext uri="{FF2B5EF4-FFF2-40B4-BE49-F238E27FC236}">
                <a16:creationId xmlns:a16="http://schemas.microsoft.com/office/drawing/2014/main" id="{EFBEE24A-E0BB-C0BA-334C-6943BF6908FA}"/>
              </a:ext>
            </a:extLst>
          </p:cNvPr>
          <p:cNvSpPr txBox="1">
            <a:spLocks/>
          </p:cNvSpPr>
          <p:nvPr/>
        </p:nvSpPr>
        <p:spPr>
          <a:xfrm>
            <a:off x="3359718" y="2197826"/>
            <a:ext cx="5181600" cy="38711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200">
                <a:latin typeface="UD デジタル 教科書体 N-B" panose="02020700000000000000" pitchFamily="17" charset="-128"/>
                <a:ea typeface="UD デジタル 教科書体 N-B" panose="02020700000000000000" pitchFamily="17" charset="-128"/>
              </a:rPr>
              <a:t>◆メッセージのスケジュールを選択します</a:t>
            </a:r>
            <a:endParaRPr lang="en-US" altLang="ja-JP" sz="1200" dirty="0">
              <a:latin typeface="UD デジタル 教科書体 N-B" panose="02020700000000000000" pitchFamily="17" charset="-128"/>
              <a:ea typeface="UD デジタル 教科書体 N-B" panose="02020700000000000000" pitchFamily="17" charset="-128"/>
            </a:endParaRPr>
          </a:p>
        </p:txBody>
      </p:sp>
      <p:sp>
        <p:nvSpPr>
          <p:cNvPr id="21" name="コンテンツ プレースホルダー 4">
            <a:extLst>
              <a:ext uri="{FF2B5EF4-FFF2-40B4-BE49-F238E27FC236}">
                <a16:creationId xmlns:a16="http://schemas.microsoft.com/office/drawing/2014/main" id="{A541501D-6261-F6AE-2BDA-B335A5A5FB2F}"/>
              </a:ext>
            </a:extLst>
          </p:cNvPr>
          <p:cNvSpPr>
            <a:spLocks noGrp="1"/>
          </p:cNvSpPr>
          <p:nvPr>
            <p:ph sz="half" idx="1"/>
          </p:nvPr>
        </p:nvSpPr>
        <p:spPr>
          <a:xfrm>
            <a:off x="838200" y="1253330"/>
            <a:ext cx="5181600" cy="4977889"/>
          </a:xfrm>
        </p:spPr>
        <p:txBody>
          <a:bodyPr>
            <a:normAutofit/>
          </a:bodyPr>
          <a:lstStyle/>
          <a:p>
            <a:pPr marL="0" indent="0">
              <a:lnSpc>
                <a:spcPct val="120000"/>
              </a:lnSpc>
              <a:buNone/>
            </a:pPr>
            <a:r>
              <a:rPr kumimoji="1" lang="ja-JP" altLang="en-US" sz="1200" dirty="0">
                <a:latin typeface="UD デジタル 教科書体 N-B" panose="02020700000000000000" pitchFamily="17" charset="-128"/>
                <a:ea typeface="UD デジタル 教科書体 N-B" panose="02020700000000000000" pitchFamily="17" charset="-128"/>
              </a:rPr>
              <a:t>◆時間を指定してメッセージを送信することもできます</a:t>
            </a:r>
            <a:endParaRPr kumimoji="1" lang="en-US" altLang="ja-JP" sz="12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200" dirty="0">
                <a:latin typeface="UD デジタル 教科書体 N-B" panose="02020700000000000000" pitchFamily="17" charset="-128"/>
                <a:ea typeface="UD デジタル 教科書体 N-B" panose="02020700000000000000" pitchFamily="17" charset="-128"/>
              </a:rPr>
              <a:t>　★メッセージの送信画面で「＋」のボタンを押します。</a:t>
            </a:r>
            <a:endParaRPr lang="en-US" altLang="ja-JP" sz="1200" dirty="0">
              <a:latin typeface="UD デジタル 教科書体 N-B" panose="02020700000000000000" pitchFamily="17" charset="-128"/>
              <a:ea typeface="UD デジタル 教科書体 N-B" panose="02020700000000000000" pitchFamily="17" charset="-128"/>
            </a:endParaRPr>
          </a:p>
        </p:txBody>
      </p:sp>
      <p:sp>
        <p:nvSpPr>
          <p:cNvPr id="22" name="正方形/長方形 21">
            <a:extLst>
              <a:ext uri="{FF2B5EF4-FFF2-40B4-BE49-F238E27FC236}">
                <a16:creationId xmlns:a16="http://schemas.microsoft.com/office/drawing/2014/main" id="{0A5493A6-2087-2A1C-67DE-A5C04B22EF05}"/>
              </a:ext>
            </a:extLst>
          </p:cNvPr>
          <p:cNvSpPr/>
          <p:nvPr/>
        </p:nvSpPr>
        <p:spPr>
          <a:xfrm>
            <a:off x="7106615" y="2418698"/>
            <a:ext cx="1526300" cy="2629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正方形/長方形 22">
            <a:extLst>
              <a:ext uri="{FF2B5EF4-FFF2-40B4-BE49-F238E27FC236}">
                <a16:creationId xmlns:a16="http://schemas.microsoft.com/office/drawing/2014/main" id="{57DAB8E6-EC9A-F23E-AECC-8F14E14DFEDA}"/>
              </a:ext>
            </a:extLst>
          </p:cNvPr>
          <p:cNvSpPr/>
          <p:nvPr/>
        </p:nvSpPr>
        <p:spPr>
          <a:xfrm>
            <a:off x="1571625" y="3804152"/>
            <a:ext cx="361253" cy="3292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正方形/長方形 23">
            <a:extLst>
              <a:ext uri="{FF2B5EF4-FFF2-40B4-BE49-F238E27FC236}">
                <a16:creationId xmlns:a16="http://schemas.microsoft.com/office/drawing/2014/main" id="{6991838E-DC80-7089-D688-DEC9DBF094A9}"/>
              </a:ext>
            </a:extLst>
          </p:cNvPr>
          <p:cNvSpPr/>
          <p:nvPr/>
        </p:nvSpPr>
        <p:spPr>
          <a:xfrm>
            <a:off x="3551090" y="3040580"/>
            <a:ext cx="1331856" cy="3311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矢印: 右 24">
            <a:extLst>
              <a:ext uri="{FF2B5EF4-FFF2-40B4-BE49-F238E27FC236}">
                <a16:creationId xmlns:a16="http://schemas.microsoft.com/office/drawing/2014/main" id="{67E488EC-8BB4-0D24-2D10-CD40E1566E3B}"/>
              </a:ext>
            </a:extLst>
          </p:cNvPr>
          <p:cNvSpPr/>
          <p:nvPr/>
        </p:nvSpPr>
        <p:spPr>
          <a:xfrm>
            <a:off x="2830736" y="3206142"/>
            <a:ext cx="528982" cy="4587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右 25">
            <a:extLst>
              <a:ext uri="{FF2B5EF4-FFF2-40B4-BE49-F238E27FC236}">
                <a16:creationId xmlns:a16="http://schemas.microsoft.com/office/drawing/2014/main" id="{9F4AEFB7-BCDA-B80A-FAE6-0962563AD3F6}"/>
              </a:ext>
            </a:extLst>
          </p:cNvPr>
          <p:cNvSpPr/>
          <p:nvPr/>
        </p:nvSpPr>
        <p:spPr>
          <a:xfrm rot="19310156">
            <a:off x="6305586" y="2284963"/>
            <a:ext cx="583917" cy="4587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コンテンツ プレースホルダー 3">
            <a:extLst>
              <a:ext uri="{FF2B5EF4-FFF2-40B4-BE49-F238E27FC236}">
                <a16:creationId xmlns:a16="http://schemas.microsoft.com/office/drawing/2014/main" id="{776B231C-E927-226B-8813-AB7494698FF6}"/>
              </a:ext>
            </a:extLst>
          </p:cNvPr>
          <p:cNvSpPr txBox="1">
            <a:spLocks/>
          </p:cNvSpPr>
          <p:nvPr/>
        </p:nvSpPr>
        <p:spPr>
          <a:xfrm>
            <a:off x="6783057" y="1270581"/>
            <a:ext cx="3743318" cy="38711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200" dirty="0">
                <a:latin typeface="UD デジタル 教科書体 N-B" panose="02020700000000000000" pitchFamily="17" charset="-128"/>
                <a:ea typeface="UD デジタル 教科書体 N-B" panose="02020700000000000000" pitchFamily="17" charset="-128"/>
              </a:rPr>
              <a:t>◆スケジュールを設定して、続行ボタンを押します</a:t>
            </a:r>
            <a:endParaRPr lang="en-US" altLang="ja-JP" sz="1200" dirty="0">
              <a:latin typeface="UD デジタル 教科書体 N-B" panose="02020700000000000000" pitchFamily="17" charset="-128"/>
              <a:ea typeface="UD デジタル 教科書体 N-B" panose="02020700000000000000" pitchFamily="17" charset="-128"/>
            </a:endParaRPr>
          </a:p>
        </p:txBody>
      </p:sp>
      <p:pic>
        <p:nvPicPr>
          <p:cNvPr id="28" name="図 27">
            <a:extLst>
              <a:ext uri="{FF2B5EF4-FFF2-40B4-BE49-F238E27FC236}">
                <a16:creationId xmlns:a16="http://schemas.microsoft.com/office/drawing/2014/main" id="{DACF0838-F7BC-D54B-CF85-704439B09A2D}"/>
              </a:ext>
            </a:extLst>
          </p:cNvPr>
          <p:cNvPicPr>
            <a:picLocks noChangeAspect="1"/>
          </p:cNvPicPr>
          <p:nvPr/>
        </p:nvPicPr>
        <p:blipFill>
          <a:blip r:embed="rId6"/>
          <a:stretch>
            <a:fillRect/>
          </a:stretch>
        </p:blipFill>
        <p:spPr>
          <a:xfrm>
            <a:off x="6683943" y="3519143"/>
            <a:ext cx="2310029" cy="539665"/>
          </a:xfrm>
          <a:prstGeom prst="rect">
            <a:avLst/>
          </a:prstGeom>
          <a:ln>
            <a:solidFill>
              <a:schemeClr val="tx1"/>
            </a:solidFill>
          </a:ln>
        </p:spPr>
      </p:pic>
      <p:sp>
        <p:nvSpPr>
          <p:cNvPr id="29" name="矢印: 下 28">
            <a:extLst>
              <a:ext uri="{FF2B5EF4-FFF2-40B4-BE49-F238E27FC236}">
                <a16:creationId xmlns:a16="http://schemas.microsoft.com/office/drawing/2014/main" id="{1DE8947F-6CBF-1713-6D2D-708A9E9138FE}"/>
              </a:ext>
            </a:extLst>
          </p:cNvPr>
          <p:cNvSpPr/>
          <p:nvPr/>
        </p:nvSpPr>
        <p:spPr>
          <a:xfrm>
            <a:off x="7333755" y="2794216"/>
            <a:ext cx="513878" cy="40503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コンテンツ プレースホルダー 3">
            <a:extLst>
              <a:ext uri="{FF2B5EF4-FFF2-40B4-BE49-F238E27FC236}">
                <a16:creationId xmlns:a16="http://schemas.microsoft.com/office/drawing/2014/main" id="{4FAD8BDC-0D8E-0445-49B5-013F4AE8DAA0}"/>
              </a:ext>
            </a:extLst>
          </p:cNvPr>
          <p:cNvSpPr txBox="1">
            <a:spLocks/>
          </p:cNvSpPr>
          <p:nvPr/>
        </p:nvSpPr>
        <p:spPr>
          <a:xfrm>
            <a:off x="6283335" y="3237552"/>
            <a:ext cx="3743318" cy="2964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200" dirty="0">
                <a:latin typeface="UD デジタル 教科書体 N-B" panose="02020700000000000000" pitchFamily="17" charset="-128"/>
                <a:ea typeface="UD デジタル 教科書体 N-B" panose="02020700000000000000" pitchFamily="17" charset="-128"/>
              </a:rPr>
              <a:t>◆件名の上に送信のスケジュールが表示されます</a:t>
            </a:r>
            <a:endParaRPr lang="en-US" altLang="ja-JP" sz="1200" dirty="0">
              <a:latin typeface="UD デジタル 教科書体 N-B" panose="02020700000000000000" pitchFamily="17" charset="-128"/>
              <a:ea typeface="UD デジタル 教科書体 N-B" panose="02020700000000000000" pitchFamily="17" charset="-128"/>
            </a:endParaRPr>
          </a:p>
        </p:txBody>
      </p:sp>
      <p:pic>
        <p:nvPicPr>
          <p:cNvPr id="31" name="図 30">
            <a:extLst>
              <a:ext uri="{FF2B5EF4-FFF2-40B4-BE49-F238E27FC236}">
                <a16:creationId xmlns:a16="http://schemas.microsoft.com/office/drawing/2014/main" id="{B395E5B2-3928-601C-FC5C-ED467D0E9D89}"/>
              </a:ext>
            </a:extLst>
          </p:cNvPr>
          <p:cNvPicPr>
            <a:picLocks noChangeAspect="1"/>
          </p:cNvPicPr>
          <p:nvPr/>
        </p:nvPicPr>
        <p:blipFill>
          <a:blip r:embed="rId7"/>
          <a:stretch>
            <a:fillRect/>
          </a:stretch>
        </p:blipFill>
        <p:spPr>
          <a:xfrm>
            <a:off x="6869091" y="4666711"/>
            <a:ext cx="1443206" cy="1312522"/>
          </a:xfrm>
          <a:prstGeom prst="rect">
            <a:avLst/>
          </a:prstGeom>
          <a:ln>
            <a:solidFill>
              <a:schemeClr val="tx1"/>
            </a:solidFill>
          </a:ln>
        </p:spPr>
      </p:pic>
      <p:sp>
        <p:nvSpPr>
          <p:cNvPr id="32" name="正方形/長方形 31">
            <a:extLst>
              <a:ext uri="{FF2B5EF4-FFF2-40B4-BE49-F238E27FC236}">
                <a16:creationId xmlns:a16="http://schemas.microsoft.com/office/drawing/2014/main" id="{4090F3F2-5ACE-3E05-B423-2F1B398D41C9}"/>
              </a:ext>
            </a:extLst>
          </p:cNvPr>
          <p:cNvSpPr/>
          <p:nvPr/>
        </p:nvSpPr>
        <p:spPr>
          <a:xfrm>
            <a:off x="8632915" y="3448431"/>
            <a:ext cx="256195" cy="3038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コンテンツ プレースホルダー 3">
            <a:extLst>
              <a:ext uri="{FF2B5EF4-FFF2-40B4-BE49-F238E27FC236}">
                <a16:creationId xmlns:a16="http://schemas.microsoft.com/office/drawing/2014/main" id="{E1525743-35EB-B58F-0B7B-49583F301F15}"/>
              </a:ext>
            </a:extLst>
          </p:cNvPr>
          <p:cNvSpPr txBox="1">
            <a:spLocks/>
          </p:cNvSpPr>
          <p:nvPr/>
        </p:nvSpPr>
        <p:spPr>
          <a:xfrm>
            <a:off x="7847633" y="4161401"/>
            <a:ext cx="4032549" cy="4050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90488" indent="-90488">
              <a:buFont typeface="Arial" panose="020B0604020202020204" pitchFamily="34" charset="0"/>
              <a:buNone/>
            </a:pPr>
            <a:r>
              <a:rPr lang="en-US" altLang="ja-JP" sz="1000" dirty="0">
                <a:latin typeface="UD デジタル 教科書体 N-B" panose="02020700000000000000" pitchFamily="17" charset="-128"/>
                <a:ea typeface="UD デジタル 教科書体 N-B" panose="02020700000000000000" pitchFamily="17" charset="-128"/>
              </a:rPr>
              <a:t>※</a:t>
            </a:r>
            <a:r>
              <a:rPr lang="ja-JP" altLang="en-US" sz="1000" dirty="0">
                <a:latin typeface="UD デジタル 教科書体 N-B" panose="02020700000000000000" pitchFamily="17" charset="-128"/>
                <a:ea typeface="UD デジタル 教科書体 N-B" panose="02020700000000000000" pitchFamily="17" charset="-128"/>
              </a:rPr>
              <a:t>送信のスケジュールの変更や　取り消しをする場合は</a:t>
            </a:r>
            <a:r>
              <a:rPr lang="en-US" altLang="ja-JP" sz="1000" dirty="0">
                <a:latin typeface="UD デジタル 教科書体 N-B" panose="02020700000000000000" pitchFamily="17" charset="-128"/>
                <a:ea typeface="UD デジタル 教科書体 N-B" panose="02020700000000000000" pitchFamily="17" charset="-128"/>
              </a:rPr>
              <a:t>ⅴ</a:t>
            </a:r>
            <a:r>
              <a:rPr lang="ja-JP" altLang="en-US" sz="1000" dirty="0">
                <a:latin typeface="UD デジタル 教科書体 N-B" panose="02020700000000000000" pitchFamily="17" charset="-128"/>
                <a:ea typeface="UD デジタル 教科書体 N-B" panose="02020700000000000000" pitchFamily="17" charset="-128"/>
              </a:rPr>
              <a:t>のマークを押して下さい</a:t>
            </a:r>
            <a:endParaRPr lang="en-US" altLang="ja-JP" sz="1000" dirty="0">
              <a:latin typeface="UD デジタル 教科書体 N-B" panose="02020700000000000000" pitchFamily="17" charset="-128"/>
              <a:ea typeface="UD デジタル 教科書体 N-B" panose="02020700000000000000" pitchFamily="17" charset="-128"/>
            </a:endParaRPr>
          </a:p>
        </p:txBody>
      </p:sp>
      <p:sp>
        <p:nvSpPr>
          <p:cNvPr id="34" name="矢印: 下 33">
            <a:extLst>
              <a:ext uri="{FF2B5EF4-FFF2-40B4-BE49-F238E27FC236}">
                <a16:creationId xmlns:a16="http://schemas.microsoft.com/office/drawing/2014/main" id="{93E73AD5-6C86-14A0-7C17-084C55B1EB49}"/>
              </a:ext>
            </a:extLst>
          </p:cNvPr>
          <p:cNvSpPr/>
          <p:nvPr/>
        </p:nvSpPr>
        <p:spPr>
          <a:xfrm>
            <a:off x="7355887" y="4171358"/>
            <a:ext cx="513878" cy="40503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002825A0-892F-3D07-95D5-6501585D826F}"/>
              </a:ext>
            </a:extLst>
          </p:cNvPr>
          <p:cNvSpPr/>
          <p:nvPr/>
        </p:nvSpPr>
        <p:spPr>
          <a:xfrm>
            <a:off x="6879972" y="5709645"/>
            <a:ext cx="1443206" cy="3038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0918440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3F09A-BE8E-FFA2-DFD0-BB06EDBD1D5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2C0F21F-57A6-81C7-0A8F-96F14ECB5F36}"/>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メッセージの配信オプションの設定</a:t>
            </a:r>
          </a:p>
        </p:txBody>
      </p:sp>
      <p:cxnSp>
        <p:nvCxnSpPr>
          <p:cNvPr id="6" name="直線コネクタ 5">
            <a:extLst>
              <a:ext uri="{FF2B5EF4-FFF2-40B4-BE49-F238E27FC236}">
                <a16:creationId xmlns:a16="http://schemas.microsoft.com/office/drawing/2014/main" id="{CFE6188D-E0FE-56BF-53EF-413E7FFEDD5C}"/>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7972C055-0199-4F5A-040E-4A70A6D7E068}"/>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7" name="四角形: 角を丸くする 6">
            <a:hlinkClick r:id="rId2" action="ppaction://hlinksldjump"/>
            <a:extLst>
              <a:ext uri="{FF2B5EF4-FFF2-40B4-BE49-F238E27FC236}">
                <a16:creationId xmlns:a16="http://schemas.microsoft.com/office/drawing/2014/main" id="{C4D8E0CF-D938-FB17-218F-A42BCDD87240}"/>
              </a:ext>
            </a:extLst>
          </p:cNvPr>
          <p:cNvSpPr/>
          <p:nvPr/>
        </p:nvSpPr>
        <p:spPr>
          <a:xfrm>
            <a:off x="6430537" y="6176963"/>
            <a:ext cx="3360008"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【3】</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メッセージの送信と管理</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36" name="図 35">
            <a:extLst>
              <a:ext uri="{FF2B5EF4-FFF2-40B4-BE49-F238E27FC236}">
                <a16:creationId xmlns:a16="http://schemas.microsoft.com/office/drawing/2014/main" id="{E2732E60-D7DC-425C-D397-ADC33029AFFB}"/>
              </a:ext>
            </a:extLst>
          </p:cNvPr>
          <p:cNvPicPr>
            <a:picLocks noChangeAspect="1"/>
          </p:cNvPicPr>
          <p:nvPr/>
        </p:nvPicPr>
        <p:blipFill>
          <a:blip r:embed="rId3"/>
          <a:stretch>
            <a:fillRect/>
          </a:stretch>
        </p:blipFill>
        <p:spPr>
          <a:xfrm>
            <a:off x="7235603" y="2134406"/>
            <a:ext cx="3219899" cy="1066949"/>
          </a:xfrm>
          <a:prstGeom prst="rect">
            <a:avLst/>
          </a:prstGeom>
          <a:ln>
            <a:solidFill>
              <a:schemeClr val="tx1"/>
            </a:solidFill>
          </a:ln>
        </p:spPr>
      </p:pic>
      <p:pic>
        <p:nvPicPr>
          <p:cNvPr id="37" name="図 36">
            <a:extLst>
              <a:ext uri="{FF2B5EF4-FFF2-40B4-BE49-F238E27FC236}">
                <a16:creationId xmlns:a16="http://schemas.microsoft.com/office/drawing/2014/main" id="{6918B633-94F8-104A-83B0-E52E57B8DC8F}"/>
              </a:ext>
            </a:extLst>
          </p:cNvPr>
          <p:cNvPicPr>
            <a:picLocks noChangeAspect="1"/>
          </p:cNvPicPr>
          <p:nvPr/>
        </p:nvPicPr>
        <p:blipFill>
          <a:blip r:embed="rId4"/>
          <a:stretch>
            <a:fillRect/>
          </a:stretch>
        </p:blipFill>
        <p:spPr>
          <a:xfrm>
            <a:off x="3473116" y="2464980"/>
            <a:ext cx="2453714" cy="3226802"/>
          </a:xfrm>
          <a:prstGeom prst="rect">
            <a:avLst/>
          </a:prstGeom>
          <a:ln>
            <a:solidFill>
              <a:schemeClr val="tx1"/>
            </a:solidFill>
          </a:ln>
        </p:spPr>
      </p:pic>
      <p:pic>
        <p:nvPicPr>
          <p:cNvPr id="38" name="図 37">
            <a:extLst>
              <a:ext uri="{FF2B5EF4-FFF2-40B4-BE49-F238E27FC236}">
                <a16:creationId xmlns:a16="http://schemas.microsoft.com/office/drawing/2014/main" id="{79C6132D-22A0-6F8E-E303-386920691F0A}"/>
              </a:ext>
            </a:extLst>
          </p:cNvPr>
          <p:cNvPicPr>
            <a:picLocks noChangeAspect="1"/>
          </p:cNvPicPr>
          <p:nvPr/>
        </p:nvPicPr>
        <p:blipFill>
          <a:blip r:embed="rId5"/>
          <a:stretch>
            <a:fillRect/>
          </a:stretch>
        </p:blipFill>
        <p:spPr>
          <a:xfrm>
            <a:off x="828067" y="1915709"/>
            <a:ext cx="1867508" cy="2413516"/>
          </a:xfrm>
          <a:prstGeom prst="rect">
            <a:avLst/>
          </a:prstGeom>
          <a:ln>
            <a:solidFill>
              <a:schemeClr val="tx1"/>
            </a:solidFill>
          </a:ln>
        </p:spPr>
      </p:pic>
      <p:sp>
        <p:nvSpPr>
          <p:cNvPr id="39" name="コンテンツ プレースホルダー 3">
            <a:extLst>
              <a:ext uri="{FF2B5EF4-FFF2-40B4-BE49-F238E27FC236}">
                <a16:creationId xmlns:a16="http://schemas.microsoft.com/office/drawing/2014/main" id="{8D49EB58-9E18-8B62-D078-DB9BB6396AA7}"/>
              </a:ext>
            </a:extLst>
          </p:cNvPr>
          <p:cNvSpPr txBox="1">
            <a:spLocks/>
          </p:cNvSpPr>
          <p:nvPr/>
        </p:nvSpPr>
        <p:spPr>
          <a:xfrm>
            <a:off x="3359718" y="2197826"/>
            <a:ext cx="5181600" cy="38711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200">
                <a:latin typeface="UD デジタル 教科書体 N-B" panose="02020700000000000000" pitchFamily="17" charset="-128"/>
                <a:ea typeface="UD デジタル 教科書体 N-B" panose="02020700000000000000" pitchFamily="17" charset="-128"/>
              </a:rPr>
              <a:t>◆「配信オプションを設定する」を選択します</a:t>
            </a:r>
            <a:endParaRPr lang="en-US" altLang="ja-JP" sz="1200" dirty="0">
              <a:latin typeface="UD デジタル 教科書体 N-B" panose="02020700000000000000" pitchFamily="17" charset="-128"/>
              <a:ea typeface="UD デジタル 教科書体 N-B" panose="02020700000000000000" pitchFamily="17" charset="-128"/>
            </a:endParaRPr>
          </a:p>
        </p:txBody>
      </p:sp>
      <p:sp>
        <p:nvSpPr>
          <p:cNvPr id="40" name="コンテンツ プレースホルダー 4">
            <a:extLst>
              <a:ext uri="{FF2B5EF4-FFF2-40B4-BE49-F238E27FC236}">
                <a16:creationId xmlns:a16="http://schemas.microsoft.com/office/drawing/2014/main" id="{DCA085A1-A8B2-AE7D-D7FE-C0A7F58F9671}"/>
              </a:ext>
            </a:extLst>
          </p:cNvPr>
          <p:cNvSpPr>
            <a:spLocks noGrp="1"/>
          </p:cNvSpPr>
          <p:nvPr>
            <p:ph sz="half" idx="1"/>
          </p:nvPr>
        </p:nvSpPr>
        <p:spPr>
          <a:xfrm>
            <a:off x="838200" y="1253330"/>
            <a:ext cx="5181600" cy="4977889"/>
          </a:xfrm>
        </p:spPr>
        <p:txBody>
          <a:bodyPr>
            <a:normAutofit/>
          </a:bodyPr>
          <a:lstStyle/>
          <a:p>
            <a:pPr marL="0" indent="0">
              <a:lnSpc>
                <a:spcPct val="120000"/>
              </a:lnSpc>
              <a:buNone/>
            </a:pPr>
            <a:r>
              <a:rPr kumimoji="1" lang="ja-JP" altLang="en-US" sz="1200" dirty="0">
                <a:latin typeface="UD デジタル 教科書体 N-B" panose="02020700000000000000" pitchFamily="17" charset="-128"/>
                <a:ea typeface="UD デジタル 教科書体 N-B" panose="02020700000000000000" pitchFamily="17" charset="-128"/>
              </a:rPr>
              <a:t>◆メッセージを送信</a:t>
            </a:r>
            <a:r>
              <a:rPr lang="ja-JP" altLang="en-US" sz="1200" dirty="0">
                <a:latin typeface="UD デジタル 教科書体 N-B" panose="02020700000000000000" pitchFamily="17" charset="-128"/>
                <a:ea typeface="UD デジタル 教科書体 N-B" panose="02020700000000000000" pitchFamily="17" charset="-128"/>
              </a:rPr>
              <a:t>したときに「</a:t>
            </a:r>
            <a:r>
              <a:rPr lang="ja-JP" altLang="en-US" sz="1200" dirty="0">
                <a:solidFill>
                  <a:srgbClr val="FF0000"/>
                </a:solidFill>
                <a:latin typeface="UD デジタル 教科書体 N-B" panose="02020700000000000000" pitchFamily="17" charset="-128"/>
                <a:ea typeface="UD デジタル 教科書体 N-B" panose="02020700000000000000" pitchFamily="17" charset="-128"/>
              </a:rPr>
              <a:t>重要！</a:t>
            </a:r>
            <a:r>
              <a:rPr lang="ja-JP" altLang="en-US" sz="1200" dirty="0">
                <a:latin typeface="UD デジタル 教科書体 N-B" panose="02020700000000000000" pitchFamily="17" charset="-128"/>
                <a:ea typeface="UD デジタル 教科書体 N-B" panose="02020700000000000000" pitchFamily="17" charset="-128"/>
              </a:rPr>
              <a:t>」と表示させることができます</a:t>
            </a:r>
            <a:endParaRPr kumimoji="1" lang="en-US" altLang="ja-JP" sz="12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200" dirty="0">
                <a:latin typeface="UD デジタル 教科書体 N-B" panose="02020700000000000000" pitchFamily="17" charset="-128"/>
                <a:ea typeface="UD デジタル 教科書体 N-B" panose="02020700000000000000" pitchFamily="17" charset="-128"/>
              </a:rPr>
              <a:t>　★メッセージの送信画面で「＋」のボタンを押します。</a:t>
            </a:r>
            <a:endParaRPr lang="en-US" altLang="ja-JP" sz="1200" dirty="0">
              <a:latin typeface="UD デジタル 教科書体 N-B" panose="02020700000000000000" pitchFamily="17" charset="-128"/>
              <a:ea typeface="UD デジタル 教科書体 N-B" panose="02020700000000000000" pitchFamily="17" charset="-128"/>
            </a:endParaRPr>
          </a:p>
        </p:txBody>
      </p:sp>
      <p:sp>
        <p:nvSpPr>
          <p:cNvPr id="41" name="正方形/長方形 40">
            <a:extLst>
              <a:ext uri="{FF2B5EF4-FFF2-40B4-BE49-F238E27FC236}">
                <a16:creationId xmlns:a16="http://schemas.microsoft.com/office/drawing/2014/main" id="{C4A5530A-3084-468D-6413-9FE48ABD7A70}"/>
              </a:ext>
            </a:extLst>
          </p:cNvPr>
          <p:cNvSpPr/>
          <p:nvPr/>
        </p:nvSpPr>
        <p:spPr>
          <a:xfrm>
            <a:off x="7294294" y="2713629"/>
            <a:ext cx="2723179" cy="4445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正方形/長方形 41">
            <a:extLst>
              <a:ext uri="{FF2B5EF4-FFF2-40B4-BE49-F238E27FC236}">
                <a16:creationId xmlns:a16="http://schemas.microsoft.com/office/drawing/2014/main" id="{9F2E9958-3C00-C2E3-24CA-721A786931B4}"/>
              </a:ext>
            </a:extLst>
          </p:cNvPr>
          <p:cNvSpPr/>
          <p:nvPr/>
        </p:nvSpPr>
        <p:spPr>
          <a:xfrm>
            <a:off x="1571625" y="3804152"/>
            <a:ext cx="361253" cy="3292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正方形/長方形 42">
            <a:extLst>
              <a:ext uri="{FF2B5EF4-FFF2-40B4-BE49-F238E27FC236}">
                <a16:creationId xmlns:a16="http://schemas.microsoft.com/office/drawing/2014/main" id="{594F2AD4-3F22-11A2-60F0-710F2934236C}"/>
              </a:ext>
            </a:extLst>
          </p:cNvPr>
          <p:cNvSpPr/>
          <p:nvPr/>
        </p:nvSpPr>
        <p:spPr>
          <a:xfrm>
            <a:off x="3597671" y="3353582"/>
            <a:ext cx="1397521" cy="2511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矢印: 右 43">
            <a:extLst>
              <a:ext uri="{FF2B5EF4-FFF2-40B4-BE49-F238E27FC236}">
                <a16:creationId xmlns:a16="http://schemas.microsoft.com/office/drawing/2014/main" id="{EA12378C-9D19-C2EC-4714-E23AA9C13CE2}"/>
              </a:ext>
            </a:extLst>
          </p:cNvPr>
          <p:cNvSpPr/>
          <p:nvPr/>
        </p:nvSpPr>
        <p:spPr>
          <a:xfrm>
            <a:off x="2830736" y="3206142"/>
            <a:ext cx="528982" cy="4587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矢印: 右 44">
            <a:extLst>
              <a:ext uri="{FF2B5EF4-FFF2-40B4-BE49-F238E27FC236}">
                <a16:creationId xmlns:a16="http://schemas.microsoft.com/office/drawing/2014/main" id="{A8DB7863-056F-04DF-E0E6-7B39FF6E5987}"/>
              </a:ext>
            </a:extLst>
          </p:cNvPr>
          <p:cNvSpPr/>
          <p:nvPr/>
        </p:nvSpPr>
        <p:spPr>
          <a:xfrm rot="20334158">
            <a:off x="6196308" y="2853551"/>
            <a:ext cx="862877" cy="4587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コンテンツ プレースホルダー 3">
            <a:extLst>
              <a:ext uri="{FF2B5EF4-FFF2-40B4-BE49-F238E27FC236}">
                <a16:creationId xmlns:a16="http://schemas.microsoft.com/office/drawing/2014/main" id="{D94807D3-6CAD-86AB-3C24-B64CB52177DC}"/>
              </a:ext>
            </a:extLst>
          </p:cNvPr>
          <p:cNvSpPr txBox="1">
            <a:spLocks/>
          </p:cNvSpPr>
          <p:nvPr/>
        </p:nvSpPr>
        <p:spPr>
          <a:xfrm>
            <a:off x="6953728" y="1852860"/>
            <a:ext cx="3743318" cy="2587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200" dirty="0">
                <a:latin typeface="UD デジタル 教科書体 N-B" panose="02020700000000000000" pitchFamily="17" charset="-128"/>
                <a:ea typeface="UD デジタル 教科書体 N-B" panose="02020700000000000000" pitchFamily="17" charset="-128"/>
              </a:rPr>
              <a:t>◆標準から重要にチェックを変更します</a:t>
            </a:r>
            <a:endParaRPr lang="en-US" altLang="ja-JP" sz="1200" dirty="0">
              <a:latin typeface="UD デジタル 教科書体 N-B" panose="02020700000000000000" pitchFamily="17" charset="-128"/>
              <a:ea typeface="UD デジタル 教科書体 N-B" panose="02020700000000000000" pitchFamily="17" charset="-128"/>
            </a:endParaRPr>
          </a:p>
        </p:txBody>
      </p:sp>
      <p:sp>
        <p:nvSpPr>
          <p:cNvPr id="47" name="矢印: 下 46">
            <a:extLst>
              <a:ext uri="{FF2B5EF4-FFF2-40B4-BE49-F238E27FC236}">
                <a16:creationId xmlns:a16="http://schemas.microsoft.com/office/drawing/2014/main" id="{4A6C1355-DDAB-E7D2-4EBA-EFFC6EA34482}"/>
              </a:ext>
            </a:extLst>
          </p:cNvPr>
          <p:cNvSpPr/>
          <p:nvPr/>
        </p:nvSpPr>
        <p:spPr>
          <a:xfrm>
            <a:off x="8691583" y="3590236"/>
            <a:ext cx="513878" cy="40503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コンテンツ プレースホルダー 3">
            <a:extLst>
              <a:ext uri="{FF2B5EF4-FFF2-40B4-BE49-F238E27FC236}">
                <a16:creationId xmlns:a16="http://schemas.microsoft.com/office/drawing/2014/main" id="{C5B2BEC9-7C5B-BCF4-A1A3-FC17561D5C11}"/>
              </a:ext>
            </a:extLst>
          </p:cNvPr>
          <p:cNvSpPr txBox="1">
            <a:spLocks/>
          </p:cNvSpPr>
          <p:nvPr/>
        </p:nvSpPr>
        <p:spPr>
          <a:xfrm>
            <a:off x="8036564" y="4040040"/>
            <a:ext cx="3743318" cy="2964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200" dirty="0">
                <a:latin typeface="UD デジタル 教科書体 N-B" panose="02020700000000000000" pitchFamily="17" charset="-128"/>
                <a:ea typeface="UD デジタル 教科書体 N-B" panose="02020700000000000000" pitchFamily="17" charset="-128"/>
              </a:rPr>
              <a:t>　 ◆メッセージの上に「</a:t>
            </a:r>
            <a:r>
              <a:rPr lang="ja-JP" altLang="en-US" sz="1200" dirty="0">
                <a:solidFill>
                  <a:srgbClr val="FF0000"/>
                </a:solidFill>
                <a:latin typeface="UD デジタル 教科書体 N-B" panose="02020700000000000000" pitchFamily="17" charset="-128"/>
                <a:ea typeface="UD デジタル 教科書体 N-B" panose="02020700000000000000" pitchFamily="17" charset="-128"/>
              </a:rPr>
              <a:t>重要！</a:t>
            </a:r>
            <a:r>
              <a:rPr lang="ja-JP" altLang="en-US" sz="1200" dirty="0">
                <a:latin typeface="UD デジタル 教科書体 N-B" panose="02020700000000000000" pitchFamily="17" charset="-128"/>
                <a:ea typeface="UD デジタル 教科書体 N-B" panose="02020700000000000000" pitchFamily="17" charset="-128"/>
              </a:rPr>
              <a:t>」と表示されます</a:t>
            </a:r>
            <a:endParaRPr lang="en-US" altLang="ja-JP" sz="1200" dirty="0">
              <a:latin typeface="UD デジタル 教科書体 N-B" panose="02020700000000000000" pitchFamily="17" charset="-128"/>
              <a:ea typeface="UD デジタル 教科書体 N-B" panose="02020700000000000000" pitchFamily="17" charset="-128"/>
            </a:endParaRPr>
          </a:p>
        </p:txBody>
      </p:sp>
      <p:pic>
        <p:nvPicPr>
          <p:cNvPr id="49" name="図 48">
            <a:extLst>
              <a:ext uri="{FF2B5EF4-FFF2-40B4-BE49-F238E27FC236}">
                <a16:creationId xmlns:a16="http://schemas.microsoft.com/office/drawing/2014/main" id="{FD258EB0-EF5A-58D7-3993-A36DA3641391}"/>
              </a:ext>
            </a:extLst>
          </p:cNvPr>
          <p:cNvPicPr>
            <a:picLocks noChangeAspect="1"/>
          </p:cNvPicPr>
          <p:nvPr/>
        </p:nvPicPr>
        <p:blipFill>
          <a:blip r:embed="rId6"/>
          <a:stretch>
            <a:fillRect/>
          </a:stretch>
        </p:blipFill>
        <p:spPr>
          <a:xfrm>
            <a:off x="8654716" y="4370833"/>
            <a:ext cx="1627391" cy="1365157"/>
          </a:xfrm>
          <a:prstGeom prst="rect">
            <a:avLst/>
          </a:prstGeom>
          <a:ln>
            <a:solidFill>
              <a:schemeClr val="tx1"/>
            </a:solidFill>
          </a:ln>
        </p:spPr>
      </p:pic>
      <p:sp>
        <p:nvSpPr>
          <p:cNvPr id="50" name="コンテンツ プレースホルダー 3">
            <a:extLst>
              <a:ext uri="{FF2B5EF4-FFF2-40B4-BE49-F238E27FC236}">
                <a16:creationId xmlns:a16="http://schemas.microsoft.com/office/drawing/2014/main" id="{A7F4CCDD-CDA0-1CD5-EDAA-370183A67842}"/>
              </a:ext>
            </a:extLst>
          </p:cNvPr>
          <p:cNvSpPr txBox="1">
            <a:spLocks/>
          </p:cNvSpPr>
          <p:nvPr/>
        </p:nvSpPr>
        <p:spPr>
          <a:xfrm>
            <a:off x="8036564" y="3224604"/>
            <a:ext cx="3743318" cy="2587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200" dirty="0">
                <a:latin typeface="UD デジタル 教科書体 N-B" panose="02020700000000000000" pitchFamily="17" charset="-128"/>
                <a:ea typeface="UD デジタル 教科書体 N-B" panose="02020700000000000000" pitchFamily="17" charset="-128"/>
              </a:rPr>
              <a:t>◆重要を押すと画面が切り替わり</a:t>
            </a:r>
            <a:r>
              <a:rPr lang="en-US" altLang="ja-JP" sz="1200" dirty="0">
                <a:latin typeface="UD デジタル 教科書体 N-B" panose="02020700000000000000" pitchFamily="17" charset="-128"/>
                <a:ea typeface="UD デジタル 教科書体 N-B" panose="02020700000000000000" pitchFamily="17" charset="-128"/>
              </a:rPr>
              <a:t>…</a:t>
            </a:r>
          </a:p>
        </p:txBody>
      </p:sp>
    </p:spTree>
    <p:extLst>
      <p:ext uri="{BB962C8B-B14F-4D97-AF65-F5344CB8AC3E}">
        <p14:creationId xmlns:p14="http://schemas.microsoft.com/office/powerpoint/2010/main" val="3560193150"/>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Autofit/>
          </a:bodyPr>
          <a:lstStyle/>
          <a:p>
            <a:r>
              <a:rPr kumimoji="1" lang="en-US" altLang="ja-JP" sz="5400"/>
              <a:t>【5-1】</a:t>
            </a:r>
            <a:br>
              <a:rPr kumimoji="1" lang="en-US" altLang="ja-JP" sz="5400"/>
            </a:br>
            <a:r>
              <a:rPr kumimoji="1" lang="ja-JP" altLang="en-US" sz="5400"/>
              <a:t>自分が会議の開催者となるとき</a:t>
            </a:r>
          </a:p>
        </p:txBody>
      </p:sp>
      <p:sp>
        <p:nvSpPr>
          <p:cNvPr id="3" name="四角形: 角を丸くする 2">
            <a:hlinkClick r:id="" action="ppaction://hlinkshowjump?jump=firstslide"/>
            <a:extLst>
              <a:ext uri="{FF2B5EF4-FFF2-40B4-BE49-F238E27FC236}">
                <a16:creationId xmlns:a16="http://schemas.microsoft.com/office/drawing/2014/main" id="{6C47F6A2-F579-5C8F-3FD8-57B365D1C06E}"/>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B57BE472-46C2-A429-417B-BB5013C68150}"/>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【5】</a:t>
            </a:r>
            <a:r>
              <a:rPr kumimoji="1" lang="ja-JP" altLang="en-US" sz="1400">
                <a:solidFill>
                  <a:schemeClr val="tx1"/>
                </a:solidFill>
              </a:rPr>
              <a:t>オンライン授業</a:t>
            </a:r>
            <a:r>
              <a:rPr kumimoji="1" lang="en-US" altLang="ja-JP" sz="1400">
                <a:solidFill>
                  <a:schemeClr val="tx1"/>
                </a:solidFill>
              </a:rPr>
              <a:t>TOP</a:t>
            </a:r>
            <a:r>
              <a:rPr kumimoji="1" lang="ja-JP" altLang="en-US" sz="1400">
                <a:solidFill>
                  <a:schemeClr val="tx1"/>
                </a:solidFill>
              </a:rPr>
              <a:t>へ</a:t>
            </a:r>
          </a:p>
        </p:txBody>
      </p:sp>
    </p:spTree>
    <p:extLst>
      <p:ext uri="{BB962C8B-B14F-4D97-AF65-F5344CB8AC3E}">
        <p14:creationId xmlns:p14="http://schemas.microsoft.com/office/powerpoint/2010/main" val="4289467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6600" dirty="0">
                <a:solidFill>
                  <a:srgbClr val="002060"/>
                </a:solidFill>
                <a:latin typeface="UD デジタル 教科書体 N-B" panose="02020700000000000000" pitchFamily="17" charset="-128"/>
                <a:ea typeface="UD デジタル 教科書体 N-B" panose="02020700000000000000" pitchFamily="17" charset="-128"/>
              </a:rPr>
              <a:t>【</a:t>
            </a:r>
            <a:r>
              <a:rPr lang="ja-JP" altLang="en-US" sz="6600" dirty="0">
                <a:solidFill>
                  <a:srgbClr val="002060"/>
                </a:solidFill>
                <a:latin typeface="UD デジタル 教科書体 N-B" panose="02020700000000000000" pitchFamily="17" charset="-128"/>
                <a:ea typeface="UD デジタル 教科書体 N-B" panose="02020700000000000000" pitchFamily="17" charset="-128"/>
              </a:rPr>
              <a:t>４</a:t>
            </a:r>
            <a:r>
              <a:rPr kumimoji="1" lang="en-US" altLang="ja-JP" sz="6600" dirty="0">
                <a:solidFill>
                  <a:srgbClr val="002060"/>
                </a:solidFill>
                <a:latin typeface="UD デジタル 教科書体 N-B" panose="02020700000000000000" pitchFamily="17" charset="-128"/>
                <a:ea typeface="UD デジタル 教科書体 N-B" panose="02020700000000000000" pitchFamily="17" charset="-128"/>
              </a:rPr>
              <a:t>】</a:t>
            </a:r>
            <a:r>
              <a:rPr kumimoji="1" lang="ja-JP" altLang="en-US" sz="6600" dirty="0">
                <a:solidFill>
                  <a:srgbClr val="002060"/>
                </a:solidFill>
                <a:latin typeface="UD デジタル 教科書体 N-B" panose="02020700000000000000" pitchFamily="17" charset="-128"/>
                <a:ea typeface="UD デジタル 教科書体 N-B" panose="02020700000000000000" pitchFamily="17" charset="-128"/>
              </a:rPr>
              <a:t>ファイルを共有する</a:t>
            </a:r>
          </a:p>
        </p:txBody>
      </p:sp>
      <p:sp>
        <p:nvSpPr>
          <p:cNvPr id="3" name="四角形: 角を丸くする 2">
            <a:hlinkClick r:id="" action="ppaction://hlinkshowjump?jump=firstslide"/>
            <a:extLst>
              <a:ext uri="{FF2B5EF4-FFF2-40B4-BE49-F238E27FC236}">
                <a16:creationId xmlns:a16="http://schemas.microsoft.com/office/drawing/2014/main" id="{46EA4C04-1813-F8BC-CCC8-CE71B3436DC7}"/>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682900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Teams</a:t>
            </a:r>
            <a:r>
              <a:rPr kumimoji="1" lang="ja-JP" altLang="en-US" sz="3200" dirty="0">
                <a:latin typeface="UD デジタル 教科書体 NK-B" panose="02020700000000000000" pitchFamily="18" charset="-128"/>
                <a:ea typeface="UD デジタル 教科書体 NK-B" panose="02020700000000000000" pitchFamily="18" charset="-128"/>
              </a:rPr>
              <a:t>とは？</a:t>
            </a:r>
          </a:p>
        </p:txBody>
      </p:sp>
      <p:sp>
        <p:nvSpPr>
          <p:cNvPr id="3" name="コンテンツ プレースホルダー 2">
            <a:extLst>
              <a:ext uri="{FF2B5EF4-FFF2-40B4-BE49-F238E27FC236}">
                <a16:creationId xmlns:a16="http://schemas.microsoft.com/office/drawing/2014/main" id="{2CBE62FB-D54A-B8C8-DA30-C446804DC809}"/>
              </a:ext>
            </a:extLst>
          </p:cNvPr>
          <p:cNvSpPr>
            <a:spLocks noGrp="1"/>
          </p:cNvSpPr>
          <p:nvPr>
            <p:ph sz="half" idx="1"/>
          </p:nvPr>
        </p:nvSpPr>
        <p:spPr>
          <a:xfrm>
            <a:off x="838200" y="1199072"/>
            <a:ext cx="5181600" cy="4977891"/>
          </a:xfrm>
        </p:spPr>
        <p:txBody>
          <a:bodyPr>
            <a:normAutofit fontScale="62500" lnSpcReduction="20000"/>
          </a:bodyPr>
          <a:lstStyle/>
          <a:p>
            <a:pPr marL="357188" indent="-357188">
              <a:buNone/>
            </a:pPr>
            <a:r>
              <a:rPr lang="ja-JP" altLang="en-US" dirty="0">
                <a:latin typeface="UD デジタル 教科書体 N-B" panose="02020700000000000000" pitchFamily="17" charset="-128"/>
                <a:ea typeface="UD デジタル 教科書体 N-B" panose="02020700000000000000" pitchFamily="17" charset="-128"/>
              </a:rPr>
              <a:t>①名称</a:t>
            </a:r>
            <a:endParaRPr lang="en-US" altLang="ja-JP" dirty="0">
              <a:latin typeface="UD デジタル 教科書体 N-B" panose="02020700000000000000" pitchFamily="17" charset="-128"/>
              <a:ea typeface="UD デジタル 教科書体 N-B" panose="02020700000000000000" pitchFamily="17" charset="-128"/>
            </a:endParaRPr>
          </a:p>
          <a:p>
            <a:pPr marL="357188" indent="-357188">
              <a:lnSpc>
                <a:spcPct val="110000"/>
              </a:lnSpc>
              <a:buNone/>
            </a:pPr>
            <a:r>
              <a:rPr kumimoji="1" lang="ja-JP" altLang="en-US" dirty="0">
                <a:latin typeface="UD デジタル 教科書体 N-B" panose="02020700000000000000" pitchFamily="17" charset="-128"/>
                <a:ea typeface="UD デジタル 教科書体 N-B" panose="02020700000000000000" pitchFamily="17" charset="-128"/>
              </a:rPr>
              <a:t>　学校で使う</a:t>
            </a:r>
            <a:r>
              <a:rPr kumimoji="1" lang="en-US" altLang="ja-JP" dirty="0">
                <a:latin typeface="UD デジタル 教科書体 N-B" panose="02020700000000000000" pitchFamily="17" charset="-128"/>
                <a:ea typeface="UD デジタル 教科書体 N-B" panose="02020700000000000000" pitchFamily="17" charset="-128"/>
              </a:rPr>
              <a:t>Teams</a:t>
            </a:r>
            <a:r>
              <a:rPr kumimoji="1" lang="ja-JP" altLang="en-US" dirty="0">
                <a:latin typeface="UD デジタル 教科書体 N-B" panose="02020700000000000000" pitchFamily="17" charset="-128"/>
                <a:ea typeface="UD デジタル 教科書体 N-B" panose="02020700000000000000" pitchFamily="17" charset="-128"/>
              </a:rPr>
              <a:t>は、正確には</a:t>
            </a:r>
            <a:r>
              <a:rPr kumimoji="1"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For Education</a:t>
            </a:r>
            <a:r>
              <a:rPr lang="ja-JP" altLang="en-US" dirty="0">
                <a:latin typeface="UD デジタル 教科書体 N-B" panose="02020700000000000000" pitchFamily="17" charset="-128"/>
                <a:ea typeface="UD デジタル 教科書体 N-B" panose="02020700000000000000" pitchFamily="17" charset="-128"/>
              </a:rPr>
              <a:t>といいます。（長いので以後は</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と省略）</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②特徴</a:t>
            </a:r>
            <a:endParaRPr lang="en-US" altLang="ja-JP" dirty="0">
              <a:latin typeface="UD デジタル 教科書体 N-B" panose="02020700000000000000" pitchFamily="17" charset="-128"/>
              <a:ea typeface="UD デジタル 教科書体 N-B" panose="02020700000000000000" pitchFamily="17" charset="-128"/>
            </a:endParaRPr>
          </a:p>
          <a:p>
            <a:pPr marL="268288" indent="-268288">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先生どうしのグループ、先生と生徒のグループを「チーム」として扱います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⇒チーム内で連絡をとる</a:t>
            </a:r>
            <a:endParaRPr lang="en-US" altLang="ja-JP" dirty="0">
              <a:latin typeface="UD デジタル 教科書体 N-B" panose="02020700000000000000" pitchFamily="17" charset="-128"/>
              <a:ea typeface="UD デジタル 教科書体 N-B" panose="02020700000000000000" pitchFamily="17" charset="-128"/>
            </a:endParaRPr>
          </a:p>
          <a:p>
            <a:pPr marL="623888" indent="-623888">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⇒カメラやマイクを使って会議や</a:t>
            </a:r>
            <a:endParaRPr lang="en-US" altLang="ja-JP" dirty="0">
              <a:latin typeface="UD デジタル 教科書体 N-B" panose="02020700000000000000" pitchFamily="17" charset="-128"/>
              <a:ea typeface="UD デジタル 教科書体 N-B" panose="02020700000000000000" pitchFamily="17" charset="-128"/>
            </a:endParaRPr>
          </a:p>
          <a:p>
            <a:pPr marL="623888" indent="-623888">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オンライン授業をする</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⇒ファイルを共有する</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⇒課題の管理をする</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というようなことができます</a:t>
            </a:r>
            <a:endParaRPr lang="en-US" altLang="ja-JP" dirty="0">
              <a:latin typeface="UD デジタル 教科書体 N-B" panose="02020700000000000000" pitchFamily="17" charset="-128"/>
              <a:ea typeface="UD デジタル 教科書体 N-B" panose="02020700000000000000" pitchFamily="17"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199072"/>
            <a:ext cx="5181600" cy="4977891"/>
          </a:xfrm>
        </p:spPr>
        <p:txBody>
          <a:bodyPr>
            <a:normAutofit fontScale="62500" lnSpcReduction="20000"/>
          </a:bodyPr>
          <a:lstStyle/>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③その他</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a:t>
            </a:r>
            <a:r>
              <a:rPr kumimoji="1" lang="en-US" altLang="ja-JP" dirty="0">
                <a:latin typeface="UD デジタル 教科書体 N-B" panose="02020700000000000000" pitchFamily="17" charset="-128"/>
                <a:ea typeface="UD デジタル 教科書体 N-B" panose="02020700000000000000" pitchFamily="17" charset="-128"/>
              </a:rPr>
              <a:t>GIGA</a:t>
            </a:r>
            <a:r>
              <a:rPr kumimoji="1" lang="ja-JP" altLang="en-US" dirty="0">
                <a:latin typeface="UD デジタル 教科書体 N-B" panose="02020700000000000000" pitchFamily="17" charset="-128"/>
                <a:ea typeface="UD デジタル 教科書体 N-B" panose="02020700000000000000" pitchFamily="17" charset="-128"/>
              </a:rPr>
              <a:t>スクール構想に基づく、新しい教育ツールとしていろいろな教育機関で利用されています。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④</a:t>
            </a:r>
            <a:r>
              <a:rPr lang="en-US" altLang="ja-JP" dirty="0">
                <a:latin typeface="UD デジタル 教科書体 N-B" panose="02020700000000000000" pitchFamily="17" charset="-128"/>
                <a:ea typeface="UD デジタル 教科書体 N-B" panose="02020700000000000000" pitchFamily="17" charset="-128"/>
              </a:rPr>
              <a:t> Office</a:t>
            </a:r>
            <a:r>
              <a:rPr lang="ja-JP" altLang="en-US" dirty="0">
                <a:latin typeface="UD デジタル 教科書体 N-B" panose="02020700000000000000" pitchFamily="17" charset="-128"/>
                <a:ea typeface="UD デジタル 教科書体 N-B" panose="02020700000000000000" pitchFamily="17" charset="-128"/>
              </a:rPr>
              <a:t>アプリとも連動</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Word</a:t>
            </a:r>
            <a:r>
              <a:rPr lang="ja-JP" altLang="en-US" dirty="0">
                <a:latin typeface="UD デジタル 教科書体 N-B" panose="02020700000000000000" pitchFamily="17" charset="-128"/>
                <a:ea typeface="UD デジタル 教科書体 N-B" panose="02020700000000000000" pitchFamily="17" charset="-128"/>
              </a:rPr>
              <a:t>、</a:t>
            </a:r>
            <a:r>
              <a:rPr lang="en-US" altLang="ja-JP" dirty="0">
                <a:latin typeface="UD デジタル 教科書体 N-B" panose="02020700000000000000" pitchFamily="17" charset="-128"/>
                <a:ea typeface="UD デジタル 教科書体 N-B" panose="02020700000000000000" pitchFamily="17" charset="-128"/>
              </a:rPr>
              <a:t>Excel</a:t>
            </a:r>
            <a:r>
              <a:rPr lang="ja-JP" altLang="en-US" dirty="0">
                <a:latin typeface="UD デジタル 教科書体 N-B" panose="02020700000000000000" pitchFamily="17" charset="-128"/>
                <a:ea typeface="UD デジタル 教科書体 N-B" panose="02020700000000000000" pitchFamily="17" charset="-128"/>
              </a:rPr>
              <a:t>、</a:t>
            </a:r>
            <a:r>
              <a:rPr lang="en-US" altLang="ja-JP" dirty="0">
                <a:latin typeface="UD デジタル 教科書体 N-B" panose="02020700000000000000" pitchFamily="17" charset="-128"/>
                <a:ea typeface="UD デジタル 教科書体 N-B" panose="02020700000000000000" pitchFamily="17" charset="-128"/>
              </a:rPr>
              <a:t>PowerPoint</a:t>
            </a:r>
            <a:r>
              <a:rPr lang="ja-JP" altLang="en-US" dirty="0">
                <a:latin typeface="UD デジタル 教科書体 N-B" panose="02020700000000000000" pitchFamily="17" charset="-128"/>
                <a:ea typeface="UD デジタル 教科書体 N-B" panose="02020700000000000000" pitchFamily="17" charset="-128"/>
              </a:rPr>
              <a:t>などの</a:t>
            </a:r>
            <a:r>
              <a:rPr lang="en-US" altLang="ja-JP" dirty="0">
                <a:latin typeface="UD デジタル 教科書体 N-B" panose="02020700000000000000" pitchFamily="17" charset="-128"/>
                <a:ea typeface="UD デジタル 教科書体 N-B" panose="02020700000000000000" pitchFamily="17" charset="-128"/>
              </a:rPr>
              <a:t>Office</a:t>
            </a:r>
            <a:r>
              <a:rPr lang="ja-JP" altLang="en-US" dirty="0">
                <a:latin typeface="UD デジタル 教科書体 N-B" panose="02020700000000000000" pitchFamily="17" charset="-128"/>
                <a:ea typeface="UD デジタル 教科書体 N-B" panose="02020700000000000000" pitchFamily="17" charset="-128"/>
              </a:rPr>
              <a:t>アプリと連動しています。ファイルをメールで何度もやり取りすること、</a:t>
            </a:r>
            <a:r>
              <a:rPr lang="en-US" altLang="ja-JP" dirty="0">
                <a:latin typeface="UD デジタル 教科書体 N-B" panose="02020700000000000000" pitchFamily="17" charset="-128"/>
                <a:ea typeface="UD デジタル 教科書体 N-B" panose="02020700000000000000" pitchFamily="17" charset="-128"/>
              </a:rPr>
              <a:t>OneDrive</a:t>
            </a:r>
            <a:r>
              <a:rPr lang="ja-JP" altLang="en-US" dirty="0">
                <a:latin typeface="UD デジタル 教科書体 N-B" panose="02020700000000000000" pitchFamily="17" charset="-128"/>
                <a:ea typeface="UD デジタル 教科書体 N-B" panose="02020700000000000000" pitchFamily="17" charset="-128"/>
              </a:rPr>
              <a:t>上のファイルをその都度共有設定するというようなことをしなくても、</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上にファイルを共有をすることにより、情報共有や協同作業がおこなうことができます。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は様々な機能が集約された「ハブ」のようなものだとお考え下さい。</a:t>
            </a:r>
            <a:endParaRPr lang="en-US" altLang="ja-JP" dirty="0">
              <a:latin typeface="UD デジタル 教科書体 N-B" panose="02020700000000000000" pitchFamily="17" charset="-128"/>
              <a:ea typeface="UD デジタル 教科書体 N-B" panose="02020700000000000000" pitchFamily="17" charset="-128"/>
            </a:endParaRPr>
          </a:p>
          <a:p>
            <a:pPr marL="446088" indent="-446088">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⇒上手に使えば教育の</a:t>
            </a:r>
            <a:r>
              <a:rPr kumimoji="1" lang="en-US" altLang="ja-JP" dirty="0">
                <a:latin typeface="UD デジタル 教科書体 N-B" panose="02020700000000000000" pitchFamily="17" charset="-128"/>
                <a:ea typeface="UD デジタル 教科書体 N-B" panose="02020700000000000000" pitchFamily="17" charset="-128"/>
              </a:rPr>
              <a:t>DX</a:t>
            </a:r>
            <a:r>
              <a:rPr kumimoji="1" lang="ja-JP" altLang="en-US" dirty="0">
                <a:latin typeface="UD デジタル 教科書体 N-B" panose="02020700000000000000" pitchFamily="17" charset="-128"/>
                <a:ea typeface="UD デジタル 教科書体 N-B" panose="02020700000000000000" pitchFamily="17" charset="-128"/>
              </a:rPr>
              <a:t>を推進するツールと　なります。</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四角形: 角を丸くする 4">
            <a:hlinkClick r:id="" action="ppaction://hlinkshowjump?jump=firstslide"/>
            <a:extLst>
              <a:ext uri="{FF2B5EF4-FFF2-40B4-BE49-F238E27FC236}">
                <a16:creationId xmlns:a16="http://schemas.microsoft.com/office/drawing/2014/main" id="{C2F7C2A5-7D47-EB82-E656-EB4C9D19B788}"/>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7" name="四角形: 角を丸くする 6">
            <a:hlinkClick r:id="rId2" action="ppaction://hlinksldjump"/>
            <a:extLst>
              <a:ext uri="{FF2B5EF4-FFF2-40B4-BE49-F238E27FC236}">
                <a16:creationId xmlns:a16="http://schemas.microsoft.com/office/drawing/2014/main" id="{13CDD456-3C97-6793-61A7-3F51D816253D}"/>
              </a:ext>
            </a:extLst>
          </p:cNvPr>
          <p:cNvSpPr/>
          <p:nvPr/>
        </p:nvSpPr>
        <p:spPr>
          <a:xfrm>
            <a:off x="7250545" y="6176963"/>
            <a:ext cx="2540000"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【0】Teams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とは　</a:t>
            </a:r>
            <a:r>
              <a:rPr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endPar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064843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a:extLst>
              <a:ext uri="{FF2B5EF4-FFF2-40B4-BE49-F238E27FC236}">
                <a16:creationId xmlns:a16="http://schemas.microsoft.com/office/drawing/2014/main" id="{18F452C7-00B2-5B08-1430-A09A4C5922F5}"/>
              </a:ext>
            </a:extLst>
          </p:cNvPr>
          <p:cNvPicPr>
            <a:picLocks noChangeAspect="1"/>
          </p:cNvPicPr>
          <p:nvPr/>
        </p:nvPicPr>
        <p:blipFill>
          <a:blip r:embed="rId2"/>
          <a:stretch>
            <a:fillRect/>
          </a:stretch>
        </p:blipFill>
        <p:spPr>
          <a:xfrm>
            <a:off x="5737934" y="4768417"/>
            <a:ext cx="4420157" cy="1492726"/>
          </a:xfrm>
          <a:prstGeom prst="rect">
            <a:avLst/>
          </a:prstGeom>
          <a:ln>
            <a:solidFill>
              <a:schemeClr val="tx1"/>
            </a:solidFill>
          </a:ln>
        </p:spPr>
      </p:pic>
      <p:pic>
        <p:nvPicPr>
          <p:cNvPr id="10" name="図 9">
            <a:extLst>
              <a:ext uri="{FF2B5EF4-FFF2-40B4-BE49-F238E27FC236}">
                <a16:creationId xmlns:a16="http://schemas.microsoft.com/office/drawing/2014/main" id="{906277F9-5656-1AA9-5127-238591B97EF9}"/>
              </a:ext>
            </a:extLst>
          </p:cNvPr>
          <p:cNvPicPr>
            <a:picLocks noChangeAspect="1"/>
          </p:cNvPicPr>
          <p:nvPr/>
        </p:nvPicPr>
        <p:blipFill>
          <a:blip r:embed="rId3"/>
          <a:stretch>
            <a:fillRect/>
          </a:stretch>
        </p:blipFill>
        <p:spPr>
          <a:xfrm>
            <a:off x="5779507" y="1369216"/>
            <a:ext cx="1371791" cy="495369"/>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添付ファイルを送る（＝ファイルを共有する）</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550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◆メッセージを送るのと同じように添付ファイルを</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送ることができます。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①新しい投稿で左下の「＋」のマークを押す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②「ファイルを添付」を選択</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③からメッセージ欄にファイルをドロップ</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★メッセージも書くことができます。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★添付ファイルはメッセージを送ったチャネルの</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「ファイル」に自動的に保存されます。つまり、</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でファイルを添付することは、ファイルを</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共有するということであると思ってください。</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★添付ファイルをつけたメッセージを削除しても</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「ファイル」から添付ファイルは、自動で削除され</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ませんので、チームから削除をしたい場合は</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「ファイル」からも削除する必要があります。</a:t>
            </a:r>
            <a:endParaRPr lang="en-US" altLang="ja-JP" dirty="0">
              <a:latin typeface="UD デジタル 教科書体 N-B" panose="02020700000000000000" pitchFamily="17" charset="-128"/>
              <a:ea typeface="UD デジタル 教科書体 N-B" panose="02020700000000000000" pitchFamily="17" charset="-128"/>
            </a:endParaRPr>
          </a:p>
        </p:txBody>
      </p:sp>
      <p:sp>
        <p:nvSpPr>
          <p:cNvPr id="8" name="正方形/長方形 7">
            <a:extLst>
              <a:ext uri="{FF2B5EF4-FFF2-40B4-BE49-F238E27FC236}">
                <a16:creationId xmlns:a16="http://schemas.microsoft.com/office/drawing/2014/main" id="{105DDD38-6207-16E7-2267-785852449BC9}"/>
              </a:ext>
            </a:extLst>
          </p:cNvPr>
          <p:cNvSpPr/>
          <p:nvPr/>
        </p:nvSpPr>
        <p:spPr>
          <a:xfrm>
            <a:off x="6576415" y="1472560"/>
            <a:ext cx="465827" cy="3311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4ACBC851-C993-9C26-74A4-BC7B24157981}"/>
              </a:ext>
            </a:extLst>
          </p:cNvPr>
          <p:cNvSpPr txBox="1"/>
          <p:nvPr/>
        </p:nvSpPr>
        <p:spPr>
          <a:xfrm>
            <a:off x="10134704" y="4812309"/>
            <a:ext cx="1569660" cy="461665"/>
          </a:xfrm>
          <a:prstGeom prst="rect">
            <a:avLst/>
          </a:prstGeom>
          <a:noFill/>
        </p:spPr>
        <p:txBody>
          <a:bodyPr wrap="none" rtlCol="0">
            <a:spAutoFit/>
          </a:bodyPr>
          <a:lstStyle/>
          <a:p>
            <a:r>
              <a:rPr kumimoji="1" lang="ja-JP" altLang="en-US" sz="1200" dirty="0"/>
              <a:t>直接ファイルを</a:t>
            </a:r>
            <a:endParaRPr kumimoji="1" lang="en-US" altLang="ja-JP" sz="1200" dirty="0"/>
          </a:p>
          <a:p>
            <a:r>
              <a:rPr kumimoji="1" lang="ja-JP" altLang="en-US" sz="1200" dirty="0"/>
              <a:t>ドロップしてもよい</a:t>
            </a:r>
          </a:p>
        </p:txBody>
      </p:sp>
      <p:sp>
        <p:nvSpPr>
          <p:cNvPr id="3" name="四角形: 角を丸くする 2">
            <a:hlinkClick r:id="" action="ppaction://hlinkshowjump?jump=firstslide"/>
            <a:extLst>
              <a:ext uri="{FF2B5EF4-FFF2-40B4-BE49-F238E27FC236}">
                <a16:creationId xmlns:a16="http://schemas.microsoft.com/office/drawing/2014/main" id="{3B2F39B7-B680-D585-0ED0-575ED616D172}"/>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9" name="四角形: 角を丸くする 8">
            <a:hlinkClick r:id="rId4" action="ppaction://hlinksldjump"/>
            <a:extLst>
              <a:ext uri="{FF2B5EF4-FFF2-40B4-BE49-F238E27FC236}">
                <a16:creationId xmlns:a16="http://schemas.microsoft.com/office/drawing/2014/main" id="{AB5CF934-B778-5EC7-0EA8-99E81CD91A3F}"/>
              </a:ext>
            </a:extLst>
          </p:cNvPr>
          <p:cNvSpPr/>
          <p:nvPr/>
        </p:nvSpPr>
        <p:spPr>
          <a:xfrm>
            <a:off x="6809329" y="6428765"/>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【4】</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ファイルを共有する</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4" name="図 13">
            <a:extLst>
              <a:ext uri="{FF2B5EF4-FFF2-40B4-BE49-F238E27FC236}">
                <a16:creationId xmlns:a16="http://schemas.microsoft.com/office/drawing/2014/main" id="{DAAA2C11-6067-71E7-4E6F-B6235ED3966C}"/>
              </a:ext>
            </a:extLst>
          </p:cNvPr>
          <p:cNvPicPr>
            <a:picLocks noChangeAspect="1"/>
          </p:cNvPicPr>
          <p:nvPr/>
        </p:nvPicPr>
        <p:blipFill>
          <a:blip r:embed="rId5"/>
          <a:stretch>
            <a:fillRect/>
          </a:stretch>
        </p:blipFill>
        <p:spPr>
          <a:xfrm>
            <a:off x="7904703" y="1343751"/>
            <a:ext cx="2784174" cy="1698568"/>
          </a:xfrm>
          <a:prstGeom prst="rect">
            <a:avLst/>
          </a:prstGeom>
          <a:ln>
            <a:solidFill>
              <a:schemeClr val="tx1"/>
            </a:solidFill>
          </a:ln>
        </p:spPr>
      </p:pic>
      <p:sp>
        <p:nvSpPr>
          <p:cNvPr id="15" name="矢印: 右 14">
            <a:extLst>
              <a:ext uri="{FF2B5EF4-FFF2-40B4-BE49-F238E27FC236}">
                <a16:creationId xmlns:a16="http://schemas.microsoft.com/office/drawing/2014/main" id="{07A54CBB-76EC-A096-3CCE-B02B1F21035A}"/>
              </a:ext>
            </a:extLst>
          </p:cNvPr>
          <p:cNvSpPr/>
          <p:nvPr/>
        </p:nvSpPr>
        <p:spPr>
          <a:xfrm rot="481500">
            <a:off x="7089433" y="1711548"/>
            <a:ext cx="849702" cy="186779"/>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7" name="正方形/長方形 16">
            <a:extLst>
              <a:ext uri="{FF2B5EF4-FFF2-40B4-BE49-F238E27FC236}">
                <a16:creationId xmlns:a16="http://schemas.microsoft.com/office/drawing/2014/main" id="{9A5B1C25-2BE8-AC5A-28F8-FD142DBEC7BD}"/>
              </a:ext>
            </a:extLst>
          </p:cNvPr>
          <p:cNvSpPr/>
          <p:nvPr/>
        </p:nvSpPr>
        <p:spPr>
          <a:xfrm>
            <a:off x="8004768" y="1699023"/>
            <a:ext cx="1110657" cy="3774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2" name="図 21">
            <a:extLst>
              <a:ext uri="{FF2B5EF4-FFF2-40B4-BE49-F238E27FC236}">
                <a16:creationId xmlns:a16="http://schemas.microsoft.com/office/drawing/2014/main" id="{BD5CDD9E-F2A4-3E4C-3216-8273364A601B}"/>
              </a:ext>
            </a:extLst>
          </p:cNvPr>
          <p:cNvPicPr>
            <a:picLocks noChangeAspect="1"/>
          </p:cNvPicPr>
          <p:nvPr/>
        </p:nvPicPr>
        <p:blipFill>
          <a:blip r:embed="rId6"/>
          <a:stretch>
            <a:fillRect/>
          </a:stretch>
        </p:blipFill>
        <p:spPr>
          <a:xfrm>
            <a:off x="5377177" y="2623621"/>
            <a:ext cx="2299707" cy="1698568"/>
          </a:xfrm>
          <a:prstGeom prst="rect">
            <a:avLst/>
          </a:prstGeom>
          <a:ln>
            <a:solidFill>
              <a:schemeClr val="tx1"/>
            </a:solidFill>
          </a:ln>
        </p:spPr>
      </p:pic>
      <p:sp>
        <p:nvSpPr>
          <p:cNvPr id="23" name="矢印: 右 22">
            <a:extLst>
              <a:ext uri="{FF2B5EF4-FFF2-40B4-BE49-F238E27FC236}">
                <a16:creationId xmlns:a16="http://schemas.microsoft.com/office/drawing/2014/main" id="{648E628B-B77E-98EA-734A-0B197A454EA1}"/>
              </a:ext>
            </a:extLst>
          </p:cNvPr>
          <p:cNvSpPr/>
          <p:nvPr/>
        </p:nvSpPr>
        <p:spPr>
          <a:xfrm rot="8514066">
            <a:off x="7002592" y="2313701"/>
            <a:ext cx="1050818" cy="170703"/>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pic>
        <p:nvPicPr>
          <p:cNvPr id="29" name="図 28">
            <a:extLst>
              <a:ext uri="{FF2B5EF4-FFF2-40B4-BE49-F238E27FC236}">
                <a16:creationId xmlns:a16="http://schemas.microsoft.com/office/drawing/2014/main" id="{3A69B8F1-0475-91A4-F5C4-7AC106FCEFBC}"/>
              </a:ext>
            </a:extLst>
          </p:cNvPr>
          <p:cNvPicPr>
            <a:picLocks noChangeAspect="1"/>
          </p:cNvPicPr>
          <p:nvPr/>
        </p:nvPicPr>
        <p:blipFill>
          <a:blip r:embed="rId7"/>
          <a:stretch>
            <a:fillRect/>
          </a:stretch>
        </p:blipFill>
        <p:spPr>
          <a:xfrm>
            <a:off x="8115300" y="3259712"/>
            <a:ext cx="4195282" cy="1284602"/>
          </a:xfrm>
          <a:prstGeom prst="rect">
            <a:avLst/>
          </a:prstGeom>
          <a:ln>
            <a:solidFill>
              <a:schemeClr val="tx1"/>
            </a:solidFill>
          </a:ln>
        </p:spPr>
      </p:pic>
      <p:sp>
        <p:nvSpPr>
          <p:cNvPr id="30" name="矢印: 右 29">
            <a:extLst>
              <a:ext uri="{FF2B5EF4-FFF2-40B4-BE49-F238E27FC236}">
                <a16:creationId xmlns:a16="http://schemas.microsoft.com/office/drawing/2014/main" id="{4A21A9F1-A7CC-BE75-B956-5A60D100140E}"/>
              </a:ext>
            </a:extLst>
          </p:cNvPr>
          <p:cNvSpPr/>
          <p:nvPr/>
        </p:nvSpPr>
        <p:spPr>
          <a:xfrm>
            <a:off x="7732923" y="3587777"/>
            <a:ext cx="343559" cy="281601"/>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32" name="正方形/長方形 31">
            <a:extLst>
              <a:ext uri="{FF2B5EF4-FFF2-40B4-BE49-F238E27FC236}">
                <a16:creationId xmlns:a16="http://schemas.microsoft.com/office/drawing/2014/main" id="{24DF7EB6-A67D-F19B-3CF1-7284EE6C75B1}"/>
              </a:ext>
            </a:extLst>
          </p:cNvPr>
          <p:cNvSpPr/>
          <p:nvPr/>
        </p:nvSpPr>
        <p:spPr>
          <a:xfrm>
            <a:off x="5311615" y="4067593"/>
            <a:ext cx="1750253" cy="2841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矢印: 左カーブ 10">
            <a:extLst>
              <a:ext uri="{FF2B5EF4-FFF2-40B4-BE49-F238E27FC236}">
                <a16:creationId xmlns:a16="http://schemas.microsoft.com/office/drawing/2014/main" id="{48B48F30-D4AE-C13B-2A9D-02802E7EEB9A}"/>
              </a:ext>
            </a:extLst>
          </p:cNvPr>
          <p:cNvSpPr/>
          <p:nvPr/>
        </p:nvSpPr>
        <p:spPr>
          <a:xfrm rot="1161216">
            <a:off x="9675113" y="4073428"/>
            <a:ext cx="354858" cy="1870917"/>
          </a:xfrm>
          <a:prstGeom prst="curvedLeftArrow">
            <a:avLst>
              <a:gd name="adj1" fmla="val 20059"/>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36" name="図 35">
            <a:extLst>
              <a:ext uri="{FF2B5EF4-FFF2-40B4-BE49-F238E27FC236}">
                <a16:creationId xmlns:a16="http://schemas.microsoft.com/office/drawing/2014/main" id="{CC8CFA34-2540-53DA-EC01-163CC39D2446}"/>
              </a:ext>
            </a:extLst>
          </p:cNvPr>
          <p:cNvPicPr>
            <a:picLocks noChangeAspect="1"/>
          </p:cNvPicPr>
          <p:nvPr/>
        </p:nvPicPr>
        <p:blipFill>
          <a:blip r:embed="rId8"/>
          <a:stretch>
            <a:fillRect/>
          </a:stretch>
        </p:blipFill>
        <p:spPr>
          <a:xfrm>
            <a:off x="8341966" y="5380427"/>
            <a:ext cx="954824" cy="853678"/>
          </a:xfrm>
          <a:prstGeom prst="rect">
            <a:avLst/>
          </a:prstGeom>
          <a:ln>
            <a:solidFill>
              <a:schemeClr val="tx1"/>
            </a:solidFill>
          </a:ln>
        </p:spPr>
      </p:pic>
    </p:spTree>
    <p:extLst>
      <p:ext uri="{BB962C8B-B14F-4D97-AF65-F5344CB8AC3E}">
        <p14:creationId xmlns:p14="http://schemas.microsoft.com/office/powerpoint/2010/main" val="11259545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ファイルの共有①</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92500" lnSpcReduction="10000"/>
          </a:bodyPr>
          <a:lstStyle/>
          <a:p>
            <a:pPr marL="0" indent="0">
              <a:lnSpc>
                <a:spcPct val="110000"/>
              </a:lnSpc>
              <a:buNone/>
            </a:pPr>
            <a:r>
              <a:rPr kumimoji="1" lang="ja-JP" altLang="en-US" sz="2400" dirty="0">
                <a:latin typeface="UD デジタル 教科書体 N-B" panose="02020700000000000000" pitchFamily="17" charset="-128"/>
                <a:ea typeface="UD デジタル 教科書体 N-B" panose="02020700000000000000" pitchFamily="17" charset="-128"/>
              </a:rPr>
              <a:t>◆ファイルの共有</a:t>
            </a:r>
            <a:endParaRPr kumimoji="1" lang="en-US" altLang="ja-JP" sz="2400" dirty="0">
              <a:latin typeface="UD デジタル 教科書体 N-B" panose="02020700000000000000" pitchFamily="17" charset="-128"/>
              <a:ea typeface="UD デジタル 教科書体 N-B" panose="02020700000000000000" pitchFamily="17" charset="-128"/>
            </a:endParaRPr>
          </a:p>
          <a:p>
            <a:pPr marL="0" indent="0">
              <a:lnSpc>
                <a:spcPct val="110000"/>
              </a:lnSpc>
              <a:buNone/>
            </a:pPr>
            <a:r>
              <a:rPr kumimoji="1" lang="ja-JP" altLang="en-US" sz="2400" dirty="0">
                <a:latin typeface="UD デジタル 教科書体 N-B" panose="02020700000000000000" pitchFamily="17" charset="-128"/>
                <a:ea typeface="UD デジタル 教科書体 N-B" panose="02020700000000000000" pitchFamily="17" charset="-128"/>
              </a:rPr>
              <a:t>　各チャネルのファイルタブには、色々なファイルを置く（アップロードする）ことができます。アップロードしたファイルには、チャネルにアクセスできる人が全員開くことができます。</a:t>
            </a:r>
            <a:endParaRPr kumimoji="1" lang="en-US" altLang="ja-JP" sz="24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400" dirty="0">
                <a:latin typeface="UD デジタル 教科書体 N-B" panose="02020700000000000000" pitchFamily="17" charset="-128"/>
                <a:ea typeface="UD デジタル 教科書体 N-B" panose="02020700000000000000" pitchFamily="17" charset="-128"/>
              </a:rPr>
              <a:t>★同時にファイルを開くと、</a:t>
            </a:r>
            <a:endParaRPr lang="en-US" altLang="ja-JP" sz="24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400" dirty="0">
                <a:latin typeface="UD デジタル 教科書体 N-B" panose="02020700000000000000" pitchFamily="17" charset="-128"/>
                <a:ea typeface="UD デジタル 教科書体 N-B" panose="02020700000000000000" pitchFamily="17" charset="-128"/>
              </a:rPr>
              <a:t>　同時編集（共同編集）も可能です。</a:t>
            </a:r>
            <a:endParaRPr lang="en-US" altLang="ja-JP" sz="2400"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24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400" dirty="0">
                <a:latin typeface="UD デジタル 教科書体 N-B" panose="02020700000000000000" pitchFamily="17" charset="-128"/>
                <a:ea typeface="UD デジタル 教科書体 N-B" panose="02020700000000000000" pitchFamily="17" charset="-128"/>
              </a:rPr>
              <a:t>◇左の例は</a:t>
            </a:r>
            <a:r>
              <a:rPr lang="en-US" altLang="ja-JP" sz="2400" dirty="0">
                <a:latin typeface="UD デジタル 教科書体 N-B" panose="02020700000000000000" pitchFamily="17" charset="-128"/>
                <a:ea typeface="UD デジタル 教科書体 N-B" panose="02020700000000000000" pitchFamily="17" charset="-128"/>
              </a:rPr>
              <a:t>Word</a:t>
            </a:r>
            <a:r>
              <a:rPr lang="ja-JP" altLang="en-US" sz="2400" dirty="0">
                <a:latin typeface="UD デジタル 教科書体 N-B" panose="02020700000000000000" pitchFamily="17" charset="-128"/>
                <a:ea typeface="UD デジタル 教科書体 N-B" panose="02020700000000000000" pitchFamily="17" charset="-128"/>
              </a:rPr>
              <a:t>ファイルですが、</a:t>
            </a:r>
            <a:endParaRPr lang="en-US" altLang="ja-JP" sz="24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400" dirty="0">
                <a:latin typeface="UD デジタル 教科書体 N-B" panose="02020700000000000000" pitchFamily="17" charset="-128"/>
                <a:ea typeface="UD デジタル 教科書体 N-B" panose="02020700000000000000" pitchFamily="17" charset="-128"/>
              </a:rPr>
              <a:t>　</a:t>
            </a:r>
            <a:r>
              <a:rPr lang="en-US" altLang="ja-JP" sz="2400" dirty="0">
                <a:latin typeface="UD デジタル 教科書体 N-B" panose="02020700000000000000" pitchFamily="17" charset="-128"/>
                <a:ea typeface="UD デジタル 教科書体 N-B" panose="02020700000000000000" pitchFamily="17" charset="-128"/>
              </a:rPr>
              <a:t>Teams</a:t>
            </a:r>
            <a:r>
              <a:rPr lang="ja-JP" altLang="en-US" sz="2400" dirty="0">
                <a:latin typeface="UD デジタル 教科書体 N-B" panose="02020700000000000000" pitchFamily="17" charset="-128"/>
                <a:ea typeface="UD デジタル 教科書体 N-B" panose="02020700000000000000" pitchFamily="17" charset="-128"/>
              </a:rPr>
              <a:t>の中で</a:t>
            </a:r>
            <a:r>
              <a:rPr lang="en-US" altLang="ja-JP" sz="2400" dirty="0">
                <a:latin typeface="UD デジタル 教科書体 N-B" panose="02020700000000000000" pitchFamily="17" charset="-128"/>
                <a:ea typeface="UD デジタル 教科書体 N-B" panose="02020700000000000000" pitchFamily="17" charset="-128"/>
              </a:rPr>
              <a:t>Word</a:t>
            </a:r>
            <a:r>
              <a:rPr lang="ja-JP" altLang="en-US" sz="2400" dirty="0">
                <a:latin typeface="UD デジタル 教科書体 N-B" panose="02020700000000000000" pitchFamily="17" charset="-128"/>
                <a:ea typeface="UD デジタル 教科書体 N-B" panose="02020700000000000000" pitchFamily="17" charset="-128"/>
              </a:rPr>
              <a:t>が開きます。</a:t>
            </a:r>
            <a:endParaRPr lang="en-US" altLang="ja-JP" sz="24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400" dirty="0">
                <a:latin typeface="UD デジタル 教科書体 N-B" panose="02020700000000000000" pitchFamily="17" charset="-128"/>
                <a:ea typeface="UD デジタル 教科書体 N-B" panose="02020700000000000000" pitchFamily="17" charset="-128"/>
              </a:rPr>
              <a:t>　</a:t>
            </a:r>
            <a:r>
              <a:rPr lang="en-US" altLang="ja-JP" sz="1900" dirty="0">
                <a:latin typeface="UD デジタル 教科書体 N-B" panose="02020700000000000000" pitchFamily="17" charset="-128"/>
                <a:ea typeface="UD デジタル 教科書体 N-B" panose="02020700000000000000" pitchFamily="17" charset="-128"/>
              </a:rPr>
              <a:t>※</a:t>
            </a:r>
            <a:r>
              <a:rPr lang="ja-JP" altLang="en-US" sz="1900" dirty="0">
                <a:latin typeface="UD デジタル 教科書体 N-B" panose="02020700000000000000" pitchFamily="17" charset="-128"/>
                <a:ea typeface="UD デジタル 教科書体 N-B" panose="02020700000000000000" pitchFamily="17" charset="-128"/>
              </a:rPr>
              <a:t>設定変更することでデスクトップアプリや</a:t>
            </a:r>
            <a:endParaRPr lang="en-US" altLang="ja-JP" sz="19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1900" dirty="0">
                <a:latin typeface="UD デジタル 教科書体 N-B" panose="02020700000000000000" pitchFamily="17" charset="-128"/>
                <a:ea typeface="UD デジタル 教科書体 N-B" panose="02020700000000000000" pitchFamily="17" charset="-128"/>
              </a:rPr>
              <a:t>　　ブラウザで開くようにすることも可能です。</a:t>
            </a:r>
            <a:endParaRPr lang="en-US" altLang="ja-JP" sz="1900"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AF0362B2-66E8-27F1-53CF-E5592A0CDFF7}"/>
              </a:ext>
            </a:extLst>
          </p:cNvPr>
          <p:cNvSpPr/>
          <p:nvPr/>
        </p:nvSpPr>
        <p:spPr>
          <a:xfrm>
            <a:off x="10455564" y="6193985"/>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2" action="ppaction://hlinksldjump"/>
            <a:extLst>
              <a:ext uri="{FF2B5EF4-FFF2-40B4-BE49-F238E27FC236}">
                <a16:creationId xmlns:a16="http://schemas.microsoft.com/office/drawing/2014/main" id="{123E1FCD-E0B9-8129-0DD1-E3C65CF7345D}"/>
              </a:ext>
            </a:extLst>
          </p:cNvPr>
          <p:cNvSpPr/>
          <p:nvPr/>
        </p:nvSpPr>
        <p:spPr>
          <a:xfrm>
            <a:off x="6809329" y="6428765"/>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【4】</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ファイルを共有する</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0" name="コンテンツ プレースホルダー 9">
            <a:extLst>
              <a:ext uri="{FF2B5EF4-FFF2-40B4-BE49-F238E27FC236}">
                <a16:creationId xmlns:a16="http://schemas.microsoft.com/office/drawing/2014/main" id="{5BA4A2AB-14BE-A098-81AF-9B1EC25E6DCA}"/>
              </a:ext>
            </a:extLst>
          </p:cNvPr>
          <p:cNvPicPr>
            <a:picLocks noGrp="1" noChangeAspect="1"/>
          </p:cNvPicPr>
          <p:nvPr>
            <p:ph sz="half" idx="1"/>
          </p:nvPr>
        </p:nvPicPr>
        <p:blipFill>
          <a:blip r:embed="rId3"/>
          <a:stretch>
            <a:fillRect/>
          </a:stretch>
        </p:blipFill>
        <p:spPr>
          <a:xfrm>
            <a:off x="742950" y="1497331"/>
            <a:ext cx="5181600" cy="1745613"/>
          </a:xfrm>
          <a:prstGeom prst="rect">
            <a:avLst/>
          </a:prstGeom>
          <a:ln>
            <a:solidFill>
              <a:schemeClr val="tx1"/>
            </a:solidFill>
          </a:ln>
        </p:spPr>
      </p:pic>
      <p:pic>
        <p:nvPicPr>
          <p:cNvPr id="13" name="図 12">
            <a:extLst>
              <a:ext uri="{FF2B5EF4-FFF2-40B4-BE49-F238E27FC236}">
                <a16:creationId xmlns:a16="http://schemas.microsoft.com/office/drawing/2014/main" id="{4D79DA2E-8894-1E11-6572-FE999784A5FB}"/>
              </a:ext>
            </a:extLst>
          </p:cNvPr>
          <p:cNvPicPr>
            <a:picLocks noChangeAspect="1"/>
          </p:cNvPicPr>
          <p:nvPr/>
        </p:nvPicPr>
        <p:blipFill>
          <a:blip r:embed="rId4"/>
          <a:stretch>
            <a:fillRect/>
          </a:stretch>
        </p:blipFill>
        <p:spPr>
          <a:xfrm>
            <a:off x="742950" y="3376114"/>
            <a:ext cx="4341208" cy="3243077"/>
          </a:xfrm>
          <a:prstGeom prst="rect">
            <a:avLst/>
          </a:prstGeom>
          <a:ln>
            <a:solidFill>
              <a:schemeClr val="tx1"/>
            </a:solidFill>
          </a:ln>
        </p:spPr>
      </p:pic>
    </p:spTree>
    <p:extLst>
      <p:ext uri="{BB962C8B-B14F-4D97-AF65-F5344CB8AC3E}">
        <p14:creationId xmlns:p14="http://schemas.microsoft.com/office/powerpoint/2010/main" val="38698613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1BE9425D-AF41-1C83-4B04-331A8C821710}"/>
              </a:ext>
            </a:extLst>
          </p:cNvPr>
          <p:cNvPicPr>
            <a:picLocks noChangeAspect="1"/>
          </p:cNvPicPr>
          <p:nvPr/>
        </p:nvPicPr>
        <p:blipFill>
          <a:blip r:embed="rId2"/>
          <a:stretch>
            <a:fillRect/>
          </a:stretch>
        </p:blipFill>
        <p:spPr>
          <a:xfrm>
            <a:off x="1778249" y="2509059"/>
            <a:ext cx="3185581" cy="1839882"/>
          </a:xfrm>
          <a:prstGeom prst="rect">
            <a:avLst/>
          </a:prstGeom>
        </p:spPr>
      </p:pic>
      <p:pic>
        <p:nvPicPr>
          <p:cNvPr id="7" name="図 6">
            <a:extLst>
              <a:ext uri="{FF2B5EF4-FFF2-40B4-BE49-F238E27FC236}">
                <a16:creationId xmlns:a16="http://schemas.microsoft.com/office/drawing/2014/main" id="{61FAC5B0-7610-E200-C383-BC4A8910CC2C}"/>
              </a:ext>
            </a:extLst>
          </p:cNvPr>
          <p:cNvPicPr>
            <a:picLocks noChangeAspect="1"/>
          </p:cNvPicPr>
          <p:nvPr/>
        </p:nvPicPr>
        <p:blipFill>
          <a:blip r:embed="rId3"/>
          <a:stretch>
            <a:fillRect/>
          </a:stretch>
        </p:blipFill>
        <p:spPr>
          <a:xfrm>
            <a:off x="420359" y="1318491"/>
            <a:ext cx="5106113" cy="495369"/>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ファイルの共有②</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70000" lnSpcReduction="20000"/>
          </a:bodyPr>
          <a:lstStyle/>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の中で</a:t>
            </a:r>
            <a:r>
              <a:rPr lang="en-US" altLang="ja-JP" dirty="0">
                <a:latin typeface="UD デジタル 教科書体 N-B" panose="02020700000000000000" pitchFamily="17" charset="-128"/>
                <a:ea typeface="UD デジタル 教科書体 N-B" panose="02020700000000000000" pitchFamily="17" charset="-128"/>
              </a:rPr>
              <a:t>Office</a:t>
            </a:r>
            <a:r>
              <a:rPr lang="ja-JP" altLang="en-US" dirty="0">
                <a:latin typeface="UD デジタル 教科書体 N-B" panose="02020700000000000000" pitchFamily="17" charset="-128"/>
                <a:ea typeface="UD デジタル 教科書体 N-B" panose="02020700000000000000" pitchFamily="17" charset="-128"/>
              </a:rPr>
              <a:t>のファイルを開くと機能が制限される場合があります。このようなときは、</a:t>
            </a:r>
            <a:r>
              <a:rPr lang="en-US" altLang="ja-JP" dirty="0">
                <a:latin typeface="UD デジタル 教科書体 N-B" panose="02020700000000000000" pitchFamily="17" charset="-128"/>
                <a:ea typeface="UD デジタル 教科書体 N-B" panose="02020700000000000000" pitchFamily="17" charset="-128"/>
              </a:rPr>
              <a:t>Office</a:t>
            </a:r>
            <a:r>
              <a:rPr lang="ja-JP" altLang="en-US" dirty="0">
                <a:latin typeface="UD デジタル 教科書体 N-B" panose="02020700000000000000" pitchFamily="17" charset="-128"/>
                <a:ea typeface="UD デジタル 教科書体 N-B" panose="02020700000000000000" pitchFamily="17" charset="-128"/>
              </a:rPr>
              <a:t>アプリを開いて編集することも可能です。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①上方にある「🖋編集」ボタンを押す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②「デスクトップアプリで開く」を押す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③デスクトップアプリが自動で開き、　</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編集ができるようになります。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★デスクトップアプリで開くと元の</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では左のような表示が出ますが、ファイルを閉じても問題はありません。</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99A0CFC5-2194-7D35-4D72-B63DFFE2125D}"/>
              </a:ext>
            </a:extLst>
          </p:cNvPr>
          <p:cNvSpPr/>
          <p:nvPr/>
        </p:nvSpPr>
        <p:spPr>
          <a:xfrm>
            <a:off x="2886075" y="1413368"/>
            <a:ext cx="969931" cy="3643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41EE685B-AC02-4B1E-7FB8-A586CC7B09B1}"/>
              </a:ext>
            </a:extLst>
          </p:cNvPr>
          <p:cNvSpPr/>
          <p:nvPr/>
        </p:nvSpPr>
        <p:spPr>
          <a:xfrm>
            <a:off x="1898708" y="4010827"/>
            <a:ext cx="1784230" cy="29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矢印: 下 13">
            <a:extLst>
              <a:ext uri="{FF2B5EF4-FFF2-40B4-BE49-F238E27FC236}">
                <a16:creationId xmlns:a16="http://schemas.microsoft.com/office/drawing/2014/main" id="{F756DB7C-F086-DAC3-031B-B936E652A1EA}"/>
              </a:ext>
            </a:extLst>
          </p:cNvPr>
          <p:cNvSpPr/>
          <p:nvPr/>
        </p:nvSpPr>
        <p:spPr>
          <a:xfrm>
            <a:off x="3228704" y="1908737"/>
            <a:ext cx="284672" cy="432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04AD890C-E270-3A99-AE17-785459AFCCD1}"/>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9" name="四角形: 角を丸くする 8">
            <a:hlinkClick r:id="rId4" action="ppaction://hlinksldjump"/>
            <a:extLst>
              <a:ext uri="{FF2B5EF4-FFF2-40B4-BE49-F238E27FC236}">
                <a16:creationId xmlns:a16="http://schemas.microsoft.com/office/drawing/2014/main" id="{2129B8EE-09DD-75A5-F781-A8920EE61AF1}"/>
              </a:ext>
            </a:extLst>
          </p:cNvPr>
          <p:cNvSpPr/>
          <p:nvPr/>
        </p:nvSpPr>
        <p:spPr>
          <a:xfrm>
            <a:off x="7027764"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【4】</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ファイルを共有する</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6" name="図 15">
            <a:extLst>
              <a:ext uri="{FF2B5EF4-FFF2-40B4-BE49-F238E27FC236}">
                <a16:creationId xmlns:a16="http://schemas.microsoft.com/office/drawing/2014/main" id="{70B1DA75-67AB-4177-4FC6-97C440D8E50F}"/>
              </a:ext>
            </a:extLst>
          </p:cNvPr>
          <p:cNvPicPr>
            <a:picLocks noChangeAspect="1"/>
          </p:cNvPicPr>
          <p:nvPr/>
        </p:nvPicPr>
        <p:blipFill>
          <a:blip r:embed="rId5"/>
          <a:stretch>
            <a:fillRect/>
          </a:stretch>
        </p:blipFill>
        <p:spPr>
          <a:xfrm>
            <a:off x="1980279" y="4720481"/>
            <a:ext cx="3266064" cy="1772394"/>
          </a:xfrm>
          <a:prstGeom prst="rect">
            <a:avLst/>
          </a:prstGeom>
        </p:spPr>
      </p:pic>
    </p:spTree>
    <p:extLst>
      <p:ext uri="{BB962C8B-B14F-4D97-AF65-F5344CB8AC3E}">
        <p14:creationId xmlns:p14="http://schemas.microsoft.com/office/powerpoint/2010/main" val="11819785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D1CA2683-9CB0-F6B3-144E-D9DE80FA82A0}"/>
              </a:ext>
            </a:extLst>
          </p:cNvPr>
          <p:cNvPicPr>
            <a:picLocks noChangeAspect="1"/>
          </p:cNvPicPr>
          <p:nvPr/>
        </p:nvPicPr>
        <p:blipFill>
          <a:blip r:embed="rId2"/>
          <a:stretch>
            <a:fillRect/>
          </a:stretch>
        </p:blipFill>
        <p:spPr>
          <a:xfrm>
            <a:off x="838200" y="3023574"/>
            <a:ext cx="3515085" cy="2146666"/>
          </a:xfrm>
          <a:prstGeom prst="rect">
            <a:avLst/>
          </a:prstGeom>
          <a:ln>
            <a:solidFill>
              <a:schemeClr val="tx1"/>
            </a:solidFill>
          </a:ln>
        </p:spPr>
      </p:pic>
      <p:pic>
        <p:nvPicPr>
          <p:cNvPr id="17" name="図 16">
            <a:extLst>
              <a:ext uri="{FF2B5EF4-FFF2-40B4-BE49-F238E27FC236}">
                <a16:creationId xmlns:a16="http://schemas.microsoft.com/office/drawing/2014/main" id="{4AE75D63-5B4B-C1D6-E79C-377CE7D64554}"/>
              </a:ext>
            </a:extLst>
          </p:cNvPr>
          <p:cNvPicPr>
            <a:picLocks noChangeAspect="1"/>
          </p:cNvPicPr>
          <p:nvPr/>
        </p:nvPicPr>
        <p:blipFill>
          <a:blip r:embed="rId3"/>
          <a:stretch>
            <a:fillRect/>
          </a:stretch>
        </p:blipFill>
        <p:spPr>
          <a:xfrm>
            <a:off x="289994" y="1361240"/>
            <a:ext cx="2534004" cy="1600423"/>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ファイルの共有③</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6019800" cy="4977891"/>
          </a:xfrm>
        </p:spPr>
        <p:txBody>
          <a:bodyPr>
            <a:normAutofit fontScale="400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◆共同作業ファイルはそのまま</a:t>
            </a:r>
            <a:r>
              <a:rPr kumimoji="1" lang="en-US" altLang="ja-JP" dirty="0">
                <a:latin typeface="UD デジタル 教科書体 N-B" panose="02020700000000000000" pitchFamily="17" charset="-128"/>
                <a:ea typeface="UD デジタル 教科書体 N-B" panose="02020700000000000000" pitchFamily="17" charset="-128"/>
              </a:rPr>
              <a:t>Teams</a:t>
            </a:r>
            <a:r>
              <a:rPr kumimoji="1" lang="ja-JP" altLang="en-US" dirty="0">
                <a:latin typeface="UD デジタル 教科書体 N-B" panose="02020700000000000000" pitchFamily="17" charset="-128"/>
                <a:ea typeface="UD デジタル 教科書体 N-B" panose="02020700000000000000" pitchFamily="17" charset="-128"/>
              </a:rPr>
              <a:t>の中で保存されます。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に表示される「共有」ボタンを押すと、チームに</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所属していない人にもファイルを共有することができます。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①宛先に名前等を入れて誰と共有するのかを決めます。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続けて名前を登録すると</a:t>
            </a:r>
            <a:r>
              <a:rPr kumimoji="1" lang="ja-JP" altLang="en-US" dirty="0">
                <a:latin typeface="UD デジタル 教科書体 N-B" panose="02020700000000000000" pitchFamily="17" charset="-128"/>
                <a:ea typeface="UD デジタル 教科書体 N-B" panose="02020700000000000000" pitchFamily="17" charset="-128"/>
              </a:rPr>
              <a:t>複数人も設定できます。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②宛先に加えた人（共有相手）ができることを設定できます。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「編集可能」⇒相手も編集まで可能（初期設定）</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「表示可能」⇒相手が表示可能でダウンロードは可能</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「ダウンロードできません」⇒相手が表示可能でダウンロードは不可</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「レビューできます」⇒相手が表示可能で変更の提案が可能</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③送信ボタンを押すと、相手にメールが届き、相手は</a:t>
            </a:r>
            <a:r>
              <a:rPr lang="ja-JP" altLang="en-US" dirty="0">
                <a:latin typeface="UD デジタル 教科書体 N-B" panose="02020700000000000000" pitchFamily="17" charset="-128"/>
                <a:ea typeface="UD デジタル 教科書体 N-B" panose="02020700000000000000" pitchFamily="17" charset="-128"/>
              </a:rPr>
              <a:t>メールに</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あるリンクからファイルを開くことができます。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④リンクを別のメーラーなどで送る場合には、「リンクのコピー」を</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利用します。②と同様に、設定をした上でリンクを</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コピーすることができます。あとは、コピーした</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リンクを相手に送信するだけです。</a:t>
            </a:r>
            <a:endParaRPr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10" name="正方形/長方形 9">
            <a:extLst>
              <a:ext uri="{FF2B5EF4-FFF2-40B4-BE49-F238E27FC236}">
                <a16:creationId xmlns:a16="http://schemas.microsoft.com/office/drawing/2014/main" id="{E9997AAF-5CEC-18E3-4E27-89F24063A8B1}"/>
              </a:ext>
            </a:extLst>
          </p:cNvPr>
          <p:cNvSpPr/>
          <p:nvPr/>
        </p:nvSpPr>
        <p:spPr>
          <a:xfrm>
            <a:off x="838200" y="1687760"/>
            <a:ext cx="854015" cy="3643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矢印: 左カーブ 10">
            <a:extLst>
              <a:ext uri="{FF2B5EF4-FFF2-40B4-BE49-F238E27FC236}">
                <a16:creationId xmlns:a16="http://schemas.microsoft.com/office/drawing/2014/main" id="{5B793E8A-4B09-B793-2157-40FAA741068F}"/>
              </a:ext>
            </a:extLst>
          </p:cNvPr>
          <p:cNvSpPr/>
          <p:nvPr/>
        </p:nvSpPr>
        <p:spPr>
          <a:xfrm flipH="1">
            <a:off x="417200" y="1869950"/>
            <a:ext cx="354858" cy="1490162"/>
          </a:xfrm>
          <a:prstGeom prst="curvedLeftArrow">
            <a:avLst>
              <a:gd name="adj1" fmla="val 20059"/>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正方形/長方形 13">
            <a:extLst>
              <a:ext uri="{FF2B5EF4-FFF2-40B4-BE49-F238E27FC236}">
                <a16:creationId xmlns:a16="http://schemas.microsoft.com/office/drawing/2014/main" id="{C26F7121-E34C-4D51-EB9F-054437E64C65}"/>
              </a:ext>
            </a:extLst>
          </p:cNvPr>
          <p:cNvSpPr/>
          <p:nvPr/>
        </p:nvSpPr>
        <p:spPr>
          <a:xfrm>
            <a:off x="3738591" y="3360112"/>
            <a:ext cx="522312" cy="3643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矢印: 左カーブ 14">
            <a:extLst>
              <a:ext uri="{FF2B5EF4-FFF2-40B4-BE49-F238E27FC236}">
                <a16:creationId xmlns:a16="http://schemas.microsoft.com/office/drawing/2014/main" id="{6A46DAC6-D700-77FC-D5FF-F5108ECC96A7}"/>
              </a:ext>
            </a:extLst>
          </p:cNvPr>
          <p:cNvSpPr/>
          <p:nvPr/>
        </p:nvSpPr>
        <p:spPr>
          <a:xfrm rot="16200000">
            <a:off x="4201153" y="2663781"/>
            <a:ext cx="489893" cy="843521"/>
          </a:xfrm>
          <a:prstGeom prst="curvedLeftArrow">
            <a:avLst>
              <a:gd name="adj1" fmla="val 16481"/>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四角形: 角を丸くする 2">
            <a:hlinkClick r:id="" action="ppaction://hlinkshowjump?jump=firstslide"/>
            <a:extLst>
              <a:ext uri="{FF2B5EF4-FFF2-40B4-BE49-F238E27FC236}">
                <a16:creationId xmlns:a16="http://schemas.microsoft.com/office/drawing/2014/main" id="{37205A38-2776-225A-E52A-F0CBDDA52F7E}"/>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4" action="ppaction://hlinksldjump"/>
            <a:extLst>
              <a:ext uri="{FF2B5EF4-FFF2-40B4-BE49-F238E27FC236}">
                <a16:creationId xmlns:a16="http://schemas.microsoft.com/office/drawing/2014/main" id="{CDF86F63-8D2B-3742-7953-25981AD3D8F5}"/>
              </a:ext>
            </a:extLst>
          </p:cNvPr>
          <p:cNvSpPr/>
          <p:nvPr/>
        </p:nvSpPr>
        <p:spPr>
          <a:xfrm>
            <a:off x="7076029" y="6174908"/>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【4】</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ファイルを共有する</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grpSp>
        <p:nvGrpSpPr>
          <p:cNvPr id="26" name="グループ化 25">
            <a:extLst>
              <a:ext uri="{FF2B5EF4-FFF2-40B4-BE49-F238E27FC236}">
                <a16:creationId xmlns:a16="http://schemas.microsoft.com/office/drawing/2014/main" id="{512096C7-875C-940D-0C6F-23CCEBD1689A}"/>
              </a:ext>
            </a:extLst>
          </p:cNvPr>
          <p:cNvGrpSpPr/>
          <p:nvPr/>
        </p:nvGrpSpPr>
        <p:grpSpPr>
          <a:xfrm>
            <a:off x="4397497" y="3360112"/>
            <a:ext cx="1682321" cy="1461551"/>
            <a:chOff x="4397497" y="3360112"/>
            <a:chExt cx="1929544" cy="1676331"/>
          </a:xfrm>
        </p:grpSpPr>
        <p:pic>
          <p:nvPicPr>
            <p:cNvPr id="25" name="図 24">
              <a:extLst>
                <a:ext uri="{FF2B5EF4-FFF2-40B4-BE49-F238E27FC236}">
                  <a16:creationId xmlns:a16="http://schemas.microsoft.com/office/drawing/2014/main" id="{54C04622-9C9F-4C99-BCF9-E41508B6DF43}"/>
                </a:ext>
              </a:extLst>
            </p:cNvPr>
            <p:cNvPicPr>
              <a:picLocks noChangeAspect="1"/>
            </p:cNvPicPr>
            <p:nvPr/>
          </p:nvPicPr>
          <p:blipFill>
            <a:blip r:embed="rId5"/>
            <a:stretch>
              <a:fillRect/>
            </a:stretch>
          </p:blipFill>
          <p:spPr>
            <a:xfrm>
              <a:off x="4397497" y="4684015"/>
              <a:ext cx="1929544" cy="352428"/>
            </a:xfrm>
            <a:prstGeom prst="rect">
              <a:avLst/>
            </a:prstGeom>
            <a:ln>
              <a:noFill/>
            </a:ln>
          </p:spPr>
        </p:pic>
        <p:pic>
          <p:nvPicPr>
            <p:cNvPr id="23" name="図 22">
              <a:extLst>
                <a:ext uri="{FF2B5EF4-FFF2-40B4-BE49-F238E27FC236}">
                  <a16:creationId xmlns:a16="http://schemas.microsoft.com/office/drawing/2014/main" id="{E7245C85-35FF-DC47-02C1-EF0B9450EAA8}"/>
                </a:ext>
              </a:extLst>
            </p:cNvPr>
            <p:cNvPicPr>
              <a:picLocks noChangeAspect="1"/>
            </p:cNvPicPr>
            <p:nvPr/>
          </p:nvPicPr>
          <p:blipFill>
            <a:blip r:embed="rId6"/>
            <a:stretch>
              <a:fillRect/>
            </a:stretch>
          </p:blipFill>
          <p:spPr>
            <a:xfrm>
              <a:off x="4404941" y="3360112"/>
              <a:ext cx="1895607" cy="1245939"/>
            </a:xfrm>
            <a:prstGeom prst="rect">
              <a:avLst/>
            </a:prstGeom>
            <a:ln>
              <a:noFill/>
            </a:ln>
          </p:spPr>
        </p:pic>
      </p:grpSp>
    </p:spTree>
    <p:extLst>
      <p:ext uri="{BB962C8B-B14F-4D97-AF65-F5344CB8AC3E}">
        <p14:creationId xmlns:p14="http://schemas.microsoft.com/office/powerpoint/2010/main" val="38433241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A8CB7954-6A99-83BB-A64B-9EF8813F70F6}"/>
              </a:ext>
            </a:extLst>
          </p:cNvPr>
          <p:cNvPicPr>
            <a:picLocks noChangeAspect="1"/>
          </p:cNvPicPr>
          <p:nvPr/>
        </p:nvPicPr>
        <p:blipFill>
          <a:blip r:embed="rId2"/>
          <a:stretch>
            <a:fillRect/>
          </a:stretch>
        </p:blipFill>
        <p:spPr>
          <a:xfrm>
            <a:off x="6319005" y="2871348"/>
            <a:ext cx="3810471" cy="3332821"/>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ファイルの共有④</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550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a:t>
            </a:r>
            <a:r>
              <a:rPr kumimoji="1" lang="en-US" altLang="ja-JP" dirty="0">
                <a:latin typeface="UD デジタル 教科書体 N-B" panose="02020700000000000000" pitchFamily="17" charset="-128"/>
                <a:ea typeface="UD デジタル 教科書体 N-B" panose="02020700000000000000" pitchFamily="17" charset="-128"/>
              </a:rPr>
              <a:t>Teams</a:t>
            </a:r>
            <a:r>
              <a:rPr kumimoji="1" lang="ja-JP" altLang="en-US" dirty="0">
                <a:latin typeface="UD デジタル 教科書体 N-B" panose="02020700000000000000" pitchFamily="17" charset="-128"/>
                <a:ea typeface="UD デジタル 教科書体 N-B" panose="02020700000000000000" pitchFamily="17" charset="-128"/>
              </a:rPr>
              <a:t>で共同編集したファイルはチームと連動する</a:t>
            </a:r>
            <a:r>
              <a:rPr kumimoji="1" lang="en-US" altLang="ja-JP" dirty="0">
                <a:latin typeface="UD デジタル 教科書体 N-B" panose="02020700000000000000" pitchFamily="17" charset="-128"/>
                <a:ea typeface="UD デジタル 教科書体 N-B" panose="02020700000000000000" pitchFamily="17" charset="-128"/>
              </a:rPr>
              <a:t>SharePoint</a:t>
            </a:r>
            <a:r>
              <a:rPr kumimoji="1" lang="ja-JP" altLang="en-US" dirty="0">
                <a:latin typeface="UD デジタル 教科書体 N-B" panose="02020700000000000000" pitchFamily="17" charset="-128"/>
                <a:ea typeface="UD デジタル 教科書体 N-B" panose="02020700000000000000" pitchFamily="17" charset="-128"/>
              </a:rPr>
              <a:t>にも残されています。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a:t>
            </a:r>
            <a:r>
              <a:rPr lang="en-US" altLang="ja-JP" dirty="0">
                <a:latin typeface="UD デジタル 教科書体 N-B" panose="02020700000000000000" pitchFamily="17" charset="-128"/>
                <a:ea typeface="UD デジタル 教科書体 N-B" panose="02020700000000000000" pitchFamily="17" charset="-128"/>
              </a:rPr>
              <a:t>SharePoint</a:t>
            </a:r>
            <a:r>
              <a:rPr lang="ja-JP" altLang="en-US" dirty="0">
                <a:latin typeface="UD デジタル 教科書体 N-B" panose="02020700000000000000" pitchFamily="17" charset="-128"/>
                <a:ea typeface="UD デジタル 教科書体 N-B" panose="02020700000000000000" pitchFamily="17" charset="-128"/>
              </a:rPr>
              <a:t>には、編集した履歴のファイルが残ります。ですので、チームの誰かが間違ってファイルを消去しても</a:t>
            </a:r>
            <a:r>
              <a:rPr lang="en-US" altLang="ja-JP" dirty="0">
                <a:latin typeface="UD デジタル 教科書体 N-B" panose="02020700000000000000" pitchFamily="17" charset="-128"/>
                <a:ea typeface="UD デジタル 教科書体 N-B" panose="02020700000000000000" pitchFamily="17" charset="-128"/>
              </a:rPr>
              <a:t>SharePoint</a:t>
            </a:r>
            <a:r>
              <a:rPr lang="ja-JP" altLang="en-US" dirty="0">
                <a:latin typeface="UD デジタル 教科書体 N-B" panose="02020700000000000000" pitchFamily="17" charset="-128"/>
                <a:ea typeface="UD デジタル 教科書体 N-B" panose="02020700000000000000" pitchFamily="17" charset="-128"/>
              </a:rPr>
              <a:t>には残っています。詳細は</a:t>
            </a:r>
            <a:r>
              <a:rPr lang="en-US" altLang="ja-JP" dirty="0">
                <a:latin typeface="UD デジタル 教科書体 N-B" panose="02020700000000000000" pitchFamily="17" charset="-128"/>
                <a:ea typeface="UD デジタル 教科書体 N-B" panose="02020700000000000000" pitchFamily="17" charset="-128"/>
              </a:rPr>
              <a:t>SharePoint</a:t>
            </a:r>
            <a:r>
              <a:rPr lang="ja-JP" altLang="en-US" dirty="0">
                <a:latin typeface="UD デジタル 教科書体 N-B" panose="02020700000000000000" pitchFamily="17" charset="-128"/>
                <a:ea typeface="UD デジタル 教科書体 N-B" panose="02020700000000000000" pitchFamily="17" charset="-128"/>
              </a:rPr>
              <a:t>の説明を読んでください。</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550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◆ファイルのチェックアウト</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ファイルを同時編集されたくないときに使う機能です。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①ファイルの横に表示される「</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」⇒「その他」⇒「チェックアウト」と選んでいくと設定できます。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②チェックアウトを設定していると他の人は閲覧はできますが、編集はできません。</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③一旦チェックアウトしたものを解除することができるのは、チェックアウトをした人です。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④</a:t>
            </a:r>
            <a:r>
              <a:rPr kumimoji="1" lang="ja-JP" altLang="en-US" dirty="0">
                <a:latin typeface="UD デジタル 教科書体 N-B" panose="02020700000000000000" pitchFamily="17" charset="-128"/>
                <a:ea typeface="UD デジタル 教科書体 N-B" panose="02020700000000000000" pitchFamily="17" charset="-128"/>
              </a:rPr>
              <a:t>解除するときは①と同じ流れで表示される「チェックイン」を選択します。「チェックアウトの破棄」を選択すると変更の履歴そのものが破棄され、チェックアウト前のファイルになります。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en-US" altLang="ja-JP" b="0" i="0" dirty="0">
                <a:solidFill>
                  <a:srgbClr val="333333"/>
                </a:solidFill>
                <a:effectLst/>
                <a:latin typeface="UD デジタル 教科書体 N-B" panose="02020700000000000000" pitchFamily="17" charset="-128"/>
                <a:ea typeface="UD デジタル 教科書体 N-B" panose="02020700000000000000" pitchFamily="17" charset="-128"/>
              </a:rPr>
              <a:t>※</a:t>
            </a:r>
            <a:r>
              <a:rPr lang="ja-JP" altLang="en-US" b="0" i="0" dirty="0">
                <a:solidFill>
                  <a:srgbClr val="333333"/>
                </a:solidFill>
                <a:effectLst/>
                <a:latin typeface="UD デジタル 教科書体 N-B" panose="02020700000000000000" pitchFamily="17" charset="-128"/>
                <a:ea typeface="UD デジタル 教科書体 N-B" panose="02020700000000000000" pitchFamily="17" charset="-128"/>
              </a:rPr>
              <a:t>チェックアウトしたユーザーが「チェックイン </a:t>
            </a:r>
            <a:r>
              <a:rPr lang="en-US" altLang="ja-JP" b="0" i="0" dirty="0">
                <a:solidFill>
                  <a:srgbClr val="333333"/>
                </a:solidFill>
                <a:effectLst/>
                <a:latin typeface="UD デジタル 教科書体 N-B" panose="02020700000000000000" pitchFamily="17" charset="-128"/>
                <a:ea typeface="UD デジタル 教科書体 N-B" panose="02020700000000000000" pitchFamily="17" charset="-128"/>
              </a:rPr>
              <a:t>or </a:t>
            </a:r>
            <a:r>
              <a:rPr lang="ja-JP" altLang="en-US" b="0" i="0" dirty="0">
                <a:solidFill>
                  <a:srgbClr val="333333"/>
                </a:solidFill>
                <a:effectLst/>
                <a:latin typeface="UD デジタル 教科書体 N-B" panose="02020700000000000000" pitchFamily="17" charset="-128"/>
                <a:ea typeface="UD デジタル 教科書体 N-B" panose="02020700000000000000" pitchFamily="17" charset="-128"/>
              </a:rPr>
              <a:t>チェックアウトの破棄」 ができない場合は、チーム所有者がチームの </a:t>
            </a:r>
            <a:r>
              <a:rPr lang="en-US" altLang="ja-JP" b="0" i="0" dirty="0">
                <a:solidFill>
                  <a:srgbClr val="333333"/>
                </a:solidFill>
                <a:effectLst/>
                <a:latin typeface="UD デジタル 教科書体 N-B" panose="02020700000000000000" pitchFamily="17" charset="-128"/>
                <a:ea typeface="UD デジタル 教科書体 N-B" panose="02020700000000000000" pitchFamily="17" charset="-128"/>
              </a:rPr>
              <a:t>SharePoint Online </a:t>
            </a:r>
            <a:r>
              <a:rPr lang="ja-JP" altLang="en-US" b="0" i="0" dirty="0">
                <a:solidFill>
                  <a:srgbClr val="333333"/>
                </a:solidFill>
                <a:effectLst/>
                <a:latin typeface="UD デジタル 教科書体 N-B" panose="02020700000000000000" pitchFamily="17" charset="-128"/>
                <a:ea typeface="UD デジタル 教科書体 N-B" panose="02020700000000000000" pitchFamily="17" charset="-128"/>
              </a:rPr>
              <a:t>サイト上で 「チェックイン </a:t>
            </a:r>
            <a:r>
              <a:rPr lang="en-US" altLang="ja-JP" b="0" i="0" dirty="0">
                <a:solidFill>
                  <a:srgbClr val="333333"/>
                </a:solidFill>
                <a:effectLst/>
                <a:latin typeface="UD デジタル 教科書体 N-B" panose="02020700000000000000" pitchFamily="17" charset="-128"/>
                <a:ea typeface="UD デジタル 教科書体 N-B" panose="02020700000000000000" pitchFamily="17" charset="-128"/>
              </a:rPr>
              <a:t>or </a:t>
            </a:r>
            <a:r>
              <a:rPr lang="ja-JP" altLang="en-US" b="0" i="0" dirty="0">
                <a:solidFill>
                  <a:srgbClr val="333333"/>
                </a:solidFill>
                <a:effectLst/>
                <a:latin typeface="UD デジタル 教科書体 N-B" panose="02020700000000000000" pitchFamily="17" charset="-128"/>
                <a:ea typeface="UD デジタル 教科書体 N-B" panose="02020700000000000000" pitchFamily="17" charset="-128"/>
              </a:rPr>
              <a:t>チェックアウトの破棄」 を行うことで、チェックアウトを解除することができます。</a:t>
            </a:r>
            <a:endParaRPr lang="en-US" altLang="ja-JP" dirty="0">
              <a:latin typeface="UD デジタル 教科書体 N-B" panose="02020700000000000000" pitchFamily="17" charset="-128"/>
              <a:ea typeface="UD デジタル 教科書体 N-B" panose="02020700000000000000" pitchFamily="17" charset="-128"/>
            </a:endParaRPr>
          </a:p>
        </p:txBody>
      </p:sp>
      <p:sp>
        <p:nvSpPr>
          <p:cNvPr id="8" name="正方形/長方形 7">
            <a:extLst>
              <a:ext uri="{FF2B5EF4-FFF2-40B4-BE49-F238E27FC236}">
                <a16:creationId xmlns:a16="http://schemas.microsoft.com/office/drawing/2014/main" id="{55ED2D8B-9156-9B79-FF61-55365CE34F5F}"/>
              </a:ext>
            </a:extLst>
          </p:cNvPr>
          <p:cNvSpPr/>
          <p:nvPr/>
        </p:nvSpPr>
        <p:spPr>
          <a:xfrm>
            <a:off x="9098342" y="5846122"/>
            <a:ext cx="854015" cy="1969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3EEFA280-1FE9-BA9E-3B10-D1916924F393}"/>
              </a:ext>
            </a:extLst>
          </p:cNvPr>
          <p:cNvSpPr/>
          <p:nvPr/>
        </p:nvSpPr>
        <p:spPr>
          <a:xfrm>
            <a:off x="8043085" y="3045973"/>
            <a:ext cx="181155" cy="2657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357C4035-155D-06FC-6A20-09B5CBE34143}"/>
              </a:ext>
            </a:extLst>
          </p:cNvPr>
          <p:cNvSpPr/>
          <p:nvPr/>
        </p:nvSpPr>
        <p:spPr>
          <a:xfrm>
            <a:off x="8224240" y="5685691"/>
            <a:ext cx="420390" cy="1969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四角形: 角を丸くする 2">
            <a:hlinkClick r:id="" action="ppaction://hlinkshowjump?jump=firstslide"/>
            <a:extLst>
              <a:ext uri="{FF2B5EF4-FFF2-40B4-BE49-F238E27FC236}">
                <a16:creationId xmlns:a16="http://schemas.microsoft.com/office/drawing/2014/main" id="{350EA0B4-72ED-FBAB-6047-8F563A7AB774}"/>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2" name="四角形: 角を丸くする 11">
            <a:hlinkClick r:id="rId3" action="ppaction://hlinksldjump"/>
            <a:extLst>
              <a:ext uri="{FF2B5EF4-FFF2-40B4-BE49-F238E27FC236}">
                <a16:creationId xmlns:a16="http://schemas.microsoft.com/office/drawing/2014/main" id="{B3CDA0CB-DCF3-920C-40C1-F538985BB1EF}"/>
              </a:ext>
            </a:extLst>
          </p:cNvPr>
          <p:cNvSpPr/>
          <p:nvPr/>
        </p:nvSpPr>
        <p:spPr>
          <a:xfrm>
            <a:off x="6987485" y="6331660"/>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【4】</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ファイルを共有する</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40564682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7200" dirty="0">
                <a:solidFill>
                  <a:srgbClr val="002060"/>
                </a:solidFill>
                <a:latin typeface="UD デジタル 教科書体 N-B" panose="02020700000000000000" pitchFamily="17" charset="-128"/>
                <a:ea typeface="UD デジタル 教科書体 N-B" panose="02020700000000000000" pitchFamily="17" charset="-128"/>
              </a:rPr>
              <a:t>【</a:t>
            </a:r>
            <a:r>
              <a:rPr kumimoji="1" lang="ja-JP" altLang="en-US" sz="7200" dirty="0">
                <a:solidFill>
                  <a:srgbClr val="002060"/>
                </a:solidFill>
                <a:latin typeface="UD デジタル 教科書体 N-B" panose="02020700000000000000" pitchFamily="17" charset="-128"/>
                <a:ea typeface="UD デジタル 教科書体 N-B" panose="02020700000000000000" pitchFamily="17" charset="-128"/>
              </a:rPr>
              <a:t>５</a:t>
            </a:r>
            <a:r>
              <a:rPr kumimoji="1" lang="en-US" altLang="ja-JP" sz="7200" dirty="0">
                <a:solidFill>
                  <a:srgbClr val="002060"/>
                </a:solidFill>
                <a:latin typeface="UD デジタル 教科書体 N-B" panose="02020700000000000000" pitchFamily="17" charset="-128"/>
                <a:ea typeface="UD デジタル 教科書体 N-B" panose="02020700000000000000" pitchFamily="17" charset="-128"/>
              </a:rPr>
              <a:t>】</a:t>
            </a:r>
            <a:r>
              <a:rPr kumimoji="1" lang="ja-JP" altLang="en-US" sz="7200" dirty="0">
                <a:solidFill>
                  <a:srgbClr val="002060"/>
                </a:solidFill>
                <a:latin typeface="UD デジタル 教科書体 N-B" panose="02020700000000000000" pitchFamily="17" charset="-128"/>
                <a:ea typeface="UD デジタル 教科書体 N-B" panose="02020700000000000000" pitchFamily="17" charset="-128"/>
              </a:rPr>
              <a:t>オンライン授業</a:t>
            </a:r>
            <a:endParaRPr lang="ja-JP" altLang="en-US" sz="7200" dirty="0">
              <a:solidFill>
                <a:srgbClr val="002060"/>
              </a:solidFill>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B805B248-445B-0742-625D-30D50DDB8695}"/>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24901034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オンライン授業（会議）について</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775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で会議（オンライン授業）を実施するときは、カメラを接続する</a:t>
            </a:r>
            <a:r>
              <a:rPr lang="en-US" altLang="ja-JP" dirty="0">
                <a:latin typeface="UD デジタル 教科書体 N-B" panose="02020700000000000000" pitchFamily="17" charset="-128"/>
                <a:ea typeface="UD デジタル 教科書体 N-B" panose="02020700000000000000" pitchFamily="17" charset="-128"/>
              </a:rPr>
              <a:t>PC</a:t>
            </a:r>
            <a:r>
              <a:rPr lang="ja-JP" altLang="en-US" dirty="0">
                <a:latin typeface="UD デジタル 教科書体 N-B" panose="02020700000000000000" pitchFamily="17" charset="-128"/>
                <a:ea typeface="UD デジタル 教科書体 N-B" panose="02020700000000000000" pitchFamily="17" charset="-128"/>
              </a:rPr>
              <a:t>も授業を行うチームと同じチームに所属する必要があります。つまり、次のどちらかの方法で行うことになります。</a:t>
            </a:r>
            <a:endParaRPr lang="en-US" altLang="ja-JP" dirty="0">
              <a:latin typeface="UD デジタル 教科書体 N-B" panose="02020700000000000000" pitchFamily="17" charset="-128"/>
              <a:ea typeface="UD デジタル 教科書体 N-B" panose="02020700000000000000" pitchFamily="17" charset="-128"/>
            </a:endParaRPr>
          </a:p>
          <a:p>
            <a:pPr marL="266700" indent="-26670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①</a:t>
            </a:r>
            <a:r>
              <a:rPr lang="en-US" altLang="ja-JP" dirty="0">
                <a:latin typeface="UD デジタル 教科書体 N-B" panose="02020700000000000000" pitchFamily="17" charset="-128"/>
                <a:ea typeface="UD デジタル 教科書体 N-B" panose="02020700000000000000" pitchFamily="17" charset="-128"/>
              </a:rPr>
              <a:t>WEB</a:t>
            </a:r>
            <a:r>
              <a:rPr lang="ja-JP" altLang="en-US" dirty="0">
                <a:latin typeface="UD デジタル 教科書体 N-B" panose="02020700000000000000" pitchFamily="17" charset="-128"/>
                <a:ea typeface="UD デジタル 教科書体 N-B" panose="02020700000000000000" pitchFamily="17" charset="-128"/>
              </a:rPr>
              <a:t>カメラを設置した教室用</a:t>
            </a:r>
            <a:r>
              <a:rPr lang="en-US" altLang="ja-JP" dirty="0">
                <a:latin typeface="UD デジタル 教科書体 N-B" panose="02020700000000000000" pitchFamily="17" charset="-128"/>
                <a:ea typeface="UD デジタル 教科書体 N-B" panose="02020700000000000000" pitchFamily="17" charset="-128"/>
              </a:rPr>
              <a:t>PC</a:t>
            </a:r>
            <a:r>
              <a:rPr lang="ja-JP" altLang="en-US" dirty="0">
                <a:latin typeface="UD デジタル 教科書体 N-B" panose="02020700000000000000" pitchFamily="17" charset="-128"/>
                <a:ea typeface="UD デジタル 教科書体 N-B" panose="02020700000000000000" pitchFamily="17" charset="-128"/>
              </a:rPr>
              <a:t>をクラスのチームに所属したアカウントで開く</a:t>
            </a:r>
            <a:endParaRPr lang="en-US" altLang="ja-JP" dirty="0">
              <a:latin typeface="UD デジタル 教科書体 N-B" panose="02020700000000000000" pitchFamily="17" charset="-128"/>
              <a:ea typeface="UD デジタル 教科書体 N-B" panose="02020700000000000000" pitchFamily="17" charset="-128"/>
            </a:endParaRPr>
          </a:p>
          <a:p>
            <a:pPr marL="266700" indent="-26670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②授業を実施する先生の</a:t>
            </a:r>
            <a:r>
              <a:rPr lang="en-US" altLang="ja-JP" dirty="0">
                <a:latin typeface="UD デジタル 教科書体 N-B" panose="02020700000000000000" pitchFamily="17" charset="-128"/>
                <a:ea typeface="UD デジタル 教科書体 N-B" panose="02020700000000000000" pitchFamily="17" charset="-128"/>
              </a:rPr>
              <a:t>PC</a:t>
            </a:r>
            <a:r>
              <a:rPr lang="ja-JP" altLang="en-US" dirty="0">
                <a:latin typeface="UD デジタル 教科書体 N-B" panose="02020700000000000000" pitchFamily="17" charset="-128"/>
                <a:ea typeface="UD デジタル 教科書体 N-B" panose="02020700000000000000" pitchFamily="17" charset="-128"/>
              </a:rPr>
              <a:t>に</a:t>
            </a:r>
            <a:r>
              <a:rPr lang="en-US" altLang="ja-JP" dirty="0">
                <a:latin typeface="UD デジタル 教科書体 N-B" panose="02020700000000000000" pitchFamily="17" charset="-128"/>
                <a:ea typeface="UD デジタル 教科書体 N-B" panose="02020700000000000000" pitchFamily="17" charset="-128"/>
              </a:rPr>
              <a:t>WEB</a:t>
            </a:r>
            <a:r>
              <a:rPr lang="ja-JP" altLang="en-US" dirty="0">
                <a:latin typeface="UD デジタル 教科書体 N-B" panose="02020700000000000000" pitchFamily="17" charset="-128"/>
                <a:ea typeface="UD デジタル 教科書体 N-B" panose="02020700000000000000" pitchFamily="17" charset="-128"/>
              </a:rPr>
              <a:t>カメラを接続する</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つまり操作する</a:t>
            </a:r>
            <a:r>
              <a:rPr lang="en-US" altLang="ja-JP" dirty="0">
                <a:latin typeface="UD デジタル 教科書体 N-B" panose="02020700000000000000" pitchFamily="17" charset="-128"/>
                <a:ea typeface="UD デジタル 教科書体 N-B" panose="02020700000000000000" pitchFamily="17" charset="-128"/>
              </a:rPr>
              <a:t>PC</a:t>
            </a:r>
            <a:r>
              <a:rPr lang="ja-JP" altLang="en-US" dirty="0">
                <a:latin typeface="UD デジタル 教科書体 N-B" panose="02020700000000000000" pitchFamily="17" charset="-128"/>
                <a:ea typeface="UD デジタル 教科書体 N-B" panose="02020700000000000000" pitchFamily="17" charset="-128"/>
              </a:rPr>
              <a:t>に</a:t>
            </a:r>
            <a:r>
              <a:rPr lang="en-US" altLang="ja-JP" dirty="0">
                <a:latin typeface="UD デジタル 教科書体 N-B" panose="02020700000000000000" pitchFamily="17" charset="-128"/>
                <a:ea typeface="UD デジタル 教科書体 N-B" panose="02020700000000000000" pitchFamily="17" charset="-128"/>
              </a:rPr>
              <a:t>WEB</a:t>
            </a:r>
            <a:r>
              <a:rPr lang="ja-JP" altLang="en-US" dirty="0">
                <a:latin typeface="UD デジタル 教科書体 N-B" panose="02020700000000000000" pitchFamily="17" charset="-128"/>
                <a:ea typeface="UD デジタル 教科書体 N-B" panose="02020700000000000000" pitchFamily="17" charset="-128"/>
              </a:rPr>
              <a:t>カメラを</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つなぐという方法がよいです</a:t>
            </a:r>
            <a:endParaRPr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775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a:t>
            </a:r>
            <a:r>
              <a:rPr kumimoji="1" lang="en-US" altLang="ja-JP" dirty="0">
                <a:latin typeface="UD デジタル 教科書体 N-B" panose="02020700000000000000" pitchFamily="17" charset="-128"/>
                <a:ea typeface="UD デジタル 教科書体 N-B" panose="02020700000000000000" pitchFamily="17" charset="-128"/>
              </a:rPr>
              <a:t>Zoom</a:t>
            </a:r>
            <a:r>
              <a:rPr kumimoji="1" lang="ja-JP" altLang="en-US" dirty="0">
                <a:latin typeface="UD デジタル 教科書体 N-B" panose="02020700000000000000" pitchFamily="17" charset="-128"/>
                <a:ea typeface="UD デジタル 教科書体 N-B" panose="02020700000000000000" pitchFamily="17" charset="-128"/>
              </a:rPr>
              <a:t>と同じようにオンライン授業や会議を</a:t>
            </a:r>
            <a:r>
              <a:rPr kumimoji="1" lang="en-US" altLang="ja-JP" dirty="0">
                <a:latin typeface="UD デジタル 教科書体 N-B" panose="02020700000000000000" pitchFamily="17" charset="-128"/>
                <a:ea typeface="UD デジタル 教科書体 N-B" panose="02020700000000000000" pitchFamily="17" charset="-128"/>
              </a:rPr>
              <a:t>Teams</a:t>
            </a:r>
            <a:r>
              <a:rPr kumimoji="1" lang="ja-JP" altLang="en-US" dirty="0">
                <a:latin typeface="UD デジタル 教科書体 N-B" panose="02020700000000000000" pitchFamily="17" charset="-128"/>
                <a:ea typeface="UD デジタル 教科書体 N-B" panose="02020700000000000000" pitchFamily="17" charset="-128"/>
              </a:rPr>
              <a:t>でも行えます。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ただし、</a:t>
            </a:r>
            <a:r>
              <a:rPr lang="en-US" altLang="ja-JP" dirty="0">
                <a:latin typeface="UD デジタル 教科書体 N-B" panose="02020700000000000000" pitchFamily="17" charset="-128"/>
                <a:ea typeface="UD デジタル 教科書体 N-B" panose="02020700000000000000" pitchFamily="17" charset="-128"/>
              </a:rPr>
              <a:t>Zoom</a:t>
            </a:r>
            <a:r>
              <a:rPr lang="ja-JP" altLang="en-US" dirty="0">
                <a:latin typeface="UD デジタル 教科書体 N-B" panose="02020700000000000000" pitchFamily="17" charset="-128"/>
                <a:ea typeface="UD デジタル 教科書体 N-B" panose="02020700000000000000" pitchFamily="17" charset="-128"/>
              </a:rPr>
              <a:t>とは異なる点もあります。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◆オンライン授業だけでなく、リアルの授業でも生徒と先生の画面を共有することにより、生徒の手元</a:t>
            </a:r>
            <a:r>
              <a:rPr kumimoji="1" lang="en-US" altLang="ja-JP" dirty="0">
                <a:latin typeface="UD デジタル 教科書体 N-B" panose="02020700000000000000" pitchFamily="17" charset="-128"/>
                <a:ea typeface="UD デジタル 教科書体 N-B" panose="02020700000000000000" pitchFamily="17" charset="-128"/>
              </a:rPr>
              <a:t>PC</a:t>
            </a:r>
            <a:r>
              <a:rPr kumimoji="1" lang="ja-JP" altLang="en-US" dirty="0">
                <a:latin typeface="UD デジタル 教科書体 N-B" panose="02020700000000000000" pitchFamily="17" charset="-128"/>
                <a:ea typeface="UD デジタル 教科書体 N-B" panose="02020700000000000000" pitchFamily="17" charset="-128"/>
              </a:rPr>
              <a:t>に先生の画面を映し出すこともできます。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a:t>
            </a:r>
            <a:r>
              <a:rPr kumimoji="1" lang="en-US" altLang="ja-JP" dirty="0">
                <a:latin typeface="UD デジタル 教科書体 N-B" panose="02020700000000000000" pitchFamily="17" charset="-128"/>
                <a:ea typeface="UD デジタル 教科書体 N-B" panose="02020700000000000000" pitchFamily="17" charset="-128"/>
              </a:rPr>
              <a:t>Teams</a:t>
            </a:r>
            <a:r>
              <a:rPr kumimoji="1" lang="ja-JP" altLang="en-US" dirty="0">
                <a:latin typeface="UD デジタル 教科書体 N-B" panose="02020700000000000000" pitchFamily="17" charset="-128"/>
                <a:ea typeface="UD デジタル 教科書体 N-B" panose="02020700000000000000" pitchFamily="17" charset="-128"/>
              </a:rPr>
              <a:t>では、各チームのチャネル単位で会議（オンライン授業）を設定します。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37DE92B2-3F0C-B74B-A4D2-F91C00D5EE4B}"/>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7" name="四角形: 角を丸くする 6">
            <a:hlinkClick r:id="rId2" action="ppaction://hlinksldjump"/>
            <a:extLst>
              <a:ext uri="{FF2B5EF4-FFF2-40B4-BE49-F238E27FC236}">
                <a16:creationId xmlns:a16="http://schemas.microsoft.com/office/drawing/2014/main" id="{2A0F5799-EE95-77FD-B8E5-B73B3275E249}"/>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40765406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slz="http://schemas.microsoft.com/office/powerpoint/2016/slidezoom">
        <mc:Choice Requires="pslz">
          <p:graphicFrame>
            <p:nvGraphicFramePr>
              <p:cNvPr id="3" name="スライド ズーム 2">
                <a:extLst>
                  <a:ext uri="{FF2B5EF4-FFF2-40B4-BE49-F238E27FC236}">
                    <a16:creationId xmlns:a16="http://schemas.microsoft.com/office/drawing/2014/main" id="{4DC7ADBF-146B-DA66-A326-5F4EF6772E3E}"/>
                  </a:ext>
                </a:extLst>
              </p:cNvPr>
              <p:cNvGraphicFramePr>
                <a:graphicFrameLocks noChangeAspect="1"/>
              </p:cNvGraphicFramePr>
              <p:nvPr>
                <p:extLst>
                  <p:ext uri="{D42A27DB-BD31-4B8C-83A1-F6EECF244321}">
                    <p14:modId xmlns:p14="http://schemas.microsoft.com/office/powerpoint/2010/main" val="2012092487"/>
                  </p:ext>
                </p:extLst>
              </p:nvPr>
            </p:nvGraphicFramePr>
            <p:xfrm>
              <a:off x="260922" y="801978"/>
              <a:ext cx="3290454" cy="1850881"/>
            </p:xfrm>
            <a:graphic>
              <a:graphicData uri="http://schemas.microsoft.com/office/powerpoint/2016/slidezoom">
                <pslz:sldZm>
                  <pslz:sldZmObj sldId="1718" cId="428946701">
                    <pslz:zmPr id="{00F25CAF-5353-4AB4-8FDC-8889FF19F85A}" returnToParent="0" transitionDur="1000">
                      <p166:blipFill xmlns:p166="http://schemas.microsoft.com/office/powerpoint/2016/6/main">
                        <a:blip r:embed="rId2"/>
                        <a:stretch>
                          <a:fillRect/>
                        </a:stretch>
                      </p166:blipFill>
                      <p166:spPr xmlns:p166="http://schemas.microsoft.com/office/powerpoint/2016/6/main">
                        <a:xfrm>
                          <a:off x="0" y="0"/>
                          <a:ext cx="3290454" cy="1850881"/>
                        </a:xfrm>
                        <a:prstGeom prst="rect">
                          <a:avLst/>
                        </a:prstGeom>
                        <a:ln w="12700">
                          <a:solidFill>
                            <a:schemeClr val="tx1"/>
                          </a:solidFill>
                        </a:ln>
                      </p166:spPr>
                    </pslz:zmPr>
                  </pslz:sldZmObj>
                </pslz:sldZm>
              </a:graphicData>
            </a:graphic>
          </p:graphicFrame>
        </mc:Choice>
        <mc:Fallback xmlns="">
          <p:pic>
            <p:nvPicPr>
              <p:cNvPr id="3" name="スライド ズーム 2">
                <a:hlinkClick r:id="rId3" action="ppaction://hlinksldjump"/>
                <a:extLst>
                  <a:ext uri="{FF2B5EF4-FFF2-40B4-BE49-F238E27FC236}">
                    <a16:creationId xmlns:a16="http://schemas.microsoft.com/office/drawing/2014/main" id="{4DC7ADBF-146B-DA66-A326-5F4EF6772E3E}"/>
                  </a:ext>
                </a:extLst>
              </p:cNvPr>
              <p:cNvPicPr>
                <a:picLocks noGrp="1" noRot="1" noChangeAspect="1" noMove="1" noResize="1" noEditPoints="1" noAdjustHandles="1" noChangeArrowheads="1" noChangeShapeType="1"/>
              </p:cNvPicPr>
              <p:nvPr/>
            </p:nvPicPr>
            <p:blipFill>
              <a:blip r:embed="rId4"/>
              <a:stretch>
                <a:fillRect/>
              </a:stretch>
            </p:blipFill>
            <p:spPr>
              <a:xfrm>
                <a:off x="260922" y="801978"/>
                <a:ext cx="3290454" cy="1850881"/>
              </a:xfrm>
              <a:prstGeom prst="rect">
                <a:avLst/>
              </a:prstGeom>
              <a:ln w="12700">
                <a:solidFill>
                  <a:schemeClr val="tx1"/>
                </a:solidFill>
              </a:ln>
            </p:spPr>
          </p:pic>
        </mc:Fallback>
      </mc:AlternateContent>
      <mc:AlternateContent xmlns:mc="http://schemas.openxmlformats.org/markup-compatibility/2006" xmlns:pslz="http://schemas.microsoft.com/office/powerpoint/2016/slidezoom">
        <mc:Choice Requires="pslz">
          <p:graphicFrame>
            <p:nvGraphicFramePr>
              <p:cNvPr id="5" name="スライド ズーム 4">
                <a:extLst>
                  <a:ext uri="{FF2B5EF4-FFF2-40B4-BE49-F238E27FC236}">
                    <a16:creationId xmlns:a16="http://schemas.microsoft.com/office/drawing/2014/main" id="{0C1A20E7-2B3D-BAC7-2436-FCF7DFEE2B9B}"/>
                  </a:ext>
                </a:extLst>
              </p:cNvPr>
              <p:cNvGraphicFramePr>
                <a:graphicFrameLocks noChangeAspect="1"/>
              </p:cNvGraphicFramePr>
              <p:nvPr>
                <p:extLst>
                  <p:ext uri="{D42A27DB-BD31-4B8C-83A1-F6EECF244321}">
                    <p14:modId xmlns:p14="http://schemas.microsoft.com/office/powerpoint/2010/main" val="3470170310"/>
                  </p:ext>
                </p:extLst>
              </p:nvPr>
            </p:nvGraphicFramePr>
            <p:xfrm>
              <a:off x="3830782" y="801978"/>
              <a:ext cx="3290454" cy="1850881"/>
            </p:xfrm>
            <a:graphic>
              <a:graphicData uri="http://schemas.microsoft.com/office/powerpoint/2016/slidezoom">
                <pslz:sldZm>
                  <pslz:sldZmObj sldId="1719" cId="2345019218">
                    <pslz:zmPr id="{28DDD330-5358-4EB9-9B76-079981B4A19A}" returnToParent="0" transitionDur="1000">
                      <p166:blipFill xmlns:p166="http://schemas.microsoft.com/office/powerpoint/2016/6/main">
                        <a:blip r:embed="rId5"/>
                        <a:stretch>
                          <a:fillRect/>
                        </a:stretch>
                      </p166:blipFill>
                      <p166:spPr xmlns:p166="http://schemas.microsoft.com/office/powerpoint/2016/6/main">
                        <a:xfrm>
                          <a:off x="0" y="0"/>
                          <a:ext cx="3290454" cy="1850881"/>
                        </a:xfrm>
                        <a:prstGeom prst="rect">
                          <a:avLst/>
                        </a:prstGeom>
                        <a:ln w="12700">
                          <a:solidFill>
                            <a:schemeClr val="tx1"/>
                          </a:solidFill>
                        </a:ln>
                      </p166:spPr>
                    </pslz:zmPr>
                  </pslz:sldZmObj>
                </pslz:sldZm>
              </a:graphicData>
            </a:graphic>
          </p:graphicFrame>
        </mc:Choice>
        <mc:Fallback xmlns="">
          <p:pic>
            <p:nvPicPr>
              <p:cNvPr id="5" name="スライド ズーム 4">
                <a:hlinkClick r:id="rId6" action="ppaction://hlinksldjump"/>
                <a:extLst>
                  <a:ext uri="{FF2B5EF4-FFF2-40B4-BE49-F238E27FC236}">
                    <a16:creationId xmlns:a16="http://schemas.microsoft.com/office/drawing/2014/main" id="{0C1A20E7-2B3D-BAC7-2436-FCF7DFEE2B9B}"/>
                  </a:ext>
                </a:extLst>
              </p:cNvPr>
              <p:cNvPicPr>
                <a:picLocks noGrp="1" noRot="1" noChangeAspect="1" noMove="1" noResize="1" noEditPoints="1" noAdjustHandles="1" noChangeArrowheads="1" noChangeShapeType="1"/>
              </p:cNvPicPr>
              <p:nvPr/>
            </p:nvPicPr>
            <p:blipFill>
              <a:blip r:embed="rId7"/>
              <a:stretch>
                <a:fillRect/>
              </a:stretch>
            </p:blipFill>
            <p:spPr>
              <a:xfrm>
                <a:off x="3830782" y="801978"/>
                <a:ext cx="3290454" cy="1850881"/>
              </a:xfrm>
              <a:prstGeom prst="rect">
                <a:avLst/>
              </a:prstGeom>
              <a:ln w="12700">
                <a:solidFill>
                  <a:schemeClr val="tx1"/>
                </a:solidFill>
              </a:ln>
            </p:spPr>
          </p:pic>
        </mc:Fallback>
      </mc:AlternateContent>
      <mc:AlternateContent xmlns:mc="http://schemas.openxmlformats.org/markup-compatibility/2006" xmlns:pslz="http://schemas.microsoft.com/office/powerpoint/2016/slidezoom">
        <mc:Choice Requires="pslz">
          <p:graphicFrame>
            <p:nvGraphicFramePr>
              <p:cNvPr id="7" name="スライド ズーム 6">
                <a:extLst>
                  <a:ext uri="{FF2B5EF4-FFF2-40B4-BE49-F238E27FC236}">
                    <a16:creationId xmlns:a16="http://schemas.microsoft.com/office/drawing/2014/main" id="{2757833B-FA30-0335-BF27-FE987FBF2998}"/>
                  </a:ext>
                </a:extLst>
              </p:cNvPr>
              <p:cNvGraphicFramePr>
                <a:graphicFrameLocks noChangeAspect="1"/>
              </p:cNvGraphicFramePr>
              <p:nvPr>
                <p:extLst>
                  <p:ext uri="{D42A27DB-BD31-4B8C-83A1-F6EECF244321}">
                    <p14:modId xmlns:p14="http://schemas.microsoft.com/office/powerpoint/2010/main" val="4210830159"/>
                  </p:ext>
                </p:extLst>
              </p:nvPr>
            </p:nvGraphicFramePr>
            <p:xfrm>
              <a:off x="7391402" y="801977"/>
              <a:ext cx="3290454" cy="1850881"/>
            </p:xfrm>
            <a:graphic>
              <a:graphicData uri="http://schemas.microsoft.com/office/powerpoint/2016/slidezoom">
                <pslz:sldZm>
                  <pslz:sldZmObj sldId="1720" cId="382698556">
                    <pslz:zmPr id="{B7A4A7AA-CA8C-49FE-8B25-34F476E68419}" returnToParent="0" transitionDur="1000">
                      <p166:blipFill xmlns:p166="http://schemas.microsoft.com/office/powerpoint/2016/6/main">
                        <a:blip r:embed="rId8"/>
                        <a:stretch>
                          <a:fillRect/>
                        </a:stretch>
                      </p166:blipFill>
                      <p166:spPr xmlns:p166="http://schemas.microsoft.com/office/powerpoint/2016/6/main">
                        <a:xfrm>
                          <a:off x="0" y="0"/>
                          <a:ext cx="3290454" cy="1850881"/>
                        </a:xfrm>
                        <a:prstGeom prst="rect">
                          <a:avLst/>
                        </a:prstGeom>
                        <a:ln w="12700">
                          <a:solidFill>
                            <a:schemeClr val="tx1"/>
                          </a:solidFill>
                        </a:ln>
                      </p166:spPr>
                    </pslz:zmPr>
                  </pslz:sldZmObj>
                </pslz:sldZm>
              </a:graphicData>
            </a:graphic>
          </p:graphicFrame>
        </mc:Choice>
        <mc:Fallback xmlns="">
          <p:pic>
            <p:nvPicPr>
              <p:cNvPr id="7" name="スライド ズーム 6">
                <a:hlinkClick r:id="rId9" action="ppaction://hlinksldjump"/>
                <a:extLst>
                  <a:ext uri="{FF2B5EF4-FFF2-40B4-BE49-F238E27FC236}">
                    <a16:creationId xmlns:a16="http://schemas.microsoft.com/office/drawing/2014/main" id="{2757833B-FA30-0335-BF27-FE987FBF2998}"/>
                  </a:ext>
                </a:extLst>
              </p:cNvPr>
              <p:cNvPicPr>
                <a:picLocks noGrp="1" noRot="1" noChangeAspect="1" noMove="1" noResize="1" noEditPoints="1" noAdjustHandles="1" noChangeArrowheads="1" noChangeShapeType="1"/>
              </p:cNvPicPr>
              <p:nvPr/>
            </p:nvPicPr>
            <p:blipFill>
              <a:blip r:embed="rId10"/>
              <a:stretch>
                <a:fillRect/>
              </a:stretch>
            </p:blipFill>
            <p:spPr>
              <a:xfrm>
                <a:off x="7391402" y="801977"/>
                <a:ext cx="3290454" cy="1850881"/>
              </a:xfrm>
              <a:prstGeom prst="rect">
                <a:avLst/>
              </a:prstGeom>
              <a:ln w="12700">
                <a:solidFill>
                  <a:schemeClr val="tx1"/>
                </a:solidFill>
              </a:ln>
            </p:spPr>
          </p:pic>
        </mc:Fallback>
      </mc:AlternateContent>
      <mc:AlternateContent xmlns:mc="http://schemas.openxmlformats.org/markup-compatibility/2006" xmlns:pslz="http://schemas.microsoft.com/office/powerpoint/2016/slidezoom">
        <mc:Choice Requires="pslz">
          <p:graphicFrame>
            <p:nvGraphicFramePr>
              <p:cNvPr id="9" name="スライド ズーム 8">
                <a:extLst>
                  <a:ext uri="{FF2B5EF4-FFF2-40B4-BE49-F238E27FC236}">
                    <a16:creationId xmlns:a16="http://schemas.microsoft.com/office/drawing/2014/main" id="{0109E7F3-DE46-1A47-F37C-9727A76F9070}"/>
                  </a:ext>
                </a:extLst>
              </p:cNvPr>
              <p:cNvGraphicFramePr>
                <a:graphicFrameLocks noChangeAspect="1"/>
              </p:cNvGraphicFramePr>
              <p:nvPr>
                <p:extLst>
                  <p:ext uri="{D42A27DB-BD31-4B8C-83A1-F6EECF244321}">
                    <p14:modId xmlns:p14="http://schemas.microsoft.com/office/powerpoint/2010/main" val="4264190290"/>
                  </p:ext>
                </p:extLst>
              </p:nvPr>
            </p:nvGraphicFramePr>
            <p:xfrm>
              <a:off x="270162" y="2809227"/>
              <a:ext cx="3290454" cy="1850881"/>
            </p:xfrm>
            <a:graphic>
              <a:graphicData uri="http://schemas.microsoft.com/office/powerpoint/2016/slidezoom">
                <pslz:sldZm>
                  <pslz:sldZmObj sldId="1726" cId="2593654814">
                    <pslz:zmPr id="{38D288D2-42DF-4B39-92D8-97D4D6255035}" returnToParent="0" transitionDur="1000">
                      <p166:blipFill xmlns:p166="http://schemas.microsoft.com/office/powerpoint/2016/6/main">
                        <a:blip r:embed="rId11"/>
                        <a:stretch>
                          <a:fillRect/>
                        </a:stretch>
                      </p166:blipFill>
                      <p166:spPr xmlns:p166="http://schemas.microsoft.com/office/powerpoint/2016/6/main">
                        <a:xfrm>
                          <a:off x="0" y="0"/>
                          <a:ext cx="3290454" cy="1850881"/>
                        </a:xfrm>
                        <a:prstGeom prst="rect">
                          <a:avLst/>
                        </a:prstGeom>
                        <a:ln w="12700">
                          <a:solidFill>
                            <a:schemeClr val="tx1"/>
                          </a:solidFill>
                        </a:ln>
                      </p166:spPr>
                    </pslz:zmPr>
                  </pslz:sldZmObj>
                </pslz:sldZm>
              </a:graphicData>
            </a:graphic>
          </p:graphicFrame>
        </mc:Choice>
        <mc:Fallback xmlns="">
          <p:pic>
            <p:nvPicPr>
              <p:cNvPr id="9" name="スライド ズーム 8">
                <a:hlinkClick r:id="rId12" action="ppaction://hlinksldjump"/>
                <a:extLst>
                  <a:ext uri="{FF2B5EF4-FFF2-40B4-BE49-F238E27FC236}">
                    <a16:creationId xmlns:a16="http://schemas.microsoft.com/office/drawing/2014/main" id="{0109E7F3-DE46-1A47-F37C-9727A76F9070}"/>
                  </a:ext>
                </a:extLst>
              </p:cNvPr>
              <p:cNvPicPr>
                <a:picLocks noGrp="1" noRot="1" noChangeAspect="1" noMove="1" noResize="1" noEditPoints="1" noAdjustHandles="1" noChangeArrowheads="1" noChangeShapeType="1"/>
              </p:cNvPicPr>
              <p:nvPr/>
            </p:nvPicPr>
            <p:blipFill>
              <a:blip r:embed="rId13"/>
              <a:stretch>
                <a:fillRect/>
              </a:stretch>
            </p:blipFill>
            <p:spPr>
              <a:xfrm>
                <a:off x="270162" y="2809227"/>
                <a:ext cx="3290454" cy="1850881"/>
              </a:xfrm>
              <a:prstGeom prst="rect">
                <a:avLst/>
              </a:prstGeom>
              <a:ln w="12700">
                <a:solidFill>
                  <a:schemeClr val="tx1"/>
                </a:solidFill>
              </a:ln>
            </p:spPr>
          </p:pic>
        </mc:Fallback>
      </mc:AlternateContent>
      <mc:AlternateContent xmlns:mc="http://schemas.openxmlformats.org/markup-compatibility/2006" xmlns:pslz="http://schemas.microsoft.com/office/powerpoint/2016/slidezoom">
        <mc:Choice Requires="pslz">
          <p:graphicFrame>
            <p:nvGraphicFramePr>
              <p:cNvPr id="11" name="スライド ズーム 10">
                <a:extLst>
                  <a:ext uri="{FF2B5EF4-FFF2-40B4-BE49-F238E27FC236}">
                    <a16:creationId xmlns:a16="http://schemas.microsoft.com/office/drawing/2014/main" id="{B24901B1-C382-CE64-0463-9039A5B50F34}"/>
                  </a:ext>
                </a:extLst>
              </p:cNvPr>
              <p:cNvGraphicFramePr>
                <a:graphicFrameLocks noChangeAspect="1"/>
              </p:cNvGraphicFramePr>
              <p:nvPr>
                <p:extLst>
                  <p:ext uri="{D42A27DB-BD31-4B8C-83A1-F6EECF244321}">
                    <p14:modId xmlns:p14="http://schemas.microsoft.com/office/powerpoint/2010/main" val="1490514532"/>
                  </p:ext>
                </p:extLst>
              </p:nvPr>
            </p:nvGraphicFramePr>
            <p:xfrm>
              <a:off x="3830782" y="2809227"/>
              <a:ext cx="3290454" cy="1850881"/>
            </p:xfrm>
            <a:graphic>
              <a:graphicData uri="http://schemas.microsoft.com/office/powerpoint/2016/slidezoom">
                <pslz:sldZm>
                  <pslz:sldZmObj sldId="1727" cId="1650525265">
                    <pslz:zmPr id="{98E59BC3-EE32-4780-9C9B-DA25A8628A4E}" returnToParent="0" transitionDur="1000">
                      <p166:blipFill xmlns:p166="http://schemas.microsoft.com/office/powerpoint/2016/6/main">
                        <a:blip r:embed="rId14"/>
                        <a:stretch>
                          <a:fillRect/>
                        </a:stretch>
                      </p166:blipFill>
                      <p166:spPr xmlns:p166="http://schemas.microsoft.com/office/powerpoint/2016/6/main">
                        <a:xfrm>
                          <a:off x="0" y="0"/>
                          <a:ext cx="3290454" cy="1850881"/>
                        </a:xfrm>
                        <a:prstGeom prst="rect">
                          <a:avLst/>
                        </a:prstGeom>
                        <a:ln w="12700">
                          <a:solidFill>
                            <a:schemeClr val="tx1"/>
                          </a:solidFill>
                        </a:ln>
                      </p166:spPr>
                    </pslz:zmPr>
                  </pslz:sldZmObj>
                </pslz:sldZm>
              </a:graphicData>
            </a:graphic>
          </p:graphicFrame>
        </mc:Choice>
        <mc:Fallback xmlns="">
          <p:pic>
            <p:nvPicPr>
              <p:cNvPr id="11" name="スライド ズーム 10">
                <a:hlinkClick r:id="rId15" action="ppaction://hlinksldjump"/>
                <a:extLst>
                  <a:ext uri="{FF2B5EF4-FFF2-40B4-BE49-F238E27FC236}">
                    <a16:creationId xmlns:a16="http://schemas.microsoft.com/office/drawing/2014/main" id="{B24901B1-C382-CE64-0463-9039A5B50F34}"/>
                  </a:ext>
                </a:extLst>
              </p:cNvPr>
              <p:cNvPicPr>
                <a:picLocks noGrp="1" noRot="1" noChangeAspect="1" noMove="1" noResize="1" noEditPoints="1" noAdjustHandles="1" noChangeArrowheads="1" noChangeShapeType="1"/>
              </p:cNvPicPr>
              <p:nvPr/>
            </p:nvPicPr>
            <p:blipFill>
              <a:blip r:embed="rId16"/>
              <a:stretch>
                <a:fillRect/>
              </a:stretch>
            </p:blipFill>
            <p:spPr>
              <a:xfrm>
                <a:off x="3830782" y="2809227"/>
                <a:ext cx="3290454" cy="1850881"/>
              </a:xfrm>
              <a:prstGeom prst="rect">
                <a:avLst/>
              </a:prstGeom>
              <a:ln w="12700">
                <a:solidFill>
                  <a:schemeClr val="tx1"/>
                </a:solidFill>
              </a:ln>
            </p:spPr>
          </p:pic>
        </mc:Fallback>
      </mc:AlternateContent>
      <mc:AlternateContent xmlns:mc="http://schemas.openxmlformats.org/markup-compatibility/2006" xmlns:pslz="http://schemas.microsoft.com/office/powerpoint/2016/slidezoom">
        <mc:Choice Requires="pslz">
          <p:graphicFrame>
            <p:nvGraphicFramePr>
              <p:cNvPr id="13" name="スライド ズーム 12">
                <a:extLst>
                  <a:ext uri="{FF2B5EF4-FFF2-40B4-BE49-F238E27FC236}">
                    <a16:creationId xmlns:a16="http://schemas.microsoft.com/office/drawing/2014/main" id="{E7FCEFFF-E311-E975-656B-4740A78F8187}"/>
                  </a:ext>
                </a:extLst>
              </p:cNvPr>
              <p:cNvGraphicFramePr>
                <a:graphicFrameLocks noChangeAspect="1"/>
              </p:cNvGraphicFramePr>
              <p:nvPr>
                <p:extLst>
                  <p:ext uri="{D42A27DB-BD31-4B8C-83A1-F6EECF244321}">
                    <p14:modId xmlns:p14="http://schemas.microsoft.com/office/powerpoint/2010/main" val="2272179192"/>
                  </p:ext>
                </p:extLst>
              </p:nvPr>
            </p:nvGraphicFramePr>
            <p:xfrm>
              <a:off x="7391402" y="2809227"/>
              <a:ext cx="3290454" cy="1850881"/>
            </p:xfrm>
            <a:graphic>
              <a:graphicData uri="http://schemas.microsoft.com/office/powerpoint/2016/slidezoom">
                <pslz:sldZm>
                  <pslz:sldZmObj sldId="1721" cId="1961970456">
                    <pslz:zmPr id="{6AB88BC1-B9C6-48F6-8361-11916E135F8A}" returnToParent="0" transitionDur="1000">
                      <p166:blipFill xmlns:p166="http://schemas.microsoft.com/office/powerpoint/2016/6/main">
                        <a:blip r:embed="rId17"/>
                        <a:stretch>
                          <a:fillRect/>
                        </a:stretch>
                      </p166:blipFill>
                      <p166:spPr xmlns:p166="http://schemas.microsoft.com/office/powerpoint/2016/6/main">
                        <a:xfrm>
                          <a:off x="0" y="0"/>
                          <a:ext cx="3290454" cy="1850881"/>
                        </a:xfrm>
                        <a:prstGeom prst="rect">
                          <a:avLst/>
                        </a:prstGeom>
                        <a:ln w="12700">
                          <a:solidFill>
                            <a:schemeClr val="tx1"/>
                          </a:solidFill>
                        </a:ln>
                      </p166:spPr>
                    </pslz:zmPr>
                  </pslz:sldZmObj>
                </pslz:sldZm>
              </a:graphicData>
            </a:graphic>
          </p:graphicFrame>
        </mc:Choice>
        <mc:Fallback xmlns="">
          <p:pic>
            <p:nvPicPr>
              <p:cNvPr id="13" name="スライド ズーム 12">
                <a:hlinkClick r:id="rId18" action="ppaction://hlinksldjump"/>
                <a:extLst>
                  <a:ext uri="{FF2B5EF4-FFF2-40B4-BE49-F238E27FC236}">
                    <a16:creationId xmlns:a16="http://schemas.microsoft.com/office/drawing/2014/main" id="{E7FCEFFF-E311-E975-656B-4740A78F8187}"/>
                  </a:ext>
                </a:extLst>
              </p:cNvPr>
              <p:cNvPicPr>
                <a:picLocks noGrp="1" noRot="1" noChangeAspect="1" noMove="1" noResize="1" noEditPoints="1" noAdjustHandles="1" noChangeArrowheads="1" noChangeShapeType="1"/>
              </p:cNvPicPr>
              <p:nvPr/>
            </p:nvPicPr>
            <p:blipFill>
              <a:blip r:embed="rId19"/>
              <a:stretch>
                <a:fillRect/>
              </a:stretch>
            </p:blipFill>
            <p:spPr>
              <a:xfrm>
                <a:off x="7391402" y="2809227"/>
                <a:ext cx="3290454" cy="1850881"/>
              </a:xfrm>
              <a:prstGeom prst="rect">
                <a:avLst/>
              </a:prstGeom>
              <a:ln w="12700">
                <a:solidFill>
                  <a:schemeClr val="tx1"/>
                </a:solidFill>
              </a:ln>
            </p:spPr>
          </p:pic>
        </mc:Fallback>
      </mc:AlternateContent>
      <mc:AlternateContent xmlns:mc="http://schemas.openxmlformats.org/markup-compatibility/2006" xmlns:pslz="http://schemas.microsoft.com/office/powerpoint/2016/slidezoom">
        <mc:Choice Requires="pslz">
          <p:graphicFrame>
            <p:nvGraphicFramePr>
              <p:cNvPr id="15" name="スライド ズーム 14">
                <a:extLst>
                  <a:ext uri="{FF2B5EF4-FFF2-40B4-BE49-F238E27FC236}">
                    <a16:creationId xmlns:a16="http://schemas.microsoft.com/office/drawing/2014/main" id="{A6FC1EF8-DEB6-265D-A68D-581B6512696A}"/>
                  </a:ext>
                </a:extLst>
              </p:cNvPr>
              <p:cNvGraphicFramePr>
                <a:graphicFrameLocks noChangeAspect="1"/>
              </p:cNvGraphicFramePr>
              <p:nvPr>
                <p:extLst>
                  <p:ext uri="{D42A27DB-BD31-4B8C-83A1-F6EECF244321}">
                    <p14:modId xmlns:p14="http://schemas.microsoft.com/office/powerpoint/2010/main" val="193566070"/>
                  </p:ext>
                </p:extLst>
              </p:nvPr>
            </p:nvGraphicFramePr>
            <p:xfrm>
              <a:off x="270162" y="4816476"/>
              <a:ext cx="3290454" cy="1850881"/>
            </p:xfrm>
            <a:graphic>
              <a:graphicData uri="http://schemas.microsoft.com/office/powerpoint/2016/slidezoom">
                <pslz:sldZm>
                  <pslz:sldZmObj sldId="1722" cId="3420986405">
                    <pslz:zmPr id="{37FD1447-ACDF-4639-A088-0ECDFBC29258}" returnToParent="0" transitionDur="1000">
                      <p166:blipFill xmlns:p166="http://schemas.microsoft.com/office/powerpoint/2016/6/main">
                        <a:blip r:embed="rId20"/>
                        <a:stretch>
                          <a:fillRect/>
                        </a:stretch>
                      </p166:blipFill>
                      <p166:spPr xmlns:p166="http://schemas.microsoft.com/office/powerpoint/2016/6/main">
                        <a:xfrm>
                          <a:off x="0" y="0"/>
                          <a:ext cx="3290454" cy="1850881"/>
                        </a:xfrm>
                        <a:prstGeom prst="rect">
                          <a:avLst/>
                        </a:prstGeom>
                        <a:ln w="12700">
                          <a:solidFill>
                            <a:schemeClr val="tx1"/>
                          </a:solidFill>
                        </a:ln>
                      </p166:spPr>
                    </pslz:zmPr>
                  </pslz:sldZmObj>
                </pslz:sldZm>
              </a:graphicData>
            </a:graphic>
          </p:graphicFrame>
        </mc:Choice>
        <mc:Fallback xmlns="">
          <p:pic>
            <p:nvPicPr>
              <p:cNvPr id="15" name="スライド ズーム 14">
                <a:hlinkClick r:id="rId21" action="ppaction://hlinksldjump"/>
                <a:extLst>
                  <a:ext uri="{FF2B5EF4-FFF2-40B4-BE49-F238E27FC236}">
                    <a16:creationId xmlns:a16="http://schemas.microsoft.com/office/drawing/2014/main" id="{A6FC1EF8-DEB6-265D-A68D-581B6512696A}"/>
                  </a:ext>
                </a:extLst>
              </p:cNvPr>
              <p:cNvPicPr>
                <a:picLocks noGrp="1" noRot="1" noChangeAspect="1" noMove="1" noResize="1" noEditPoints="1" noAdjustHandles="1" noChangeArrowheads="1" noChangeShapeType="1"/>
              </p:cNvPicPr>
              <p:nvPr/>
            </p:nvPicPr>
            <p:blipFill>
              <a:blip r:embed="rId22"/>
              <a:stretch>
                <a:fillRect/>
              </a:stretch>
            </p:blipFill>
            <p:spPr>
              <a:xfrm>
                <a:off x="270162" y="4816476"/>
                <a:ext cx="3290454" cy="1850881"/>
              </a:xfrm>
              <a:prstGeom prst="rect">
                <a:avLst/>
              </a:prstGeom>
              <a:ln w="12700">
                <a:solidFill>
                  <a:schemeClr val="tx1"/>
                </a:solidFill>
              </a:ln>
            </p:spPr>
          </p:pic>
        </mc:Fallback>
      </mc:AlternateContent>
      <mc:AlternateContent xmlns:mc="http://schemas.openxmlformats.org/markup-compatibility/2006" xmlns:pslz="http://schemas.microsoft.com/office/powerpoint/2016/slidezoom">
        <mc:Choice Requires="pslz">
          <p:graphicFrame>
            <p:nvGraphicFramePr>
              <p:cNvPr id="17" name="スライド ズーム 16">
                <a:extLst>
                  <a:ext uri="{FF2B5EF4-FFF2-40B4-BE49-F238E27FC236}">
                    <a16:creationId xmlns:a16="http://schemas.microsoft.com/office/drawing/2014/main" id="{AB7B5242-DD4F-32CB-6735-3443204FDD9C}"/>
                  </a:ext>
                </a:extLst>
              </p:cNvPr>
              <p:cNvGraphicFramePr>
                <a:graphicFrameLocks noChangeAspect="1"/>
              </p:cNvGraphicFramePr>
              <p:nvPr>
                <p:extLst>
                  <p:ext uri="{D42A27DB-BD31-4B8C-83A1-F6EECF244321}">
                    <p14:modId xmlns:p14="http://schemas.microsoft.com/office/powerpoint/2010/main" val="1831168571"/>
                  </p:ext>
                </p:extLst>
              </p:nvPr>
            </p:nvGraphicFramePr>
            <p:xfrm>
              <a:off x="3830782" y="4816476"/>
              <a:ext cx="3290454" cy="1850881"/>
            </p:xfrm>
            <a:graphic>
              <a:graphicData uri="http://schemas.microsoft.com/office/powerpoint/2016/slidezoom">
                <pslz:sldZm>
                  <pslz:sldZmObj sldId="1723" cId="2136332961">
                    <pslz:zmPr id="{C53B994A-A64F-4291-88D6-1E56EC6A8F20}" returnToParent="0" transitionDur="1000">
                      <p166:blipFill xmlns:p166="http://schemas.microsoft.com/office/powerpoint/2016/6/main">
                        <a:blip r:embed="rId23"/>
                        <a:stretch>
                          <a:fillRect/>
                        </a:stretch>
                      </p166:blipFill>
                      <p166:spPr xmlns:p166="http://schemas.microsoft.com/office/powerpoint/2016/6/main">
                        <a:xfrm>
                          <a:off x="0" y="0"/>
                          <a:ext cx="3290454" cy="1850881"/>
                        </a:xfrm>
                        <a:prstGeom prst="rect">
                          <a:avLst/>
                        </a:prstGeom>
                        <a:ln w="12700">
                          <a:solidFill>
                            <a:schemeClr val="tx1"/>
                          </a:solidFill>
                        </a:ln>
                      </p166:spPr>
                    </pslz:zmPr>
                  </pslz:sldZmObj>
                </pslz:sldZm>
              </a:graphicData>
            </a:graphic>
          </p:graphicFrame>
        </mc:Choice>
        <mc:Fallback xmlns="">
          <p:pic>
            <p:nvPicPr>
              <p:cNvPr id="17" name="スライド ズーム 16">
                <a:hlinkClick r:id="rId24" action="ppaction://hlinksldjump"/>
                <a:extLst>
                  <a:ext uri="{FF2B5EF4-FFF2-40B4-BE49-F238E27FC236}">
                    <a16:creationId xmlns:a16="http://schemas.microsoft.com/office/drawing/2014/main" id="{AB7B5242-DD4F-32CB-6735-3443204FDD9C}"/>
                  </a:ext>
                </a:extLst>
              </p:cNvPr>
              <p:cNvPicPr>
                <a:picLocks noGrp="1" noRot="1" noChangeAspect="1" noMove="1" noResize="1" noEditPoints="1" noAdjustHandles="1" noChangeArrowheads="1" noChangeShapeType="1"/>
              </p:cNvPicPr>
              <p:nvPr/>
            </p:nvPicPr>
            <p:blipFill>
              <a:blip r:embed="rId25"/>
              <a:stretch>
                <a:fillRect/>
              </a:stretch>
            </p:blipFill>
            <p:spPr>
              <a:xfrm>
                <a:off x="3830782" y="4816476"/>
                <a:ext cx="3290454" cy="1850881"/>
              </a:xfrm>
              <a:prstGeom prst="rect">
                <a:avLst/>
              </a:prstGeom>
              <a:ln w="12700">
                <a:solidFill>
                  <a:schemeClr val="tx1"/>
                </a:solidFill>
              </a:ln>
            </p:spPr>
          </p:pic>
        </mc:Fallback>
      </mc:AlternateContent>
      <p:sp>
        <p:nvSpPr>
          <p:cNvPr id="18" name="テキスト ボックス 17">
            <a:extLst>
              <a:ext uri="{FF2B5EF4-FFF2-40B4-BE49-F238E27FC236}">
                <a16:creationId xmlns:a16="http://schemas.microsoft.com/office/drawing/2014/main" id="{29C5C09F-B7EF-00AC-3CD8-4428EE0B61FC}"/>
              </a:ext>
            </a:extLst>
          </p:cNvPr>
          <p:cNvSpPr txBox="1"/>
          <p:nvPr/>
        </p:nvSpPr>
        <p:spPr>
          <a:xfrm>
            <a:off x="270162" y="276278"/>
            <a:ext cx="5724644" cy="369332"/>
          </a:xfrm>
          <a:prstGeom prst="rect">
            <a:avLst/>
          </a:prstGeom>
          <a:noFill/>
          <a:ln w="12700">
            <a:solidFill>
              <a:schemeClr val="tx1"/>
            </a:solidFill>
          </a:ln>
        </p:spPr>
        <p:txBody>
          <a:bodyPr wrap="non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オンライン授業の詳細セクションへのショートカット</a:t>
            </a:r>
          </a:p>
        </p:txBody>
      </p:sp>
      <p:sp>
        <p:nvSpPr>
          <p:cNvPr id="19" name="四角形: 角を丸くする 18">
            <a:hlinkClick r:id="" action="ppaction://hlinkshowjump?jump=firstslide"/>
            <a:extLst>
              <a:ext uri="{FF2B5EF4-FFF2-40B4-BE49-F238E27FC236}">
                <a16:creationId xmlns:a16="http://schemas.microsoft.com/office/drawing/2014/main" id="{4F4E9DEA-9968-E1E3-1546-9A505451075F}"/>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2210319743"/>
      </p:ext>
    </p:extLst>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Autofit/>
          </a:bodyPr>
          <a:lstStyle/>
          <a:p>
            <a:r>
              <a:rPr lang="en-US" altLang="ja-JP" sz="5400"/>
              <a:t>【5-2】</a:t>
            </a:r>
            <a:r>
              <a:rPr lang="ja-JP" altLang="en-US" sz="5400"/>
              <a:t>他の人が開催する</a:t>
            </a:r>
            <a:r>
              <a:rPr kumimoji="1" lang="ja-JP" altLang="en-US" sz="5400"/>
              <a:t>会議の</a:t>
            </a:r>
            <a:br>
              <a:rPr kumimoji="1" lang="en-US" altLang="ja-JP" sz="5400"/>
            </a:br>
            <a:r>
              <a:rPr kumimoji="1" lang="ja-JP" altLang="en-US" sz="5400"/>
              <a:t>　　　参加者となるとき</a:t>
            </a:r>
          </a:p>
        </p:txBody>
      </p:sp>
      <p:sp>
        <p:nvSpPr>
          <p:cNvPr id="3" name="四角形: 角を丸くする 2">
            <a:hlinkClick r:id="" action="ppaction://hlinkshowjump?jump=firstslide"/>
            <a:extLst>
              <a:ext uri="{FF2B5EF4-FFF2-40B4-BE49-F238E27FC236}">
                <a16:creationId xmlns:a16="http://schemas.microsoft.com/office/drawing/2014/main" id="{1EC8429B-EF7B-CEA9-C1F5-AD61F0322841}"/>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499B38BE-BE27-FA08-0A14-A6DB91A1E34D}"/>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【5】</a:t>
            </a:r>
            <a:r>
              <a:rPr kumimoji="1" lang="ja-JP" altLang="en-US" sz="1400">
                <a:solidFill>
                  <a:schemeClr val="tx1"/>
                </a:solidFill>
              </a:rPr>
              <a:t>オンライン授業</a:t>
            </a:r>
            <a:r>
              <a:rPr kumimoji="1" lang="en-US" altLang="ja-JP" sz="1400">
                <a:solidFill>
                  <a:schemeClr val="tx1"/>
                </a:solidFill>
              </a:rPr>
              <a:t>TOP</a:t>
            </a:r>
            <a:r>
              <a:rPr kumimoji="1" lang="ja-JP" altLang="en-US" sz="1400">
                <a:solidFill>
                  <a:schemeClr val="tx1"/>
                </a:solidFill>
              </a:rPr>
              <a:t>へ</a:t>
            </a:r>
          </a:p>
        </p:txBody>
      </p:sp>
    </p:spTree>
    <p:extLst>
      <p:ext uri="{BB962C8B-B14F-4D97-AF65-F5344CB8AC3E}">
        <p14:creationId xmlns:p14="http://schemas.microsoft.com/office/powerpoint/2010/main" val="23450192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Autofit/>
          </a:bodyPr>
          <a:lstStyle/>
          <a:p>
            <a:r>
              <a:rPr kumimoji="1" lang="en-US" altLang="ja-JP" sz="5400" dirty="0">
                <a:latin typeface="UD デジタル 教科書体 N-B" panose="02020700000000000000" pitchFamily="17" charset="-128"/>
                <a:ea typeface="UD デジタル 教科書体 N-B" panose="02020700000000000000" pitchFamily="17" charset="-128"/>
              </a:rPr>
              <a:t>【5-1】</a:t>
            </a:r>
            <a:br>
              <a:rPr kumimoji="1" lang="en-US" altLang="ja-JP" sz="5400" dirty="0">
                <a:latin typeface="UD デジタル 教科書体 N-B" panose="02020700000000000000" pitchFamily="17" charset="-128"/>
                <a:ea typeface="UD デジタル 教科書体 N-B" panose="02020700000000000000" pitchFamily="17" charset="-128"/>
              </a:rPr>
            </a:br>
            <a:r>
              <a:rPr kumimoji="1" lang="ja-JP" altLang="en-US" sz="5400" dirty="0">
                <a:latin typeface="UD デジタル 教科書体 N-B" panose="02020700000000000000" pitchFamily="17" charset="-128"/>
                <a:ea typeface="UD デジタル 教科書体 N-B" panose="02020700000000000000" pitchFamily="17" charset="-128"/>
              </a:rPr>
              <a:t>自分が会議の開催者となるとき</a:t>
            </a:r>
          </a:p>
        </p:txBody>
      </p:sp>
      <p:sp>
        <p:nvSpPr>
          <p:cNvPr id="3" name="四角形: 角を丸くする 2">
            <a:hlinkClick r:id="" action="ppaction://hlinkshowjump?jump=firstslide"/>
            <a:extLst>
              <a:ext uri="{FF2B5EF4-FFF2-40B4-BE49-F238E27FC236}">
                <a16:creationId xmlns:a16="http://schemas.microsoft.com/office/drawing/2014/main" id="{6C47F6A2-F579-5C8F-3FD8-57B365D1C06E}"/>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4" name="四角形: 角を丸くする 3">
            <a:hlinkClick r:id="rId2" action="ppaction://hlinksldjump"/>
            <a:extLst>
              <a:ext uri="{FF2B5EF4-FFF2-40B4-BE49-F238E27FC236}">
                <a16:creationId xmlns:a16="http://schemas.microsoft.com/office/drawing/2014/main" id="{B57BE472-46C2-A429-417B-BB5013C68150}"/>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4289467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0E3CC9CA-A70A-32D5-142D-BF194AC05669}"/>
              </a:ext>
            </a:extLst>
          </p:cNvPr>
          <p:cNvPicPr>
            <a:picLocks noChangeAspect="1"/>
          </p:cNvPicPr>
          <p:nvPr/>
        </p:nvPicPr>
        <p:blipFill>
          <a:blip r:embed="rId2"/>
          <a:stretch>
            <a:fillRect/>
          </a:stretch>
        </p:blipFill>
        <p:spPr>
          <a:xfrm>
            <a:off x="990600" y="1253331"/>
            <a:ext cx="5181600" cy="336211"/>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オンライン授業（会議）を設定①</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70000" lnSpcReduction="20000"/>
          </a:bodyPr>
          <a:lstStyle/>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◆チームの中のチャネルで</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会議を開くことができます。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266700" indent="-26670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・カメラのマーク「　　」を押すと「今すぐ会議」を選択した状態となります。</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・カメラマークの横の</a:t>
            </a:r>
            <a:r>
              <a:rPr lang="en-US" altLang="ja-JP" dirty="0">
                <a:latin typeface="UD デジタル 教科書体 N-B" panose="02020700000000000000" pitchFamily="17" charset="-128"/>
                <a:ea typeface="UD デジタル 教科書体 N-B" panose="02020700000000000000" pitchFamily="17" charset="-128"/>
              </a:rPr>
              <a:t>ⅴ</a:t>
            </a:r>
            <a:r>
              <a:rPr lang="ja-JP" altLang="en-US" dirty="0">
                <a:latin typeface="UD デジタル 教科書体 N-B" panose="02020700000000000000" pitchFamily="17" charset="-128"/>
                <a:ea typeface="UD デジタル 教科書体 N-B" panose="02020700000000000000" pitchFamily="17" charset="-128"/>
              </a:rPr>
              <a:t>を押すと</a:t>
            </a:r>
            <a:endParaRPr lang="en-US" altLang="ja-JP" dirty="0">
              <a:latin typeface="UD デジタル 教科書体 N-B" panose="02020700000000000000" pitchFamily="17" charset="-128"/>
              <a:ea typeface="UD デジタル 教科書体 N-B" panose="02020700000000000000" pitchFamily="17" charset="-128"/>
            </a:endParaRPr>
          </a:p>
          <a:p>
            <a:pPr marL="542925" indent="-542925">
              <a:lnSpc>
                <a:spcPct val="120000"/>
              </a:lnSpc>
              <a:buNone/>
              <a:tabLst>
                <a:tab pos="628650" algn="l"/>
              </a:tabLst>
            </a:pPr>
            <a:r>
              <a:rPr lang="ja-JP" altLang="en-US" dirty="0">
                <a:latin typeface="UD デジタル 教科書体 N-B" panose="02020700000000000000" pitchFamily="17" charset="-128"/>
                <a:ea typeface="UD デジタル 教科書体 N-B" panose="02020700000000000000" pitchFamily="17" charset="-128"/>
              </a:rPr>
              <a:t>　選択が出てくるので、</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もう一つの「会議のスケジュール設定」</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を選択することもできます。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12" name="正方形/長方形 11">
            <a:extLst>
              <a:ext uri="{FF2B5EF4-FFF2-40B4-BE49-F238E27FC236}">
                <a16:creationId xmlns:a16="http://schemas.microsoft.com/office/drawing/2014/main" id="{8D1A5BE7-A411-DEAD-0F49-7B1A56D110D0}"/>
              </a:ext>
            </a:extLst>
          </p:cNvPr>
          <p:cNvSpPr/>
          <p:nvPr/>
        </p:nvSpPr>
        <p:spPr>
          <a:xfrm>
            <a:off x="5224041" y="1278432"/>
            <a:ext cx="376659" cy="2657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矢印: 左 12">
            <a:extLst>
              <a:ext uri="{FF2B5EF4-FFF2-40B4-BE49-F238E27FC236}">
                <a16:creationId xmlns:a16="http://schemas.microsoft.com/office/drawing/2014/main" id="{01C426DB-94BB-1EB8-48EA-75FAA2316EA6}"/>
              </a:ext>
            </a:extLst>
          </p:cNvPr>
          <p:cNvSpPr/>
          <p:nvPr/>
        </p:nvSpPr>
        <p:spPr>
          <a:xfrm rot="20382063">
            <a:off x="3661718" y="1771429"/>
            <a:ext cx="1735046" cy="370923"/>
          </a:xfrm>
          <a:prstGeom prst="leftArrow">
            <a:avLst>
              <a:gd name="adj1" fmla="val 43845"/>
              <a:gd name="adj2" fmla="val 11125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DA65EA4F-08C0-51F4-2613-FC59C95872BD}"/>
              </a:ext>
            </a:extLst>
          </p:cNvPr>
          <p:cNvSpPr txBox="1"/>
          <p:nvPr/>
        </p:nvSpPr>
        <p:spPr>
          <a:xfrm>
            <a:off x="723900" y="3353177"/>
            <a:ext cx="4801314" cy="646331"/>
          </a:xfrm>
          <a:prstGeom prst="rect">
            <a:avLst/>
          </a:prstGeom>
          <a:noFill/>
        </p:spPr>
        <p:txBody>
          <a:bodyPr wrap="non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「今すぐ会議」</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⇒今からすぐに会議をするときに使います</a:t>
            </a:r>
          </a:p>
        </p:txBody>
      </p:sp>
      <p:sp>
        <p:nvSpPr>
          <p:cNvPr id="15" name="テキスト ボックス 14">
            <a:extLst>
              <a:ext uri="{FF2B5EF4-FFF2-40B4-BE49-F238E27FC236}">
                <a16:creationId xmlns:a16="http://schemas.microsoft.com/office/drawing/2014/main" id="{2CC47B12-8688-808A-AAB2-FD07A1492328}"/>
              </a:ext>
            </a:extLst>
          </p:cNvPr>
          <p:cNvSpPr txBox="1"/>
          <p:nvPr/>
        </p:nvSpPr>
        <p:spPr>
          <a:xfrm>
            <a:off x="723900" y="4177887"/>
            <a:ext cx="4108817" cy="646331"/>
          </a:xfrm>
          <a:prstGeom prst="rect">
            <a:avLst/>
          </a:prstGeom>
          <a:noFill/>
        </p:spPr>
        <p:txBody>
          <a:bodyPr wrap="non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「会議のスケジュール設定」</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⇒会議を予約するときに使います</a:t>
            </a:r>
          </a:p>
        </p:txBody>
      </p:sp>
      <p:pic>
        <p:nvPicPr>
          <p:cNvPr id="16" name="図 15">
            <a:extLst>
              <a:ext uri="{FF2B5EF4-FFF2-40B4-BE49-F238E27FC236}">
                <a16:creationId xmlns:a16="http://schemas.microsoft.com/office/drawing/2014/main" id="{C4A513A6-0281-7A18-94FC-FD5F7560A89D}"/>
              </a:ext>
            </a:extLst>
          </p:cNvPr>
          <p:cNvPicPr>
            <a:picLocks noChangeAspect="1"/>
          </p:cNvPicPr>
          <p:nvPr/>
        </p:nvPicPr>
        <p:blipFill>
          <a:blip r:embed="rId3"/>
          <a:stretch>
            <a:fillRect/>
          </a:stretch>
        </p:blipFill>
        <p:spPr>
          <a:xfrm>
            <a:off x="8544132" y="1897106"/>
            <a:ext cx="437735" cy="389097"/>
          </a:xfrm>
          <a:prstGeom prst="rect">
            <a:avLst/>
          </a:prstGeom>
        </p:spPr>
      </p:pic>
      <p:sp>
        <p:nvSpPr>
          <p:cNvPr id="3" name="四角形: 角を丸くする 2">
            <a:hlinkClick r:id="" action="ppaction://hlinkshowjump?jump=firstslide"/>
            <a:extLst>
              <a:ext uri="{FF2B5EF4-FFF2-40B4-BE49-F238E27FC236}">
                <a16:creationId xmlns:a16="http://schemas.microsoft.com/office/drawing/2014/main" id="{B34454CB-1B4C-4DA4-91DB-CBC8C2DFCA8A}"/>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4" action="ppaction://hlinksldjump"/>
            <a:extLst>
              <a:ext uri="{FF2B5EF4-FFF2-40B4-BE49-F238E27FC236}">
                <a16:creationId xmlns:a16="http://schemas.microsoft.com/office/drawing/2014/main" id="{6A49E4ED-B808-56BC-2B3B-1F02A2CF00E9}"/>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9" name="図 18">
            <a:extLst>
              <a:ext uri="{FF2B5EF4-FFF2-40B4-BE49-F238E27FC236}">
                <a16:creationId xmlns:a16="http://schemas.microsoft.com/office/drawing/2014/main" id="{31CC1BCB-4FF1-6B70-7055-1642DC73095F}"/>
              </a:ext>
            </a:extLst>
          </p:cNvPr>
          <p:cNvPicPr>
            <a:picLocks noChangeAspect="1"/>
          </p:cNvPicPr>
          <p:nvPr/>
        </p:nvPicPr>
        <p:blipFill>
          <a:blip r:embed="rId5"/>
          <a:stretch>
            <a:fillRect/>
          </a:stretch>
        </p:blipFill>
        <p:spPr>
          <a:xfrm>
            <a:off x="1822200" y="1888793"/>
            <a:ext cx="1829055" cy="1086002"/>
          </a:xfrm>
          <a:prstGeom prst="rect">
            <a:avLst/>
          </a:prstGeom>
          <a:ln>
            <a:solidFill>
              <a:schemeClr val="tx1"/>
            </a:solidFill>
          </a:ln>
        </p:spPr>
      </p:pic>
    </p:spTree>
    <p:extLst>
      <p:ext uri="{BB962C8B-B14F-4D97-AF65-F5344CB8AC3E}">
        <p14:creationId xmlns:p14="http://schemas.microsoft.com/office/powerpoint/2010/main" val="2925825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E58361E0-89C1-4E89-23CA-691E3DD67F34}"/>
              </a:ext>
            </a:extLst>
          </p:cNvPr>
          <p:cNvPicPr>
            <a:picLocks noChangeAspect="1"/>
          </p:cNvPicPr>
          <p:nvPr/>
        </p:nvPicPr>
        <p:blipFill>
          <a:blip r:embed="rId2"/>
          <a:stretch>
            <a:fillRect/>
          </a:stretch>
        </p:blipFill>
        <p:spPr>
          <a:xfrm>
            <a:off x="729673" y="1297967"/>
            <a:ext cx="7528932" cy="4517359"/>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Teams</a:t>
            </a:r>
            <a:r>
              <a:rPr kumimoji="1" lang="ja-JP" altLang="en-US" sz="3200" dirty="0">
                <a:latin typeface="UD デジタル 教科書体 NK-B" panose="02020700000000000000" pitchFamily="18" charset="-128"/>
                <a:ea typeface="UD デジタル 教科書体 NK-B" panose="02020700000000000000" pitchFamily="18" charset="-128"/>
              </a:rPr>
              <a:t>の特徴①</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5442066" y="1880109"/>
            <a:ext cx="5181600" cy="4977891"/>
          </a:xfrm>
        </p:spPr>
        <p:txBody>
          <a:bodyPr/>
          <a:lstStyle/>
          <a:p>
            <a:r>
              <a:rPr kumimoji="1"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の初期画面では、左側に色々な機能が表示されます。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①チャット</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②チーム</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③課題</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④カレンダー</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⑤通話</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⑥</a:t>
            </a:r>
            <a:r>
              <a:rPr lang="en-US" altLang="ja-JP" dirty="0">
                <a:latin typeface="UD デジタル 教科書体 N-B" panose="02020700000000000000" pitchFamily="17" charset="-128"/>
                <a:ea typeface="UD デジタル 教科書体 N-B" panose="02020700000000000000" pitchFamily="17" charset="-128"/>
              </a:rPr>
              <a:t>OneDrive</a:t>
            </a:r>
            <a:endParaRPr kumimoji="1" lang="ja-JP" altLang="en-US"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76360AE7-CFF8-895A-FB0B-6D060BCFC147}"/>
              </a:ext>
            </a:extLst>
          </p:cNvPr>
          <p:cNvSpPr/>
          <p:nvPr/>
        </p:nvSpPr>
        <p:spPr>
          <a:xfrm>
            <a:off x="729674" y="1320800"/>
            <a:ext cx="325976" cy="2108199"/>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98CF574C-862A-69FD-7602-C345794187C4}"/>
              </a:ext>
            </a:extLst>
          </p:cNvPr>
          <p:cNvSpPr/>
          <p:nvPr/>
        </p:nvSpPr>
        <p:spPr>
          <a:xfrm rot="1337116">
            <a:off x="1171922" y="2695423"/>
            <a:ext cx="2876988" cy="609600"/>
          </a:xfrm>
          <a:prstGeom prst="rightArrow">
            <a:avLst>
              <a:gd name="adj1" fmla="val 40692"/>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5C1B106C-535F-9823-ECD0-CEB2AC8E96C9}"/>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9" name="図 18">
            <a:extLst>
              <a:ext uri="{FF2B5EF4-FFF2-40B4-BE49-F238E27FC236}">
                <a16:creationId xmlns:a16="http://schemas.microsoft.com/office/drawing/2014/main" id="{9E4B8BF9-3308-26F1-47F0-284AA92DAB87}"/>
              </a:ext>
            </a:extLst>
          </p:cNvPr>
          <p:cNvPicPr>
            <a:picLocks noChangeAspect="1"/>
          </p:cNvPicPr>
          <p:nvPr/>
        </p:nvPicPr>
        <p:blipFill>
          <a:blip r:embed="rId3"/>
          <a:stretch>
            <a:fillRect/>
          </a:stretch>
        </p:blipFill>
        <p:spPr>
          <a:xfrm>
            <a:off x="4104052" y="1910384"/>
            <a:ext cx="491385" cy="4370342"/>
          </a:xfrm>
          <a:prstGeom prst="rect">
            <a:avLst/>
          </a:prstGeom>
          <a:ln>
            <a:solidFill>
              <a:schemeClr val="tx1"/>
            </a:solidFill>
          </a:ln>
        </p:spPr>
      </p:pic>
      <p:sp>
        <p:nvSpPr>
          <p:cNvPr id="5" name="四角形: 角を丸くする 4">
            <a:hlinkClick r:id="rId4" action="ppaction://hlinksldjump"/>
            <a:extLst>
              <a:ext uri="{FF2B5EF4-FFF2-40B4-BE49-F238E27FC236}">
                <a16:creationId xmlns:a16="http://schemas.microsoft.com/office/drawing/2014/main" id="{70F49B1E-8C62-AEB3-AEC4-07891D9D5EB6}"/>
              </a:ext>
            </a:extLst>
          </p:cNvPr>
          <p:cNvSpPr/>
          <p:nvPr/>
        </p:nvSpPr>
        <p:spPr>
          <a:xfrm>
            <a:off x="7250545" y="6176963"/>
            <a:ext cx="2540000"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【0】Teams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とは　</a:t>
            </a:r>
            <a:r>
              <a:rPr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endPar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5180635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　今すぐ会議をするとき</a:t>
            </a:r>
            <a:r>
              <a:rPr kumimoji="1" lang="en-US" altLang="ja-JP" sz="3200" dirty="0">
                <a:latin typeface="UD デジタル 教科書体 NK-B" panose="02020700000000000000" pitchFamily="18" charset="-128"/>
                <a:ea typeface="UD デジタル 教科書体 NK-B" panose="02020700000000000000" pitchFamily="18" charset="-128"/>
              </a:rPr>
              <a:t>(1)</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lnSpcReduction="10000"/>
          </a:bodyPr>
          <a:lstStyle/>
          <a:p>
            <a:pPr marL="0" indent="0">
              <a:buNone/>
            </a:pPr>
            <a:r>
              <a:rPr lang="ja-JP" altLang="en-US" dirty="0">
                <a:latin typeface="UD デジタル 教科書体 N-B" panose="02020700000000000000" pitchFamily="17" charset="-128"/>
                <a:ea typeface="UD デジタル 教科書体 N-B" panose="02020700000000000000" pitchFamily="17" charset="-128"/>
              </a:rPr>
              <a:t>◆会議のボタンを押すと左の</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別ウインドウで開きます。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①「“△△”で会議中」</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→△△はチャネル名で表示</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されますが、会議の名前を</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設定することができます。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そのままでも構いません。</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②マイクとカメラはどのような</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形式で授業を行うかで設定が</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変わります。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D7A3ABAB-5A7E-1E63-5CAD-23BF099B9101}"/>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2" action="ppaction://hlinksldjump"/>
            <a:extLst>
              <a:ext uri="{FF2B5EF4-FFF2-40B4-BE49-F238E27FC236}">
                <a16:creationId xmlns:a16="http://schemas.microsoft.com/office/drawing/2014/main" id="{2EA933C0-118E-2731-305E-527F67D94C6B}"/>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9" name="図 8">
            <a:extLst>
              <a:ext uri="{FF2B5EF4-FFF2-40B4-BE49-F238E27FC236}">
                <a16:creationId xmlns:a16="http://schemas.microsoft.com/office/drawing/2014/main" id="{14849118-F26D-8277-AFCE-2569634580D1}"/>
              </a:ext>
            </a:extLst>
          </p:cNvPr>
          <p:cNvPicPr>
            <a:picLocks noChangeAspect="1"/>
          </p:cNvPicPr>
          <p:nvPr/>
        </p:nvPicPr>
        <p:blipFill>
          <a:blip r:embed="rId3"/>
          <a:stretch>
            <a:fillRect/>
          </a:stretch>
        </p:blipFill>
        <p:spPr>
          <a:xfrm>
            <a:off x="400362" y="1776596"/>
            <a:ext cx="5695638" cy="3304807"/>
          </a:xfrm>
          <a:prstGeom prst="rect">
            <a:avLst/>
          </a:prstGeom>
          <a:ln>
            <a:solidFill>
              <a:schemeClr val="tx1"/>
            </a:solidFill>
          </a:ln>
        </p:spPr>
      </p:pic>
    </p:spTree>
    <p:extLst>
      <p:ext uri="{BB962C8B-B14F-4D97-AF65-F5344CB8AC3E}">
        <p14:creationId xmlns:p14="http://schemas.microsoft.com/office/powerpoint/2010/main" val="25098007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　今すぐ会議をするとき</a:t>
            </a:r>
            <a:r>
              <a:rPr kumimoji="1" lang="en-US" altLang="ja-JP" sz="3200" dirty="0">
                <a:latin typeface="UD デジタル 教科書体 NK-B" panose="02020700000000000000" pitchFamily="18" charset="-128"/>
                <a:ea typeface="UD デジタル 教科書体 NK-B" panose="02020700000000000000" pitchFamily="18" charset="-128"/>
              </a:rPr>
              <a:t>(2)</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85000" lnSpcReduction="20000"/>
          </a:bodyPr>
          <a:lstStyle/>
          <a:p>
            <a:pPr marL="0" indent="0">
              <a:buNone/>
            </a:pPr>
            <a:r>
              <a:rPr kumimoji="1" lang="en-US" altLang="ja-JP"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１</a:t>
            </a:r>
            <a:r>
              <a:rPr kumimoji="1" lang="en-US" altLang="ja-JP"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オンライン授業で</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WEB</a:t>
            </a:r>
            <a:r>
              <a:rPr kumimoji="1" lang="ja-JP" altLang="en-US" dirty="0">
                <a:latin typeface="UD デジタル 教科書体 N-B" panose="02020700000000000000" pitchFamily="17" charset="-128"/>
                <a:ea typeface="UD デジタル 教科書体 N-B" panose="02020700000000000000" pitchFamily="17" charset="-128"/>
              </a:rPr>
              <a:t>カメラを接続するとき</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・カメラは</a:t>
            </a:r>
            <a:r>
              <a:rPr kumimoji="1" lang="en-US" altLang="ja-JP" dirty="0">
                <a:latin typeface="UD デジタル 教科書体 N-B" panose="02020700000000000000" pitchFamily="17" charset="-128"/>
                <a:ea typeface="UD デジタル 教科書体 N-B" panose="02020700000000000000" pitchFamily="17" charset="-128"/>
              </a:rPr>
              <a:t>ON</a:t>
            </a:r>
          </a:p>
          <a:p>
            <a:pPr marL="0" indent="0">
              <a:buNone/>
            </a:pPr>
            <a:r>
              <a:rPr lang="ja-JP" altLang="en-US" dirty="0">
                <a:latin typeface="UD デジタル 教科書体 N-B" panose="02020700000000000000" pitchFamily="17" charset="-128"/>
                <a:ea typeface="UD デジタル 教科書体 N-B" panose="02020700000000000000" pitchFamily="17" charset="-128"/>
              </a:rPr>
              <a:t>・</a:t>
            </a:r>
            <a:r>
              <a:rPr lang="en-US" altLang="ja-JP" dirty="0">
                <a:latin typeface="UD デジタル 教科書体 N-B" panose="02020700000000000000" pitchFamily="17" charset="-128"/>
                <a:ea typeface="UD デジタル 教科書体 N-B" panose="02020700000000000000" pitchFamily="17" charset="-128"/>
              </a:rPr>
              <a:t>PC</a:t>
            </a:r>
            <a:r>
              <a:rPr lang="ja-JP" altLang="en-US" dirty="0">
                <a:latin typeface="UD デジタル 教科書体 N-B" panose="02020700000000000000" pitchFamily="17" charset="-128"/>
                <a:ea typeface="UD デジタル 教科書体 N-B" panose="02020700000000000000" pitchFamily="17" charset="-128"/>
              </a:rPr>
              <a:t>のマイクとスピーカーは</a:t>
            </a:r>
            <a:r>
              <a:rPr lang="en-US" altLang="ja-JP" dirty="0">
                <a:latin typeface="UD デジタル 教科書体 N-B" panose="02020700000000000000" pitchFamily="17" charset="-128"/>
                <a:ea typeface="UD デジタル 教科書体 N-B" panose="02020700000000000000" pitchFamily="17" charset="-128"/>
              </a:rPr>
              <a:t>ON</a:t>
            </a: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に設定</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en-US" altLang="ja-JP"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２</a:t>
            </a:r>
            <a:r>
              <a:rPr kumimoji="1" lang="en-US" altLang="ja-JP"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オンライン授業で</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a:t>
            </a:r>
            <a:r>
              <a:rPr kumimoji="1" lang="en-US" altLang="ja-JP" dirty="0">
                <a:latin typeface="UD デジタル 教科書体 N-B" panose="02020700000000000000" pitchFamily="17" charset="-128"/>
                <a:ea typeface="UD デジタル 教科書体 N-B" panose="02020700000000000000" pitchFamily="17" charset="-128"/>
              </a:rPr>
              <a:t>WEB</a:t>
            </a:r>
            <a:r>
              <a:rPr kumimoji="1" lang="ja-JP" altLang="en-US" dirty="0">
                <a:latin typeface="UD デジタル 教科書体 N-B" panose="02020700000000000000" pitchFamily="17" charset="-128"/>
                <a:ea typeface="UD デジタル 教科書体 N-B" panose="02020700000000000000" pitchFamily="17" charset="-128"/>
              </a:rPr>
              <a:t>カメラに接続せずに、</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a:t>
            </a:r>
            <a:r>
              <a:rPr kumimoji="1" lang="en-US" altLang="ja-JP" dirty="0">
                <a:latin typeface="UD デジタル 教科書体 N-B" panose="02020700000000000000" pitchFamily="17" charset="-128"/>
                <a:ea typeface="UD デジタル 教科書体 N-B" panose="02020700000000000000" pitchFamily="17" charset="-128"/>
              </a:rPr>
              <a:t>Teams</a:t>
            </a:r>
            <a:r>
              <a:rPr kumimoji="1" lang="ja-JP" altLang="en-US" dirty="0">
                <a:latin typeface="UD デジタル 教科書体 N-B" panose="02020700000000000000" pitchFamily="17" charset="-128"/>
                <a:ea typeface="UD デジタル 教科書体 N-B" panose="02020700000000000000" pitchFamily="17" charset="-128"/>
              </a:rPr>
              <a:t>を開いているパソコンの</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画面を共有するとき</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・カメラは</a:t>
            </a:r>
            <a:r>
              <a:rPr kumimoji="1" lang="en-US" altLang="ja-JP" dirty="0">
                <a:latin typeface="UD デジタル 教科書体 N-B" panose="02020700000000000000" pitchFamily="17" charset="-128"/>
                <a:ea typeface="UD デジタル 教科書体 N-B" panose="02020700000000000000" pitchFamily="17" charset="-128"/>
              </a:rPr>
              <a:t>OFF</a:t>
            </a:r>
          </a:p>
          <a:p>
            <a:pPr marL="0" indent="0">
              <a:buNone/>
            </a:pPr>
            <a:r>
              <a:rPr lang="ja-JP" altLang="en-US" dirty="0">
                <a:latin typeface="UD デジタル 教科書体 N-B" panose="02020700000000000000" pitchFamily="17" charset="-128"/>
                <a:ea typeface="UD デジタル 教科書体 N-B" panose="02020700000000000000" pitchFamily="17" charset="-128"/>
              </a:rPr>
              <a:t>・</a:t>
            </a:r>
            <a:r>
              <a:rPr lang="en-US" altLang="ja-JP" dirty="0">
                <a:latin typeface="UD デジタル 教科書体 N-B" panose="02020700000000000000" pitchFamily="17" charset="-128"/>
                <a:ea typeface="UD デジタル 教科書体 N-B" panose="02020700000000000000" pitchFamily="17" charset="-128"/>
              </a:rPr>
              <a:t>PC</a:t>
            </a:r>
            <a:r>
              <a:rPr lang="ja-JP" altLang="en-US" dirty="0">
                <a:latin typeface="UD デジタル 教科書体 N-B" panose="02020700000000000000" pitchFamily="17" charset="-128"/>
                <a:ea typeface="UD デジタル 教科書体 N-B" panose="02020700000000000000" pitchFamily="17" charset="-128"/>
              </a:rPr>
              <a:t>のマイクとスピーカーは</a:t>
            </a:r>
            <a:r>
              <a:rPr lang="en-US" altLang="ja-JP" dirty="0">
                <a:latin typeface="UD デジタル 教科書体 N-B" panose="02020700000000000000" pitchFamily="17" charset="-128"/>
                <a:ea typeface="UD デジタル 教科書体 N-B" panose="02020700000000000000" pitchFamily="17" charset="-128"/>
              </a:rPr>
              <a:t>ON</a:t>
            </a: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に設定</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1C8FFB39-8D57-0308-9AF0-10C15CF64AAF}"/>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7" name="四角形: 角を丸くする 6">
            <a:hlinkClick r:id="rId2" action="ppaction://hlinksldjump"/>
            <a:extLst>
              <a:ext uri="{FF2B5EF4-FFF2-40B4-BE49-F238E27FC236}">
                <a16:creationId xmlns:a16="http://schemas.microsoft.com/office/drawing/2014/main" id="{F989E7B0-7CAF-4762-AE6C-3F2B7ABF1A1A}"/>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9" name="図 8">
            <a:extLst>
              <a:ext uri="{FF2B5EF4-FFF2-40B4-BE49-F238E27FC236}">
                <a16:creationId xmlns:a16="http://schemas.microsoft.com/office/drawing/2014/main" id="{DAB2F670-0E84-334D-8A7F-CBCB61D31E47}"/>
              </a:ext>
            </a:extLst>
          </p:cNvPr>
          <p:cNvPicPr>
            <a:picLocks noChangeAspect="1"/>
          </p:cNvPicPr>
          <p:nvPr/>
        </p:nvPicPr>
        <p:blipFill>
          <a:blip r:embed="rId3"/>
          <a:stretch>
            <a:fillRect/>
          </a:stretch>
        </p:blipFill>
        <p:spPr>
          <a:xfrm>
            <a:off x="400362" y="1776596"/>
            <a:ext cx="5695638" cy="3304807"/>
          </a:xfrm>
          <a:prstGeom prst="rect">
            <a:avLst/>
          </a:prstGeom>
          <a:ln>
            <a:solidFill>
              <a:schemeClr val="tx1"/>
            </a:solidFill>
          </a:ln>
        </p:spPr>
      </p:pic>
    </p:spTree>
    <p:extLst>
      <p:ext uri="{BB962C8B-B14F-4D97-AF65-F5344CB8AC3E}">
        <p14:creationId xmlns:p14="http://schemas.microsoft.com/office/powerpoint/2010/main" val="12259787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9DCBE750-BCFE-2082-F180-B1A3FC189AFE}"/>
              </a:ext>
            </a:extLst>
          </p:cNvPr>
          <p:cNvPicPr>
            <a:picLocks noChangeAspect="1"/>
          </p:cNvPicPr>
          <p:nvPr/>
        </p:nvPicPr>
        <p:blipFill>
          <a:blip r:embed="rId2"/>
          <a:stretch>
            <a:fillRect/>
          </a:stretch>
        </p:blipFill>
        <p:spPr>
          <a:xfrm>
            <a:off x="646469" y="3201176"/>
            <a:ext cx="4391638" cy="1019317"/>
          </a:xfrm>
          <a:prstGeom prst="rect">
            <a:avLst/>
          </a:prstGeom>
          <a:ln>
            <a:solidFill>
              <a:schemeClr val="tx1"/>
            </a:solidFill>
          </a:ln>
        </p:spPr>
      </p:pic>
      <p:pic>
        <p:nvPicPr>
          <p:cNvPr id="10" name="図 9">
            <a:extLst>
              <a:ext uri="{FF2B5EF4-FFF2-40B4-BE49-F238E27FC236}">
                <a16:creationId xmlns:a16="http://schemas.microsoft.com/office/drawing/2014/main" id="{3295294C-1834-8BFD-C590-1BF5457B7339}"/>
              </a:ext>
            </a:extLst>
          </p:cNvPr>
          <p:cNvPicPr>
            <a:picLocks noChangeAspect="1"/>
          </p:cNvPicPr>
          <p:nvPr/>
        </p:nvPicPr>
        <p:blipFill>
          <a:blip r:embed="rId3"/>
          <a:stretch>
            <a:fillRect/>
          </a:stretch>
        </p:blipFill>
        <p:spPr>
          <a:xfrm>
            <a:off x="476199" y="1932223"/>
            <a:ext cx="4953691" cy="466790"/>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　今すぐ会議をするとき</a:t>
            </a:r>
            <a:r>
              <a:rPr kumimoji="1" lang="en-US" altLang="ja-JP" sz="3200" dirty="0">
                <a:latin typeface="UD デジタル 教科書体 NK-B" panose="02020700000000000000" pitchFamily="18" charset="-128"/>
                <a:ea typeface="UD デジタル 教科書体 NK-B" panose="02020700000000000000" pitchFamily="18" charset="-128"/>
              </a:rPr>
              <a:t>(3)</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a:bodyPr>
          <a:lstStyle/>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◆カメラやマイクを</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パソコンと</a:t>
            </a:r>
            <a:r>
              <a:rPr kumimoji="1" lang="en-US" altLang="ja-JP" dirty="0">
                <a:latin typeface="UD デジタル 教科書体 N-B" panose="02020700000000000000" pitchFamily="17" charset="-128"/>
                <a:ea typeface="UD デジタル 教科書体 N-B" panose="02020700000000000000" pitchFamily="17" charset="-128"/>
              </a:rPr>
              <a:t>WEB</a:t>
            </a:r>
            <a:r>
              <a:rPr kumimoji="1" lang="ja-JP" altLang="en-US" dirty="0">
                <a:latin typeface="UD デジタル 教科書体 N-B" panose="02020700000000000000" pitchFamily="17" charset="-128"/>
                <a:ea typeface="UD デジタル 教科書体 N-B" panose="02020700000000000000" pitchFamily="17" charset="-128"/>
              </a:rPr>
              <a:t>カメラで</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切り替える場合</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カメラの歯車マークか</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マイクの　 マークを押します。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すると、右側に設定部分が表示されます。（次ページへ）</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カメラの横の歯車マーク</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マイクの設定マーク</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11" name="正方形/長方形 10">
            <a:extLst>
              <a:ext uri="{FF2B5EF4-FFF2-40B4-BE49-F238E27FC236}">
                <a16:creationId xmlns:a16="http://schemas.microsoft.com/office/drawing/2014/main" id="{945D8BC4-2834-7B78-A671-042B4E7AABD3}"/>
              </a:ext>
            </a:extLst>
          </p:cNvPr>
          <p:cNvSpPr/>
          <p:nvPr/>
        </p:nvSpPr>
        <p:spPr>
          <a:xfrm>
            <a:off x="5000007" y="1955056"/>
            <a:ext cx="429883" cy="4460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056864A1-3367-CCC5-7956-71C1A8D7D843}"/>
              </a:ext>
            </a:extLst>
          </p:cNvPr>
          <p:cNvSpPr/>
          <p:nvPr/>
        </p:nvSpPr>
        <p:spPr>
          <a:xfrm>
            <a:off x="4438884" y="3223214"/>
            <a:ext cx="429883" cy="4460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四角形: 角を丸くする 2">
            <a:hlinkClick r:id="" action="ppaction://hlinkshowjump?jump=firstslide"/>
            <a:extLst>
              <a:ext uri="{FF2B5EF4-FFF2-40B4-BE49-F238E27FC236}">
                <a16:creationId xmlns:a16="http://schemas.microsoft.com/office/drawing/2014/main" id="{080BB94D-5107-1F5B-65AE-34BB5879C38F}"/>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7" name="四角形: 角を丸くする 6">
            <a:hlinkClick r:id="rId4" action="ppaction://hlinksldjump"/>
            <a:extLst>
              <a:ext uri="{FF2B5EF4-FFF2-40B4-BE49-F238E27FC236}">
                <a16:creationId xmlns:a16="http://schemas.microsoft.com/office/drawing/2014/main" id="{55629BFC-4C4D-2A07-5410-F06F8C158D14}"/>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9" name="図 18">
            <a:extLst>
              <a:ext uri="{FF2B5EF4-FFF2-40B4-BE49-F238E27FC236}">
                <a16:creationId xmlns:a16="http://schemas.microsoft.com/office/drawing/2014/main" id="{1786A99F-3B5B-8149-4A6A-4A988B864982}"/>
              </a:ext>
            </a:extLst>
          </p:cNvPr>
          <p:cNvPicPr>
            <a:picLocks noChangeAspect="1"/>
          </p:cNvPicPr>
          <p:nvPr/>
        </p:nvPicPr>
        <p:blipFill>
          <a:blip r:embed="rId5"/>
          <a:stretch>
            <a:fillRect/>
          </a:stretch>
        </p:blipFill>
        <p:spPr>
          <a:xfrm>
            <a:off x="7781899" y="3824151"/>
            <a:ext cx="362001" cy="400106"/>
          </a:xfrm>
          <a:prstGeom prst="rect">
            <a:avLst/>
          </a:prstGeom>
          <a:ln>
            <a:solidFill>
              <a:schemeClr val="tx1"/>
            </a:solidFill>
          </a:ln>
        </p:spPr>
      </p:pic>
    </p:spTree>
    <p:extLst>
      <p:ext uri="{BB962C8B-B14F-4D97-AF65-F5344CB8AC3E}">
        <p14:creationId xmlns:p14="http://schemas.microsoft.com/office/powerpoint/2010/main" val="17341611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05DA5-3BE2-50FD-98DA-80A1C9F789C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5FE478F-677B-749B-E091-E0464C507ECA}"/>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　今すぐ会議をするとき</a:t>
            </a:r>
            <a:r>
              <a:rPr kumimoji="1" lang="en-US" altLang="ja-JP" sz="3200" dirty="0">
                <a:latin typeface="UD デジタル 教科書体 NK-B" panose="02020700000000000000" pitchFamily="18" charset="-128"/>
                <a:ea typeface="UD デジタル 教科書体 NK-B" panose="02020700000000000000" pitchFamily="18" charset="-128"/>
              </a:rPr>
              <a:t>(</a:t>
            </a:r>
            <a:r>
              <a:rPr kumimoji="1" lang="ja-JP" altLang="en-US" sz="3200" dirty="0">
                <a:latin typeface="UD デジタル 教科書体 NK-B" panose="02020700000000000000" pitchFamily="18" charset="-128"/>
                <a:ea typeface="UD デジタル 教科書体 NK-B" panose="02020700000000000000" pitchFamily="18" charset="-128"/>
              </a:rPr>
              <a:t>４</a:t>
            </a:r>
            <a:r>
              <a:rPr kumimoji="1" lang="en-US" altLang="ja-JP" sz="3200" dirty="0">
                <a:latin typeface="UD デジタル 教科書体 NK-B" panose="02020700000000000000" pitchFamily="18" charset="-128"/>
                <a:ea typeface="UD デジタル 教科書体 NK-B" panose="02020700000000000000" pitchFamily="18" charset="-128"/>
              </a:rPr>
              <a:t>)</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0D839610-57DF-DE7E-4F66-8C3F5252205F}"/>
              </a:ext>
            </a:extLst>
          </p:cNvPr>
          <p:cNvSpPr>
            <a:spLocks noGrp="1"/>
          </p:cNvSpPr>
          <p:nvPr>
            <p:ph sz="half" idx="2"/>
          </p:nvPr>
        </p:nvSpPr>
        <p:spPr>
          <a:xfrm>
            <a:off x="6172200" y="1253331"/>
            <a:ext cx="5181600" cy="4977891"/>
          </a:xfrm>
        </p:spPr>
        <p:txBody>
          <a:bodyPr>
            <a:normAutofit/>
          </a:bodyPr>
          <a:lstStyle/>
          <a:p>
            <a:pPr marL="0" indent="0">
              <a:buNone/>
            </a:pPr>
            <a:endParaRPr kumimoji="1" lang="en-US" altLang="ja-JP" sz="1800"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sz="1800"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sz="1800"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sz="1800" dirty="0">
                <a:latin typeface="UD デジタル 教科書体 N-B" panose="02020700000000000000" pitchFamily="17" charset="-128"/>
                <a:ea typeface="UD デジタル 教科書体 N-B" panose="02020700000000000000" pitchFamily="17" charset="-128"/>
              </a:rPr>
              <a:t>○複数のカメラがあるときは使用する</a:t>
            </a:r>
            <a:endParaRPr kumimoji="1" lang="en-US" altLang="ja-JP" sz="18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1800" dirty="0">
                <a:latin typeface="UD デジタル 教科書体 N-B" panose="02020700000000000000" pitchFamily="17" charset="-128"/>
                <a:ea typeface="UD デジタル 教科書体 N-B" panose="02020700000000000000" pitchFamily="17" charset="-128"/>
              </a:rPr>
              <a:t>　</a:t>
            </a:r>
            <a:r>
              <a:rPr kumimoji="1" lang="ja-JP" altLang="en-US" sz="1800" dirty="0">
                <a:latin typeface="UD デジタル 教科書体 N-B" panose="02020700000000000000" pitchFamily="17" charset="-128"/>
                <a:ea typeface="UD デジタル 教科書体 N-B" panose="02020700000000000000" pitchFamily="17" charset="-128"/>
              </a:rPr>
              <a:t>カメラを選択してください</a:t>
            </a:r>
            <a:endParaRPr kumimoji="1" lang="en-US" altLang="ja-JP" sz="1800"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sz="1800" dirty="0">
                <a:latin typeface="UD デジタル 教科書体 N-B" panose="02020700000000000000" pitchFamily="17" charset="-128"/>
                <a:ea typeface="UD デジタル 教科書体 N-B" panose="02020700000000000000" pitchFamily="17" charset="-128"/>
              </a:rPr>
              <a:t>○明るさの調整</a:t>
            </a:r>
            <a:endParaRPr kumimoji="1" lang="en-US" altLang="ja-JP" sz="1800"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sz="1800" dirty="0">
                <a:latin typeface="UD デジタル 教科書体 N-B" panose="02020700000000000000" pitchFamily="17" charset="-128"/>
                <a:ea typeface="UD デジタル 教科書体 N-B" panose="02020700000000000000" pitchFamily="17" charset="-128"/>
              </a:rPr>
              <a:t>　映像の明るさで</a:t>
            </a:r>
            <a:r>
              <a:rPr kumimoji="1" lang="en-US" altLang="ja-JP" sz="1800" dirty="0">
                <a:latin typeface="UD デジタル 教科書体 N-B" panose="02020700000000000000" pitchFamily="17" charset="-128"/>
                <a:ea typeface="UD デジタル 教科書体 N-B" panose="02020700000000000000" pitchFamily="17" charset="-128"/>
              </a:rPr>
              <a:t>ON</a:t>
            </a:r>
            <a:r>
              <a:rPr kumimoji="1" lang="ja-JP" altLang="en-US" sz="1800" dirty="0">
                <a:latin typeface="UD デジタル 教科書体 N-B" panose="02020700000000000000" pitchFamily="17" charset="-128"/>
                <a:ea typeface="UD デジタル 教科書体 N-B" panose="02020700000000000000" pitchFamily="17" charset="-128"/>
              </a:rPr>
              <a:t>・</a:t>
            </a:r>
            <a:r>
              <a:rPr kumimoji="1" lang="en-US" altLang="ja-JP" sz="1800" dirty="0">
                <a:latin typeface="UD デジタル 教科書体 N-B" panose="02020700000000000000" pitchFamily="17" charset="-128"/>
                <a:ea typeface="UD デジタル 教科書体 N-B" panose="02020700000000000000" pitchFamily="17" charset="-128"/>
              </a:rPr>
              <a:t>OFF</a:t>
            </a:r>
            <a:r>
              <a:rPr kumimoji="1" lang="ja-JP" altLang="en-US" sz="1800" dirty="0">
                <a:latin typeface="UD デジタル 教科書体 N-B" panose="02020700000000000000" pitchFamily="17" charset="-128"/>
                <a:ea typeface="UD デジタル 教科書体 N-B" panose="02020700000000000000" pitchFamily="17" charset="-128"/>
              </a:rPr>
              <a:t>を決めてください。</a:t>
            </a:r>
            <a:endParaRPr kumimoji="1" lang="en-US" altLang="ja-JP" sz="18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1800" dirty="0">
                <a:latin typeface="UD デジタル 教科書体 N-B" panose="02020700000000000000" pitchFamily="17" charset="-128"/>
                <a:ea typeface="UD デジタル 教科書体 N-B" panose="02020700000000000000" pitchFamily="17" charset="-128"/>
              </a:rPr>
              <a:t>○マイビデオをミラーリングする</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sz="1800" dirty="0">
                <a:latin typeface="UD デジタル 教科書体 N-B" panose="02020700000000000000" pitchFamily="17" charset="-128"/>
                <a:ea typeface="UD デジタル 教科書体 N-B" panose="02020700000000000000" pitchFamily="17" charset="-128"/>
              </a:rPr>
              <a:t>　映像が左右反転するときに</a:t>
            </a:r>
            <a:r>
              <a:rPr kumimoji="1" lang="en-US" altLang="ja-JP" sz="1800" dirty="0">
                <a:latin typeface="UD デジタル 教科書体 N-B" panose="02020700000000000000" pitchFamily="17" charset="-128"/>
                <a:ea typeface="UD デジタル 教科書体 N-B" panose="02020700000000000000" pitchFamily="17" charset="-128"/>
              </a:rPr>
              <a:t>ON</a:t>
            </a:r>
            <a:r>
              <a:rPr kumimoji="1" lang="ja-JP" altLang="en-US" sz="1800" dirty="0">
                <a:latin typeface="UD デジタル 教科書体 N-B" panose="02020700000000000000" pitchFamily="17" charset="-128"/>
                <a:ea typeface="UD デジタル 教科書体 N-B" panose="02020700000000000000" pitchFamily="17" charset="-128"/>
              </a:rPr>
              <a:t>にします</a:t>
            </a:r>
            <a:endParaRPr kumimoji="1" lang="en-US" altLang="ja-JP" sz="1800"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AA320AAF-2104-FEEF-2213-6C5FD81F7FB6}"/>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16410FFC-67CE-8A16-42BA-ADD0CA92404D}"/>
              </a:ext>
            </a:extLst>
          </p:cNvPr>
          <p:cNvSpPr>
            <a:spLocks noGrp="1"/>
          </p:cNvSpPr>
          <p:nvPr>
            <p:ph sz="half" idx="1"/>
          </p:nvPr>
        </p:nvSpPr>
        <p:spPr>
          <a:xfrm>
            <a:off x="838200" y="1253330"/>
            <a:ext cx="5181600" cy="4977889"/>
          </a:xfrm>
        </p:spPr>
        <p:txBody>
          <a:bodyPr>
            <a:normAutofit/>
          </a:bodyPr>
          <a:lstStyle/>
          <a:p>
            <a:pPr marL="0" indent="0">
              <a:lnSpc>
                <a:spcPct val="100000"/>
              </a:lnSpc>
              <a:buNone/>
            </a:pPr>
            <a:r>
              <a:rPr kumimoji="1" lang="ja-JP" altLang="en-US" dirty="0">
                <a:latin typeface="UD デジタル 教科書体 N-B" panose="02020700000000000000" pitchFamily="17" charset="-128"/>
                <a:ea typeface="UD デジタル 教科書体 N-B" panose="02020700000000000000" pitchFamily="17" charset="-128"/>
              </a:rPr>
              <a:t>◆カメラ（ビデオ）の設定変更</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カメラの歯車マークを押します。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endParaRPr kumimoji="1"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kumimoji="1" lang="ja-JP" altLang="en-US" sz="1800" dirty="0">
                <a:latin typeface="UD デジタル 教科書体 N-B" panose="02020700000000000000" pitchFamily="17" charset="-128"/>
                <a:ea typeface="UD デジタル 教科書体 N-B" panose="02020700000000000000" pitchFamily="17" charset="-128"/>
              </a:rPr>
              <a:t>右側に「ビデオの設定」が出てきます</a:t>
            </a:r>
            <a:endParaRPr kumimoji="1" lang="en-US" altLang="ja-JP" sz="1800"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B45C6FA3-9904-E8B2-BF87-DE7AC45A0971}"/>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7" name="四角形: 角を丸くする 6">
            <a:hlinkClick r:id="rId2" action="ppaction://hlinksldjump"/>
            <a:extLst>
              <a:ext uri="{FF2B5EF4-FFF2-40B4-BE49-F238E27FC236}">
                <a16:creationId xmlns:a16="http://schemas.microsoft.com/office/drawing/2014/main" id="{CDFA21D7-9D8A-8BC1-C484-9B3D02B54D2E}"/>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6" name="図 15">
            <a:extLst>
              <a:ext uri="{FF2B5EF4-FFF2-40B4-BE49-F238E27FC236}">
                <a16:creationId xmlns:a16="http://schemas.microsoft.com/office/drawing/2014/main" id="{B3A736B9-D520-4F1F-DC18-BF9EE6F4DC4F}"/>
              </a:ext>
            </a:extLst>
          </p:cNvPr>
          <p:cNvPicPr>
            <a:picLocks noChangeAspect="1"/>
          </p:cNvPicPr>
          <p:nvPr/>
        </p:nvPicPr>
        <p:blipFill>
          <a:blip r:embed="rId3"/>
          <a:stretch>
            <a:fillRect/>
          </a:stretch>
        </p:blipFill>
        <p:spPr>
          <a:xfrm>
            <a:off x="906481" y="2377245"/>
            <a:ext cx="4953691" cy="466790"/>
          </a:xfrm>
          <a:prstGeom prst="rect">
            <a:avLst/>
          </a:prstGeom>
          <a:ln>
            <a:solidFill>
              <a:schemeClr val="tx1"/>
            </a:solidFill>
          </a:ln>
        </p:spPr>
      </p:pic>
      <p:sp>
        <p:nvSpPr>
          <p:cNvPr id="17" name="正方形/長方形 16">
            <a:extLst>
              <a:ext uri="{FF2B5EF4-FFF2-40B4-BE49-F238E27FC236}">
                <a16:creationId xmlns:a16="http://schemas.microsoft.com/office/drawing/2014/main" id="{F47BD1C6-4676-1AE0-2BB9-5C61379FB64B}"/>
              </a:ext>
            </a:extLst>
          </p:cNvPr>
          <p:cNvSpPr/>
          <p:nvPr/>
        </p:nvSpPr>
        <p:spPr>
          <a:xfrm>
            <a:off x="5430289" y="2400078"/>
            <a:ext cx="429883" cy="4460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0" name="図 19">
            <a:extLst>
              <a:ext uri="{FF2B5EF4-FFF2-40B4-BE49-F238E27FC236}">
                <a16:creationId xmlns:a16="http://schemas.microsoft.com/office/drawing/2014/main" id="{4E09B182-E974-AD82-E324-6B680F6F7F9B}"/>
              </a:ext>
            </a:extLst>
          </p:cNvPr>
          <p:cNvPicPr>
            <a:picLocks noChangeAspect="1"/>
          </p:cNvPicPr>
          <p:nvPr/>
        </p:nvPicPr>
        <p:blipFill>
          <a:blip r:embed="rId4"/>
          <a:stretch>
            <a:fillRect/>
          </a:stretch>
        </p:blipFill>
        <p:spPr>
          <a:xfrm>
            <a:off x="6526789" y="1453552"/>
            <a:ext cx="1630977" cy="1847385"/>
          </a:xfrm>
          <a:prstGeom prst="rect">
            <a:avLst/>
          </a:prstGeom>
          <a:ln>
            <a:solidFill>
              <a:schemeClr val="tx1"/>
            </a:solidFill>
          </a:ln>
        </p:spPr>
      </p:pic>
      <p:pic>
        <p:nvPicPr>
          <p:cNvPr id="24" name="図 23">
            <a:extLst>
              <a:ext uri="{FF2B5EF4-FFF2-40B4-BE49-F238E27FC236}">
                <a16:creationId xmlns:a16="http://schemas.microsoft.com/office/drawing/2014/main" id="{52EFD67D-7710-604B-9B3C-5BF87FD42DAA}"/>
              </a:ext>
            </a:extLst>
          </p:cNvPr>
          <p:cNvPicPr>
            <a:picLocks noChangeAspect="1"/>
          </p:cNvPicPr>
          <p:nvPr/>
        </p:nvPicPr>
        <p:blipFill>
          <a:blip r:embed="rId5"/>
          <a:stretch>
            <a:fillRect/>
          </a:stretch>
        </p:blipFill>
        <p:spPr>
          <a:xfrm>
            <a:off x="906481" y="3637835"/>
            <a:ext cx="3640420" cy="1799584"/>
          </a:xfrm>
          <a:prstGeom prst="rect">
            <a:avLst/>
          </a:prstGeom>
          <a:ln>
            <a:solidFill>
              <a:schemeClr val="tx1"/>
            </a:solidFill>
          </a:ln>
        </p:spPr>
      </p:pic>
      <p:sp>
        <p:nvSpPr>
          <p:cNvPr id="8" name="正方形/長方形 7">
            <a:extLst>
              <a:ext uri="{FF2B5EF4-FFF2-40B4-BE49-F238E27FC236}">
                <a16:creationId xmlns:a16="http://schemas.microsoft.com/office/drawing/2014/main" id="{CC6686DB-93B8-E6B1-178B-3145F3AFA14C}"/>
              </a:ext>
            </a:extLst>
          </p:cNvPr>
          <p:cNvSpPr/>
          <p:nvPr/>
        </p:nvSpPr>
        <p:spPr>
          <a:xfrm>
            <a:off x="3724507" y="3637834"/>
            <a:ext cx="822394" cy="7408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矢印: 右 8">
            <a:extLst>
              <a:ext uri="{FF2B5EF4-FFF2-40B4-BE49-F238E27FC236}">
                <a16:creationId xmlns:a16="http://schemas.microsoft.com/office/drawing/2014/main" id="{E1DCDD16-4F4D-3FF3-DE0A-C7BA86365597}"/>
              </a:ext>
            </a:extLst>
          </p:cNvPr>
          <p:cNvSpPr/>
          <p:nvPr/>
        </p:nvSpPr>
        <p:spPr>
          <a:xfrm rot="20011948">
            <a:off x="4648170" y="3381509"/>
            <a:ext cx="1774272" cy="2016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21834851"/>
      </p:ext>
    </p:extLst>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rmAutofit/>
          </a:bodyPr>
          <a:lstStyle/>
          <a:p>
            <a:r>
              <a:rPr kumimoji="1" lang="en-US" altLang="ja-JP" sz="5400"/>
              <a:t>【5-3】</a:t>
            </a:r>
            <a:r>
              <a:rPr kumimoji="1" lang="ja-JP" altLang="en-US" sz="5400"/>
              <a:t>会議開催中に使う機能</a:t>
            </a:r>
          </a:p>
        </p:txBody>
      </p:sp>
      <p:sp>
        <p:nvSpPr>
          <p:cNvPr id="3" name="四角形: 角を丸くする 2">
            <a:hlinkClick r:id="" action="ppaction://hlinkshowjump?jump=firstslide"/>
            <a:extLst>
              <a:ext uri="{FF2B5EF4-FFF2-40B4-BE49-F238E27FC236}">
                <a16:creationId xmlns:a16="http://schemas.microsoft.com/office/drawing/2014/main" id="{9EBDC814-855D-3CFA-2536-F8B1A438A2B1}"/>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6B618DB4-9A40-E626-B714-7A53B0D802FD}"/>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【5】</a:t>
            </a:r>
            <a:r>
              <a:rPr kumimoji="1" lang="ja-JP" altLang="en-US" sz="1400">
                <a:solidFill>
                  <a:schemeClr val="tx1"/>
                </a:solidFill>
              </a:rPr>
              <a:t>オンライン授業</a:t>
            </a:r>
            <a:r>
              <a:rPr kumimoji="1" lang="en-US" altLang="ja-JP" sz="1400">
                <a:solidFill>
                  <a:schemeClr val="tx1"/>
                </a:solidFill>
              </a:rPr>
              <a:t>TOP</a:t>
            </a:r>
            <a:r>
              <a:rPr kumimoji="1" lang="ja-JP" altLang="en-US" sz="1400">
                <a:solidFill>
                  <a:schemeClr val="tx1"/>
                </a:solidFill>
              </a:rPr>
              <a:t>へ</a:t>
            </a:r>
          </a:p>
        </p:txBody>
      </p:sp>
    </p:spTree>
    <p:extLst>
      <p:ext uri="{BB962C8B-B14F-4D97-AF65-F5344CB8AC3E}">
        <p14:creationId xmlns:p14="http://schemas.microsoft.com/office/powerpoint/2010/main" val="3826985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BA293-08CF-FC7B-C9B3-848CEAD680F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640F827-A7BE-61AD-5954-0E2257DF786D}"/>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　今すぐ会議をするとき</a:t>
            </a:r>
            <a:r>
              <a:rPr kumimoji="1" lang="en-US" altLang="ja-JP" sz="3200" dirty="0">
                <a:latin typeface="UD デジタル 教科書体 NK-B" panose="02020700000000000000" pitchFamily="18" charset="-128"/>
                <a:ea typeface="UD デジタル 教科書体 NK-B" panose="02020700000000000000" pitchFamily="18" charset="-128"/>
              </a:rPr>
              <a:t>(</a:t>
            </a:r>
            <a:r>
              <a:rPr lang="ja-JP" altLang="en-US" sz="3200" dirty="0">
                <a:latin typeface="UD デジタル 教科書体 NK-B" panose="02020700000000000000" pitchFamily="18" charset="-128"/>
                <a:ea typeface="UD デジタル 教科書体 NK-B" panose="02020700000000000000" pitchFamily="18" charset="-128"/>
              </a:rPr>
              <a:t>５</a:t>
            </a:r>
            <a:r>
              <a:rPr kumimoji="1" lang="en-US" altLang="ja-JP" sz="3200" dirty="0">
                <a:latin typeface="UD デジタル 教科書体 NK-B" panose="02020700000000000000" pitchFamily="18" charset="-128"/>
                <a:ea typeface="UD デジタル 教科書体 NK-B" panose="02020700000000000000" pitchFamily="18" charset="-128"/>
              </a:rPr>
              <a:t>)</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53979188-99F9-F4A7-8720-79F80C5197EB}"/>
              </a:ext>
            </a:extLst>
          </p:cNvPr>
          <p:cNvSpPr>
            <a:spLocks noGrp="1"/>
          </p:cNvSpPr>
          <p:nvPr>
            <p:ph sz="half" idx="2"/>
          </p:nvPr>
        </p:nvSpPr>
        <p:spPr>
          <a:xfrm>
            <a:off x="6524118" y="1253331"/>
            <a:ext cx="4982082" cy="4977891"/>
          </a:xfrm>
        </p:spPr>
        <p:txBody>
          <a:bodyPr>
            <a:normAutofit fontScale="85000" lnSpcReduction="10000"/>
          </a:bodyPr>
          <a:lstStyle/>
          <a:p>
            <a:pPr marL="0" indent="0">
              <a:buNone/>
            </a:pPr>
            <a:endParaRPr kumimoji="1" lang="en-US" altLang="ja-JP" sz="1800"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800" dirty="0">
                <a:latin typeface="UD デジタル 教科書体 N-B" panose="02020700000000000000" pitchFamily="17" charset="-128"/>
                <a:ea typeface="UD デジタル 教科書体 N-B" panose="02020700000000000000" pitchFamily="17" charset="-128"/>
              </a:rPr>
              <a:t>○スピーカーやマイクが複数ある場合</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800" dirty="0">
                <a:latin typeface="UD デジタル 教科書体 N-B" panose="02020700000000000000" pitchFamily="17" charset="-128"/>
                <a:ea typeface="UD デジタル 教科書体 N-B" panose="02020700000000000000" pitchFamily="17" charset="-128"/>
              </a:rPr>
              <a:t>　使用するものを選んでください。</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sz="1800" dirty="0">
                <a:latin typeface="UD デジタル 教科書体 N-B" panose="02020700000000000000" pitchFamily="17" charset="-128"/>
                <a:ea typeface="UD デジタル 教科書体 N-B" panose="02020700000000000000" pitchFamily="17" charset="-128"/>
              </a:rPr>
              <a:t>○空間オーディオ</a:t>
            </a:r>
            <a:endParaRPr kumimoji="1"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sz="1800" dirty="0">
                <a:latin typeface="UD デジタル 教科書体 N-B" panose="02020700000000000000" pitchFamily="17" charset="-128"/>
                <a:ea typeface="UD デジタル 教科書体 N-B" panose="02020700000000000000" pitchFamily="17" charset="-128"/>
              </a:rPr>
              <a:t>　</a:t>
            </a:r>
            <a:r>
              <a:rPr kumimoji="1" lang="en-US" altLang="ja-JP" sz="1800" dirty="0">
                <a:latin typeface="UD デジタル 教科書体 N-B" panose="02020700000000000000" pitchFamily="17" charset="-128"/>
                <a:ea typeface="UD デジタル 教科書体 N-B" panose="02020700000000000000" pitchFamily="17" charset="-128"/>
              </a:rPr>
              <a:t>Together </a:t>
            </a:r>
            <a:r>
              <a:rPr kumimoji="1" lang="ja-JP" altLang="en-US" sz="1800" dirty="0">
                <a:latin typeface="UD デジタル 教科書体 N-B" panose="02020700000000000000" pitchFamily="17" charset="-128"/>
                <a:ea typeface="UD デジタル 教科書体 N-B" panose="02020700000000000000" pitchFamily="17" charset="-128"/>
              </a:rPr>
              <a:t>モード、ギャラリー、発言者ビューでそれぞれの場所から音が聞こえてくるように設定できます</a:t>
            </a:r>
            <a:endParaRPr kumimoji="1"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800" dirty="0">
                <a:latin typeface="UD デジタル 教科書体 N-B" panose="02020700000000000000" pitchFamily="17" charset="-128"/>
                <a:ea typeface="UD デジタル 教科書体 N-B" panose="02020700000000000000" pitchFamily="17" charset="-128"/>
              </a:rPr>
              <a:t>○ノイズ抑制</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sz="1800" dirty="0">
                <a:latin typeface="UD デジタル 教科書体 N-B" panose="02020700000000000000" pitchFamily="17" charset="-128"/>
                <a:ea typeface="UD デジタル 教科書体 N-B" panose="02020700000000000000" pitchFamily="17" charset="-128"/>
              </a:rPr>
              <a:t>　</a:t>
            </a:r>
            <a:r>
              <a:rPr kumimoji="1" lang="en-US" altLang="ja-JP" sz="1800" dirty="0">
                <a:latin typeface="UD デジタル 教科書体 N-B" panose="02020700000000000000" pitchFamily="17" charset="-128"/>
                <a:ea typeface="UD デジタル 教科書体 N-B" panose="02020700000000000000" pitchFamily="17" charset="-128"/>
              </a:rPr>
              <a:t>ON</a:t>
            </a:r>
            <a:r>
              <a:rPr kumimoji="1" lang="ja-JP" altLang="en-US" sz="1800" dirty="0">
                <a:latin typeface="UD デジタル 教科書体 N-B" panose="02020700000000000000" pitchFamily="17" charset="-128"/>
                <a:ea typeface="UD デジタル 教科書体 N-B" panose="02020700000000000000" pitchFamily="17" charset="-128"/>
              </a:rPr>
              <a:t>にすると周囲のノイズが聞こえにくくなり、マイクの音が取りやすくなります。</a:t>
            </a:r>
            <a:endParaRPr kumimoji="1"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800" dirty="0">
                <a:latin typeface="UD デジタル 教科書体 N-B" panose="02020700000000000000" pitchFamily="17" charset="-128"/>
                <a:ea typeface="UD デジタル 教科書体 N-B" panose="02020700000000000000" pitchFamily="17" charset="-128"/>
              </a:rPr>
              <a:t>　周囲の音をマイクでひろう必要がある場合は</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en-US" altLang="ja-JP" sz="1800" dirty="0">
                <a:latin typeface="UD デジタル 教科書体 N-B" panose="02020700000000000000" pitchFamily="17" charset="-128"/>
                <a:ea typeface="UD デジタル 教科書体 N-B" panose="02020700000000000000" pitchFamily="17" charset="-128"/>
              </a:rPr>
              <a:t>OFF</a:t>
            </a:r>
            <a:r>
              <a:rPr lang="ja-JP" altLang="en-US" sz="1800" dirty="0">
                <a:latin typeface="UD デジタル 教科書体 N-B" panose="02020700000000000000" pitchFamily="17" charset="-128"/>
                <a:ea typeface="UD デジタル 教科書体 N-B" panose="02020700000000000000" pitchFamily="17" charset="-128"/>
              </a:rPr>
              <a:t>にしてください。</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800" dirty="0">
                <a:latin typeface="UD デジタル 教科書体 N-B" panose="02020700000000000000" pitchFamily="17" charset="-128"/>
                <a:ea typeface="UD デジタル 教科書体 N-B" panose="02020700000000000000" pitchFamily="17" charset="-128"/>
              </a:rPr>
              <a:t>（例えば、合唱・演劇など周囲から音をとる場合です）</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sz="1800"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C71D0395-BC14-F954-0E87-695BCAD6892B}"/>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1D9E9FCD-2F91-B066-1452-E384671A434D}"/>
              </a:ext>
            </a:extLst>
          </p:cNvPr>
          <p:cNvSpPr>
            <a:spLocks noGrp="1"/>
          </p:cNvSpPr>
          <p:nvPr>
            <p:ph sz="half" idx="1"/>
          </p:nvPr>
        </p:nvSpPr>
        <p:spPr>
          <a:xfrm>
            <a:off x="838200" y="1253330"/>
            <a:ext cx="5181600" cy="4977889"/>
          </a:xfrm>
        </p:spPr>
        <p:txBody>
          <a:bodyPr>
            <a:normAutofit fontScale="85000" lnSpcReduction="10000"/>
          </a:bodyPr>
          <a:lstStyle/>
          <a:p>
            <a:pPr marL="0" indent="0">
              <a:lnSpc>
                <a:spcPct val="100000"/>
              </a:lnSpc>
              <a:buNone/>
            </a:pPr>
            <a:r>
              <a:rPr kumimoji="1" lang="ja-JP" altLang="en-US"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マイク</a:t>
            </a:r>
            <a:r>
              <a:rPr kumimoji="1" lang="ja-JP" altLang="en-US" dirty="0">
                <a:latin typeface="UD デジタル 教科書体 N-B" panose="02020700000000000000" pitchFamily="17" charset="-128"/>
                <a:ea typeface="UD デジタル 教科書体 N-B" panose="02020700000000000000" pitchFamily="17" charset="-128"/>
              </a:rPr>
              <a:t>の設定変更</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en-US" altLang="ja-JP" sz="1800" dirty="0">
                <a:latin typeface="UD デジタル 教科書体 N-B" panose="02020700000000000000" pitchFamily="17" charset="-128"/>
                <a:ea typeface="UD デジタル 教科書体 N-B" panose="02020700000000000000" pitchFamily="17" charset="-128"/>
              </a:rPr>
              <a:t>PC</a:t>
            </a:r>
            <a:r>
              <a:rPr lang="ja-JP" altLang="en-US" sz="1800" dirty="0">
                <a:latin typeface="UD デジタル 教科書体 N-B" panose="02020700000000000000" pitchFamily="17" charset="-128"/>
                <a:ea typeface="UD デジタル 教科書体 N-B" panose="02020700000000000000" pitchFamily="17" charset="-128"/>
              </a:rPr>
              <a:t>のマイクとスピーカーで　　　を押します</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en-US" altLang="ja-JP" sz="1800" dirty="0">
                <a:latin typeface="UD デジタル 教科書体 N-B" panose="02020700000000000000" pitchFamily="17" charset="-128"/>
                <a:ea typeface="UD デジタル 教科書体 N-B" panose="02020700000000000000" pitchFamily="17" charset="-128"/>
              </a:rPr>
              <a:t>※</a:t>
            </a:r>
            <a:r>
              <a:rPr lang="ja-JP" altLang="en-US" sz="1800" dirty="0">
                <a:latin typeface="UD デジタル 教科書体 N-B" panose="02020700000000000000" pitchFamily="17" charset="-128"/>
                <a:ea typeface="UD デジタル 教科書体 N-B" panose="02020700000000000000" pitchFamily="17" charset="-128"/>
              </a:rPr>
              <a:t>「カスタムセットアップ」と表示されている場合もあります。</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endParaRPr kumimoji="1"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endParaRPr kumimoji="1"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endParaRPr kumimoji="1"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kumimoji="1" lang="ja-JP" altLang="en-US" sz="1800" dirty="0">
                <a:latin typeface="UD デジタル 教科書体 N-B" panose="02020700000000000000" pitchFamily="17" charset="-128"/>
                <a:ea typeface="UD デジタル 教科書体 N-B" panose="02020700000000000000" pitchFamily="17" charset="-128"/>
              </a:rPr>
              <a:t>右側に「オーディオの設定」が出てきます</a:t>
            </a:r>
            <a:endParaRPr kumimoji="1" lang="en-US" altLang="ja-JP" sz="1800"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12110056-5739-5799-436A-87A96A45AAF1}"/>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7" name="四角形: 角を丸くする 6">
            <a:hlinkClick r:id="rId2" action="ppaction://hlinksldjump"/>
            <a:extLst>
              <a:ext uri="{FF2B5EF4-FFF2-40B4-BE49-F238E27FC236}">
                <a16:creationId xmlns:a16="http://schemas.microsoft.com/office/drawing/2014/main" id="{ECA0D154-4F2A-617E-9607-79868CCB4A46}"/>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25" name="図 24">
            <a:extLst>
              <a:ext uri="{FF2B5EF4-FFF2-40B4-BE49-F238E27FC236}">
                <a16:creationId xmlns:a16="http://schemas.microsoft.com/office/drawing/2014/main" id="{D4F60499-E934-4F1A-0ABD-C76D2E3E3E0E}"/>
              </a:ext>
            </a:extLst>
          </p:cNvPr>
          <p:cNvPicPr>
            <a:picLocks noChangeAspect="1"/>
          </p:cNvPicPr>
          <p:nvPr/>
        </p:nvPicPr>
        <p:blipFill>
          <a:blip r:embed="rId3"/>
          <a:stretch>
            <a:fillRect/>
          </a:stretch>
        </p:blipFill>
        <p:spPr>
          <a:xfrm>
            <a:off x="997177" y="2519354"/>
            <a:ext cx="2987526" cy="693417"/>
          </a:xfrm>
          <a:prstGeom prst="rect">
            <a:avLst/>
          </a:prstGeom>
          <a:ln>
            <a:solidFill>
              <a:schemeClr val="tx1"/>
            </a:solidFill>
          </a:ln>
        </p:spPr>
      </p:pic>
      <p:sp>
        <p:nvSpPr>
          <p:cNvPr id="26" name="正方形/長方形 25">
            <a:extLst>
              <a:ext uri="{FF2B5EF4-FFF2-40B4-BE49-F238E27FC236}">
                <a16:creationId xmlns:a16="http://schemas.microsoft.com/office/drawing/2014/main" id="{B548E9B5-491C-E3B7-66C9-B135BF11D7A3}"/>
              </a:ext>
            </a:extLst>
          </p:cNvPr>
          <p:cNvSpPr/>
          <p:nvPr/>
        </p:nvSpPr>
        <p:spPr>
          <a:xfrm>
            <a:off x="3571929" y="2530591"/>
            <a:ext cx="292439" cy="3034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8" name="図 27">
            <a:extLst>
              <a:ext uri="{FF2B5EF4-FFF2-40B4-BE49-F238E27FC236}">
                <a16:creationId xmlns:a16="http://schemas.microsoft.com/office/drawing/2014/main" id="{E63E0A41-7B92-626A-6250-E6C78C55C55E}"/>
              </a:ext>
            </a:extLst>
          </p:cNvPr>
          <p:cNvPicPr>
            <a:picLocks noChangeAspect="1"/>
          </p:cNvPicPr>
          <p:nvPr/>
        </p:nvPicPr>
        <p:blipFill>
          <a:blip r:embed="rId4"/>
          <a:stretch>
            <a:fillRect/>
          </a:stretch>
        </p:blipFill>
        <p:spPr>
          <a:xfrm>
            <a:off x="3377615" y="1677313"/>
            <a:ext cx="254809" cy="249713"/>
          </a:xfrm>
          <a:prstGeom prst="rect">
            <a:avLst/>
          </a:prstGeom>
          <a:ln>
            <a:solidFill>
              <a:schemeClr val="tx1"/>
            </a:solidFill>
          </a:ln>
        </p:spPr>
      </p:pic>
      <p:pic>
        <p:nvPicPr>
          <p:cNvPr id="30" name="図 29">
            <a:extLst>
              <a:ext uri="{FF2B5EF4-FFF2-40B4-BE49-F238E27FC236}">
                <a16:creationId xmlns:a16="http://schemas.microsoft.com/office/drawing/2014/main" id="{9F78AC40-921F-1A1C-F9EE-DE88C20E9B9E}"/>
              </a:ext>
            </a:extLst>
          </p:cNvPr>
          <p:cNvPicPr>
            <a:picLocks noChangeAspect="1"/>
          </p:cNvPicPr>
          <p:nvPr/>
        </p:nvPicPr>
        <p:blipFill>
          <a:blip r:embed="rId5"/>
          <a:stretch>
            <a:fillRect/>
          </a:stretch>
        </p:blipFill>
        <p:spPr>
          <a:xfrm>
            <a:off x="997177" y="3313208"/>
            <a:ext cx="2987526" cy="717528"/>
          </a:xfrm>
          <a:prstGeom prst="rect">
            <a:avLst/>
          </a:prstGeom>
          <a:ln>
            <a:solidFill>
              <a:schemeClr val="tx1"/>
            </a:solidFill>
          </a:ln>
        </p:spPr>
      </p:pic>
      <p:sp>
        <p:nvSpPr>
          <p:cNvPr id="32" name="正方形/長方形 31">
            <a:extLst>
              <a:ext uri="{FF2B5EF4-FFF2-40B4-BE49-F238E27FC236}">
                <a16:creationId xmlns:a16="http://schemas.microsoft.com/office/drawing/2014/main" id="{1134696D-E49A-DE49-734F-5BA074C6AE43}"/>
              </a:ext>
            </a:extLst>
          </p:cNvPr>
          <p:cNvSpPr/>
          <p:nvPr/>
        </p:nvSpPr>
        <p:spPr>
          <a:xfrm>
            <a:off x="3571928" y="3368518"/>
            <a:ext cx="292439" cy="3034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4" name="図 33">
            <a:extLst>
              <a:ext uri="{FF2B5EF4-FFF2-40B4-BE49-F238E27FC236}">
                <a16:creationId xmlns:a16="http://schemas.microsoft.com/office/drawing/2014/main" id="{F056D657-7EDC-39E5-B772-3CF3B1E4A434}"/>
              </a:ext>
            </a:extLst>
          </p:cNvPr>
          <p:cNvPicPr>
            <a:picLocks noChangeAspect="1"/>
          </p:cNvPicPr>
          <p:nvPr/>
        </p:nvPicPr>
        <p:blipFill>
          <a:blip r:embed="rId6"/>
          <a:stretch>
            <a:fillRect/>
          </a:stretch>
        </p:blipFill>
        <p:spPr>
          <a:xfrm>
            <a:off x="1144857" y="4663702"/>
            <a:ext cx="1818681" cy="1829173"/>
          </a:xfrm>
          <a:prstGeom prst="rect">
            <a:avLst/>
          </a:prstGeom>
          <a:ln>
            <a:solidFill>
              <a:schemeClr val="tx1"/>
            </a:solidFill>
          </a:ln>
        </p:spPr>
      </p:pic>
      <p:pic>
        <p:nvPicPr>
          <p:cNvPr id="36" name="図 35">
            <a:extLst>
              <a:ext uri="{FF2B5EF4-FFF2-40B4-BE49-F238E27FC236}">
                <a16:creationId xmlns:a16="http://schemas.microsoft.com/office/drawing/2014/main" id="{BFDBA01C-24E6-BA13-BEA0-B5AAEA64CE10}"/>
              </a:ext>
            </a:extLst>
          </p:cNvPr>
          <p:cNvPicPr>
            <a:picLocks noChangeAspect="1"/>
          </p:cNvPicPr>
          <p:nvPr/>
        </p:nvPicPr>
        <p:blipFill>
          <a:blip r:embed="rId7"/>
          <a:stretch>
            <a:fillRect/>
          </a:stretch>
        </p:blipFill>
        <p:spPr>
          <a:xfrm>
            <a:off x="4750357" y="2981079"/>
            <a:ext cx="1641088" cy="2099314"/>
          </a:xfrm>
          <a:prstGeom prst="rect">
            <a:avLst/>
          </a:prstGeom>
          <a:ln>
            <a:solidFill>
              <a:schemeClr val="tx1"/>
            </a:solidFill>
          </a:ln>
        </p:spPr>
      </p:pic>
      <p:sp>
        <p:nvSpPr>
          <p:cNvPr id="37" name="正方形/長方形 36">
            <a:extLst>
              <a:ext uri="{FF2B5EF4-FFF2-40B4-BE49-F238E27FC236}">
                <a16:creationId xmlns:a16="http://schemas.microsoft.com/office/drawing/2014/main" id="{F8A373AC-A364-B4E1-F0CB-685CD056288E}"/>
              </a:ext>
            </a:extLst>
          </p:cNvPr>
          <p:cNvSpPr/>
          <p:nvPr/>
        </p:nvSpPr>
        <p:spPr>
          <a:xfrm>
            <a:off x="1839771" y="4649415"/>
            <a:ext cx="1123767" cy="13278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矢印: 右 37">
            <a:extLst>
              <a:ext uri="{FF2B5EF4-FFF2-40B4-BE49-F238E27FC236}">
                <a16:creationId xmlns:a16="http://schemas.microsoft.com/office/drawing/2014/main" id="{027F0F52-9140-BCAE-D780-A919D7DC44D8}"/>
              </a:ext>
            </a:extLst>
          </p:cNvPr>
          <p:cNvSpPr/>
          <p:nvPr/>
        </p:nvSpPr>
        <p:spPr>
          <a:xfrm rot="20056313">
            <a:off x="2959540" y="4959608"/>
            <a:ext cx="1817881" cy="2904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995412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　今すぐ会議をするとき</a:t>
            </a:r>
            <a:r>
              <a:rPr kumimoji="1" lang="en-US" altLang="ja-JP" sz="3200" dirty="0">
                <a:latin typeface="UD デジタル 教科書体 NK-B" panose="02020700000000000000" pitchFamily="18" charset="-128"/>
                <a:ea typeface="UD デジタル 教科書体 NK-B" panose="02020700000000000000" pitchFamily="18" charset="-128"/>
              </a:rPr>
              <a:t>(</a:t>
            </a:r>
            <a:r>
              <a:rPr lang="ja-JP" altLang="en-US" sz="3200" dirty="0">
                <a:latin typeface="UD デジタル 教科書体 NK-B" panose="02020700000000000000" pitchFamily="18" charset="-128"/>
                <a:ea typeface="UD デジタル 教科書体 NK-B" panose="02020700000000000000" pitchFamily="18" charset="-128"/>
              </a:rPr>
              <a:t>６</a:t>
            </a:r>
            <a:r>
              <a:rPr kumimoji="1" lang="en-US" altLang="ja-JP" sz="3200" dirty="0">
                <a:latin typeface="UD デジタル 教科書体 NK-B" panose="02020700000000000000" pitchFamily="18" charset="-128"/>
                <a:ea typeface="UD デジタル 教科書体 NK-B" panose="02020700000000000000" pitchFamily="18" charset="-128"/>
              </a:rPr>
              <a:t>)</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62500" lnSpcReduction="20000"/>
          </a:bodyPr>
          <a:lstStyle/>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◆設定が終わったら</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「今すぐ参加」を押して</a:t>
            </a:r>
            <a:r>
              <a:rPr kumimoji="1" lang="ja-JP" altLang="en-US" dirty="0">
                <a:latin typeface="UD デジタル 教科書体 N-B" panose="02020700000000000000" pitchFamily="17" charset="-128"/>
                <a:ea typeface="UD デジタル 教科書体 N-B" panose="02020700000000000000" pitchFamily="17" charset="-128"/>
              </a:rPr>
              <a:t>会議を始めます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◆会議への参加を求める</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ユーザーを招待してください</a:t>
            </a:r>
            <a:r>
              <a:rPr kumimoji="1" lang="ja-JP" altLang="en-US" dirty="0">
                <a:latin typeface="UD デジタル 教科書体 N-B" panose="02020700000000000000" pitchFamily="17" charset="-128"/>
                <a:ea typeface="UD デジタル 教科書体 N-B" panose="02020700000000000000" pitchFamily="17" charset="-128"/>
              </a:rPr>
              <a:t>という</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表示が出ます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チームに所属するメンバーだけで行う</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場合は</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を押して、表示を消して下さい</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◆会議の画面になりますので、</a:t>
            </a:r>
            <a:r>
              <a:rPr kumimoji="1" lang="ja-JP" altLang="en-US" dirty="0">
                <a:latin typeface="UD デジタル 教科書体 N-B" panose="02020700000000000000" pitchFamily="17" charset="-128"/>
                <a:ea typeface="UD デジタル 教科書体 N-B" panose="02020700000000000000" pitchFamily="17" charset="-128"/>
              </a:rPr>
              <a:t>そのまま</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参加者が参加するのを待ちながら、</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次ページの要領で、会議のオプション設定を</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して下さい</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62500" lnSpcReduction="20000"/>
          </a:bodyPr>
          <a:lstStyle/>
          <a:p>
            <a:pPr marL="0" indent="0">
              <a:lnSpc>
                <a:spcPct val="120000"/>
              </a:lnSpc>
              <a:buNone/>
            </a:pPr>
            <a:endParaRPr kumimoji="1" lang="en-US" altLang="ja-JP" dirty="0"/>
          </a:p>
          <a:p>
            <a:pPr marL="0" indent="0">
              <a:lnSpc>
                <a:spcPct val="120000"/>
              </a:lnSpc>
              <a:buNone/>
            </a:pPr>
            <a:endParaRPr kumimoji="1" lang="en-US" altLang="ja-JP" dirty="0"/>
          </a:p>
        </p:txBody>
      </p:sp>
      <p:sp>
        <p:nvSpPr>
          <p:cNvPr id="3" name="四角形: 角を丸くする 2">
            <a:hlinkClick r:id="" action="ppaction://hlinkshowjump?jump=firstslide"/>
            <a:extLst>
              <a:ext uri="{FF2B5EF4-FFF2-40B4-BE49-F238E27FC236}">
                <a16:creationId xmlns:a16="http://schemas.microsoft.com/office/drawing/2014/main" id="{242A3541-E2F3-A2F2-7F59-3DFD59572861}"/>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2" action="ppaction://hlinksldjump"/>
            <a:extLst>
              <a:ext uri="{FF2B5EF4-FFF2-40B4-BE49-F238E27FC236}">
                <a16:creationId xmlns:a16="http://schemas.microsoft.com/office/drawing/2014/main" id="{FA4E4899-2997-0620-F287-82EF4C8781A7}"/>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1" name="図 10">
            <a:extLst>
              <a:ext uri="{FF2B5EF4-FFF2-40B4-BE49-F238E27FC236}">
                <a16:creationId xmlns:a16="http://schemas.microsoft.com/office/drawing/2014/main" id="{444E5E8E-6037-A2A3-86FF-0CCD7218E6CE}"/>
              </a:ext>
            </a:extLst>
          </p:cNvPr>
          <p:cNvPicPr>
            <a:picLocks noChangeAspect="1"/>
          </p:cNvPicPr>
          <p:nvPr/>
        </p:nvPicPr>
        <p:blipFill>
          <a:blip r:embed="rId3"/>
          <a:stretch>
            <a:fillRect/>
          </a:stretch>
        </p:blipFill>
        <p:spPr>
          <a:xfrm>
            <a:off x="934289" y="1271488"/>
            <a:ext cx="1019317" cy="514422"/>
          </a:xfrm>
          <a:prstGeom prst="rect">
            <a:avLst/>
          </a:prstGeom>
          <a:ln>
            <a:solidFill>
              <a:schemeClr val="tx1"/>
            </a:solidFill>
          </a:ln>
        </p:spPr>
      </p:pic>
      <p:pic>
        <p:nvPicPr>
          <p:cNvPr id="13" name="図 12">
            <a:extLst>
              <a:ext uri="{FF2B5EF4-FFF2-40B4-BE49-F238E27FC236}">
                <a16:creationId xmlns:a16="http://schemas.microsoft.com/office/drawing/2014/main" id="{0FBECC8F-E348-2FE4-44C2-3FA748969C41}"/>
              </a:ext>
            </a:extLst>
          </p:cNvPr>
          <p:cNvPicPr>
            <a:picLocks noChangeAspect="1"/>
          </p:cNvPicPr>
          <p:nvPr/>
        </p:nvPicPr>
        <p:blipFill>
          <a:blip r:embed="rId4"/>
          <a:stretch>
            <a:fillRect/>
          </a:stretch>
        </p:blipFill>
        <p:spPr>
          <a:xfrm>
            <a:off x="934289" y="1939045"/>
            <a:ext cx="2620421" cy="1793657"/>
          </a:xfrm>
          <a:prstGeom prst="rect">
            <a:avLst/>
          </a:prstGeom>
          <a:ln>
            <a:solidFill>
              <a:schemeClr val="tx1"/>
            </a:solidFill>
          </a:ln>
        </p:spPr>
      </p:pic>
      <p:pic>
        <p:nvPicPr>
          <p:cNvPr id="16" name="図 15">
            <a:extLst>
              <a:ext uri="{FF2B5EF4-FFF2-40B4-BE49-F238E27FC236}">
                <a16:creationId xmlns:a16="http://schemas.microsoft.com/office/drawing/2014/main" id="{80189B4C-8DE3-6A8D-D729-BA800D6FB2F4}"/>
              </a:ext>
            </a:extLst>
          </p:cNvPr>
          <p:cNvPicPr>
            <a:picLocks noChangeAspect="1"/>
          </p:cNvPicPr>
          <p:nvPr/>
        </p:nvPicPr>
        <p:blipFill>
          <a:blip r:embed="rId5"/>
          <a:stretch>
            <a:fillRect/>
          </a:stretch>
        </p:blipFill>
        <p:spPr>
          <a:xfrm>
            <a:off x="934289" y="4025377"/>
            <a:ext cx="4671371" cy="2224000"/>
          </a:xfrm>
          <a:prstGeom prst="rect">
            <a:avLst/>
          </a:prstGeom>
          <a:ln>
            <a:solidFill>
              <a:schemeClr val="tx1"/>
            </a:solidFill>
          </a:ln>
        </p:spPr>
      </p:pic>
    </p:spTree>
    <p:extLst>
      <p:ext uri="{BB962C8B-B14F-4D97-AF65-F5344CB8AC3E}">
        <p14:creationId xmlns:p14="http://schemas.microsoft.com/office/powerpoint/2010/main" val="9099368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79B7B092-B25A-7E7E-89D5-5C6B0FB143A1}"/>
              </a:ext>
            </a:extLst>
          </p:cNvPr>
          <p:cNvPicPr>
            <a:picLocks noChangeAspect="1"/>
          </p:cNvPicPr>
          <p:nvPr/>
        </p:nvPicPr>
        <p:blipFill>
          <a:blip r:embed="rId2"/>
          <a:stretch>
            <a:fillRect/>
          </a:stretch>
        </p:blipFill>
        <p:spPr>
          <a:xfrm>
            <a:off x="5351222" y="1291660"/>
            <a:ext cx="1633861" cy="2299762"/>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　今すぐ会議をするとき</a:t>
            </a:r>
            <a:r>
              <a:rPr kumimoji="1" lang="en-US" altLang="ja-JP" sz="3200" dirty="0">
                <a:latin typeface="UD デジタル 教科書体 NK-B" panose="02020700000000000000" pitchFamily="18" charset="-128"/>
                <a:ea typeface="UD デジタル 教科書体 NK-B" panose="02020700000000000000" pitchFamily="18" charset="-128"/>
              </a:rPr>
              <a:t>(</a:t>
            </a:r>
            <a:r>
              <a:rPr kumimoji="1" lang="ja-JP" altLang="en-US" sz="3200" dirty="0">
                <a:latin typeface="UD デジタル 教科書体 NK-B" panose="02020700000000000000" pitchFamily="18" charset="-128"/>
                <a:ea typeface="UD デジタル 教科書体 NK-B" panose="02020700000000000000" pitchFamily="18" charset="-128"/>
              </a:rPr>
              <a:t>７</a:t>
            </a:r>
            <a:r>
              <a:rPr kumimoji="1" lang="en-US" altLang="ja-JP" sz="3200" dirty="0">
                <a:latin typeface="UD デジタル 教科書体 NK-B" panose="02020700000000000000" pitchFamily="18" charset="-128"/>
                <a:ea typeface="UD デジタル 教科書体 NK-B" panose="02020700000000000000" pitchFamily="18" charset="-128"/>
              </a:rPr>
              <a:t>)</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11" name="正方形/長方形 10">
            <a:extLst>
              <a:ext uri="{FF2B5EF4-FFF2-40B4-BE49-F238E27FC236}">
                <a16:creationId xmlns:a16="http://schemas.microsoft.com/office/drawing/2014/main" id="{FEA1497A-26EF-2C61-6386-4F2CF9C7B91D}"/>
              </a:ext>
            </a:extLst>
          </p:cNvPr>
          <p:cNvSpPr/>
          <p:nvPr/>
        </p:nvSpPr>
        <p:spPr>
          <a:xfrm>
            <a:off x="5339205" y="1311416"/>
            <a:ext cx="309787" cy="3214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9CE4358C-4125-A44A-1F1D-5FF888D0FD38}"/>
              </a:ext>
            </a:extLst>
          </p:cNvPr>
          <p:cNvSpPr txBox="1"/>
          <p:nvPr/>
        </p:nvSpPr>
        <p:spPr>
          <a:xfrm>
            <a:off x="4941001" y="1284899"/>
            <a:ext cx="415498" cy="369332"/>
          </a:xfrm>
          <a:prstGeom prst="rect">
            <a:avLst/>
          </a:prstGeom>
          <a:noFill/>
        </p:spPr>
        <p:txBody>
          <a:bodyPr wrap="none" rtlCol="0">
            <a:spAutoFit/>
          </a:bodyPr>
          <a:lstStyle/>
          <a:p>
            <a:r>
              <a:rPr kumimoji="1" lang="ja-JP" altLang="en-US" b="1" dirty="0">
                <a:solidFill>
                  <a:srgbClr val="FF0000"/>
                </a:solidFill>
                <a:latin typeface="UD デジタル 教科書体 N-B" panose="02020700000000000000" pitchFamily="17" charset="-128"/>
                <a:ea typeface="UD デジタル 教科書体 N-B" panose="02020700000000000000" pitchFamily="17" charset="-128"/>
              </a:rPr>
              <a:t>①</a:t>
            </a:r>
          </a:p>
        </p:txBody>
      </p:sp>
      <p:sp>
        <p:nvSpPr>
          <p:cNvPr id="14" name="テキスト ボックス 13">
            <a:extLst>
              <a:ext uri="{FF2B5EF4-FFF2-40B4-BE49-F238E27FC236}">
                <a16:creationId xmlns:a16="http://schemas.microsoft.com/office/drawing/2014/main" id="{74F58D81-C0CD-AE1D-E382-52EAF159F39D}"/>
              </a:ext>
            </a:extLst>
          </p:cNvPr>
          <p:cNvSpPr txBox="1"/>
          <p:nvPr/>
        </p:nvSpPr>
        <p:spPr>
          <a:xfrm>
            <a:off x="6970917" y="1225747"/>
            <a:ext cx="415498" cy="369332"/>
          </a:xfrm>
          <a:prstGeom prst="rect">
            <a:avLst/>
          </a:prstGeom>
          <a:noFill/>
        </p:spPr>
        <p:txBody>
          <a:bodyPr wrap="none" rtlCol="0">
            <a:spAutoFit/>
          </a:bodyPr>
          <a:lstStyle/>
          <a:p>
            <a:r>
              <a:rPr lang="ja-JP" altLang="en-US" b="1" dirty="0">
                <a:solidFill>
                  <a:srgbClr val="FF0000"/>
                </a:solidFill>
                <a:latin typeface="UD デジタル 教科書体 N-B" panose="02020700000000000000" pitchFamily="17" charset="-128"/>
                <a:ea typeface="UD デジタル 教科書体 N-B" panose="02020700000000000000" pitchFamily="17" charset="-128"/>
              </a:rPr>
              <a:t>②</a:t>
            </a:r>
            <a:endParaRPr kumimoji="1" lang="ja-JP" altLang="en-US" b="1" dirty="0">
              <a:solidFill>
                <a:srgbClr val="FF0000"/>
              </a:solidFill>
              <a:latin typeface="UD デジタル 教科書体 N-B" panose="02020700000000000000" pitchFamily="17" charset="-128"/>
              <a:ea typeface="UD デジタル 教科書体 N-B" panose="02020700000000000000" pitchFamily="17" charset="-128"/>
            </a:endParaRPr>
          </a:p>
        </p:txBody>
      </p:sp>
      <p:sp>
        <p:nvSpPr>
          <p:cNvPr id="15" name="テキスト ボックス 14">
            <a:extLst>
              <a:ext uri="{FF2B5EF4-FFF2-40B4-BE49-F238E27FC236}">
                <a16:creationId xmlns:a16="http://schemas.microsoft.com/office/drawing/2014/main" id="{615E8CF6-7317-AD46-6515-1F64B923BAB6}"/>
              </a:ext>
            </a:extLst>
          </p:cNvPr>
          <p:cNvSpPr txBox="1"/>
          <p:nvPr/>
        </p:nvSpPr>
        <p:spPr>
          <a:xfrm>
            <a:off x="5751182" y="2886096"/>
            <a:ext cx="364202" cy="307777"/>
          </a:xfrm>
          <a:prstGeom prst="rect">
            <a:avLst/>
          </a:prstGeom>
          <a:noFill/>
        </p:spPr>
        <p:txBody>
          <a:bodyPr wrap="none" rtlCol="0">
            <a:spAutoFit/>
          </a:bodyPr>
          <a:lstStyle/>
          <a:p>
            <a:r>
              <a:rPr kumimoji="1" lang="ja-JP" altLang="en-US" sz="1400" b="1" dirty="0">
                <a:solidFill>
                  <a:srgbClr val="FF0000"/>
                </a:solidFill>
                <a:latin typeface="UD デジタル 教科書体 N-B" panose="02020700000000000000" pitchFamily="17" charset="-128"/>
                <a:ea typeface="UD デジタル 教科書体 N-B" panose="02020700000000000000" pitchFamily="17" charset="-128"/>
              </a:rPr>
              <a:t>⑤</a:t>
            </a:r>
          </a:p>
        </p:txBody>
      </p:sp>
      <p:sp>
        <p:nvSpPr>
          <p:cNvPr id="31" name="コンテンツ プレースホルダー 30">
            <a:extLst>
              <a:ext uri="{FF2B5EF4-FFF2-40B4-BE49-F238E27FC236}">
                <a16:creationId xmlns:a16="http://schemas.microsoft.com/office/drawing/2014/main" id="{A0AF3D1A-A105-0B8A-4086-1BB2C105BB95}"/>
              </a:ext>
            </a:extLst>
          </p:cNvPr>
          <p:cNvSpPr>
            <a:spLocks noGrp="1"/>
          </p:cNvSpPr>
          <p:nvPr>
            <p:ph sz="half" idx="1"/>
          </p:nvPr>
        </p:nvSpPr>
        <p:spPr>
          <a:xfrm>
            <a:off x="838200" y="1253330"/>
            <a:ext cx="4618349" cy="5459197"/>
          </a:xfrm>
        </p:spPr>
        <p:txBody>
          <a:bodyPr>
            <a:normAutofit/>
          </a:bodyPr>
          <a:lstStyle/>
          <a:p>
            <a:pPr marL="0" indent="0">
              <a:lnSpc>
                <a:spcPct val="120000"/>
              </a:lnSpc>
              <a:buNone/>
            </a:pPr>
            <a:r>
              <a:rPr kumimoji="1" lang="ja-JP" altLang="en-US" sz="1000" dirty="0">
                <a:solidFill>
                  <a:srgbClr val="FF0000"/>
                </a:solidFill>
                <a:latin typeface="UD デジタル 教科書体 N-B" panose="02020700000000000000" pitchFamily="17" charset="-128"/>
                <a:ea typeface="UD デジタル 教科書体 N-B" panose="02020700000000000000" pitchFamily="17" charset="-128"/>
              </a:rPr>
              <a:t>①</a:t>
            </a:r>
            <a:r>
              <a:rPr kumimoji="1" lang="ja-JP" altLang="en-US" sz="1000" dirty="0">
                <a:latin typeface="UD デジタル 教科書体 N-B" panose="02020700000000000000" pitchFamily="17" charset="-128"/>
                <a:ea typeface="UD デジタル 教科書体 N-B" panose="02020700000000000000" pitchFamily="17" charset="-128"/>
              </a:rPr>
              <a:t>設定を変更するには</a:t>
            </a:r>
            <a:r>
              <a:rPr lang="ja-JP" altLang="en-US" sz="1000" dirty="0">
                <a:latin typeface="UD デジタル 教科書体 N-B" panose="02020700000000000000" pitchFamily="17" charset="-128"/>
                <a:ea typeface="UD デジタル 教科書体 N-B" panose="02020700000000000000" pitchFamily="17" charset="-128"/>
              </a:rPr>
              <a:t>「</a:t>
            </a:r>
            <a:r>
              <a:rPr lang="en-US" altLang="ja-JP" sz="1000" dirty="0">
                <a:latin typeface="UD デジタル 教科書体 N-B" panose="02020700000000000000" pitchFamily="17" charset="-128"/>
                <a:ea typeface="UD デジタル 教科書体 N-B" panose="02020700000000000000" pitchFamily="17" charset="-128"/>
              </a:rPr>
              <a:t>…(</a:t>
            </a:r>
            <a:r>
              <a:rPr lang="ja-JP" altLang="en-US" sz="1000" dirty="0">
                <a:latin typeface="UD デジタル 教科書体 N-B" panose="02020700000000000000" pitchFamily="17" charset="-128"/>
                <a:ea typeface="UD デジタル 教科書体 N-B" panose="02020700000000000000" pitchFamily="17" charset="-128"/>
              </a:rPr>
              <a:t>その他</a:t>
            </a:r>
            <a:r>
              <a:rPr lang="en-US" altLang="ja-JP" sz="1000" dirty="0">
                <a:latin typeface="UD デジタル 教科書体 N-B" panose="02020700000000000000" pitchFamily="17" charset="-128"/>
                <a:ea typeface="UD デジタル 教科書体 N-B" panose="02020700000000000000" pitchFamily="17" charset="-128"/>
              </a:rPr>
              <a:t>)</a:t>
            </a:r>
            <a:r>
              <a:rPr lang="ja-JP" altLang="en-US" sz="1000" dirty="0">
                <a:latin typeface="UD デジタル 教科書体 N-B" panose="02020700000000000000" pitchFamily="17" charset="-128"/>
                <a:ea typeface="UD デジタル 教科書体 N-B" panose="02020700000000000000" pitchFamily="17" charset="-128"/>
              </a:rPr>
              <a:t>」を</a:t>
            </a:r>
            <a:r>
              <a:rPr kumimoji="1" lang="ja-JP" altLang="en-US" sz="1000" dirty="0">
                <a:latin typeface="UD デジタル 教科書体 N-B" panose="02020700000000000000" pitchFamily="17" charset="-128"/>
                <a:ea typeface="UD デジタル 教科書体 N-B" panose="02020700000000000000" pitchFamily="17" charset="-128"/>
              </a:rPr>
              <a:t>押します</a:t>
            </a:r>
            <a:endParaRPr kumimoji="1" lang="en-US" altLang="ja-JP" sz="10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sz="1000" dirty="0">
                <a:solidFill>
                  <a:srgbClr val="FF0000"/>
                </a:solidFill>
                <a:latin typeface="UD デジタル 教科書体 N-B" panose="02020700000000000000" pitchFamily="17" charset="-128"/>
                <a:ea typeface="UD デジタル 教科書体 N-B" panose="02020700000000000000" pitchFamily="17" charset="-128"/>
              </a:rPr>
              <a:t>②</a:t>
            </a:r>
            <a:r>
              <a:rPr kumimoji="1" lang="ja-JP" altLang="en-US" sz="1000" dirty="0">
                <a:latin typeface="UD デジタル 教科書体 N-B" panose="02020700000000000000" pitchFamily="17" charset="-128"/>
                <a:ea typeface="UD デジタル 教科書体 N-B" panose="02020700000000000000" pitchFamily="17" charset="-128"/>
              </a:rPr>
              <a:t>ビデオの効果と設定</a:t>
            </a:r>
            <a:endParaRPr kumimoji="1" lang="en-US" altLang="ja-JP" sz="10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000" dirty="0">
                <a:latin typeface="UD デジタル 教科書体 N-B" panose="02020700000000000000" pitchFamily="17" charset="-128"/>
                <a:ea typeface="UD デジタル 教科書体 N-B" panose="02020700000000000000" pitchFamily="17" charset="-128"/>
              </a:rPr>
              <a:t>（ビデオの効果）自分自身をカメラで撮っているときの背景を設定</a:t>
            </a:r>
            <a:endParaRPr lang="en-US" altLang="ja-JP" sz="10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sz="1000" dirty="0">
                <a:latin typeface="UD デジタル 教科書体 N-B" panose="02020700000000000000" pitchFamily="17" charset="-128"/>
                <a:ea typeface="UD デジタル 教科書体 N-B" panose="02020700000000000000" pitchFamily="17" charset="-128"/>
              </a:rPr>
              <a:t>（設定）ビデオの設定を再度変更するときに使います</a:t>
            </a:r>
            <a:endParaRPr kumimoji="1" lang="en-US" altLang="ja-JP" sz="10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000" dirty="0">
                <a:solidFill>
                  <a:srgbClr val="FF0000"/>
                </a:solidFill>
                <a:latin typeface="UD デジタル 教科書体 N-B" panose="02020700000000000000" pitchFamily="17" charset="-128"/>
                <a:ea typeface="UD デジタル 教科書体 N-B" panose="02020700000000000000" pitchFamily="17" charset="-128"/>
              </a:rPr>
              <a:t>③</a:t>
            </a:r>
            <a:r>
              <a:rPr lang="ja-JP" altLang="en-US" sz="1000" dirty="0">
                <a:latin typeface="UD デジタル 教科書体 N-B" panose="02020700000000000000" pitchFamily="17" charset="-128"/>
                <a:ea typeface="UD デジタル 教科書体 N-B" panose="02020700000000000000" pitchFamily="17" charset="-128"/>
              </a:rPr>
              <a:t>オーディオの設定：</a:t>
            </a:r>
            <a:r>
              <a:rPr kumimoji="1" lang="ja-JP" altLang="en-US" sz="1000" dirty="0">
                <a:latin typeface="UD デジタル 教科書体 N-B" panose="02020700000000000000" pitchFamily="17" charset="-128"/>
                <a:ea typeface="UD デジタル 教科書体 N-B" panose="02020700000000000000" pitchFamily="17" charset="-128"/>
              </a:rPr>
              <a:t>マイクの設定などを再度変更するときに使います。</a:t>
            </a:r>
            <a:endParaRPr kumimoji="1" lang="en-US" altLang="ja-JP" sz="10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sz="1000" dirty="0">
                <a:solidFill>
                  <a:srgbClr val="FF0000"/>
                </a:solidFill>
                <a:latin typeface="UD デジタル 教科書体 N-B" panose="02020700000000000000" pitchFamily="17" charset="-128"/>
                <a:ea typeface="UD デジタル 教科書体 N-B" panose="02020700000000000000" pitchFamily="17" charset="-128"/>
              </a:rPr>
              <a:t>④</a:t>
            </a:r>
            <a:r>
              <a:rPr kumimoji="1" lang="ja-JP" altLang="en-US" sz="1000" dirty="0">
                <a:latin typeface="UD デジタル 教科書体 N-B" panose="02020700000000000000" pitchFamily="17" charset="-128"/>
                <a:ea typeface="UD デジタル 教科書体 N-B" panose="02020700000000000000" pitchFamily="17" charset="-128"/>
              </a:rPr>
              <a:t>言語と音声</a:t>
            </a:r>
            <a:endParaRPr kumimoji="1" lang="en-US" altLang="ja-JP" sz="10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000" dirty="0">
                <a:latin typeface="UD デジタル 教科書体 N-B" panose="02020700000000000000" pitchFamily="17" charset="-128"/>
                <a:ea typeface="UD デジタル 教科書体 N-B" panose="02020700000000000000" pitchFamily="17" charset="-128"/>
              </a:rPr>
              <a:t>　ライブキャプションの表示・非表示を切り替えます。</a:t>
            </a:r>
            <a:r>
              <a:rPr kumimoji="1" lang="ja-JP" altLang="en-US" sz="1000" dirty="0">
                <a:latin typeface="UD デジタル 教科書体 N-B" panose="02020700000000000000" pitchFamily="17" charset="-128"/>
                <a:ea typeface="UD デジタル 教科書体 N-B" panose="02020700000000000000" pitchFamily="17" charset="-128"/>
              </a:rPr>
              <a:t>表示すると、画面の下側に会議の発言内容が文字で表示されます。最初は英語に設定されていますが、誰かが話をすると自動で日本語に切り替わります。表示する文字の色や大きさなども変更できるので、必要に応じて変更してください。</a:t>
            </a:r>
            <a:r>
              <a:rPr lang="ja-JP" altLang="en-US" sz="1000" dirty="0">
                <a:latin typeface="UD デジタル 教科書体 N-B" panose="02020700000000000000" pitchFamily="17" charset="-128"/>
                <a:ea typeface="UD デジタル 教科書体 N-B" panose="02020700000000000000" pitchFamily="17" charset="-128"/>
              </a:rPr>
              <a:t>ただし、日本語の判読によっては、誤変換されることがあります。</a:t>
            </a:r>
            <a:endParaRPr kumimoji="1" lang="en-US" altLang="ja-JP" sz="10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000" dirty="0">
                <a:solidFill>
                  <a:srgbClr val="FF0000"/>
                </a:solidFill>
                <a:latin typeface="UD デジタル 教科書体 N-B" panose="02020700000000000000" pitchFamily="17" charset="-128"/>
                <a:ea typeface="UD デジタル 教科書体 N-B" panose="02020700000000000000" pitchFamily="17" charset="-128"/>
              </a:rPr>
              <a:t>⑤設定⇒会議のオプション（一番初めに必ず設定）</a:t>
            </a:r>
            <a:endParaRPr lang="en-US" altLang="ja-JP" sz="1000" dirty="0">
              <a:solidFill>
                <a:srgbClr val="FF0000"/>
              </a:solidFill>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sz="1000" dirty="0">
                <a:latin typeface="UD デジタル 教科書体 N-B" panose="02020700000000000000" pitchFamily="17" charset="-128"/>
                <a:ea typeface="UD デジタル 教科書体 N-B" panose="02020700000000000000" pitchFamily="17" charset="-128"/>
              </a:rPr>
              <a:t>　会議中に</a:t>
            </a:r>
            <a:r>
              <a:rPr lang="ja-JP" altLang="en-US" sz="1000" dirty="0">
                <a:latin typeface="UD デジタル 教科書体 N-B" panose="02020700000000000000" pitchFamily="17" charset="-128"/>
                <a:ea typeface="UD デジタル 教科書体 N-B" panose="02020700000000000000" pitchFamily="17" charset="-128"/>
              </a:rPr>
              <a:t>参加者（生徒）</a:t>
            </a:r>
            <a:r>
              <a:rPr kumimoji="1" lang="ja-JP" altLang="en-US" sz="1000" dirty="0">
                <a:latin typeface="UD デジタル 教科書体 N-B" panose="02020700000000000000" pitchFamily="17" charset="-128"/>
                <a:ea typeface="UD デジタル 教科書体 N-B" panose="02020700000000000000" pitchFamily="17" charset="-128"/>
              </a:rPr>
              <a:t>ができることを設定します。必ず設定して下さい。</a:t>
            </a:r>
            <a:endParaRPr kumimoji="1" lang="en-US" altLang="ja-JP" sz="10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000" dirty="0">
                <a:latin typeface="UD デジタル 教科書体 N-B" panose="02020700000000000000" pitchFamily="17" charset="-128"/>
                <a:ea typeface="UD デジタル 教科書体 N-B" panose="02020700000000000000" pitchFamily="17" charset="-128"/>
              </a:rPr>
              <a:t>　</a:t>
            </a:r>
            <a:r>
              <a:rPr kumimoji="1" lang="ja-JP" altLang="en-US" sz="1000" dirty="0">
                <a:latin typeface="UD デジタル 教科書体 N-B" panose="02020700000000000000" pitchFamily="17" charset="-128"/>
                <a:ea typeface="UD デジタル 教科書体 N-B" panose="02020700000000000000" pitchFamily="17" charset="-128"/>
              </a:rPr>
              <a:t>詳細は次ページ以降に</a:t>
            </a:r>
            <a:endParaRPr kumimoji="1" lang="en-US" altLang="ja-JP" sz="10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000" dirty="0">
                <a:solidFill>
                  <a:srgbClr val="FF0000"/>
                </a:solidFill>
                <a:latin typeface="UD デジタル 教科書体 N-B" panose="02020700000000000000" pitchFamily="17" charset="-128"/>
                <a:ea typeface="UD デジタル 教科書体 N-B" panose="02020700000000000000" pitchFamily="17" charset="-128"/>
              </a:rPr>
              <a:t>⑥</a:t>
            </a:r>
            <a:r>
              <a:rPr lang="ja-JP" altLang="en-US" sz="1000" dirty="0">
                <a:latin typeface="UD デジタル 教科書体 N-B" panose="02020700000000000000" pitchFamily="17" charset="-128"/>
                <a:ea typeface="UD デジタル 教科書体 N-B" panose="02020700000000000000" pitchFamily="17" charset="-128"/>
              </a:rPr>
              <a:t>レコーディングと文字起こし</a:t>
            </a:r>
            <a:endParaRPr lang="en-US" altLang="ja-JP" sz="10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sz="1000" dirty="0">
                <a:latin typeface="UD デジタル 教科書体 N-B" panose="02020700000000000000" pitchFamily="17" charset="-128"/>
                <a:ea typeface="UD デジタル 教科書体 N-B" panose="02020700000000000000" pitchFamily="17" charset="-128"/>
              </a:rPr>
              <a:t>　レコーディング：会議の内容を録画・録音され、動画になります。会議に参加できなかった人にも見てもらえるようになります。文字起こしも同時に始まります。ただし、閲覧には有効期限があります。 期限は変更可能です。</a:t>
            </a:r>
            <a:endParaRPr kumimoji="1" lang="en-US" altLang="ja-JP" sz="10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1000" dirty="0">
                <a:latin typeface="UD デジタル 教科書体 N-B" panose="02020700000000000000" pitchFamily="17" charset="-128"/>
                <a:ea typeface="UD デジタル 教科書体 N-B" panose="02020700000000000000" pitchFamily="17" charset="-128"/>
              </a:rPr>
              <a:t>　文字起こし：会議の内容の文字起こしが設定されます。こちらも閲覧に期限があります。</a:t>
            </a:r>
            <a:endParaRPr kumimoji="1" lang="en-US" altLang="ja-JP" sz="1000"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6718C43C-8802-A75D-8A94-4D6F0EEEB90F}"/>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5" name="四角形: 角を丸くする 4">
            <a:hlinkClick r:id="rId3" action="ppaction://hlinksldjump"/>
            <a:extLst>
              <a:ext uri="{FF2B5EF4-FFF2-40B4-BE49-F238E27FC236}">
                <a16:creationId xmlns:a16="http://schemas.microsoft.com/office/drawing/2014/main" id="{422F3ABE-81E7-3193-0CC8-DA0208E5275B}"/>
              </a:ext>
            </a:extLst>
          </p:cNvPr>
          <p:cNvSpPr/>
          <p:nvPr/>
        </p:nvSpPr>
        <p:spPr>
          <a:xfrm>
            <a:off x="6970917" y="6331677"/>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9" name="図 8">
            <a:extLst>
              <a:ext uri="{FF2B5EF4-FFF2-40B4-BE49-F238E27FC236}">
                <a16:creationId xmlns:a16="http://schemas.microsoft.com/office/drawing/2014/main" id="{B97A7DBD-34E9-D66E-6E27-9BBFF839A340}"/>
              </a:ext>
            </a:extLst>
          </p:cNvPr>
          <p:cNvPicPr>
            <a:picLocks noChangeAspect="1"/>
          </p:cNvPicPr>
          <p:nvPr/>
        </p:nvPicPr>
        <p:blipFill>
          <a:blip r:embed="rId4"/>
          <a:stretch>
            <a:fillRect/>
          </a:stretch>
        </p:blipFill>
        <p:spPr>
          <a:xfrm>
            <a:off x="7317511" y="1288137"/>
            <a:ext cx="1400346" cy="3653883"/>
          </a:xfrm>
          <a:prstGeom prst="rect">
            <a:avLst/>
          </a:prstGeom>
          <a:ln>
            <a:solidFill>
              <a:schemeClr val="tx1"/>
            </a:solidFill>
          </a:ln>
        </p:spPr>
      </p:pic>
      <p:sp>
        <p:nvSpPr>
          <p:cNvPr id="16" name="テキスト ボックス 15">
            <a:extLst>
              <a:ext uri="{FF2B5EF4-FFF2-40B4-BE49-F238E27FC236}">
                <a16:creationId xmlns:a16="http://schemas.microsoft.com/office/drawing/2014/main" id="{438265B1-F741-66EF-7723-90D0D4A7120F}"/>
              </a:ext>
            </a:extLst>
          </p:cNvPr>
          <p:cNvSpPr txBox="1"/>
          <p:nvPr/>
        </p:nvSpPr>
        <p:spPr>
          <a:xfrm>
            <a:off x="6313061" y="2181568"/>
            <a:ext cx="364202" cy="307777"/>
          </a:xfrm>
          <a:prstGeom prst="rect">
            <a:avLst/>
          </a:prstGeom>
          <a:noFill/>
        </p:spPr>
        <p:txBody>
          <a:bodyPr wrap="none" rtlCol="0">
            <a:spAutoFit/>
          </a:bodyPr>
          <a:lstStyle/>
          <a:p>
            <a:r>
              <a:rPr lang="ja-JP" altLang="en-US" sz="1400" b="1" dirty="0">
                <a:solidFill>
                  <a:srgbClr val="FF0000"/>
                </a:solidFill>
                <a:latin typeface="UD デジタル 教科書体 N-B" panose="02020700000000000000" pitchFamily="17" charset="-128"/>
                <a:ea typeface="UD デジタル 教科書体 N-B" panose="02020700000000000000" pitchFamily="17" charset="-128"/>
              </a:rPr>
              <a:t>②</a:t>
            </a:r>
            <a:endParaRPr kumimoji="1" lang="ja-JP" altLang="en-US" sz="1400" b="1" dirty="0">
              <a:solidFill>
                <a:srgbClr val="FF0000"/>
              </a:solidFill>
              <a:latin typeface="UD デジタル 教科書体 N-B" panose="02020700000000000000" pitchFamily="17" charset="-128"/>
              <a:ea typeface="UD デジタル 教科書体 N-B" panose="02020700000000000000" pitchFamily="17" charset="-128"/>
            </a:endParaRPr>
          </a:p>
        </p:txBody>
      </p:sp>
      <p:sp>
        <p:nvSpPr>
          <p:cNvPr id="18" name="テキスト ボックス 17">
            <a:extLst>
              <a:ext uri="{FF2B5EF4-FFF2-40B4-BE49-F238E27FC236}">
                <a16:creationId xmlns:a16="http://schemas.microsoft.com/office/drawing/2014/main" id="{FDE7A105-A4FA-048F-1EB3-432868A03883}"/>
              </a:ext>
            </a:extLst>
          </p:cNvPr>
          <p:cNvSpPr txBox="1"/>
          <p:nvPr/>
        </p:nvSpPr>
        <p:spPr>
          <a:xfrm>
            <a:off x="6168152" y="2405948"/>
            <a:ext cx="364202" cy="307777"/>
          </a:xfrm>
          <a:prstGeom prst="rect">
            <a:avLst/>
          </a:prstGeom>
          <a:noFill/>
        </p:spPr>
        <p:txBody>
          <a:bodyPr wrap="none" rtlCol="0">
            <a:spAutoFit/>
          </a:bodyPr>
          <a:lstStyle/>
          <a:p>
            <a:r>
              <a:rPr kumimoji="1" lang="ja-JP" altLang="en-US" sz="1400" b="1" dirty="0">
                <a:solidFill>
                  <a:srgbClr val="FF0000"/>
                </a:solidFill>
                <a:latin typeface="UD デジタル 教科書体 N-B" panose="02020700000000000000" pitchFamily="17" charset="-128"/>
                <a:ea typeface="UD デジタル 教科書体 N-B" panose="02020700000000000000" pitchFamily="17" charset="-128"/>
              </a:rPr>
              <a:t>③</a:t>
            </a:r>
          </a:p>
        </p:txBody>
      </p:sp>
      <p:pic>
        <p:nvPicPr>
          <p:cNvPr id="21" name="図 20">
            <a:extLst>
              <a:ext uri="{FF2B5EF4-FFF2-40B4-BE49-F238E27FC236}">
                <a16:creationId xmlns:a16="http://schemas.microsoft.com/office/drawing/2014/main" id="{A1594F72-F402-B410-87ED-BAC176AD4805}"/>
              </a:ext>
            </a:extLst>
          </p:cNvPr>
          <p:cNvPicPr>
            <a:picLocks noChangeAspect="1"/>
          </p:cNvPicPr>
          <p:nvPr/>
        </p:nvPicPr>
        <p:blipFill>
          <a:blip r:embed="rId5"/>
          <a:stretch>
            <a:fillRect/>
          </a:stretch>
        </p:blipFill>
        <p:spPr>
          <a:xfrm>
            <a:off x="9601052" y="1251473"/>
            <a:ext cx="1709023" cy="429138"/>
          </a:xfrm>
          <a:prstGeom prst="rect">
            <a:avLst/>
          </a:prstGeom>
          <a:ln>
            <a:solidFill>
              <a:schemeClr val="tx1"/>
            </a:solidFill>
          </a:ln>
        </p:spPr>
      </p:pic>
      <p:sp>
        <p:nvSpPr>
          <p:cNvPr id="22" name="テキスト ボックス 21">
            <a:extLst>
              <a:ext uri="{FF2B5EF4-FFF2-40B4-BE49-F238E27FC236}">
                <a16:creationId xmlns:a16="http://schemas.microsoft.com/office/drawing/2014/main" id="{60D0C056-728A-0274-11E9-CD14A92B1176}"/>
              </a:ext>
            </a:extLst>
          </p:cNvPr>
          <p:cNvSpPr txBox="1"/>
          <p:nvPr/>
        </p:nvSpPr>
        <p:spPr>
          <a:xfrm>
            <a:off x="6015045" y="2657027"/>
            <a:ext cx="364202" cy="307777"/>
          </a:xfrm>
          <a:prstGeom prst="rect">
            <a:avLst/>
          </a:prstGeom>
          <a:noFill/>
        </p:spPr>
        <p:txBody>
          <a:bodyPr wrap="none" rtlCol="0">
            <a:spAutoFit/>
          </a:bodyPr>
          <a:lstStyle/>
          <a:p>
            <a:r>
              <a:rPr lang="ja-JP" altLang="en-US" sz="1400" b="1" dirty="0">
                <a:solidFill>
                  <a:srgbClr val="FF0000"/>
                </a:solidFill>
                <a:latin typeface="UD デジタル 教科書体 N-B" panose="02020700000000000000" pitchFamily="17" charset="-128"/>
                <a:ea typeface="UD デジタル 教科書体 N-B" panose="02020700000000000000" pitchFamily="17" charset="-128"/>
              </a:rPr>
              <a:t>④</a:t>
            </a:r>
            <a:endParaRPr kumimoji="1" lang="ja-JP" altLang="en-US" sz="1400" b="1" dirty="0">
              <a:solidFill>
                <a:srgbClr val="FF0000"/>
              </a:solidFill>
              <a:latin typeface="UD デジタル 教科書体 N-B" panose="02020700000000000000" pitchFamily="17" charset="-128"/>
              <a:ea typeface="UD デジタル 教科書体 N-B" panose="02020700000000000000" pitchFamily="17" charset="-128"/>
            </a:endParaRPr>
          </a:p>
        </p:txBody>
      </p:sp>
      <p:sp>
        <p:nvSpPr>
          <p:cNvPr id="24" name="テキスト ボックス 23">
            <a:extLst>
              <a:ext uri="{FF2B5EF4-FFF2-40B4-BE49-F238E27FC236}">
                <a16:creationId xmlns:a16="http://schemas.microsoft.com/office/drawing/2014/main" id="{D1B9EC0A-493D-3CD2-D1B5-C881C2313FDB}"/>
              </a:ext>
            </a:extLst>
          </p:cNvPr>
          <p:cNvSpPr txBox="1"/>
          <p:nvPr/>
        </p:nvSpPr>
        <p:spPr>
          <a:xfrm>
            <a:off x="9244747" y="1284308"/>
            <a:ext cx="364202" cy="307777"/>
          </a:xfrm>
          <a:prstGeom prst="rect">
            <a:avLst/>
          </a:prstGeom>
          <a:noFill/>
        </p:spPr>
        <p:txBody>
          <a:bodyPr wrap="none" rtlCol="0">
            <a:spAutoFit/>
          </a:bodyPr>
          <a:lstStyle/>
          <a:p>
            <a:r>
              <a:rPr lang="ja-JP" altLang="en-US" sz="1400" b="1" dirty="0">
                <a:solidFill>
                  <a:srgbClr val="FF0000"/>
                </a:solidFill>
                <a:latin typeface="UD デジタル 教科書体 N-B" panose="02020700000000000000" pitchFamily="17" charset="-128"/>
                <a:ea typeface="UD デジタル 教科書体 N-B" panose="02020700000000000000" pitchFamily="17" charset="-128"/>
              </a:rPr>
              <a:t>④</a:t>
            </a:r>
            <a:endParaRPr kumimoji="1" lang="ja-JP" altLang="en-US" sz="1400" b="1" dirty="0">
              <a:solidFill>
                <a:srgbClr val="FF0000"/>
              </a:solidFill>
              <a:latin typeface="UD デジタル 教科書体 N-B" panose="02020700000000000000" pitchFamily="17" charset="-128"/>
              <a:ea typeface="UD デジタル 教科書体 N-B" panose="02020700000000000000" pitchFamily="17" charset="-128"/>
            </a:endParaRPr>
          </a:p>
        </p:txBody>
      </p:sp>
      <p:pic>
        <p:nvPicPr>
          <p:cNvPr id="26" name="図 25">
            <a:extLst>
              <a:ext uri="{FF2B5EF4-FFF2-40B4-BE49-F238E27FC236}">
                <a16:creationId xmlns:a16="http://schemas.microsoft.com/office/drawing/2014/main" id="{6356E2A1-F9CD-55EC-B969-245F69C7785B}"/>
              </a:ext>
            </a:extLst>
          </p:cNvPr>
          <p:cNvPicPr>
            <a:picLocks noChangeAspect="1"/>
          </p:cNvPicPr>
          <p:nvPr/>
        </p:nvPicPr>
        <p:blipFill>
          <a:blip r:embed="rId6"/>
          <a:stretch>
            <a:fillRect/>
          </a:stretch>
        </p:blipFill>
        <p:spPr>
          <a:xfrm>
            <a:off x="8833563" y="2071166"/>
            <a:ext cx="3042181" cy="1064174"/>
          </a:xfrm>
          <a:prstGeom prst="rect">
            <a:avLst/>
          </a:prstGeom>
          <a:ln>
            <a:solidFill>
              <a:schemeClr val="tx1"/>
            </a:solidFill>
          </a:ln>
        </p:spPr>
      </p:pic>
      <p:pic>
        <p:nvPicPr>
          <p:cNvPr id="28" name="図 27">
            <a:extLst>
              <a:ext uri="{FF2B5EF4-FFF2-40B4-BE49-F238E27FC236}">
                <a16:creationId xmlns:a16="http://schemas.microsoft.com/office/drawing/2014/main" id="{AE9FB7E8-1E69-1D90-2B69-8E41B55F7625}"/>
              </a:ext>
            </a:extLst>
          </p:cNvPr>
          <p:cNvPicPr>
            <a:picLocks noChangeAspect="1"/>
          </p:cNvPicPr>
          <p:nvPr/>
        </p:nvPicPr>
        <p:blipFill>
          <a:blip r:embed="rId7"/>
          <a:stretch>
            <a:fillRect/>
          </a:stretch>
        </p:blipFill>
        <p:spPr>
          <a:xfrm>
            <a:off x="9045665" y="3572472"/>
            <a:ext cx="1391627" cy="1286012"/>
          </a:xfrm>
          <a:prstGeom prst="rect">
            <a:avLst/>
          </a:prstGeom>
          <a:ln>
            <a:solidFill>
              <a:schemeClr val="tx1"/>
            </a:solidFill>
          </a:ln>
        </p:spPr>
      </p:pic>
      <p:sp>
        <p:nvSpPr>
          <p:cNvPr id="29" name="テキスト ボックス 28">
            <a:extLst>
              <a:ext uri="{FF2B5EF4-FFF2-40B4-BE49-F238E27FC236}">
                <a16:creationId xmlns:a16="http://schemas.microsoft.com/office/drawing/2014/main" id="{F6725258-E8DD-2C1A-BAB5-89A345FDF675}"/>
              </a:ext>
            </a:extLst>
          </p:cNvPr>
          <p:cNvSpPr txBox="1"/>
          <p:nvPr/>
        </p:nvSpPr>
        <p:spPr>
          <a:xfrm>
            <a:off x="8940337" y="3264695"/>
            <a:ext cx="723275" cy="307777"/>
          </a:xfrm>
          <a:prstGeom prst="rect">
            <a:avLst/>
          </a:prstGeom>
          <a:noFill/>
        </p:spPr>
        <p:txBody>
          <a:bodyPr wrap="none" rtlCol="0">
            <a:spAutoFit/>
          </a:bodyPr>
          <a:lstStyle/>
          <a:p>
            <a:r>
              <a:rPr kumimoji="1" lang="ja-JP" altLang="en-US" sz="1400" b="1" dirty="0">
                <a:solidFill>
                  <a:srgbClr val="FF0000"/>
                </a:solidFill>
                <a:latin typeface="UD デジタル 教科書体 N-B" panose="02020700000000000000" pitchFamily="17" charset="-128"/>
                <a:ea typeface="UD デジタル 教科書体 N-B" panose="02020700000000000000" pitchFamily="17" charset="-128"/>
              </a:rPr>
              <a:t>⑤設定</a:t>
            </a:r>
          </a:p>
        </p:txBody>
      </p:sp>
      <p:sp>
        <p:nvSpPr>
          <p:cNvPr id="30" name="正方形/長方形 29">
            <a:extLst>
              <a:ext uri="{FF2B5EF4-FFF2-40B4-BE49-F238E27FC236}">
                <a16:creationId xmlns:a16="http://schemas.microsoft.com/office/drawing/2014/main" id="{EBBFF5B7-3E49-2881-A252-3FB75AD262D4}"/>
              </a:ext>
            </a:extLst>
          </p:cNvPr>
          <p:cNvSpPr/>
          <p:nvPr/>
        </p:nvSpPr>
        <p:spPr>
          <a:xfrm>
            <a:off x="9067551" y="3824954"/>
            <a:ext cx="845936" cy="2192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矢印: 下 31">
            <a:extLst>
              <a:ext uri="{FF2B5EF4-FFF2-40B4-BE49-F238E27FC236}">
                <a16:creationId xmlns:a16="http://schemas.microsoft.com/office/drawing/2014/main" id="{D4302CBB-99D5-F1F8-1895-7394E9AEF824}"/>
              </a:ext>
            </a:extLst>
          </p:cNvPr>
          <p:cNvSpPr/>
          <p:nvPr/>
        </p:nvSpPr>
        <p:spPr>
          <a:xfrm>
            <a:off x="10199649" y="1740630"/>
            <a:ext cx="237643" cy="28538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D50166F2-1EA9-0DC2-B3EB-E51E3932BCC1}"/>
              </a:ext>
            </a:extLst>
          </p:cNvPr>
          <p:cNvSpPr txBox="1"/>
          <p:nvPr/>
        </p:nvSpPr>
        <p:spPr>
          <a:xfrm>
            <a:off x="6550020" y="1715714"/>
            <a:ext cx="364202" cy="307777"/>
          </a:xfrm>
          <a:prstGeom prst="rect">
            <a:avLst/>
          </a:prstGeom>
          <a:noFill/>
        </p:spPr>
        <p:txBody>
          <a:bodyPr wrap="none" rtlCol="0">
            <a:spAutoFit/>
          </a:bodyPr>
          <a:lstStyle/>
          <a:p>
            <a:r>
              <a:rPr lang="ja-JP" altLang="en-US" sz="1400" b="1" dirty="0">
                <a:solidFill>
                  <a:srgbClr val="FF0000"/>
                </a:solidFill>
                <a:latin typeface="UD デジタル 教科書体 N-B" panose="02020700000000000000" pitchFamily="17" charset="-128"/>
                <a:ea typeface="UD デジタル 教科書体 N-B" panose="02020700000000000000" pitchFamily="17" charset="-128"/>
              </a:rPr>
              <a:t>⑥</a:t>
            </a:r>
            <a:endParaRPr kumimoji="1" lang="ja-JP" altLang="en-US" sz="1400" b="1" dirty="0">
              <a:solidFill>
                <a:srgbClr val="FF0000"/>
              </a:solidFill>
              <a:latin typeface="UD デジタル 教科書体 N-B" panose="02020700000000000000" pitchFamily="17" charset="-128"/>
              <a:ea typeface="UD デジタル 教科書体 N-B" panose="02020700000000000000" pitchFamily="17" charset="-128"/>
            </a:endParaRPr>
          </a:p>
        </p:txBody>
      </p:sp>
      <p:sp>
        <p:nvSpPr>
          <p:cNvPr id="34" name="テキスト ボックス 33">
            <a:extLst>
              <a:ext uri="{FF2B5EF4-FFF2-40B4-BE49-F238E27FC236}">
                <a16:creationId xmlns:a16="http://schemas.microsoft.com/office/drawing/2014/main" id="{18C96C42-1CDD-6058-17EB-320E1F90EA7D}"/>
              </a:ext>
            </a:extLst>
          </p:cNvPr>
          <p:cNvSpPr txBox="1"/>
          <p:nvPr/>
        </p:nvSpPr>
        <p:spPr>
          <a:xfrm>
            <a:off x="5605137" y="5000082"/>
            <a:ext cx="364202" cy="307777"/>
          </a:xfrm>
          <a:prstGeom prst="rect">
            <a:avLst/>
          </a:prstGeom>
          <a:noFill/>
        </p:spPr>
        <p:txBody>
          <a:bodyPr wrap="none" rtlCol="0">
            <a:spAutoFit/>
          </a:bodyPr>
          <a:lstStyle/>
          <a:p>
            <a:r>
              <a:rPr lang="ja-JP" altLang="en-US" sz="1400" b="1" dirty="0">
                <a:solidFill>
                  <a:srgbClr val="FF0000"/>
                </a:solidFill>
                <a:latin typeface="UD デジタル 教科書体 N-B" panose="02020700000000000000" pitchFamily="17" charset="-128"/>
                <a:ea typeface="UD デジタル 教科書体 N-B" panose="02020700000000000000" pitchFamily="17" charset="-128"/>
              </a:rPr>
              <a:t>⑥</a:t>
            </a:r>
            <a:endParaRPr kumimoji="1" lang="ja-JP" altLang="en-US" sz="1400" b="1" dirty="0">
              <a:solidFill>
                <a:srgbClr val="FF0000"/>
              </a:solidFill>
              <a:latin typeface="UD デジタル 教科書体 N-B" panose="02020700000000000000" pitchFamily="17" charset="-128"/>
              <a:ea typeface="UD デジタル 教科書体 N-B" panose="02020700000000000000" pitchFamily="17" charset="-128"/>
            </a:endParaRPr>
          </a:p>
        </p:txBody>
      </p:sp>
      <p:pic>
        <p:nvPicPr>
          <p:cNvPr id="36" name="図 35">
            <a:extLst>
              <a:ext uri="{FF2B5EF4-FFF2-40B4-BE49-F238E27FC236}">
                <a16:creationId xmlns:a16="http://schemas.microsoft.com/office/drawing/2014/main" id="{59258E5F-5911-9CC3-1929-4134249FA2E6}"/>
              </a:ext>
            </a:extLst>
          </p:cNvPr>
          <p:cNvPicPr>
            <a:picLocks noChangeAspect="1"/>
          </p:cNvPicPr>
          <p:nvPr/>
        </p:nvPicPr>
        <p:blipFill>
          <a:blip r:embed="rId8"/>
          <a:stretch>
            <a:fillRect/>
          </a:stretch>
        </p:blipFill>
        <p:spPr>
          <a:xfrm>
            <a:off x="5686113" y="5312953"/>
            <a:ext cx="1952898" cy="647790"/>
          </a:xfrm>
          <a:prstGeom prst="rect">
            <a:avLst/>
          </a:prstGeom>
          <a:ln>
            <a:solidFill>
              <a:schemeClr val="tx1"/>
            </a:solidFill>
          </a:ln>
        </p:spPr>
      </p:pic>
      <p:pic>
        <p:nvPicPr>
          <p:cNvPr id="38" name="図 37">
            <a:extLst>
              <a:ext uri="{FF2B5EF4-FFF2-40B4-BE49-F238E27FC236}">
                <a16:creationId xmlns:a16="http://schemas.microsoft.com/office/drawing/2014/main" id="{E833CFA5-6759-9914-6432-F5FE2202526E}"/>
              </a:ext>
            </a:extLst>
          </p:cNvPr>
          <p:cNvPicPr>
            <a:picLocks noChangeAspect="1"/>
          </p:cNvPicPr>
          <p:nvPr/>
        </p:nvPicPr>
        <p:blipFill>
          <a:blip r:embed="rId9"/>
          <a:stretch>
            <a:fillRect/>
          </a:stretch>
        </p:blipFill>
        <p:spPr>
          <a:xfrm>
            <a:off x="8088296" y="5327327"/>
            <a:ext cx="1616980" cy="819667"/>
          </a:xfrm>
          <a:prstGeom prst="rect">
            <a:avLst/>
          </a:prstGeom>
          <a:ln>
            <a:solidFill>
              <a:schemeClr val="tx1"/>
            </a:solidFill>
          </a:ln>
        </p:spPr>
      </p:pic>
      <p:sp>
        <p:nvSpPr>
          <p:cNvPr id="39" name="矢印: 右 38">
            <a:extLst>
              <a:ext uri="{FF2B5EF4-FFF2-40B4-BE49-F238E27FC236}">
                <a16:creationId xmlns:a16="http://schemas.microsoft.com/office/drawing/2014/main" id="{AB0E5C2E-A875-8763-0691-C5F10F84B2A0}"/>
              </a:ext>
            </a:extLst>
          </p:cNvPr>
          <p:cNvSpPr/>
          <p:nvPr/>
        </p:nvSpPr>
        <p:spPr>
          <a:xfrm>
            <a:off x="7688979" y="5530220"/>
            <a:ext cx="349350" cy="25276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568247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　今すぐ会議をするとき</a:t>
            </a:r>
            <a:r>
              <a:rPr kumimoji="1" lang="en-US" altLang="ja-JP" sz="3200" dirty="0">
                <a:latin typeface="UD デジタル 教科書体 NK-B" panose="02020700000000000000" pitchFamily="18" charset="-128"/>
                <a:ea typeface="UD デジタル 教科書体 NK-B" panose="02020700000000000000" pitchFamily="18" charset="-128"/>
              </a:rPr>
              <a:t>(</a:t>
            </a:r>
            <a:r>
              <a:rPr lang="ja-JP" altLang="en-US" sz="3200" dirty="0">
                <a:latin typeface="UD デジタル 教科書体 NK-B" panose="02020700000000000000" pitchFamily="18" charset="-128"/>
                <a:ea typeface="UD デジタル 教科書体 NK-B" panose="02020700000000000000" pitchFamily="18" charset="-128"/>
              </a:rPr>
              <a:t>８</a:t>
            </a:r>
            <a:r>
              <a:rPr kumimoji="1" lang="en-US" altLang="ja-JP" sz="3200" dirty="0">
                <a:latin typeface="UD デジタル 教科書体 NK-B" panose="02020700000000000000" pitchFamily="18" charset="-128"/>
                <a:ea typeface="UD デジタル 教科書体 NK-B" panose="02020700000000000000" pitchFamily="18" charset="-128"/>
              </a:rPr>
              <a:t>)</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6296721" y="1250493"/>
            <a:ext cx="5307315" cy="5242379"/>
          </a:xfrm>
        </p:spPr>
        <p:txBody>
          <a:bodyPr>
            <a:noAutofit/>
          </a:bodyPr>
          <a:lstStyle/>
          <a:p>
            <a:pPr marL="0" indent="0">
              <a:lnSpc>
                <a:spcPct val="100000"/>
              </a:lnSpc>
              <a:buNone/>
            </a:pPr>
            <a:r>
              <a:rPr lang="ja-JP" altLang="en-US" sz="2000" dirty="0">
                <a:latin typeface="UD デジタル 教科書体 N-B" panose="02020700000000000000" pitchFamily="17" charset="-128"/>
                <a:ea typeface="UD デジタル 教科書体 N-B" panose="02020700000000000000" pitchFamily="17" charset="-128"/>
              </a:rPr>
              <a:t>◆会議のオプションでの設定</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sz="2000" dirty="0">
                <a:latin typeface="UD デジタル 教科書体 N-B" panose="02020700000000000000" pitchFamily="17" charset="-128"/>
                <a:ea typeface="UD デジタル 教科書体 N-B" panose="02020700000000000000" pitchFamily="17" charset="-128"/>
              </a:rPr>
              <a:t>⑦出席者のマイクを許可する：基本は</a:t>
            </a:r>
            <a:r>
              <a:rPr lang="en-US" altLang="ja-JP" sz="2000" dirty="0">
                <a:latin typeface="UD デジタル 教科書体 N-B" panose="02020700000000000000" pitchFamily="17" charset="-128"/>
                <a:ea typeface="UD デジタル 教科書体 N-B" panose="02020700000000000000" pitchFamily="17" charset="-128"/>
              </a:rPr>
              <a:t>OFF</a:t>
            </a:r>
          </a:p>
          <a:p>
            <a:pPr marL="0" indent="0">
              <a:lnSpc>
                <a:spcPct val="100000"/>
              </a:lnSpc>
              <a:buNone/>
            </a:pPr>
            <a:r>
              <a:rPr lang="ja-JP" altLang="en-US" sz="2000" dirty="0">
                <a:latin typeface="UD デジタル 教科書体 N-B" panose="02020700000000000000" pitchFamily="17" charset="-128"/>
                <a:ea typeface="UD デジタル 教科書体 N-B" panose="02020700000000000000" pitchFamily="17" charset="-128"/>
              </a:rPr>
              <a:t>　オンライン会議などで発言を</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sz="2000" dirty="0">
                <a:latin typeface="UD デジタル 教科書体 N-B" panose="02020700000000000000" pitchFamily="17" charset="-128"/>
                <a:ea typeface="UD デジタル 教科書体 N-B" panose="02020700000000000000" pitchFamily="17" charset="-128"/>
              </a:rPr>
              <a:t>　許可するときは</a:t>
            </a:r>
            <a:r>
              <a:rPr lang="en-US" altLang="ja-JP" sz="2000" dirty="0">
                <a:latin typeface="UD デジタル 教科書体 N-B" panose="02020700000000000000" pitchFamily="17" charset="-128"/>
                <a:ea typeface="UD デジタル 教科書体 N-B" panose="02020700000000000000" pitchFamily="17" charset="-128"/>
              </a:rPr>
              <a:t>ON</a:t>
            </a:r>
            <a:r>
              <a:rPr lang="ja-JP" altLang="en-US" sz="2000" dirty="0">
                <a:latin typeface="UD デジタル 教科書体 N-B" panose="02020700000000000000" pitchFamily="17" charset="-128"/>
                <a:ea typeface="UD デジタル 教科書体 N-B" panose="02020700000000000000" pitchFamily="17" charset="-128"/>
              </a:rPr>
              <a:t>にしておきます。</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sz="2000" dirty="0">
                <a:latin typeface="UD デジタル 教科書体 N-B" panose="02020700000000000000" pitchFamily="17" charset="-128"/>
                <a:ea typeface="UD デジタル 教科書体 N-B" panose="02020700000000000000" pitchFamily="17" charset="-128"/>
              </a:rPr>
              <a:t>　同じ教室で操作するときは</a:t>
            </a:r>
            <a:r>
              <a:rPr lang="en-US" altLang="ja-JP" sz="2000" dirty="0">
                <a:latin typeface="UD デジタル 教科書体 N-B" panose="02020700000000000000" pitchFamily="17" charset="-128"/>
                <a:ea typeface="UD デジタル 教科書体 N-B" panose="02020700000000000000" pitchFamily="17" charset="-128"/>
              </a:rPr>
              <a:t>OFF</a:t>
            </a:r>
            <a:r>
              <a:rPr lang="ja-JP" altLang="en-US" sz="2000" dirty="0">
                <a:latin typeface="UD デジタル 教科書体 N-B" panose="02020700000000000000" pitchFamily="17" charset="-128"/>
                <a:ea typeface="UD デジタル 教科書体 N-B" panose="02020700000000000000" pitchFamily="17" charset="-128"/>
              </a:rPr>
              <a:t>にしておかないとハウリングを起こします。</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sz="2000" dirty="0">
                <a:latin typeface="UD デジタル 教科書体 N-B" panose="02020700000000000000" pitchFamily="17" charset="-128"/>
                <a:ea typeface="UD デジタル 教科書体 N-B" panose="02020700000000000000" pitchFamily="17" charset="-128"/>
              </a:rPr>
              <a:t>⑧出席者のカメラを許可する：</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sz="2000" dirty="0">
                <a:latin typeface="UD デジタル 教科書体 N-B" panose="02020700000000000000" pitchFamily="17" charset="-128"/>
                <a:ea typeface="UD デジタル 教科書体 N-B" panose="02020700000000000000" pitchFamily="17" charset="-128"/>
              </a:rPr>
              <a:t>　必要なときのみ</a:t>
            </a:r>
            <a:r>
              <a:rPr lang="en-US" altLang="ja-JP" sz="2000" dirty="0">
                <a:latin typeface="UD デジタル 教科書体 N-B" panose="02020700000000000000" pitchFamily="17" charset="-128"/>
                <a:ea typeface="UD デジタル 教科書体 N-B" panose="02020700000000000000" pitchFamily="17" charset="-128"/>
              </a:rPr>
              <a:t>ON</a:t>
            </a:r>
            <a:r>
              <a:rPr lang="ja-JP" altLang="en-US" sz="2000" dirty="0">
                <a:latin typeface="UD デジタル 教科書体 N-B" panose="02020700000000000000" pitchFamily="17" charset="-128"/>
                <a:ea typeface="UD デジタル 教科書体 N-B" panose="02020700000000000000" pitchFamily="17" charset="-128"/>
              </a:rPr>
              <a:t>でよいかと思います。</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sz="2000" dirty="0">
                <a:latin typeface="UD デジタル 教科書体 N-B" panose="02020700000000000000" pitchFamily="17" charset="-128"/>
                <a:ea typeface="UD デジタル 教科書体 N-B" panose="02020700000000000000" pitchFamily="17" charset="-128"/>
              </a:rPr>
              <a:t>　各家庭に生徒がいるときにオンライン授業を行うときは、背景の設定などをしてもらうように指示する必要があるかと思います。</a:t>
            </a:r>
            <a:endParaRPr lang="en-US" altLang="ja-JP" sz="2000"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14D8501A-7F7D-5774-2DFD-953474A07CC3}"/>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4" name="四角形: 角を丸くする 3">
            <a:hlinkClick r:id="rId2" action="ppaction://hlinksldjump"/>
            <a:extLst>
              <a:ext uri="{FF2B5EF4-FFF2-40B4-BE49-F238E27FC236}">
                <a16:creationId xmlns:a16="http://schemas.microsoft.com/office/drawing/2014/main" id="{F8FAC00E-77EE-71A5-6529-B6A4F94715D3}"/>
              </a:ext>
            </a:extLst>
          </p:cNvPr>
          <p:cNvSpPr/>
          <p:nvPr/>
        </p:nvSpPr>
        <p:spPr>
          <a:xfrm>
            <a:off x="7225915" y="6393492"/>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2" name="図 11">
            <a:extLst>
              <a:ext uri="{FF2B5EF4-FFF2-40B4-BE49-F238E27FC236}">
                <a16:creationId xmlns:a16="http://schemas.microsoft.com/office/drawing/2014/main" id="{28B43711-AD05-803A-2915-490927AA8716}"/>
              </a:ext>
            </a:extLst>
          </p:cNvPr>
          <p:cNvPicPr>
            <a:picLocks noChangeAspect="1"/>
          </p:cNvPicPr>
          <p:nvPr/>
        </p:nvPicPr>
        <p:blipFill>
          <a:blip r:embed="rId3"/>
          <a:stretch>
            <a:fillRect/>
          </a:stretch>
        </p:blipFill>
        <p:spPr>
          <a:xfrm>
            <a:off x="849246" y="1261705"/>
            <a:ext cx="5246754" cy="3820056"/>
          </a:xfrm>
          <a:prstGeom prst="rect">
            <a:avLst/>
          </a:prstGeom>
          <a:ln>
            <a:solidFill>
              <a:schemeClr val="tx1"/>
            </a:solidFill>
          </a:ln>
        </p:spPr>
      </p:pic>
      <p:sp>
        <p:nvSpPr>
          <p:cNvPr id="13" name="コンテンツ プレースホルダー 4">
            <a:extLst>
              <a:ext uri="{FF2B5EF4-FFF2-40B4-BE49-F238E27FC236}">
                <a16:creationId xmlns:a16="http://schemas.microsoft.com/office/drawing/2014/main" id="{D63A4A3F-E2FC-3C97-D26B-B1FCAB54DAAC}"/>
              </a:ext>
            </a:extLst>
          </p:cNvPr>
          <p:cNvSpPr txBox="1">
            <a:spLocks/>
          </p:cNvSpPr>
          <p:nvPr/>
        </p:nvSpPr>
        <p:spPr>
          <a:xfrm>
            <a:off x="868849" y="5283519"/>
            <a:ext cx="5307315" cy="4215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2000" dirty="0">
                <a:latin typeface="UD デジタル 教科書体 N-B" panose="02020700000000000000" pitchFamily="17" charset="-128"/>
                <a:ea typeface="UD デジタル 教科書体 N-B" panose="02020700000000000000" pitchFamily="17" charset="-128"/>
              </a:rPr>
              <a:t>設定変更後は「保存」を押してください。</a:t>
            </a:r>
            <a:endParaRPr lang="en-US" altLang="ja-JP" sz="2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6937654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6A914-1DD3-0A48-8994-99F7D783B18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21B1531-120F-D9CB-BAF4-A59FCFB18CAF}"/>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　今すぐ会議をするとき</a:t>
            </a:r>
            <a:r>
              <a:rPr kumimoji="1" lang="en-US" altLang="ja-JP" sz="3200" dirty="0">
                <a:latin typeface="UD デジタル 教科書体 NK-B" panose="02020700000000000000" pitchFamily="18" charset="-128"/>
                <a:ea typeface="UD デジタル 教科書体 NK-B" panose="02020700000000000000" pitchFamily="18" charset="-128"/>
              </a:rPr>
              <a:t>(</a:t>
            </a:r>
            <a:r>
              <a:rPr kumimoji="1" lang="ja-JP" altLang="en-US" sz="3200" dirty="0">
                <a:latin typeface="UD デジタル 教科書体 NK-B" panose="02020700000000000000" pitchFamily="18" charset="-128"/>
                <a:ea typeface="UD デジタル 教科書体 NK-B" panose="02020700000000000000" pitchFamily="18" charset="-128"/>
              </a:rPr>
              <a:t>９</a:t>
            </a:r>
            <a:r>
              <a:rPr kumimoji="1" lang="en-US" altLang="ja-JP" sz="3200" dirty="0">
                <a:latin typeface="UD デジタル 教科書体 NK-B" panose="02020700000000000000" pitchFamily="18" charset="-128"/>
                <a:ea typeface="UD デジタル 教科書体 NK-B" panose="02020700000000000000" pitchFamily="18" charset="-128"/>
              </a:rPr>
              <a:t>)</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cxnSp>
        <p:nvCxnSpPr>
          <p:cNvPr id="6" name="直線コネクタ 5">
            <a:extLst>
              <a:ext uri="{FF2B5EF4-FFF2-40B4-BE49-F238E27FC236}">
                <a16:creationId xmlns:a16="http://schemas.microsoft.com/office/drawing/2014/main" id="{9FB42149-0226-F336-EA7A-7355E0039533}"/>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728F3EC2-42D5-0F21-8DBA-699C511A85E4}"/>
              </a:ext>
            </a:extLst>
          </p:cNvPr>
          <p:cNvSpPr>
            <a:spLocks noGrp="1"/>
          </p:cNvSpPr>
          <p:nvPr>
            <p:ph sz="half" idx="1"/>
          </p:nvPr>
        </p:nvSpPr>
        <p:spPr>
          <a:xfrm>
            <a:off x="6296721" y="1250493"/>
            <a:ext cx="5307315" cy="5242379"/>
          </a:xfrm>
        </p:spPr>
        <p:txBody>
          <a:bodyPr>
            <a:noAutofit/>
          </a:bodyPr>
          <a:lstStyle/>
          <a:p>
            <a:pPr marL="0" indent="0">
              <a:lnSpc>
                <a:spcPct val="100000"/>
              </a:lnSpc>
              <a:buNone/>
            </a:pPr>
            <a:r>
              <a:rPr lang="ja-JP" altLang="en-US" sz="1400" dirty="0">
                <a:latin typeface="UD デジタル 教科書体 N-B" panose="02020700000000000000" pitchFamily="17" charset="-128"/>
                <a:ea typeface="UD デジタル 教科書体 N-B" panose="02020700000000000000" pitchFamily="17" charset="-128"/>
              </a:rPr>
              <a:t>⑨</a:t>
            </a:r>
            <a:r>
              <a:rPr lang="en-US" altLang="ja-JP" sz="1400" dirty="0">
                <a:latin typeface="UD デジタル 教科書体 N-B" panose="02020700000000000000" pitchFamily="17" charset="-128"/>
                <a:ea typeface="UD デジタル 教科書体 N-B" panose="02020700000000000000" pitchFamily="17" charset="-128"/>
              </a:rPr>
              <a:t>Q</a:t>
            </a:r>
            <a:r>
              <a:rPr lang="ja-JP" altLang="en-US" sz="1400" dirty="0">
                <a:latin typeface="UD デジタル 教科書体 N-B" panose="02020700000000000000" pitchFamily="17" charset="-128"/>
                <a:ea typeface="UD デジタル 教科書体 N-B" panose="02020700000000000000" pitchFamily="17" charset="-128"/>
              </a:rPr>
              <a:t>＆</a:t>
            </a:r>
            <a:r>
              <a:rPr lang="en-US" altLang="ja-JP" sz="1400" dirty="0">
                <a:latin typeface="UD デジタル 教科書体 N-B" panose="02020700000000000000" pitchFamily="17" charset="-128"/>
                <a:ea typeface="UD デジタル 教科書体 N-B" panose="02020700000000000000" pitchFamily="17" charset="-128"/>
              </a:rPr>
              <a:t>A</a:t>
            </a:r>
          </a:p>
          <a:p>
            <a:pPr marL="0" indent="0">
              <a:lnSpc>
                <a:spcPct val="100000"/>
              </a:lnSpc>
              <a:buNone/>
            </a:pPr>
            <a:r>
              <a:rPr lang="ja-JP" altLang="en-US" sz="1400" dirty="0">
                <a:latin typeface="UD デジタル 教科書体 N-B" panose="02020700000000000000" pitchFamily="17" charset="-128"/>
                <a:ea typeface="UD デジタル 教科書体 N-B" panose="02020700000000000000" pitchFamily="17" charset="-128"/>
              </a:rPr>
              <a:t>　</a:t>
            </a:r>
            <a:r>
              <a:rPr lang="en-US" altLang="ja-JP" sz="1400" dirty="0">
                <a:latin typeface="UD デジタル 教科書体 N-B" panose="02020700000000000000" pitchFamily="17" charset="-128"/>
                <a:ea typeface="UD デジタル 教科書体 N-B" panose="02020700000000000000" pitchFamily="17" charset="-128"/>
              </a:rPr>
              <a:t>ON</a:t>
            </a:r>
            <a:r>
              <a:rPr lang="ja-JP" altLang="en-US" sz="1400" dirty="0">
                <a:latin typeface="UD デジタル 教科書体 N-B" panose="02020700000000000000" pitchFamily="17" charset="-128"/>
                <a:ea typeface="UD デジタル 教科書体 N-B" panose="02020700000000000000" pitchFamily="17" charset="-128"/>
              </a:rPr>
              <a:t>にすると、会議中にコメントとは別のところでディスカッションできるようになります。</a:t>
            </a:r>
            <a:endParaRPr lang="en-US" altLang="ja-JP" sz="14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sz="1400" dirty="0">
                <a:latin typeface="UD デジタル 教科書体 N-B" panose="02020700000000000000" pitchFamily="17" charset="-128"/>
                <a:ea typeface="UD デジタル 教科書体 N-B" panose="02020700000000000000" pitchFamily="17" charset="-128"/>
              </a:rPr>
              <a:t>⑩会議中のリアクション</a:t>
            </a:r>
            <a:endParaRPr lang="en-US" altLang="ja-JP" sz="14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sz="1400" dirty="0">
                <a:latin typeface="UD デジタル 教科書体 N-B" panose="02020700000000000000" pitchFamily="17" charset="-128"/>
                <a:ea typeface="UD デジタル 教科書体 N-B" panose="02020700000000000000" pitchFamily="17" charset="-128"/>
              </a:rPr>
              <a:t>　許可する場合は</a:t>
            </a:r>
            <a:r>
              <a:rPr lang="en-US" altLang="ja-JP" sz="1400" dirty="0">
                <a:latin typeface="UD デジタル 教科書体 N-B" panose="02020700000000000000" pitchFamily="17" charset="-128"/>
                <a:ea typeface="UD デジタル 教科書体 N-B" panose="02020700000000000000" pitchFamily="17" charset="-128"/>
              </a:rPr>
              <a:t>ON</a:t>
            </a:r>
            <a:r>
              <a:rPr lang="ja-JP" altLang="en-US" sz="1400" dirty="0">
                <a:latin typeface="UD デジタル 教科書体 N-B" panose="02020700000000000000" pitchFamily="17" charset="-128"/>
                <a:ea typeface="UD デジタル 教科書体 N-B" panose="02020700000000000000" pitchFamily="17" charset="-128"/>
              </a:rPr>
              <a:t>にします</a:t>
            </a:r>
            <a:endParaRPr lang="en-US" altLang="ja-JP" sz="14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sz="1400" dirty="0">
                <a:latin typeface="UD デジタル 教科書体 N-B" panose="02020700000000000000" pitchFamily="17" charset="-128"/>
                <a:ea typeface="UD デジタル 教科書体 N-B" panose="02020700000000000000" pitchFamily="17" charset="-128"/>
              </a:rPr>
              <a:t>　</a:t>
            </a:r>
            <a:r>
              <a:rPr lang="en-US" altLang="ja-JP" sz="1400" dirty="0">
                <a:latin typeface="UD デジタル 教科書体 N-B" panose="02020700000000000000" pitchFamily="17" charset="-128"/>
                <a:ea typeface="UD デジタル 教科書体 N-B" panose="02020700000000000000" pitchFamily="17" charset="-128"/>
              </a:rPr>
              <a:t>※</a:t>
            </a:r>
            <a:r>
              <a:rPr lang="ja-JP" altLang="en-US" sz="1400" dirty="0">
                <a:latin typeface="UD デジタル 教科書体 N-B" panose="02020700000000000000" pitchFamily="17" charset="-128"/>
                <a:ea typeface="UD デジタル 教科書体 N-B" panose="02020700000000000000" pitchFamily="17" charset="-128"/>
              </a:rPr>
              <a:t>リアクションの種類は５種類あります</a:t>
            </a:r>
            <a:endParaRPr lang="en-US" altLang="ja-JP" sz="14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sz="1400" dirty="0">
                <a:latin typeface="UD デジタル 教科書体 N-B" panose="02020700000000000000" pitchFamily="17" charset="-128"/>
                <a:ea typeface="UD デジタル 教科書体 N-B" panose="02020700000000000000" pitchFamily="17" charset="-128"/>
              </a:rPr>
              <a:t>　　「いいね」「愛（ハートマーク）」　　　　</a:t>
            </a:r>
            <a:endParaRPr lang="en-US" altLang="ja-JP" sz="14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sz="1400" dirty="0">
                <a:latin typeface="UD デジタル 教科書体 N-B" panose="02020700000000000000" pitchFamily="17" charset="-128"/>
                <a:ea typeface="UD デジタル 教科書体 N-B" panose="02020700000000000000" pitchFamily="17" charset="-128"/>
              </a:rPr>
              <a:t>　　「喝采（拍手）」「笑い」「びっくり」</a:t>
            </a:r>
            <a:endParaRPr lang="en-US" altLang="ja-JP" sz="14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sz="1400" dirty="0">
                <a:latin typeface="UD デジタル 教科書体 N-B" panose="02020700000000000000" pitchFamily="17" charset="-128"/>
                <a:ea typeface="UD デジタル 教科書体 N-B" panose="02020700000000000000" pitchFamily="17" charset="-128"/>
              </a:rPr>
              <a:t>⑪発表者となるユーザー</a:t>
            </a:r>
            <a:endParaRPr lang="en-US" altLang="ja-JP" sz="14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sz="1400" dirty="0">
                <a:latin typeface="UD デジタル 教科書体 N-B" panose="02020700000000000000" pitchFamily="17" charset="-128"/>
                <a:ea typeface="UD デジタル 教科書体 N-B" panose="02020700000000000000" pitchFamily="17" charset="-128"/>
              </a:rPr>
              <a:t>　オンライン授業のときは、「開催者と共同開催者のみ」にしておきます。</a:t>
            </a:r>
            <a:endParaRPr lang="en-US" altLang="ja-JP" sz="14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sz="1400" dirty="0">
                <a:latin typeface="UD デジタル 教科書体 N-B" panose="02020700000000000000" pitchFamily="17" charset="-128"/>
                <a:ea typeface="UD デジタル 教科書体 N-B" panose="02020700000000000000" pitchFamily="17" charset="-128"/>
              </a:rPr>
              <a:t>⑫レコーディングとトランススクリプト</a:t>
            </a:r>
            <a:endParaRPr lang="en-US" altLang="ja-JP" sz="14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sz="1400" dirty="0">
                <a:latin typeface="UD デジタル 教科書体 N-B" panose="02020700000000000000" pitchFamily="17" charset="-128"/>
                <a:ea typeface="UD デジタル 教科書体 N-B" panose="02020700000000000000" pitchFamily="17" charset="-128"/>
              </a:rPr>
              <a:t>　</a:t>
            </a:r>
            <a:r>
              <a:rPr lang="en-US" altLang="ja-JP" sz="1400" dirty="0">
                <a:latin typeface="UD デジタル 教科書体 N-B" panose="02020700000000000000" pitchFamily="17" charset="-128"/>
                <a:ea typeface="UD デジタル 教科書体 N-B" panose="02020700000000000000" pitchFamily="17" charset="-128"/>
              </a:rPr>
              <a:t>ON</a:t>
            </a:r>
            <a:r>
              <a:rPr lang="ja-JP" altLang="en-US" sz="1400" dirty="0">
                <a:latin typeface="UD デジタル 教科書体 N-B" panose="02020700000000000000" pitchFamily="17" charset="-128"/>
                <a:ea typeface="UD デジタル 教科書体 N-B" panose="02020700000000000000" pitchFamily="17" charset="-128"/>
              </a:rPr>
              <a:t>にすると、自動でレコーディングとトランススクリプトを行うようになります。</a:t>
            </a:r>
            <a:endParaRPr lang="en-US" altLang="ja-JP" sz="14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sz="1400" dirty="0">
                <a:latin typeface="UD デジタル 教科書体 N-B" panose="02020700000000000000" pitchFamily="17" charset="-128"/>
                <a:ea typeface="UD デジタル 教科書体 N-B" panose="02020700000000000000" pitchFamily="17" charset="-128"/>
              </a:rPr>
              <a:t>設定変更後は「保存」を押してください。</a:t>
            </a:r>
            <a:endParaRPr lang="en-US" altLang="ja-JP" sz="14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endParaRPr lang="en-US" altLang="ja-JP" sz="1400"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sz="1400" dirty="0">
                <a:latin typeface="UD デジタル 教科書体 N-B" panose="02020700000000000000" pitchFamily="17" charset="-128"/>
                <a:ea typeface="UD デジタル 教科書体 N-B" panose="02020700000000000000" pitchFamily="17" charset="-128"/>
              </a:rPr>
              <a:t>　</a:t>
            </a:r>
            <a:endParaRPr lang="en-US" altLang="ja-JP" sz="1400"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A5A79755-8AEF-4E57-D4E8-4CCE0494D73B}"/>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4" name="四角形: 角を丸くする 3">
            <a:hlinkClick r:id="rId2" action="ppaction://hlinksldjump"/>
            <a:extLst>
              <a:ext uri="{FF2B5EF4-FFF2-40B4-BE49-F238E27FC236}">
                <a16:creationId xmlns:a16="http://schemas.microsoft.com/office/drawing/2014/main" id="{4334BB8F-8DC7-2E43-42ED-2099E5EB740D}"/>
              </a:ext>
            </a:extLst>
          </p:cNvPr>
          <p:cNvSpPr/>
          <p:nvPr/>
        </p:nvSpPr>
        <p:spPr>
          <a:xfrm>
            <a:off x="7225915" y="6393492"/>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0" name="図 9">
            <a:extLst>
              <a:ext uri="{FF2B5EF4-FFF2-40B4-BE49-F238E27FC236}">
                <a16:creationId xmlns:a16="http://schemas.microsoft.com/office/drawing/2014/main" id="{67CF2D97-3157-3A0B-6C90-48A1A756A150}"/>
              </a:ext>
            </a:extLst>
          </p:cNvPr>
          <p:cNvPicPr>
            <a:picLocks noChangeAspect="1"/>
          </p:cNvPicPr>
          <p:nvPr/>
        </p:nvPicPr>
        <p:blipFill>
          <a:blip r:embed="rId3"/>
          <a:stretch>
            <a:fillRect/>
          </a:stretch>
        </p:blipFill>
        <p:spPr>
          <a:xfrm>
            <a:off x="849246" y="1250493"/>
            <a:ext cx="5105916" cy="4170105"/>
          </a:xfrm>
          <a:prstGeom prst="rect">
            <a:avLst/>
          </a:prstGeom>
          <a:ln>
            <a:solidFill>
              <a:schemeClr val="tx1"/>
            </a:solidFill>
          </a:ln>
        </p:spPr>
      </p:pic>
      <p:pic>
        <p:nvPicPr>
          <p:cNvPr id="8" name="図 7">
            <a:extLst>
              <a:ext uri="{FF2B5EF4-FFF2-40B4-BE49-F238E27FC236}">
                <a16:creationId xmlns:a16="http://schemas.microsoft.com/office/drawing/2014/main" id="{5AD9528B-AEA7-4EF8-EB2E-8E5D6FFAF9A6}"/>
              </a:ext>
            </a:extLst>
          </p:cNvPr>
          <p:cNvPicPr>
            <a:picLocks noChangeAspect="1"/>
          </p:cNvPicPr>
          <p:nvPr/>
        </p:nvPicPr>
        <p:blipFill>
          <a:blip r:embed="rId4"/>
          <a:stretch>
            <a:fillRect/>
          </a:stretch>
        </p:blipFill>
        <p:spPr>
          <a:xfrm>
            <a:off x="891569" y="5512145"/>
            <a:ext cx="5058291" cy="1019883"/>
          </a:xfrm>
          <a:prstGeom prst="rect">
            <a:avLst/>
          </a:prstGeom>
          <a:ln>
            <a:solidFill>
              <a:schemeClr val="tx1"/>
            </a:solidFill>
          </a:ln>
        </p:spPr>
      </p:pic>
      <p:pic>
        <p:nvPicPr>
          <p:cNvPr id="11" name="図 10">
            <a:extLst>
              <a:ext uri="{FF2B5EF4-FFF2-40B4-BE49-F238E27FC236}">
                <a16:creationId xmlns:a16="http://schemas.microsoft.com/office/drawing/2014/main" id="{4C97E4CC-4217-A4FA-7ECF-19CBC9655EAB}"/>
              </a:ext>
            </a:extLst>
          </p:cNvPr>
          <p:cNvPicPr>
            <a:picLocks noChangeAspect="1"/>
          </p:cNvPicPr>
          <p:nvPr/>
        </p:nvPicPr>
        <p:blipFill>
          <a:blip r:embed="rId5"/>
          <a:stretch>
            <a:fillRect/>
          </a:stretch>
        </p:blipFill>
        <p:spPr>
          <a:xfrm>
            <a:off x="9997629" y="3116322"/>
            <a:ext cx="1606407" cy="386728"/>
          </a:xfrm>
          <a:prstGeom prst="rect">
            <a:avLst/>
          </a:prstGeom>
          <a:ln>
            <a:solidFill>
              <a:schemeClr val="tx1"/>
            </a:solidFill>
          </a:ln>
        </p:spPr>
      </p:pic>
    </p:spTree>
    <p:extLst>
      <p:ext uri="{BB962C8B-B14F-4D97-AF65-F5344CB8AC3E}">
        <p14:creationId xmlns:p14="http://schemas.microsoft.com/office/powerpoint/2010/main" val="9653502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Autofit/>
          </a:bodyPr>
          <a:lstStyle/>
          <a:p>
            <a:r>
              <a:rPr lang="en-US" altLang="ja-JP" sz="5400" dirty="0">
                <a:latin typeface="UD デジタル 教科書体 N-B" panose="02020700000000000000" pitchFamily="17" charset="-128"/>
                <a:ea typeface="UD デジタル 教科書体 N-B" panose="02020700000000000000" pitchFamily="17" charset="-128"/>
              </a:rPr>
              <a:t>【5-2】</a:t>
            </a:r>
            <a:r>
              <a:rPr lang="ja-JP" altLang="en-US" sz="5400" dirty="0">
                <a:latin typeface="UD デジタル 教科書体 N-B" panose="02020700000000000000" pitchFamily="17" charset="-128"/>
                <a:ea typeface="UD デジタル 教科書体 N-B" panose="02020700000000000000" pitchFamily="17" charset="-128"/>
              </a:rPr>
              <a:t>他の人が開催する</a:t>
            </a:r>
            <a:r>
              <a:rPr kumimoji="1" lang="ja-JP" altLang="en-US" sz="5400" dirty="0">
                <a:latin typeface="UD デジタル 教科書体 N-B" panose="02020700000000000000" pitchFamily="17" charset="-128"/>
                <a:ea typeface="UD デジタル 教科書体 N-B" panose="02020700000000000000" pitchFamily="17" charset="-128"/>
              </a:rPr>
              <a:t>会議の</a:t>
            </a:r>
            <a:br>
              <a:rPr kumimoji="1" lang="en-US" altLang="ja-JP" sz="5400" dirty="0">
                <a:latin typeface="UD デジタル 教科書体 N-B" panose="02020700000000000000" pitchFamily="17" charset="-128"/>
                <a:ea typeface="UD デジタル 教科書体 N-B" panose="02020700000000000000" pitchFamily="17" charset="-128"/>
              </a:rPr>
            </a:br>
            <a:r>
              <a:rPr kumimoji="1" lang="ja-JP" altLang="en-US" sz="5400" dirty="0">
                <a:latin typeface="UD デジタル 教科書体 N-B" panose="02020700000000000000" pitchFamily="17" charset="-128"/>
                <a:ea typeface="UD デジタル 教科書体 N-B" panose="02020700000000000000" pitchFamily="17" charset="-128"/>
              </a:rPr>
              <a:t>　　　参加者となるとき</a:t>
            </a:r>
          </a:p>
        </p:txBody>
      </p:sp>
      <p:sp>
        <p:nvSpPr>
          <p:cNvPr id="3" name="四角形: 角を丸くする 2">
            <a:hlinkClick r:id="" action="ppaction://hlinkshowjump?jump=firstslide"/>
            <a:extLst>
              <a:ext uri="{FF2B5EF4-FFF2-40B4-BE49-F238E27FC236}">
                <a16:creationId xmlns:a16="http://schemas.microsoft.com/office/drawing/2014/main" id="{1EC8429B-EF7B-CEA9-C1F5-AD61F0322841}"/>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4" name="四角形: 角を丸くする 3">
            <a:hlinkClick r:id="rId2" action="ppaction://hlinksldjump"/>
            <a:extLst>
              <a:ext uri="{FF2B5EF4-FFF2-40B4-BE49-F238E27FC236}">
                <a16:creationId xmlns:a16="http://schemas.microsoft.com/office/drawing/2014/main" id="{499B38BE-BE27-FA08-0A14-A6DB91A1E34D}"/>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2345019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60638-9298-1BF5-F812-204183224A8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4F775BE-F4D9-C9D3-2A42-02896D1537A1}"/>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Teams</a:t>
            </a:r>
            <a:r>
              <a:rPr lang="ja-JP" altLang="en-US" sz="3200" dirty="0">
                <a:latin typeface="UD デジタル 教科書体 NK-B" panose="02020700000000000000" pitchFamily="18" charset="-128"/>
                <a:ea typeface="UD デジタル 教科書体 NK-B" panose="02020700000000000000" pitchFamily="18" charset="-128"/>
              </a:rPr>
              <a:t>の初期設定①</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a:extLst>
              <a:ext uri="{FF2B5EF4-FFF2-40B4-BE49-F238E27FC236}">
                <a16:creationId xmlns:a16="http://schemas.microsoft.com/office/drawing/2014/main" id="{28F262A4-8C78-4317-F132-6FDB89340E16}"/>
              </a:ext>
            </a:extLst>
          </p:cNvPr>
          <p:cNvSpPr>
            <a:spLocks noGrp="1"/>
          </p:cNvSpPr>
          <p:nvPr>
            <p:ph sz="half" idx="1"/>
          </p:nvPr>
        </p:nvSpPr>
        <p:spPr>
          <a:xfrm>
            <a:off x="838200" y="1199072"/>
            <a:ext cx="5181600" cy="4977891"/>
          </a:xfrm>
        </p:spPr>
        <p:txBody>
          <a:bodyPr>
            <a:normAutofit fontScale="47500" lnSpcReduction="20000"/>
          </a:bodyPr>
          <a:lstStyle/>
          <a:p>
            <a:pPr marL="85725" indent="-85725">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①</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の設定を変更するときは、右上に表示される「</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」を押したときに表示される「設定」を選択します。</a:t>
            </a:r>
            <a:endParaRPr lang="en-US" altLang="ja-JP" dirty="0">
              <a:latin typeface="UD デジタル 教科書体 N-B" panose="02020700000000000000" pitchFamily="17" charset="-128"/>
              <a:ea typeface="UD デジタル 教科書体 N-B" panose="02020700000000000000" pitchFamily="17" charset="-128"/>
            </a:endParaRPr>
          </a:p>
          <a:p>
            <a:pPr marL="357188" indent="-357188">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357188" indent="-357188">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357188" indent="-357188">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357188" indent="-357188">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357188" indent="-357188">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②設定で表示されるもの</a:t>
            </a:r>
            <a:endParaRPr lang="en-US" altLang="ja-JP" dirty="0">
              <a:latin typeface="UD デジタル 教科書体 N-B" panose="02020700000000000000" pitchFamily="17" charset="-128"/>
              <a:ea typeface="UD デジタル 教科書体 N-B" panose="02020700000000000000" pitchFamily="17" charset="-128"/>
            </a:endParaRPr>
          </a:p>
          <a:p>
            <a:pPr marL="357188" indent="-357188">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357188" indent="-357188">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357188" indent="-357188">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357188" indent="-357188">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357188" indent="-357188">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必要に応じて</a:t>
            </a:r>
            <a:endParaRPr lang="en-US" altLang="ja-JP" dirty="0">
              <a:latin typeface="UD デジタル 教科書体 N-B" panose="02020700000000000000" pitchFamily="17" charset="-128"/>
              <a:ea typeface="UD デジタル 教科書体 N-B" panose="02020700000000000000" pitchFamily="17" charset="-128"/>
            </a:endParaRPr>
          </a:p>
          <a:p>
            <a:pPr marL="357188" indent="-357188">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変更してください。</a:t>
            </a:r>
            <a:endParaRPr lang="en-US" altLang="ja-JP" dirty="0">
              <a:latin typeface="UD デジタル 教科書体 N-B" panose="02020700000000000000" pitchFamily="17" charset="-128"/>
              <a:ea typeface="UD デジタル 教科書体 N-B" panose="02020700000000000000" pitchFamily="17" charset="-128"/>
            </a:endParaRPr>
          </a:p>
        </p:txBody>
      </p:sp>
      <p:sp>
        <p:nvSpPr>
          <p:cNvPr id="4" name="コンテンツ プレースホルダー 3">
            <a:extLst>
              <a:ext uri="{FF2B5EF4-FFF2-40B4-BE49-F238E27FC236}">
                <a16:creationId xmlns:a16="http://schemas.microsoft.com/office/drawing/2014/main" id="{220806FC-A847-9AB9-3602-8589E4F70A24}"/>
              </a:ext>
            </a:extLst>
          </p:cNvPr>
          <p:cNvSpPr>
            <a:spLocks noGrp="1"/>
          </p:cNvSpPr>
          <p:nvPr>
            <p:ph sz="half" idx="2"/>
          </p:nvPr>
        </p:nvSpPr>
        <p:spPr>
          <a:xfrm>
            <a:off x="6172200" y="1199072"/>
            <a:ext cx="5181600" cy="5358744"/>
          </a:xfrm>
        </p:spPr>
        <p:txBody>
          <a:bodyPr>
            <a:normAutofit fontScale="47500" lnSpcReduction="20000"/>
          </a:bodyPr>
          <a:lstStyle/>
          <a:p>
            <a:pPr marL="0" indent="0">
              <a:buNone/>
            </a:pPr>
            <a:r>
              <a:rPr lang="ja-JP" altLang="en-US" dirty="0">
                <a:latin typeface="UD デジタル 教科書体 N-B" panose="02020700000000000000" pitchFamily="17" charset="-128"/>
                <a:ea typeface="UD デジタル 教科書体 N-B" panose="02020700000000000000" pitchFamily="17" charset="-128"/>
              </a:rPr>
              <a:t>★主な設定</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［表示とアクセシビリティ］</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チャットの文字の見やすさによって選んでください。</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チームが多いときはリスト表示の方が</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よいかと思います</a:t>
            </a:r>
          </a:p>
        </p:txBody>
      </p:sp>
      <p:cxnSp>
        <p:nvCxnSpPr>
          <p:cNvPr id="6" name="直線コネクタ 5">
            <a:extLst>
              <a:ext uri="{FF2B5EF4-FFF2-40B4-BE49-F238E27FC236}">
                <a16:creationId xmlns:a16="http://schemas.microsoft.com/office/drawing/2014/main" id="{6C3ECA04-72C3-3FF9-E7CF-C2C5BA2D9348}"/>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四角形: 角を丸くする 4">
            <a:hlinkClick r:id="" action="ppaction://hlinkshowjump?jump=firstslide"/>
            <a:extLst>
              <a:ext uri="{FF2B5EF4-FFF2-40B4-BE49-F238E27FC236}">
                <a16:creationId xmlns:a16="http://schemas.microsoft.com/office/drawing/2014/main" id="{B05844B7-EFC5-2817-EE12-B7D3DDFA4A5C}"/>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0" name="図 9">
            <a:extLst>
              <a:ext uri="{FF2B5EF4-FFF2-40B4-BE49-F238E27FC236}">
                <a16:creationId xmlns:a16="http://schemas.microsoft.com/office/drawing/2014/main" id="{16E2A5F1-9CB5-E144-FEA8-F31E133D3E2F}"/>
              </a:ext>
            </a:extLst>
          </p:cNvPr>
          <p:cNvPicPr>
            <a:picLocks noChangeAspect="1"/>
          </p:cNvPicPr>
          <p:nvPr/>
        </p:nvPicPr>
        <p:blipFill>
          <a:blip r:embed="rId2"/>
          <a:stretch>
            <a:fillRect/>
          </a:stretch>
        </p:blipFill>
        <p:spPr>
          <a:xfrm>
            <a:off x="1028487" y="2258503"/>
            <a:ext cx="3048425" cy="476316"/>
          </a:xfrm>
          <a:prstGeom prst="rect">
            <a:avLst/>
          </a:prstGeom>
        </p:spPr>
      </p:pic>
      <p:sp>
        <p:nvSpPr>
          <p:cNvPr id="11" name="正方形/長方形 10">
            <a:extLst>
              <a:ext uri="{FF2B5EF4-FFF2-40B4-BE49-F238E27FC236}">
                <a16:creationId xmlns:a16="http://schemas.microsoft.com/office/drawing/2014/main" id="{316C88CB-F3AA-0498-1D30-D57FCE43B12C}"/>
              </a:ext>
            </a:extLst>
          </p:cNvPr>
          <p:cNvSpPr/>
          <p:nvPr/>
        </p:nvSpPr>
        <p:spPr>
          <a:xfrm>
            <a:off x="1148774" y="2240899"/>
            <a:ext cx="527626" cy="393700"/>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6340D81E-9A58-A151-0425-9BDD8356CD02}"/>
              </a:ext>
            </a:extLst>
          </p:cNvPr>
          <p:cNvPicPr>
            <a:picLocks noChangeAspect="1"/>
          </p:cNvPicPr>
          <p:nvPr/>
        </p:nvPicPr>
        <p:blipFill>
          <a:blip r:embed="rId3"/>
          <a:stretch>
            <a:fillRect/>
          </a:stretch>
        </p:blipFill>
        <p:spPr>
          <a:xfrm>
            <a:off x="4197199" y="2064236"/>
            <a:ext cx="1486156" cy="2058946"/>
          </a:xfrm>
          <a:prstGeom prst="rect">
            <a:avLst/>
          </a:prstGeom>
          <a:ln>
            <a:solidFill>
              <a:schemeClr val="tx1"/>
            </a:solidFill>
          </a:ln>
        </p:spPr>
      </p:pic>
      <p:sp>
        <p:nvSpPr>
          <p:cNvPr id="14" name="正方形/長方形 13">
            <a:extLst>
              <a:ext uri="{FF2B5EF4-FFF2-40B4-BE49-F238E27FC236}">
                <a16:creationId xmlns:a16="http://schemas.microsoft.com/office/drawing/2014/main" id="{0C73C472-6AC3-79B8-C317-47D7EEF5C05D}"/>
              </a:ext>
            </a:extLst>
          </p:cNvPr>
          <p:cNvSpPr/>
          <p:nvPr/>
        </p:nvSpPr>
        <p:spPr>
          <a:xfrm>
            <a:off x="4206326" y="2005199"/>
            <a:ext cx="1610377" cy="278289"/>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48A33E72-ED80-7507-D70A-5A6C931BE766}"/>
              </a:ext>
            </a:extLst>
          </p:cNvPr>
          <p:cNvPicPr>
            <a:picLocks noChangeAspect="1"/>
          </p:cNvPicPr>
          <p:nvPr/>
        </p:nvPicPr>
        <p:blipFill>
          <a:blip r:embed="rId4"/>
          <a:stretch>
            <a:fillRect/>
          </a:stretch>
        </p:blipFill>
        <p:spPr>
          <a:xfrm>
            <a:off x="1148774" y="3368050"/>
            <a:ext cx="2104842" cy="3019990"/>
          </a:xfrm>
          <a:prstGeom prst="rect">
            <a:avLst/>
          </a:prstGeom>
        </p:spPr>
      </p:pic>
      <p:pic>
        <p:nvPicPr>
          <p:cNvPr id="18" name="図 17">
            <a:extLst>
              <a:ext uri="{FF2B5EF4-FFF2-40B4-BE49-F238E27FC236}">
                <a16:creationId xmlns:a16="http://schemas.microsoft.com/office/drawing/2014/main" id="{FBBAE46F-1D1F-1388-8275-BDF6B4A25FEE}"/>
              </a:ext>
            </a:extLst>
          </p:cNvPr>
          <p:cNvPicPr>
            <a:picLocks noChangeAspect="1"/>
          </p:cNvPicPr>
          <p:nvPr/>
        </p:nvPicPr>
        <p:blipFill>
          <a:blip r:embed="rId5"/>
          <a:stretch>
            <a:fillRect/>
          </a:stretch>
        </p:blipFill>
        <p:spPr>
          <a:xfrm>
            <a:off x="6330374" y="1718007"/>
            <a:ext cx="3057552" cy="1831171"/>
          </a:xfrm>
          <a:prstGeom prst="rect">
            <a:avLst/>
          </a:prstGeom>
          <a:ln>
            <a:solidFill>
              <a:schemeClr val="tx1"/>
            </a:solidFill>
          </a:ln>
        </p:spPr>
      </p:pic>
      <p:pic>
        <p:nvPicPr>
          <p:cNvPr id="20" name="図 19">
            <a:extLst>
              <a:ext uri="{FF2B5EF4-FFF2-40B4-BE49-F238E27FC236}">
                <a16:creationId xmlns:a16="http://schemas.microsoft.com/office/drawing/2014/main" id="{3A1694AE-21EC-F734-84BA-8C6B8E018829}"/>
              </a:ext>
            </a:extLst>
          </p:cNvPr>
          <p:cNvPicPr>
            <a:picLocks noChangeAspect="1"/>
          </p:cNvPicPr>
          <p:nvPr/>
        </p:nvPicPr>
        <p:blipFill>
          <a:blip r:embed="rId6"/>
          <a:stretch>
            <a:fillRect/>
          </a:stretch>
        </p:blipFill>
        <p:spPr>
          <a:xfrm>
            <a:off x="6330374" y="3915768"/>
            <a:ext cx="3194626" cy="1789340"/>
          </a:xfrm>
          <a:prstGeom prst="rect">
            <a:avLst/>
          </a:prstGeom>
          <a:ln>
            <a:solidFill>
              <a:schemeClr val="tx1"/>
            </a:solidFill>
          </a:ln>
        </p:spPr>
      </p:pic>
      <p:sp>
        <p:nvSpPr>
          <p:cNvPr id="7" name="四角形: 角を丸くする 6">
            <a:hlinkClick r:id="rId7" action="ppaction://hlinksldjump"/>
            <a:extLst>
              <a:ext uri="{FF2B5EF4-FFF2-40B4-BE49-F238E27FC236}">
                <a16:creationId xmlns:a16="http://schemas.microsoft.com/office/drawing/2014/main" id="{139463E5-7246-CDAF-A9FB-6E94360FB0E4}"/>
              </a:ext>
            </a:extLst>
          </p:cNvPr>
          <p:cNvSpPr/>
          <p:nvPr/>
        </p:nvSpPr>
        <p:spPr>
          <a:xfrm>
            <a:off x="7536980" y="6302448"/>
            <a:ext cx="2540000"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【0】Teams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とは　</a:t>
            </a:r>
            <a:r>
              <a:rPr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endPar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7703103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fontScale="90000"/>
          </a:bodyPr>
          <a:lstStyle/>
          <a:p>
            <a:r>
              <a:rPr lang="ja-JP" altLang="en-US" sz="3200" dirty="0">
                <a:latin typeface="UD デジタル 教科書体 NK-B" panose="02020700000000000000" pitchFamily="18" charset="-128"/>
                <a:ea typeface="UD デジタル 教科書体 NK-B" panose="02020700000000000000" pitchFamily="18" charset="-128"/>
              </a:rPr>
              <a:t>他の人が開催した会議に参加するときは参加前に設定をする①</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a:bodyPr>
          <a:lstStyle/>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★会議に参加する前に、</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カメラと</a:t>
            </a:r>
            <a:r>
              <a:rPr lang="ja-JP" altLang="en-US" dirty="0">
                <a:latin typeface="UD デジタル 教科書体 N-B" panose="02020700000000000000" pitchFamily="17" charset="-128"/>
                <a:ea typeface="UD デジタル 教科書体 N-B" panose="02020700000000000000" pitchFamily="17" charset="-128"/>
              </a:rPr>
              <a:t>音声</a:t>
            </a:r>
            <a:r>
              <a:rPr kumimoji="1" lang="ja-JP" altLang="en-US" dirty="0">
                <a:latin typeface="UD デジタル 教科書体 N-B" panose="02020700000000000000" pitchFamily="17" charset="-128"/>
                <a:ea typeface="UD デジタル 教科書体 N-B" panose="02020700000000000000" pitchFamily="17" charset="-128"/>
              </a:rPr>
              <a:t>の設定を</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します。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★ただし、会議を開催する人が</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会議の設定でカメラや</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マイクを</a:t>
            </a:r>
            <a:r>
              <a:rPr lang="en-US" altLang="ja-JP" dirty="0">
                <a:latin typeface="UD デジタル 教科書体 N-B" panose="02020700000000000000" pitchFamily="17" charset="-128"/>
                <a:ea typeface="UD デジタル 教科書体 N-B" panose="02020700000000000000" pitchFamily="17" charset="-128"/>
              </a:rPr>
              <a:t>OFF</a:t>
            </a:r>
            <a:r>
              <a:rPr lang="ja-JP" altLang="en-US" dirty="0">
                <a:latin typeface="UD デジタル 教科書体 N-B" panose="02020700000000000000" pitchFamily="17" charset="-128"/>
                <a:ea typeface="UD デジタル 教科書体 N-B" panose="02020700000000000000" pitchFamily="17" charset="-128"/>
              </a:rPr>
              <a:t>にしている</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ときは変更できません。</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460AA799-D73A-2077-40D8-6A50E842E80A}"/>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5" name="四角形: 角を丸くする 4">
            <a:hlinkClick r:id="rId2" action="ppaction://hlinksldjump"/>
            <a:extLst>
              <a:ext uri="{FF2B5EF4-FFF2-40B4-BE49-F238E27FC236}">
                <a16:creationId xmlns:a16="http://schemas.microsoft.com/office/drawing/2014/main" id="{FA603AC9-E234-5C4E-E955-0DCBF3E199BE}"/>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8" name="図 7">
            <a:extLst>
              <a:ext uri="{FF2B5EF4-FFF2-40B4-BE49-F238E27FC236}">
                <a16:creationId xmlns:a16="http://schemas.microsoft.com/office/drawing/2014/main" id="{9E62B863-BFDF-444E-EEB0-F6F32407AC74}"/>
              </a:ext>
            </a:extLst>
          </p:cNvPr>
          <p:cNvPicPr>
            <a:picLocks noChangeAspect="1"/>
          </p:cNvPicPr>
          <p:nvPr/>
        </p:nvPicPr>
        <p:blipFill>
          <a:blip r:embed="rId3"/>
          <a:stretch>
            <a:fillRect/>
          </a:stretch>
        </p:blipFill>
        <p:spPr>
          <a:xfrm>
            <a:off x="838200" y="1253331"/>
            <a:ext cx="5120557" cy="3205609"/>
          </a:xfrm>
          <a:prstGeom prst="rect">
            <a:avLst/>
          </a:prstGeom>
          <a:ln>
            <a:solidFill>
              <a:schemeClr val="tx1"/>
            </a:solidFill>
          </a:ln>
        </p:spPr>
      </p:pic>
    </p:spTree>
    <p:extLst>
      <p:ext uri="{BB962C8B-B14F-4D97-AF65-F5344CB8AC3E}">
        <p14:creationId xmlns:p14="http://schemas.microsoft.com/office/powerpoint/2010/main" val="17338864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fontScale="90000"/>
          </a:bodyPr>
          <a:lstStyle/>
          <a:p>
            <a:r>
              <a:rPr lang="ja-JP" altLang="en-US" sz="3200" dirty="0">
                <a:latin typeface="UD デジタル 教科書体 NK-B" panose="02020700000000000000" pitchFamily="18" charset="-128"/>
                <a:ea typeface="UD デジタル 教科書体 NK-B" panose="02020700000000000000" pitchFamily="18" charset="-128"/>
              </a:rPr>
              <a:t>他の人が開催した会議に参加するときは参加前に設定をする②</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a:bodyPr>
          <a:lstStyle/>
          <a:p>
            <a:pPr marL="0" indent="0">
              <a:buNone/>
            </a:pPr>
            <a:r>
              <a:rPr lang="ja-JP" altLang="en-US" dirty="0">
                <a:latin typeface="UD デジタル 教科書体 N-B" panose="02020700000000000000" pitchFamily="17" charset="-128"/>
                <a:ea typeface="UD デジタル 教科書体 N-B" panose="02020700000000000000" pitchFamily="17" charset="-128"/>
              </a:rPr>
              <a:t>★会議に参加ボタンを押すと</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最初に左の画面が出てきます。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左の状態は</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自分のカメラが</a:t>
            </a:r>
            <a:r>
              <a:rPr lang="en-US" altLang="ja-JP" dirty="0">
                <a:latin typeface="UD デジタル 教科書体 N-B" panose="02020700000000000000" pitchFamily="17" charset="-128"/>
                <a:ea typeface="UD デジタル 教科書体 N-B" panose="02020700000000000000" pitchFamily="17" charset="-128"/>
              </a:rPr>
              <a:t>OFF</a:t>
            </a: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自分のマイクが</a:t>
            </a:r>
            <a:r>
              <a:rPr kumimoji="1" lang="en-US" altLang="ja-JP" dirty="0">
                <a:latin typeface="UD デジタル 教科書体 N-B" panose="02020700000000000000" pitchFamily="17" charset="-128"/>
                <a:ea typeface="UD デジタル 教科書体 N-B" panose="02020700000000000000" pitchFamily="17" charset="-128"/>
              </a:rPr>
              <a:t>OFF</a:t>
            </a:r>
          </a:p>
          <a:p>
            <a:pPr marL="0" indent="0">
              <a:buNone/>
            </a:pPr>
            <a:r>
              <a:rPr lang="ja-JP" altLang="en-US" dirty="0">
                <a:latin typeface="UD デジタル 教科書体 N-B" panose="02020700000000000000" pitchFamily="17" charset="-128"/>
                <a:ea typeface="UD デジタル 教科書体 N-B" panose="02020700000000000000" pitchFamily="17" charset="-128"/>
              </a:rPr>
              <a:t>　　自分のスピーカーが</a:t>
            </a:r>
            <a:r>
              <a:rPr lang="en-US" altLang="ja-JP" dirty="0">
                <a:latin typeface="UD デジタル 教科書体 N-B" panose="02020700000000000000" pitchFamily="17" charset="-128"/>
                <a:ea typeface="UD デジタル 教科書体 N-B" panose="02020700000000000000" pitchFamily="17" charset="-128"/>
              </a:rPr>
              <a:t>ON</a:t>
            </a: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という状態です。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14F0CB83-8F10-B803-005F-7D37969922D9}"/>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7" name="四角形: 角を丸くする 6">
            <a:hlinkClick r:id="rId2" action="ppaction://hlinksldjump"/>
            <a:extLst>
              <a:ext uri="{FF2B5EF4-FFF2-40B4-BE49-F238E27FC236}">
                <a16:creationId xmlns:a16="http://schemas.microsoft.com/office/drawing/2014/main" id="{2DC61AF4-C42B-3FC8-AC4A-39BE9FEAB048}"/>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0" name="図 9">
            <a:extLst>
              <a:ext uri="{FF2B5EF4-FFF2-40B4-BE49-F238E27FC236}">
                <a16:creationId xmlns:a16="http://schemas.microsoft.com/office/drawing/2014/main" id="{252436C7-D416-26B4-AE8D-19122A5BB748}"/>
              </a:ext>
            </a:extLst>
          </p:cNvPr>
          <p:cNvPicPr>
            <a:picLocks noChangeAspect="1"/>
          </p:cNvPicPr>
          <p:nvPr/>
        </p:nvPicPr>
        <p:blipFill>
          <a:blip r:embed="rId3"/>
          <a:stretch>
            <a:fillRect/>
          </a:stretch>
        </p:blipFill>
        <p:spPr>
          <a:xfrm>
            <a:off x="838200" y="1253331"/>
            <a:ext cx="5120557" cy="3205609"/>
          </a:xfrm>
          <a:prstGeom prst="rect">
            <a:avLst/>
          </a:prstGeom>
          <a:ln>
            <a:solidFill>
              <a:schemeClr val="tx1"/>
            </a:solidFill>
          </a:ln>
        </p:spPr>
      </p:pic>
    </p:spTree>
    <p:extLst>
      <p:ext uri="{BB962C8B-B14F-4D97-AF65-F5344CB8AC3E}">
        <p14:creationId xmlns:p14="http://schemas.microsoft.com/office/powerpoint/2010/main" val="34261907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0F6BFE91-93E0-F505-8A73-C6EAFFB55060}"/>
              </a:ext>
            </a:extLst>
          </p:cNvPr>
          <p:cNvPicPr>
            <a:picLocks noChangeAspect="1"/>
          </p:cNvPicPr>
          <p:nvPr/>
        </p:nvPicPr>
        <p:blipFill>
          <a:blip r:embed="rId2"/>
          <a:stretch>
            <a:fillRect/>
          </a:stretch>
        </p:blipFill>
        <p:spPr>
          <a:xfrm>
            <a:off x="660288" y="1281378"/>
            <a:ext cx="5446353" cy="3409566"/>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fontScale="90000"/>
          </a:bodyPr>
          <a:lstStyle/>
          <a:p>
            <a:r>
              <a:rPr lang="ja-JP" altLang="en-US" sz="3200" dirty="0">
                <a:latin typeface="UD デジタル 教科書体 NK-B" panose="02020700000000000000" pitchFamily="18" charset="-128"/>
                <a:ea typeface="UD デジタル 教科書体 NK-B" panose="02020700000000000000" pitchFamily="18" charset="-128"/>
              </a:rPr>
              <a:t>他の人が開催した会議に参加するときは参加前に設定をする③</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a:bodyPr>
          <a:lstStyle/>
          <a:p>
            <a:pPr marL="0" indent="0">
              <a:buNone/>
            </a:pPr>
            <a:r>
              <a:rPr lang="ja-JP" altLang="en-US" dirty="0">
                <a:latin typeface="UD デジタル 教科書体 N-B" panose="02020700000000000000" pitchFamily="17" charset="-128"/>
                <a:ea typeface="UD デジタル 教科書体 N-B" panose="02020700000000000000" pitchFamily="17" charset="-128"/>
              </a:rPr>
              <a:t>★自分のカメラを</a:t>
            </a:r>
            <a:r>
              <a:rPr lang="en-US" altLang="ja-JP" dirty="0">
                <a:latin typeface="UD デジタル 教科書体 N-B" panose="02020700000000000000" pitchFamily="17" charset="-128"/>
                <a:ea typeface="UD デジタル 教科書体 N-B" panose="02020700000000000000" pitchFamily="17" charset="-128"/>
              </a:rPr>
              <a:t>ON</a:t>
            </a:r>
            <a:r>
              <a:rPr lang="ja-JP" altLang="en-US" dirty="0">
                <a:latin typeface="UD デジタル 教科書体 N-B" panose="02020700000000000000" pitchFamily="17" charset="-128"/>
                <a:ea typeface="UD デジタル 教科書体 N-B" panose="02020700000000000000" pitchFamily="17" charset="-128"/>
              </a:rPr>
              <a:t>にする</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赤枠①を</a:t>
            </a:r>
            <a:r>
              <a:rPr lang="en-US" altLang="ja-JP" dirty="0">
                <a:latin typeface="UD デジタル 教科書体 N-B" panose="02020700000000000000" pitchFamily="17" charset="-128"/>
                <a:ea typeface="UD デジタル 教科書体 N-B" panose="02020700000000000000" pitchFamily="17" charset="-128"/>
              </a:rPr>
              <a:t>ON</a:t>
            </a:r>
            <a:r>
              <a:rPr lang="ja-JP" altLang="en-US" dirty="0">
                <a:latin typeface="UD デジタル 教科書体 N-B" panose="02020700000000000000" pitchFamily="17" charset="-128"/>
                <a:ea typeface="UD デジタル 教科書体 N-B" panose="02020700000000000000" pitchFamily="17" charset="-128"/>
              </a:rPr>
              <a:t>にしてください。</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自分のマイクを</a:t>
            </a:r>
            <a:r>
              <a:rPr kumimoji="1" lang="en-US" altLang="ja-JP" dirty="0">
                <a:latin typeface="UD デジタル 教科書体 N-B" panose="02020700000000000000" pitchFamily="17" charset="-128"/>
                <a:ea typeface="UD デジタル 教科書体 N-B" panose="02020700000000000000" pitchFamily="17" charset="-128"/>
              </a:rPr>
              <a:t>ON</a:t>
            </a:r>
            <a:r>
              <a:rPr kumimoji="1" lang="ja-JP" altLang="en-US" dirty="0">
                <a:latin typeface="UD デジタル 教科書体 N-B" panose="02020700000000000000" pitchFamily="17" charset="-128"/>
                <a:ea typeface="UD デジタル 教科書体 N-B" panose="02020700000000000000" pitchFamily="17" charset="-128"/>
              </a:rPr>
              <a:t>にする</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赤枠②を</a:t>
            </a:r>
            <a:r>
              <a:rPr lang="en-US" altLang="ja-JP" dirty="0">
                <a:latin typeface="UD デジタル 教科書体 N-B" panose="02020700000000000000" pitchFamily="17" charset="-128"/>
                <a:ea typeface="UD デジタル 教科書体 N-B" panose="02020700000000000000" pitchFamily="17" charset="-128"/>
              </a:rPr>
              <a:t>ON</a:t>
            </a:r>
            <a:r>
              <a:rPr lang="ja-JP" altLang="en-US" dirty="0">
                <a:latin typeface="UD デジタル 教科書体 N-B" panose="02020700000000000000" pitchFamily="17" charset="-128"/>
                <a:ea typeface="UD デジタル 教科書体 N-B" panose="02020700000000000000" pitchFamily="17" charset="-128"/>
              </a:rPr>
              <a:t>にしてください。</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スピーカーを</a:t>
            </a:r>
            <a:r>
              <a:rPr lang="en-US" altLang="ja-JP" dirty="0">
                <a:latin typeface="UD デジタル 教科書体 N-B" panose="02020700000000000000" pitchFamily="17" charset="-128"/>
                <a:ea typeface="UD デジタル 教科書体 N-B" panose="02020700000000000000" pitchFamily="17" charset="-128"/>
              </a:rPr>
              <a:t>ON</a:t>
            </a:r>
            <a:r>
              <a:rPr lang="ja-JP" altLang="en-US" dirty="0">
                <a:latin typeface="UD デジタル 教科書体 N-B" panose="02020700000000000000" pitchFamily="17" charset="-128"/>
                <a:ea typeface="UD デジタル 教科書体 N-B" panose="02020700000000000000" pitchFamily="17" charset="-128"/>
              </a:rPr>
              <a:t>にする</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a:t>
            </a:r>
            <a:r>
              <a:rPr lang="ja-JP" altLang="en-US" dirty="0">
                <a:latin typeface="UD デジタル 教科書体 N-B" panose="02020700000000000000" pitchFamily="17" charset="-128"/>
                <a:ea typeface="UD デジタル 教科書体 N-B" panose="02020700000000000000" pitchFamily="17" charset="-128"/>
              </a:rPr>
              <a:t>赤枠③を</a:t>
            </a:r>
            <a:r>
              <a:rPr lang="en-US" altLang="ja-JP" dirty="0">
                <a:latin typeface="UD デジタル 教科書体 N-B" panose="02020700000000000000" pitchFamily="17" charset="-128"/>
                <a:ea typeface="UD デジタル 教科書体 N-B" panose="02020700000000000000" pitchFamily="17" charset="-128"/>
              </a:rPr>
              <a:t>ON</a:t>
            </a:r>
            <a:r>
              <a:rPr lang="ja-JP" altLang="en-US" dirty="0">
                <a:latin typeface="UD デジタル 教科書体 N-B" panose="02020700000000000000" pitchFamily="17" charset="-128"/>
                <a:ea typeface="UD デジタル 教科書体 N-B" panose="02020700000000000000" pitchFamily="17" charset="-128"/>
              </a:rPr>
              <a:t>にしてください。</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横のスライドで</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音量調節も可能です。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正方形/長方形 2">
            <a:extLst>
              <a:ext uri="{FF2B5EF4-FFF2-40B4-BE49-F238E27FC236}">
                <a16:creationId xmlns:a16="http://schemas.microsoft.com/office/drawing/2014/main" id="{031369A5-E389-D823-108E-8037A2B61F43}"/>
              </a:ext>
            </a:extLst>
          </p:cNvPr>
          <p:cNvSpPr/>
          <p:nvPr/>
        </p:nvSpPr>
        <p:spPr>
          <a:xfrm>
            <a:off x="1502426" y="3561127"/>
            <a:ext cx="534838" cy="3622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26F471FC-1712-99AD-29F6-A4B7736F5B0A}"/>
              </a:ext>
            </a:extLst>
          </p:cNvPr>
          <p:cNvSpPr txBox="1"/>
          <p:nvPr/>
        </p:nvSpPr>
        <p:spPr>
          <a:xfrm>
            <a:off x="1562096" y="3937852"/>
            <a:ext cx="415498" cy="369332"/>
          </a:xfrm>
          <a:prstGeom prst="rect">
            <a:avLst/>
          </a:prstGeom>
          <a:solidFill>
            <a:schemeClr val="bg1"/>
          </a:solidFill>
        </p:spPr>
        <p:txBody>
          <a:bodyPr wrap="none" rtlCol="0">
            <a:spAutoFit/>
          </a:bodyPr>
          <a:lstStyle/>
          <a:p>
            <a:r>
              <a:rPr kumimoji="1" lang="ja-JP" altLang="en-US" b="1" dirty="0">
                <a:solidFill>
                  <a:srgbClr val="FF0000"/>
                </a:solidFill>
              </a:rPr>
              <a:t>①</a:t>
            </a:r>
          </a:p>
        </p:txBody>
      </p:sp>
      <p:sp>
        <p:nvSpPr>
          <p:cNvPr id="8" name="正方形/長方形 7">
            <a:extLst>
              <a:ext uri="{FF2B5EF4-FFF2-40B4-BE49-F238E27FC236}">
                <a16:creationId xmlns:a16="http://schemas.microsoft.com/office/drawing/2014/main" id="{BB1BAA30-B85F-D780-F7E4-1550E87DF965}"/>
              </a:ext>
            </a:extLst>
          </p:cNvPr>
          <p:cNvSpPr/>
          <p:nvPr/>
        </p:nvSpPr>
        <p:spPr>
          <a:xfrm>
            <a:off x="3583259" y="2885633"/>
            <a:ext cx="327572" cy="3622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3483A347-9E53-65DE-9527-FA5288F9680E}"/>
              </a:ext>
            </a:extLst>
          </p:cNvPr>
          <p:cNvSpPr txBox="1"/>
          <p:nvPr/>
        </p:nvSpPr>
        <p:spPr>
          <a:xfrm>
            <a:off x="3457706" y="2449891"/>
            <a:ext cx="415498" cy="369332"/>
          </a:xfrm>
          <a:prstGeom prst="rect">
            <a:avLst/>
          </a:prstGeom>
          <a:solidFill>
            <a:schemeClr val="bg1"/>
          </a:solidFill>
        </p:spPr>
        <p:txBody>
          <a:bodyPr wrap="none" rtlCol="0">
            <a:spAutoFit/>
          </a:bodyPr>
          <a:lstStyle/>
          <a:p>
            <a:r>
              <a:rPr lang="ja-JP" altLang="en-US" b="1" dirty="0">
                <a:solidFill>
                  <a:srgbClr val="FF0000"/>
                </a:solidFill>
              </a:rPr>
              <a:t>②</a:t>
            </a:r>
            <a:endParaRPr kumimoji="1" lang="ja-JP" altLang="en-US" b="1" dirty="0">
              <a:solidFill>
                <a:srgbClr val="FF0000"/>
              </a:solidFill>
            </a:endParaRPr>
          </a:p>
        </p:txBody>
      </p:sp>
      <p:sp>
        <p:nvSpPr>
          <p:cNvPr id="10" name="正方形/長方形 9">
            <a:extLst>
              <a:ext uri="{FF2B5EF4-FFF2-40B4-BE49-F238E27FC236}">
                <a16:creationId xmlns:a16="http://schemas.microsoft.com/office/drawing/2014/main" id="{B5E4293B-8910-3811-7EC5-E980D442F0FB}"/>
              </a:ext>
            </a:extLst>
          </p:cNvPr>
          <p:cNvSpPr/>
          <p:nvPr/>
        </p:nvSpPr>
        <p:spPr>
          <a:xfrm>
            <a:off x="3976390" y="2901823"/>
            <a:ext cx="206318" cy="3622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7D8397F7-1976-AE87-3187-8B69C468127C}"/>
              </a:ext>
            </a:extLst>
          </p:cNvPr>
          <p:cNvSpPr txBox="1"/>
          <p:nvPr/>
        </p:nvSpPr>
        <p:spPr>
          <a:xfrm>
            <a:off x="3910831" y="2500111"/>
            <a:ext cx="415498" cy="369332"/>
          </a:xfrm>
          <a:prstGeom prst="rect">
            <a:avLst/>
          </a:prstGeom>
          <a:solidFill>
            <a:schemeClr val="bg1"/>
          </a:solidFill>
        </p:spPr>
        <p:txBody>
          <a:bodyPr wrap="none" rtlCol="0">
            <a:spAutoFit/>
          </a:bodyPr>
          <a:lstStyle/>
          <a:p>
            <a:r>
              <a:rPr kumimoji="1" lang="ja-JP" altLang="en-US" b="1" dirty="0">
                <a:solidFill>
                  <a:srgbClr val="FF0000"/>
                </a:solidFill>
              </a:rPr>
              <a:t>③</a:t>
            </a:r>
          </a:p>
        </p:txBody>
      </p:sp>
      <p:sp>
        <p:nvSpPr>
          <p:cNvPr id="12" name="正方形/長方形 11">
            <a:extLst>
              <a:ext uri="{FF2B5EF4-FFF2-40B4-BE49-F238E27FC236}">
                <a16:creationId xmlns:a16="http://schemas.microsoft.com/office/drawing/2014/main" id="{20CFAEFB-4315-A25F-5F22-3BFC745A68EE}"/>
              </a:ext>
            </a:extLst>
          </p:cNvPr>
          <p:cNvSpPr/>
          <p:nvPr/>
        </p:nvSpPr>
        <p:spPr>
          <a:xfrm>
            <a:off x="4180695" y="3020761"/>
            <a:ext cx="1142796" cy="1858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B723A0D1-0F8F-D6CB-6B5A-45279528437D}"/>
              </a:ext>
            </a:extLst>
          </p:cNvPr>
          <p:cNvSpPr txBox="1"/>
          <p:nvPr/>
        </p:nvSpPr>
        <p:spPr>
          <a:xfrm>
            <a:off x="4363956" y="2626501"/>
            <a:ext cx="1107996" cy="369332"/>
          </a:xfrm>
          <a:prstGeom prst="rect">
            <a:avLst/>
          </a:prstGeom>
          <a:solidFill>
            <a:schemeClr val="bg1"/>
          </a:solidFill>
        </p:spPr>
        <p:txBody>
          <a:bodyPr wrap="none" rtlCol="0">
            <a:spAutoFit/>
          </a:bodyPr>
          <a:lstStyle/>
          <a:p>
            <a:r>
              <a:rPr lang="ja-JP" altLang="en-US" b="1" dirty="0">
                <a:solidFill>
                  <a:srgbClr val="FF0000"/>
                </a:solidFill>
              </a:rPr>
              <a:t>音量調節</a:t>
            </a:r>
            <a:endParaRPr kumimoji="1" lang="ja-JP" altLang="en-US" b="1" dirty="0">
              <a:solidFill>
                <a:srgbClr val="FF0000"/>
              </a:solidFill>
            </a:endParaRPr>
          </a:p>
        </p:txBody>
      </p:sp>
      <p:sp>
        <p:nvSpPr>
          <p:cNvPr id="14" name="四角形: 角を丸くする 13">
            <a:hlinkClick r:id="" action="ppaction://hlinkshowjump?jump=firstslide"/>
            <a:extLst>
              <a:ext uri="{FF2B5EF4-FFF2-40B4-BE49-F238E27FC236}">
                <a16:creationId xmlns:a16="http://schemas.microsoft.com/office/drawing/2014/main" id="{DFD741D8-56CD-761C-73C1-8578F482AD34}"/>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5" name="四角形: 角を丸くする 14">
            <a:hlinkClick r:id="rId3" action="ppaction://hlinksldjump"/>
            <a:extLst>
              <a:ext uri="{FF2B5EF4-FFF2-40B4-BE49-F238E27FC236}">
                <a16:creationId xmlns:a16="http://schemas.microsoft.com/office/drawing/2014/main" id="{44E91E23-FE2B-538B-A2FC-586C0296380D}"/>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14547705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F155683F-A968-AF93-7AF5-F38DF54DDF0B}"/>
              </a:ext>
            </a:extLst>
          </p:cNvPr>
          <p:cNvPicPr>
            <a:picLocks noChangeAspect="1"/>
          </p:cNvPicPr>
          <p:nvPr/>
        </p:nvPicPr>
        <p:blipFill>
          <a:blip r:embed="rId2"/>
          <a:stretch>
            <a:fillRect/>
          </a:stretch>
        </p:blipFill>
        <p:spPr>
          <a:xfrm>
            <a:off x="5295271" y="1216827"/>
            <a:ext cx="1861046" cy="2120179"/>
          </a:xfrm>
          <a:prstGeom prst="rect">
            <a:avLst/>
          </a:prstGeom>
        </p:spPr>
      </p:pic>
      <p:pic>
        <p:nvPicPr>
          <p:cNvPr id="12" name="図 11">
            <a:extLst>
              <a:ext uri="{FF2B5EF4-FFF2-40B4-BE49-F238E27FC236}">
                <a16:creationId xmlns:a16="http://schemas.microsoft.com/office/drawing/2014/main" id="{3D05C404-A372-2412-A89F-FB854FA03158}"/>
              </a:ext>
            </a:extLst>
          </p:cNvPr>
          <p:cNvPicPr>
            <a:picLocks noChangeAspect="1"/>
          </p:cNvPicPr>
          <p:nvPr/>
        </p:nvPicPr>
        <p:blipFill>
          <a:blip r:embed="rId3"/>
          <a:stretch>
            <a:fillRect/>
          </a:stretch>
        </p:blipFill>
        <p:spPr>
          <a:xfrm>
            <a:off x="906247" y="1205461"/>
            <a:ext cx="4023732" cy="2518966"/>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fontScale="90000"/>
          </a:bodyPr>
          <a:lstStyle/>
          <a:p>
            <a:r>
              <a:rPr lang="ja-JP" altLang="en-US" sz="3200" dirty="0">
                <a:latin typeface="UD デジタル 教科書体 NK-B" panose="02020700000000000000" pitchFamily="18" charset="-128"/>
                <a:ea typeface="UD デジタル 教科書体 NK-B" panose="02020700000000000000" pitchFamily="18" charset="-128"/>
              </a:rPr>
              <a:t>他の人が開催した会議に参加するときは参加前に設定をする④</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734683" y="3821501"/>
            <a:ext cx="5181600" cy="2530355"/>
          </a:xfrm>
        </p:spPr>
        <p:txBody>
          <a:bodyPr>
            <a:normAutofit/>
          </a:bodyPr>
          <a:lstStyle/>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★カメラの切り替えをするとき</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①左の赤枠の歯車マークを押下</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②ビデオの設定が右側に表示される</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③使用する機器の分を選びます</a:t>
            </a:r>
            <a:endParaRPr lang="en-US" altLang="ja-JP" sz="2000"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14" name="正方形/長方形 13">
            <a:extLst>
              <a:ext uri="{FF2B5EF4-FFF2-40B4-BE49-F238E27FC236}">
                <a16:creationId xmlns:a16="http://schemas.microsoft.com/office/drawing/2014/main" id="{9B78EB3E-755F-AC64-5501-E6DB4904E30A}"/>
              </a:ext>
            </a:extLst>
          </p:cNvPr>
          <p:cNvSpPr/>
          <p:nvPr/>
        </p:nvSpPr>
        <p:spPr>
          <a:xfrm>
            <a:off x="2775777" y="2845320"/>
            <a:ext cx="284672" cy="3019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17C525C1-3DF2-DED5-5F1B-059740126CA3}"/>
              </a:ext>
            </a:extLst>
          </p:cNvPr>
          <p:cNvSpPr/>
          <p:nvPr/>
        </p:nvSpPr>
        <p:spPr>
          <a:xfrm>
            <a:off x="5295272" y="1596001"/>
            <a:ext cx="1246778" cy="6518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2E88B318-E77B-3A92-1CC5-E372A1A37EF8}"/>
              </a:ext>
            </a:extLst>
          </p:cNvPr>
          <p:cNvSpPr txBox="1"/>
          <p:nvPr/>
        </p:nvSpPr>
        <p:spPr>
          <a:xfrm>
            <a:off x="6542050" y="1773383"/>
            <a:ext cx="2608406" cy="369332"/>
          </a:xfrm>
          <a:prstGeom prst="rect">
            <a:avLst/>
          </a:prstGeom>
          <a:noFill/>
        </p:spPr>
        <p:txBody>
          <a:bodyPr wrap="non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a:t>
            </a:r>
            <a:r>
              <a:rPr kumimoji="1" lang="en-US" altLang="ja-JP" dirty="0">
                <a:latin typeface="UD デジタル 教科書体 N-B" panose="02020700000000000000" pitchFamily="17" charset="-128"/>
                <a:ea typeface="UD デジタル 教科書体 N-B" panose="02020700000000000000" pitchFamily="17" charset="-128"/>
              </a:rPr>
              <a:t>PC</a:t>
            </a:r>
            <a:r>
              <a:rPr kumimoji="1" lang="ja-JP" altLang="en-US" dirty="0">
                <a:latin typeface="UD デジタル 教科書体 N-B" panose="02020700000000000000" pitchFamily="17" charset="-128"/>
                <a:ea typeface="UD デジタル 教科書体 N-B" panose="02020700000000000000" pitchFamily="17" charset="-128"/>
              </a:rPr>
              <a:t>と</a:t>
            </a:r>
            <a:r>
              <a:rPr kumimoji="1" lang="en-US" altLang="ja-JP" dirty="0">
                <a:latin typeface="UD デジタル 教科書体 N-B" panose="02020700000000000000" pitchFamily="17" charset="-128"/>
                <a:ea typeface="UD デジタル 教科書体 N-B" panose="02020700000000000000" pitchFamily="17" charset="-128"/>
              </a:rPr>
              <a:t>WEB</a:t>
            </a:r>
            <a:r>
              <a:rPr kumimoji="1" lang="ja-JP" altLang="en-US" dirty="0">
                <a:latin typeface="UD デジタル 教科書体 N-B" panose="02020700000000000000" pitchFamily="17" charset="-128"/>
                <a:ea typeface="UD デジタル 教科書体 N-B" panose="02020700000000000000" pitchFamily="17" charset="-128"/>
              </a:rPr>
              <a:t>カメラの切替</a:t>
            </a:r>
          </a:p>
        </p:txBody>
      </p:sp>
      <p:sp>
        <p:nvSpPr>
          <p:cNvPr id="10" name="四角形: 角を丸くする 9">
            <a:hlinkClick r:id="" action="ppaction://hlinkshowjump?jump=firstslide"/>
            <a:extLst>
              <a:ext uri="{FF2B5EF4-FFF2-40B4-BE49-F238E27FC236}">
                <a16:creationId xmlns:a16="http://schemas.microsoft.com/office/drawing/2014/main" id="{CBB9D198-0346-268B-1E8C-73D191B52855}"/>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1" name="四角形: 角を丸くする 10">
            <a:hlinkClick r:id="rId4" action="ppaction://hlinksldjump"/>
            <a:extLst>
              <a:ext uri="{FF2B5EF4-FFF2-40B4-BE49-F238E27FC236}">
                <a16:creationId xmlns:a16="http://schemas.microsoft.com/office/drawing/2014/main" id="{AC0EE021-430F-40DD-21EB-029AA72D7A69}"/>
              </a:ext>
            </a:extLst>
          </p:cNvPr>
          <p:cNvSpPr/>
          <p:nvPr/>
        </p:nvSpPr>
        <p:spPr>
          <a:xfrm>
            <a:off x="7103949" y="6280726"/>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7" name="コンテンツ プレースホルダー 3">
            <a:extLst>
              <a:ext uri="{FF2B5EF4-FFF2-40B4-BE49-F238E27FC236}">
                <a16:creationId xmlns:a16="http://schemas.microsoft.com/office/drawing/2014/main" id="{85BB4CA9-9185-DCF2-D92F-2ACE7E78C8FC}"/>
              </a:ext>
            </a:extLst>
          </p:cNvPr>
          <p:cNvSpPr txBox="1">
            <a:spLocks/>
          </p:cNvSpPr>
          <p:nvPr/>
        </p:nvSpPr>
        <p:spPr>
          <a:xfrm>
            <a:off x="6172200" y="1253331"/>
            <a:ext cx="5181600" cy="49778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180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endParaRPr lang="en-US" altLang="ja-JP" sz="180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endParaRPr lang="en-US" altLang="ja-JP" sz="180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endParaRPr lang="en-US" altLang="ja-JP" sz="180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endParaRPr lang="en-US" altLang="ja-JP" sz="180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endParaRPr lang="en-US" altLang="ja-JP" sz="180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r>
              <a:rPr lang="ja-JP" altLang="en-US" sz="1800">
                <a:latin typeface="UD デジタル 教科書体 N-B" panose="02020700000000000000" pitchFamily="17" charset="-128"/>
                <a:ea typeface="UD デジタル 教科書体 N-B" panose="02020700000000000000" pitchFamily="17" charset="-128"/>
              </a:rPr>
              <a:t>○複数のカメラがあるときは使用する</a:t>
            </a:r>
            <a:endParaRPr lang="en-US" altLang="ja-JP" sz="180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r>
              <a:rPr lang="ja-JP" altLang="en-US" sz="1800">
                <a:latin typeface="UD デジタル 教科書体 N-B" panose="02020700000000000000" pitchFamily="17" charset="-128"/>
                <a:ea typeface="UD デジタル 教科書体 N-B" panose="02020700000000000000" pitchFamily="17" charset="-128"/>
              </a:rPr>
              <a:t>　カメラを選択してください</a:t>
            </a:r>
            <a:endParaRPr lang="en-US" altLang="ja-JP" sz="180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r>
              <a:rPr lang="ja-JP" altLang="en-US" sz="1800">
                <a:latin typeface="UD デジタル 教科書体 N-B" panose="02020700000000000000" pitchFamily="17" charset="-128"/>
                <a:ea typeface="UD デジタル 教科書体 N-B" panose="02020700000000000000" pitchFamily="17" charset="-128"/>
              </a:rPr>
              <a:t>○明るさの調整</a:t>
            </a:r>
            <a:endParaRPr lang="en-US" altLang="ja-JP" sz="180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r>
              <a:rPr lang="ja-JP" altLang="en-US" sz="1800">
                <a:latin typeface="UD デジタル 教科書体 N-B" panose="02020700000000000000" pitchFamily="17" charset="-128"/>
                <a:ea typeface="UD デジタル 教科書体 N-B" panose="02020700000000000000" pitchFamily="17" charset="-128"/>
              </a:rPr>
              <a:t>　映像の明るさで</a:t>
            </a:r>
            <a:r>
              <a:rPr lang="en-US" altLang="ja-JP" sz="1800">
                <a:latin typeface="UD デジタル 教科書体 N-B" panose="02020700000000000000" pitchFamily="17" charset="-128"/>
                <a:ea typeface="UD デジタル 教科書体 N-B" panose="02020700000000000000" pitchFamily="17" charset="-128"/>
              </a:rPr>
              <a:t>ON</a:t>
            </a:r>
            <a:r>
              <a:rPr lang="ja-JP" altLang="en-US" sz="1800">
                <a:latin typeface="UD デジタル 教科書体 N-B" panose="02020700000000000000" pitchFamily="17" charset="-128"/>
                <a:ea typeface="UD デジタル 教科書体 N-B" panose="02020700000000000000" pitchFamily="17" charset="-128"/>
              </a:rPr>
              <a:t>・</a:t>
            </a:r>
            <a:r>
              <a:rPr lang="en-US" altLang="ja-JP" sz="1800">
                <a:latin typeface="UD デジタル 教科書体 N-B" panose="02020700000000000000" pitchFamily="17" charset="-128"/>
                <a:ea typeface="UD デジタル 教科書体 N-B" panose="02020700000000000000" pitchFamily="17" charset="-128"/>
              </a:rPr>
              <a:t>OFF</a:t>
            </a:r>
            <a:r>
              <a:rPr lang="ja-JP" altLang="en-US" sz="1800">
                <a:latin typeface="UD デジタル 教科書体 N-B" panose="02020700000000000000" pitchFamily="17" charset="-128"/>
                <a:ea typeface="UD デジタル 教科書体 N-B" panose="02020700000000000000" pitchFamily="17" charset="-128"/>
              </a:rPr>
              <a:t>を決めてください。</a:t>
            </a:r>
            <a:endParaRPr lang="en-US" altLang="ja-JP" sz="180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r>
              <a:rPr lang="ja-JP" altLang="en-US" sz="1800">
                <a:latin typeface="UD デジタル 教科書体 N-B" panose="02020700000000000000" pitchFamily="17" charset="-128"/>
                <a:ea typeface="UD デジタル 教科書体 N-B" panose="02020700000000000000" pitchFamily="17" charset="-128"/>
              </a:rPr>
              <a:t>○マイビデオをミラーリングする</a:t>
            </a:r>
            <a:endParaRPr lang="en-US" altLang="ja-JP" sz="180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r>
              <a:rPr lang="ja-JP" altLang="en-US" sz="1800">
                <a:latin typeface="UD デジタル 教科書体 N-B" panose="02020700000000000000" pitchFamily="17" charset="-128"/>
                <a:ea typeface="UD デジタル 教科書体 N-B" panose="02020700000000000000" pitchFamily="17" charset="-128"/>
              </a:rPr>
              <a:t>　映像が左右反転するときに</a:t>
            </a:r>
            <a:r>
              <a:rPr lang="en-US" altLang="ja-JP" sz="1800">
                <a:latin typeface="UD デジタル 教科書体 N-B" panose="02020700000000000000" pitchFamily="17" charset="-128"/>
                <a:ea typeface="UD デジタル 教科書体 N-B" panose="02020700000000000000" pitchFamily="17" charset="-128"/>
              </a:rPr>
              <a:t>ON</a:t>
            </a:r>
            <a:r>
              <a:rPr lang="ja-JP" altLang="en-US" sz="1800">
                <a:latin typeface="UD デジタル 教科書体 N-B" panose="02020700000000000000" pitchFamily="17" charset="-128"/>
                <a:ea typeface="UD デジタル 教科書体 N-B" panose="02020700000000000000" pitchFamily="17" charset="-128"/>
              </a:rPr>
              <a:t>にします</a:t>
            </a:r>
            <a:endParaRPr lang="en-US" altLang="ja-JP" sz="18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6838777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AA972-95EA-A1F3-31F7-D51D5565D355}"/>
            </a:ext>
          </a:extLst>
        </p:cNvPr>
        <p:cNvGrpSpPr/>
        <p:nvPr/>
      </p:nvGrpSpPr>
      <p:grpSpPr>
        <a:xfrm>
          <a:off x="0" y="0"/>
          <a:ext cx="0" cy="0"/>
          <a:chOff x="0" y="0"/>
          <a:chExt cx="0" cy="0"/>
        </a:xfrm>
      </p:grpSpPr>
      <p:pic>
        <p:nvPicPr>
          <p:cNvPr id="17" name="図 16">
            <a:extLst>
              <a:ext uri="{FF2B5EF4-FFF2-40B4-BE49-F238E27FC236}">
                <a16:creationId xmlns:a16="http://schemas.microsoft.com/office/drawing/2014/main" id="{84CF9A37-224F-ED01-830D-DD24D86229AB}"/>
              </a:ext>
            </a:extLst>
          </p:cNvPr>
          <p:cNvPicPr>
            <a:picLocks noChangeAspect="1"/>
          </p:cNvPicPr>
          <p:nvPr/>
        </p:nvPicPr>
        <p:blipFill>
          <a:blip r:embed="rId2"/>
          <a:stretch>
            <a:fillRect/>
          </a:stretch>
        </p:blipFill>
        <p:spPr>
          <a:xfrm>
            <a:off x="5236789" y="1249967"/>
            <a:ext cx="2270976" cy="2904228"/>
          </a:xfrm>
          <a:prstGeom prst="rect">
            <a:avLst/>
          </a:prstGeom>
          <a:ln>
            <a:solidFill>
              <a:schemeClr val="tx1"/>
            </a:solidFill>
          </a:ln>
        </p:spPr>
      </p:pic>
      <p:pic>
        <p:nvPicPr>
          <p:cNvPr id="12" name="図 11">
            <a:extLst>
              <a:ext uri="{FF2B5EF4-FFF2-40B4-BE49-F238E27FC236}">
                <a16:creationId xmlns:a16="http://schemas.microsoft.com/office/drawing/2014/main" id="{EF1A46BA-D8A5-4597-D7FE-6516EBA63DAC}"/>
              </a:ext>
            </a:extLst>
          </p:cNvPr>
          <p:cNvPicPr>
            <a:picLocks noChangeAspect="1"/>
          </p:cNvPicPr>
          <p:nvPr/>
        </p:nvPicPr>
        <p:blipFill>
          <a:blip r:embed="rId3"/>
          <a:stretch>
            <a:fillRect/>
          </a:stretch>
        </p:blipFill>
        <p:spPr>
          <a:xfrm>
            <a:off x="906247" y="1205461"/>
            <a:ext cx="4023732" cy="2518966"/>
          </a:xfrm>
          <a:prstGeom prst="rect">
            <a:avLst/>
          </a:prstGeom>
          <a:ln>
            <a:solidFill>
              <a:schemeClr val="tx1"/>
            </a:solidFill>
          </a:ln>
        </p:spPr>
      </p:pic>
      <p:sp>
        <p:nvSpPr>
          <p:cNvPr id="2" name="タイトル 1">
            <a:extLst>
              <a:ext uri="{FF2B5EF4-FFF2-40B4-BE49-F238E27FC236}">
                <a16:creationId xmlns:a16="http://schemas.microsoft.com/office/drawing/2014/main" id="{8CEEC0DC-3AEC-A8BC-5D7B-5A4A03495F67}"/>
              </a:ext>
            </a:extLst>
          </p:cNvPr>
          <p:cNvSpPr>
            <a:spLocks noGrp="1"/>
          </p:cNvSpPr>
          <p:nvPr>
            <p:ph type="title"/>
          </p:nvPr>
        </p:nvSpPr>
        <p:spPr>
          <a:xfrm>
            <a:off x="838200" y="365125"/>
            <a:ext cx="10515600" cy="764935"/>
          </a:xfrm>
        </p:spPr>
        <p:txBody>
          <a:bodyPr>
            <a:normAutofit fontScale="90000"/>
          </a:bodyPr>
          <a:lstStyle/>
          <a:p>
            <a:r>
              <a:rPr lang="ja-JP" altLang="en-US" sz="3200" dirty="0">
                <a:latin typeface="UD デジタル 教科書体 NK-B" panose="02020700000000000000" pitchFamily="18" charset="-128"/>
                <a:ea typeface="UD デジタル 教科書体 NK-B" panose="02020700000000000000" pitchFamily="18" charset="-128"/>
              </a:rPr>
              <a:t>他の人が開催した会議に参加するときは参加前に設定をする⑤</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4" name="コンテンツ プレースホルダー 3">
            <a:extLst>
              <a:ext uri="{FF2B5EF4-FFF2-40B4-BE49-F238E27FC236}">
                <a16:creationId xmlns:a16="http://schemas.microsoft.com/office/drawing/2014/main" id="{B7C56584-4833-1CA9-965F-1671D25F6A0C}"/>
              </a:ext>
            </a:extLst>
          </p:cNvPr>
          <p:cNvSpPr>
            <a:spLocks noGrp="1"/>
          </p:cNvSpPr>
          <p:nvPr>
            <p:ph sz="half" idx="2"/>
          </p:nvPr>
        </p:nvSpPr>
        <p:spPr>
          <a:xfrm>
            <a:off x="734683" y="3821501"/>
            <a:ext cx="5181600" cy="2530355"/>
          </a:xfrm>
        </p:spPr>
        <p:txBody>
          <a:bodyPr>
            <a:normAutofit/>
          </a:bodyPr>
          <a:lstStyle/>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★マイクの切り替えをするとき</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①右の　　マークを押下</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②オーディオの設定が右側に表示される</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③使用する機器の分を選びます</a:t>
            </a:r>
            <a:endParaRPr lang="en-US" altLang="ja-JP" sz="2000"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39F50338-50DB-775D-C712-8797792DB008}"/>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14" name="正方形/長方形 13">
            <a:extLst>
              <a:ext uri="{FF2B5EF4-FFF2-40B4-BE49-F238E27FC236}">
                <a16:creationId xmlns:a16="http://schemas.microsoft.com/office/drawing/2014/main" id="{8E5A7F00-BA0D-80DD-A02D-0D768E11F243}"/>
              </a:ext>
            </a:extLst>
          </p:cNvPr>
          <p:cNvSpPr/>
          <p:nvPr/>
        </p:nvSpPr>
        <p:spPr>
          <a:xfrm>
            <a:off x="4014314" y="2324819"/>
            <a:ext cx="275188" cy="2027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18984E05-6F2C-7DF7-3459-2D36BA9BE6A5}"/>
              </a:ext>
            </a:extLst>
          </p:cNvPr>
          <p:cNvSpPr/>
          <p:nvPr/>
        </p:nvSpPr>
        <p:spPr>
          <a:xfrm>
            <a:off x="5295271" y="2475158"/>
            <a:ext cx="2102297" cy="7215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6027A678-6387-9F16-A5B0-41CF74033A63}"/>
              </a:ext>
            </a:extLst>
          </p:cNvPr>
          <p:cNvSpPr txBox="1"/>
          <p:nvPr/>
        </p:nvSpPr>
        <p:spPr>
          <a:xfrm>
            <a:off x="7376573" y="2651254"/>
            <a:ext cx="3300904" cy="369332"/>
          </a:xfrm>
          <a:prstGeom prst="rect">
            <a:avLst/>
          </a:prstGeom>
          <a:noFill/>
        </p:spPr>
        <p:txBody>
          <a:bodyPr wrap="non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a:t>
            </a:r>
            <a:r>
              <a:rPr kumimoji="1" lang="en-US" altLang="ja-JP" dirty="0">
                <a:latin typeface="UD デジタル 教科書体 N-B" panose="02020700000000000000" pitchFamily="17" charset="-128"/>
                <a:ea typeface="UD デジタル 教科書体 N-B" panose="02020700000000000000" pitchFamily="17" charset="-128"/>
              </a:rPr>
              <a:t>PC</a:t>
            </a:r>
            <a:r>
              <a:rPr kumimoji="1" lang="ja-JP" altLang="en-US" dirty="0">
                <a:latin typeface="UD デジタル 教科書体 N-B" panose="02020700000000000000" pitchFamily="17" charset="-128"/>
                <a:ea typeface="UD デジタル 教科書体 N-B" panose="02020700000000000000" pitchFamily="17" charset="-128"/>
              </a:rPr>
              <a:t>と</a:t>
            </a:r>
            <a:r>
              <a:rPr kumimoji="1" lang="en-US" altLang="ja-JP" dirty="0">
                <a:latin typeface="UD デジタル 教科書体 N-B" panose="02020700000000000000" pitchFamily="17" charset="-128"/>
                <a:ea typeface="UD デジタル 教科書体 N-B" panose="02020700000000000000" pitchFamily="17" charset="-128"/>
              </a:rPr>
              <a:t>WEB</a:t>
            </a:r>
            <a:r>
              <a:rPr kumimoji="1" lang="ja-JP" altLang="en-US" dirty="0">
                <a:latin typeface="UD デジタル 教科書体 N-B" panose="02020700000000000000" pitchFamily="17" charset="-128"/>
                <a:ea typeface="UD デジタル 教科書体 N-B" panose="02020700000000000000" pitchFamily="17" charset="-128"/>
              </a:rPr>
              <a:t>カメラのマイク切替</a:t>
            </a:r>
          </a:p>
        </p:txBody>
      </p:sp>
      <p:sp>
        <p:nvSpPr>
          <p:cNvPr id="10" name="四角形: 角を丸くする 9">
            <a:hlinkClick r:id="" action="ppaction://hlinkshowjump?jump=firstslide"/>
            <a:extLst>
              <a:ext uri="{FF2B5EF4-FFF2-40B4-BE49-F238E27FC236}">
                <a16:creationId xmlns:a16="http://schemas.microsoft.com/office/drawing/2014/main" id="{DE390C63-2477-8F01-7BF5-230128B49D92}"/>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1" name="四角形: 角を丸くする 10">
            <a:hlinkClick r:id="rId4" action="ppaction://hlinksldjump"/>
            <a:extLst>
              <a:ext uri="{FF2B5EF4-FFF2-40B4-BE49-F238E27FC236}">
                <a16:creationId xmlns:a16="http://schemas.microsoft.com/office/drawing/2014/main" id="{60174789-F4E7-4AA3-C36D-127EAC21D7D3}"/>
              </a:ext>
            </a:extLst>
          </p:cNvPr>
          <p:cNvSpPr/>
          <p:nvPr/>
        </p:nvSpPr>
        <p:spPr>
          <a:xfrm>
            <a:off x="7103949" y="6280726"/>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5" name="図 4">
            <a:extLst>
              <a:ext uri="{FF2B5EF4-FFF2-40B4-BE49-F238E27FC236}">
                <a16:creationId xmlns:a16="http://schemas.microsoft.com/office/drawing/2014/main" id="{6A7B1FB1-2182-51B7-83C0-F853A297775E}"/>
              </a:ext>
            </a:extLst>
          </p:cNvPr>
          <p:cNvPicPr>
            <a:picLocks noChangeAspect="1"/>
          </p:cNvPicPr>
          <p:nvPr/>
        </p:nvPicPr>
        <p:blipFill>
          <a:blip r:embed="rId5"/>
          <a:stretch>
            <a:fillRect/>
          </a:stretch>
        </p:blipFill>
        <p:spPr>
          <a:xfrm>
            <a:off x="1648729" y="4208922"/>
            <a:ext cx="362001" cy="400106"/>
          </a:xfrm>
          <a:prstGeom prst="rect">
            <a:avLst/>
          </a:prstGeom>
          <a:ln>
            <a:solidFill>
              <a:schemeClr val="tx1"/>
            </a:solidFill>
          </a:ln>
        </p:spPr>
      </p:pic>
      <p:sp>
        <p:nvSpPr>
          <p:cNvPr id="18" name="コンテンツ プレースホルダー 3">
            <a:extLst>
              <a:ext uri="{FF2B5EF4-FFF2-40B4-BE49-F238E27FC236}">
                <a16:creationId xmlns:a16="http://schemas.microsoft.com/office/drawing/2014/main" id="{A6411ABD-3D85-1C79-21C5-2618D4F9D953}"/>
              </a:ext>
            </a:extLst>
          </p:cNvPr>
          <p:cNvSpPr txBox="1">
            <a:spLocks/>
          </p:cNvSpPr>
          <p:nvPr/>
        </p:nvSpPr>
        <p:spPr>
          <a:xfrm>
            <a:off x="7566247" y="3196682"/>
            <a:ext cx="4502106" cy="2948434"/>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sz="1800" dirty="0">
                <a:latin typeface="UD デジタル 教科書体 N-B" panose="02020700000000000000" pitchFamily="17" charset="-128"/>
                <a:ea typeface="UD デジタル 教科書体 N-B" panose="02020700000000000000" pitchFamily="17" charset="-128"/>
              </a:rPr>
              <a:t>○スピーカーやマイクが複数ある場合</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sz="1800" dirty="0">
                <a:latin typeface="UD デジタル 教科書体 N-B" panose="02020700000000000000" pitchFamily="17" charset="-128"/>
                <a:ea typeface="UD デジタル 教科書体 N-B" panose="02020700000000000000" pitchFamily="17" charset="-128"/>
              </a:rPr>
              <a:t>　使用するものを選んでください。</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sz="1800" dirty="0">
                <a:latin typeface="UD デジタル 教科書体 N-B" panose="02020700000000000000" pitchFamily="17" charset="-128"/>
                <a:ea typeface="UD デジタル 教科書体 N-B" panose="02020700000000000000" pitchFamily="17" charset="-128"/>
              </a:rPr>
              <a:t>○空間オーディオ</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sz="1800" dirty="0">
                <a:latin typeface="UD デジタル 教科書体 N-B" panose="02020700000000000000" pitchFamily="17" charset="-128"/>
                <a:ea typeface="UD デジタル 教科書体 N-B" panose="02020700000000000000" pitchFamily="17" charset="-128"/>
              </a:rPr>
              <a:t>　</a:t>
            </a:r>
            <a:r>
              <a:rPr lang="en-US" altLang="ja-JP" sz="1800" dirty="0">
                <a:latin typeface="UD デジタル 教科書体 N-B" panose="02020700000000000000" pitchFamily="17" charset="-128"/>
                <a:ea typeface="UD デジタル 教科書体 N-B" panose="02020700000000000000" pitchFamily="17" charset="-128"/>
              </a:rPr>
              <a:t>Together </a:t>
            </a:r>
            <a:r>
              <a:rPr lang="ja-JP" altLang="en-US" sz="1800" dirty="0">
                <a:latin typeface="UD デジタル 教科書体 N-B" panose="02020700000000000000" pitchFamily="17" charset="-128"/>
                <a:ea typeface="UD デジタル 教科書体 N-B" panose="02020700000000000000" pitchFamily="17" charset="-128"/>
              </a:rPr>
              <a:t>モード、ギャラリー、発言者ビューでそれぞれの場所から音が聞こえてくるように設定できます</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sz="1800" dirty="0">
                <a:latin typeface="UD デジタル 教科書体 N-B" panose="02020700000000000000" pitchFamily="17" charset="-128"/>
                <a:ea typeface="UD デジタル 教科書体 N-B" panose="02020700000000000000" pitchFamily="17" charset="-128"/>
              </a:rPr>
              <a:t>○ノイズ抑制</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sz="1800" dirty="0">
                <a:latin typeface="UD デジタル 教科書体 N-B" panose="02020700000000000000" pitchFamily="17" charset="-128"/>
                <a:ea typeface="UD デジタル 教科書体 N-B" panose="02020700000000000000" pitchFamily="17" charset="-128"/>
              </a:rPr>
              <a:t>　</a:t>
            </a:r>
            <a:r>
              <a:rPr lang="en-US" altLang="ja-JP" sz="1800" dirty="0">
                <a:latin typeface="UD デジタル 教科書体 N-B" panose="02020700000000000000" pitchFamily="17" charset="-128"/>
                <a:ea typeface="UD デジタル 教科書体 N-B" panose="02020700000000000000" pitchFamily="17" charset="-128"/>
              </a:rPr>
              <a:t>ON</a:t>
            </a:r>
            <a:r>
              <a:rPr lang="ja-JP" altLang="en-US" sz="1800" dirty="0">
                <a:latin typeface="UD デジタル 教科書体 N-B" panose="02020700000000000000" pitchFamily="17" charset="-128"/>
                <a:ea typeface="UD デジタル 教科書体 N-B" panose="02020700000000000000" pitchFamily="17" charset="-128"/>
              </a:rPr>
              <a:t>にすると周囲のノイズが聞こえにくくなり、マイクの音が取りやすくなります。</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endParaRPr lang="en-US" altLang="ja-JP" sz="18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4533482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rmAutofit/>
          </a:bodyPr>
          <a:lstStyle/>
          <a:p>
            <a:r>
              <a:rPr kumimoji="1" lang="en-US" altLang="ja-JP" sz="5400" dirty="0">
                <a:latin typeface="UD デジタル 教科書体 N-B" panose="02020700000000000000" pitchFamily="17" charset="-128"/>
                <a:ea typeface="UD デジタル 教科書体 N-B" panose="02020700000000000000" pitchFamily="17" charset="-128"/>
              </a:rPr>
              <a:t>【5-3】</a:t>
            </a:r>
            <a:r>
              <a:rPr kumimoji="1" lang="ja-JP" altLang="en-US" sz="5400" dirty="0">
                <a:latin typeface="UD デジタル 教科書体 N-B" panose="02020700000000000000" pitchFamily="17" charset="-128"/>
                <a:ea typeface="UD デジタル 教科書体 N-B" panose="02020700000000000000" pitchFamily="17" charset="-128"/>
              </a:rPr>
              <a:t>会議開催中に使う機能</a:t>
            </a:r>
          </a:p>
        </p:txBody>
      </p:sp>
      <p:sp>
        <p:nvSpPr>
          <p:cNvPr id="3" name="四角形: 角を丸くする 2">
            <a:hlinkClick r:id="" action="ppaction://hlinkshowjump?jump=firstslide"/>
            <a:extLst>
              <a:ext uri="{FF2B5EF4-FFF2-40B4-BE49-F238E27FC236}">
                <a16:creationId xmlns:a16="http://schemas.microsoft.com/office/drawing/2014/main" id="{9EBDC814-855D-3CFA-2536-F8B1A438A2B1}"/>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4" name="四角形: 角を丸くする 3">
            <a:hlinkClick r:id="rId2" action="ppaction://hlinksldjump"/>
            <a:extLst>
              <a:ext uri="{FF2B5EF4-FFF2-40B4-BE49-F238E27FC236}">
                <a16:creationId xmlns:a16="http://schemas.microsoft.com/office/drawing/2014/main" id="{6B618DB4-9A40-E626-B714-7A53B0D802FD}"/>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3826985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550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◆会議中に参加者を確認するときは参加者を押します。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①会議に参加している人は上の方に</a:t>
            </a:r>
            <a:r>
              <a:rPr lang="ja-JP" altLang="en-US" dirty="0">
                <a:latin typeface="UD デジタル 教科書体 N-B" panose="02020700000000000000" pitchFamily="17" charset="-128"/>
                <a:ea typeface="UD デジタル 教科書体 N-B" panose="02020700000000000000" pitchFamily="17" charset="-128"/>
              </a:rPr>
              <a:t>表示されます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②会議に参加していない人は「</a:t>
            </a:r>
            <a:r>
              <a:rPr lang="ja-JP" altLang="en-US" dirty="0">
                <a:latin typeface="UD デジタル 教科書体 N-B" panose="02020700000000000000" pitchFamily="17" charset="-128"/>
                <a:ea typeface="UD デジタル 教科書体 N-B" panose="02020700000000000000" pitchFamily="17" charset="-128"/>
              </a:rPr>
              <a:t>候補」として表示されます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③参加している人の横にある</a:t>
            </a:r>
            <a:r>
              <a:rPr lang="ja-JP" altLang="en-US" dirty="0">
                <a:latin typeface="UD デジタル 教科書体 N-B" panose="02020700000000000000" pitchFamily="17" charset="-128"/>
                <a:ea typeface="UD デジタル 教科書体 N-B" panose="02020700000000000000" pitchFamily="17" charset="-128"/>
              </a:rPr>
              <a:t>マイクマークを</a:t>
            </a:r>
            <a:r>
              <a:rPr lang="en-US" altLang="ja-JP" dirty="0">
                <a:latin typeface="UD デジタル 教科書体 N-B" panose="02020700000000000000" pitchFamily="17" charset="-128"/>
                <a:ea typeface="UD デジタル 教科書体 N-B" panose="02020700000000000000" pitchFamily="17" charset="-128"/>
              </a:rPr>
              <a:t>ON</a:t>
            </a:r>
            <a:r>
              <a:rPr lang="ja-JP" altLang="en-US" dirty="0">
                <a:latin typeface="UD デジタル 教科書体 N-B" panose="02020700000000000000" pitchFamily="17" charset="-128"/>
                <a:ea typeface="UD デジタル 教科書体 N-B" panose="02020700000000000000" pitchFamily="17" charset="-128"/>
              </a:rPr>
              <a:t>にすると</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その人のマイクを</a:t>
            </a:r>
            <a:r>
              <a:rPr lang="en-US" altLang="ja-JP" dirty="0">
                <a:latin typeface="UD デジタル 教科書体 N-B" panose="02020700000000000000" pitchFamily="17" charset="-128"/>
                <a:ea typeface="UD デジタル 教科書体 N-B" panose="02020700000000000000" pitchFamily="17" charset="-128"/>
              </a:rPr>
              <a:t>ON</a:t>
            </a:r>
            <a:r>
              <a:rPr lang="ja-JP" altLang="en-US" dirty="0">
                <a:latin typeface="UD デジタル 教科書体 N-B" panose="02020700000000000000" pitchFamily="17" charset="-128"/>
                <a:ea typeface="UD デジタル 教科書体 N-B" panose="02020700000000000000" pitchFamily="17" charset="-128"/>
              </a:rPr>
              <a:t>にすることができます。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④参加している人の横にある</a:t>
            </a:r>
            <a:r>
              <a:rPr lang="ja-JP" altLang="en-US" dirty="0">
                <a:latin typeface="UD デジタル 教科書体 N-B" panose="02020700000000000000" pitchFamily="17" charset="-128"/>
                <a:ea typeface="UD デジタル 教科書体 N-B" panose="02020700000000000000" pitchFamily="17" charset="-128"/>
              </a:rPr>
              <a:t>カメラマークを</a:t>
            </a:r>
            <a:r>
              <a:rPr lang="en-US" altLang="ja-JP" dirty="0">
                <a:latin typeface="UD デジタル 教科書体 N-B" panose="02020700000000000000" pitchFamily="17" charset="-128"/>
                <a:ea typeface="UD デジタル 教科書体 N-B" panose="02020700000000000000" pitchFamily="17" charset="-128"/>
              </a:rPr>
              <a:t>ON</a:t>
            </a:r>
            <a:r>
              <a:rPr lang="ja-JP" altLang="en-US" dirty="0">
                <a:latin typeface="UD デジタル 教科書体 N-B" panose="02020700000000000000" pitchFamily="17" charset="-128"/>
                <a:ea typeface="UD デジタル 教科書体 N-B" panose="02020700000000000000" pitchFamily="17" charset="-128"/>
              </a:rPr>
              <a:t>にすると</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その人のカメラを</a:t>
            </a:r>
            <a:r>
              <a:rPr lang="en-US" altLang="ja-JP" dirty="0">
                <a:latin typeface="UD デジタル 教科書体 N-B" panose="02020700000000000000" pitchFamily="17" charset="-128"/>
                <a:ea typeface="UD デジタル 教科書体 N-B" panose="02020700000000000000" pitchFamily="17" charset="-128"/>
              </a:rPr>
              <a:t>ON</a:t>
            </a:r>
            <a:r>
              <a:rPr lang="ja-JP" altLang="en-US" dirty="0">
                <a:latin typeface="UD デジタル 教科書体 N-B" panose="02020700000000000000" pitchFamily="17" charset="-128"/>
                <a:ea typeface="UD デジタル 教科書体 N-B" panose="02020700000000000000" pitchFamily="17" charset="-128"/>
              </a:rPr>
              <a:t>にすることができます。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参加者を確認するとき</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矢印: 右 7">
            <a:extLst>
              <a:ext uri="{FF2B5EF4-FFF2-40B4-BE49-F238E27FC236}">
                <a16:creationId xmlns:a16="http://schemas.microsoft.com/office/drawing/2014/main" id="{16629FF0-2FBF-7F68-D521-9A3F5D58FBB1}"/>
              </a:ext>
            </a:extLst>
          </p:cNvPr>
          <p:cNvSpPr/>
          <p:nvPr/>
        </p:nvSpPr>
        <p:spPr>
          <a:xfrm>
            <a:off x="6205266" y="1818073"/>
            <a:ext cx="1032295" cy="41217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9" name="四角形: 角を丸くする 8">
            <a:hlinkClick r:id="" action="ppaction://hlinkshowjump?jump=firstslide"/>
            <a:extLst>
              <a:ext uri="{FF2B5EF4-FFF2-40B4-BE49-F238E27FC236}">
                <a16:creationId xmlns:a16="http://schemas.microsoft.com/office/drawing/2014/main" id="{8806ABB0-E62F-31D9-013E-3C45D19E7E77}"/>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1" name="四角形: 角を丸くする 10">
            <a:hlinkClick r:id="rId2" action="ppaction://hlinksldjump"/>
            <a:extLst>
              <a:ext uri="{FF2B5EF4-FFF2-40B4-BE49-F238E27FC236}">
                <a16:creationId xmlns:a16="http://schemas.microsoft.com/office/drawing/2014/main" id="{B04E0677-9462-538A-560F-08AF5229B633}"/>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0" name="図 9">
            <a:extLst>
              <a:ext uri="{FF2B5EF4-FFF2-40B4-BE49-F238E27FC236}">
                <a16:creationId xmlns:a16="http://schemas.microsoft.com/office/drawing/2014/main" id="{D6185149-334C-4909-561C-E46F5D3796AE}"/>
              </a:ext>
            </a:extLst>
          </p:cNvPr>
          <p:cNvPicPr>
            <a:picLocks noChangeAspect="1"/>
          </p:cNvPicPr>
          <p:nvPr/>
        </p:nvPicPr>
        <p:blipFill>
          <a:blip r:embed="rId3"/>
          <a:stretch>
            <a:fillRect/>
          </a:stretch>
        </p:blipFill>
        <p:spPr>
          <a:xfrm>
            <a:off x="838200" y="1668192"/>
            <a:ext cx="4610743" cy="562053"/>
          </a:xfrm>
          <a:prstGeom prst="rect">
            <a:avLst/>
          </a:prstGeom>
          <a:ln>
            <a:solidFill>
              <a:schemeClr val="tx1"/>
            </a:solidFill>
          </a:ln>
        </p:spPr>
      </p:pic>
      <p:sp>
        <p:nvSpPr>
          <p:cNvPr id="7" name="正方形/長方形 6">
            <a:extLst>
              <a:ext uri="{FF2B5EF4-FFF2-40B4-BE49-F238E27FC236}">
                <a16:creationId xmlns:a16="http://schemas.microsoft.com/office/drawing/2014/main" id="{83B0C306-F347-67E3-1EC9-BD0D3A60C8AB}"/>
              </a:ext>
            </a:extLst>
          </p:cNvPr>
          <p:cNvSpPr/>
          <p:nvPr/>
        </p:nvSpPr>
        <p:spPr>
          <a:xfrm>
            <a:off x="2068153" y="1668192"/>
            <a:ext cx="414659" cy="5400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4" name="図 13">
            <a:extLst>
              <a:ext uri="{FF2B5EF4-FFF2-40B4-BE49-F238E27FC236}">
                <a16:creationId xmlns:a16="http://schemas.microsoft.com/office/drawing/2014/main" id="{E87A2EBB-732C-F748-B0AB-1610DD22D2A6}"/>
              </a:ext>
            </a:extLst>
          </p:cNvPr>
          <p:cNvPicPr>
            <a:picLocks noChangeAspect="1"/>
          </p:cNvPicPr>
          <p:nvPr/>
        </p:nvPicPr>
        <p:blipFill>
          <a:blip r:embed="rId4"/>
          <a:stretch>
            <a:fillRect/>
          </a:stretch>
        </p:blipFill>
        <p:spPr>
          <a:xfrm>
            <a:off x="7423027" y="1335906"/>
            <a:ext cx="2886478" cy="3543795"/>
          </a:xfrm>
          <a:prstGeom prst="rect">
            <a:avLst/>
          </a:prstGeom>
          <a:ln>
            <a:solidFill>
              <a:schemeClr val="tx1"/>
            </a:solidFill>
          </a:ln>
        </p:spPr>
      </p:pic>
    </p:spTree>
    <p:extLst>
      <p:ext uri="{BB962C8B-B14F-4D97-AF65-F5344CB8AC3E}">
        <p14:creationId xmlns:p14="http://schemas.microsoft.com/office/powerpoint/2010/main" val="16205864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7FA6D633-B70C-1B8C-C2CF-5AFD6B0197FE}"/>
              </a:ext>
            </a:extLst>
          </p:cNvPr>
          <p:cNvPicPr>
            <a:picLocks noChangeAspect="1"/>
          </p:cNvPicPr>
          <p:nvPr/>
        </p:nvPicPr>
        <p:blipFill>
          <a:blip r:embed="rId2"/>
          <a:stretch>
            <a:fillRect/>
          </a:stretch>
        </p:blipFill>
        <p:spPr>
          <a:xfrm>
            <a:off x="990100" y="1547853"/>
            <a:ext cx="2943636" cy="1086002"/>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簡単に出欠をとる方法</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199" y="1253330"/>
            <a:ext cx="8745747" cy="4977889"/>
          </a:xfrm>
        </p:spPr>
        <p:txBody>
          <a:bodyPr>
            <a:normAutofit fontScale="92500" lnSpcReduction="1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①会議後すぐにチャットで</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と送ります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②このチャットにいいねを押してもらい、いいねの数を　見ることで参加者数が分かります。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③誰が出席しているのか名前を見たい場合は、</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ひとつ前のスライドのように、</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「参加者」を押して、名前を見てください。</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D48BA945-48CB-7AFB-D8DC-C070B3665673}"/>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sp>
        <p:nvSpPr>
          <p:cNvPr id="4" name="四角形: 角を丸くする 3">
            <a:hlinkClick r:id="rId3" action="ppaction://hlinksldjump"/>
            <a:extLst>
              <a:ext uri="{FF2B5EF4-FFF2-40B4-BE49-F238E27FC236}">
                <a16:creationId xmlns:a16="http://schemas.microsoft.com/office/drawing/2014/main" id="{0290D71B-1301-4FF3-C5CF-1172D2C6634D}"/>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【5】</a:t>
            </a:r>
            <a:r>
              <a:rPr kumimoji="1" lang="ja-JP" altLang="en-US" sz="1400" dirty="0">
                <a:solidFill>
                  <a:schemeClr val="tx1"/>
                </a:solidFill>
              </a:rPr>
              <a:t>オンライン授業</a:t>
            </a:r>
            <a:r>
              <a:rPr kumimoji="1" lang="en-US" altLang="ja-JP" sz="1400" dirty="0">
                <a:solidFill>
                  <a:schemeClr val="tx1"/>
                </a:solidFill>
              </a:rPr>
              <a:t>TOP</a:t>
            </a:r>
            <a:r>
              <a:rPr kumimoji="1" lang="ja-JP" altLang="en-US" sz="1400" dirty="0">
                <a:solidFill>
                  <a:schemeClr val="tx1"/>
                </a:solidFill>
              </a:rPr>
              <a:t>へ</a:t>
            </a:r>
          </a:p>
        </p:txBody>
      </p:sp>
    </p:spTree>
    <p:extLst>
      <p:ext uri="{BB962C8B-B14F-4D97-AF65-F5344CB8AC3E}">
        <p14:creationId xmlns:p14="http://schemas.microsoft.com/office/powerpoint/2010/main" val="19275369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856547"/>
            <a:ext cx="5181600" cy="4977889"/>
          </a:xfrm>
        </p:spPr>
        <p:txBody>
          <a:bodyPr>
            <a:normAutofit/>
          </a:bodyPr>
          <a:lstStyle/>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★カメラの</a:t>
            </a:r>
            <a:r>
              <a:rPr lang="en-US" altLang="ja-JP" dirty="0">
                <a:latin typeface="UD デジタル 教科書体 N-B" panose="02020700000000000000" pitchFamily="17" charset="-128"/>
                <a:ea typeface="UD デジタル 教科書体 N-B" panose="02020700000000000000" pitchFamily="17" charset="-128"/>
              </a:rPr>
              <a:t>ON</a:t>
            </a:r>
            <a:r>
              <a:rPr lang="ja-JP" altLang="en-US" dirty="0">
                <a:latin typeface="UD デジタル 教科書体 N-B" panose="02020700000000000000" pitchFamily="17" charset="-128"/>
                <a:ea typeface="UD デジタル 教科書体 N-B" panose="02020700000000000000" pitchFamily="17" charset="-128"/>
              </a:rPr>
              <a:t>と</a:t>
            </a:r>
            <a:r>
              <a:rPr lang="en-US" altLang="ja-JP" dirty="0">
                <a:latin typeface="UD デジタル 教科書体 N-B" panose="02020700000000000000" pitchFamily="17" charset="-128"/>
                <a:ea typeface="UD デジタル 教科書体 N-B" panose="02020700000000000000" pitchFamily="17" charset="-128"/>
              </a:rPr>
              <a:t>OFF</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カメラのボタンを押すことで</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ON</a:t>
            </a:r>
            <a:r>
              <a:rPr lang="ja-JP" altLang="en-US" dirty="0">
                <a:latin typeface="UD デジタル 教科書体 N-B" panose="02020700000000000000" pitchFamily="17" charset="-128"/>
                <a:ea typeface="UD デジタル 教科書体 N-B" panose="02020700000000000000" pitchFamily="17" charset="-128"/>
              </a:rPr>
              <a:t>と</a:t>
            </a:r>
            <a:r>
              <a:rPr lang="en-US" altLang="ja-JP" dirty="0">
                <a:latin typeface="UD デジタル 教科書体 N-B" panose="02020700000000000000" pitchFamily="17" charset="-128"/>
                <a:ea typeface="UD デジタル 教科書体 N-B" panose="02020700000000000000" pitchFamily="17" charset="-128"/>
              </a:rPr>
              <a:t>OFF</a:t>
            </a:r>
            <a:r>
              <a:rPr lang="ja-JP" altLang="en-US" dirty="0">
                <a:latin typeface="UD デジタル 教科書体 N-B" panose="02020700000000000000" pitchFamily="17" charset="-128"/>
                <a:ea typeface="UD デジタル 教科書体 N-B" panose="02020700000000000000" pitchFamily="17" charset="-128"/>
              </a:rPr>
              <a:t>を切り替えます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　カメラ</a:t>
            </a:r>
            <a:r>
              <a:rPr lang="en-US" altLang="ja-JP" dirty="0">
                <a:latin typeface="UD デジタル 教科書体 N-B" panose="02020700000000000000" pitchFamily="17" charset="-128"/>
                <a:ea typeface="UD デジタル 教科書体 N-B" panose="02020700000000000000" pitchFamily="17" charset="-128"/>
              </a:rPr>
              <a:t>OFF</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　カメラ</a:t>
            </a:r>
            <a:r>
              <a:rPr lang="en-US" altLang="ja-JP" dirty="0">
                <a:latin typeface="UD デジタル 教科書体 N-B" panose="02020700000000000000" pitchFamily="17" charset="-128"/>
                <a:ea typeface="UD デジタル 教科書体 N-B" panose="02020700000000000000" pitchFamily="17" charset="-128"/>
              </a:rPr>
              <a:t>ON</a:t>
            </a:r>
          </a:p>
        </p:txBody>
      </p:sp>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カメラ・マイクの</a:t>
            </a:r>
            <a:r>
              <a:rPr kumimoji="1" lang="en-US" altLang="ja-JP" sz="3200" dirty="0">
                <a:latin typeface="UD デジタル 教科書体 NK-B" panose="02020700000000000000" pitchFamily="18" charset="-128"/>
                <a:ea typeface="UD デジタル 教科書体 NK-B" panose="02020700000000000000" pitchFamily="18" charset="-128"/>
              </a:rPr>
              <a:t>ON</a:t>
            </a:r>
            <a:r>
              <a:rPr kumimoji="1" lang="ja-JP" altLang="en-US" sz="3200" dirty="0">
                <a:latin typeface="UD デジタル 教科書体 NK-B" panose="02020700000000000000" pitchFamily="18" charset="-128"/>
                <a:ea typeface="UD デジタル 教科書体 NK-B" panose="02020700000000000000" pitchFamily="18" charset="-128"/>
              </a:rPr>
              <a:t>と</a:t>
            </a:r>
            <a:r>
              <a:rPr kumimoji="1" lang="en-US" altLang="ja-JP" sz="3200" dirty="0">
                <a:latin typeface="UD デジタル 教科書体 NK-B" panose="02020700000000000000" pitchFamily="18" charset="-128"/>
                <a:ea typeface="UD デジタル 教科書体 NK-B" panose="02020700000000000000" pitchFamily="18" charset="-128"/>
              </a:rPr>
              <a:t>OFF</a:t>
            </a:r>
            <a:r>
              <a:rPr kumimoji="1" lang="ja-JP" altLang="en-US" sz="3200" dirty="0">
                <a:latin typeface="UD デジタル 教科書体 NK-B" panose="02020700000000000000" pitchFamily="18" charset="-128"/>
                <a:ea typeface="UD デジタル 教科書体 NK-B" panose="02020700000000000000" pitchFamily="18" charset="-128"/>
              </a:rPr>
              <a:t>の切り替え</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175725"/>
            <a:ext cx="5181600" cy="4977891"/>
          </a:xfrm>
        </p:spPr>
        <p:txBody>
          <a:bodyPr>
            <a:normAutofit/>
          </a:bodyPr>
          <a:lstStyle/>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★マイクの</a:t>
            </a:r>
            <a:r>
              <a:rPr kumimoji="1" lang="en-US" altLang="ja-JP" dirty="0">
                <a:latin typeface="UD デジタル 教科書体 N-B" panose="02020700000000000000" pitchFamily="17" charset="-128"/>
                <a:ea typeface="UD デジタル 教科書体 N-B" panose="02020700000000000000" pitchFamily="17" charset="-128"/>
              </a:rPr>
              <a:t>ON</a:t>
            </a:r>
            <a:r>
              <a:rPr kumimoji="1" lang="ja-JP" altLang="en-US" dirty="0">
                <a:latin typeface="UD デジタル 教科書体 N-B" panose="02020700000000000000" pitchFamily="17" charset="-128"/>
                <a:ea typeface="UD デジタル 教科書体 N-B" panose="02020700000000000000" pitchFamily="17" charset="-128"/>
              </a:rPr>
              <a:t>と</a:t>
            </a:r>
            <a:r>
              <a:rPr kumimoji="1" lang="en-US" altLang="ja-JP" dirty="0">
                <a:latin typeface="UD デジタル 教科書体 N-B" panose="02020700000000000000" pitchFamily="17" charset="-128"/>
                <a:ea typeface="UD デジタル 教科書体 N-B" panose="02020700000000000000" pitchFamily="17" charset="-128"/>
              </a:rPr>
              <a:t>OFF</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マイクのボタンを押すことで</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ON</a:t>
            </a:r>
            <a:r>
              <a:rPr lang="ja-JP" altLang="en-US" dirty="0">
                <a:latin typeface="UD デジタル 教科書体 N-B" panose="02020700000000000000" pitchFamily="17" charset="-128"/>
                <a:ea typeface="UD デジタル 教科書体 N-B" panose="02020700000000000000" pitchFamily="17" charset="-128"/>
              </a:rPr>
              <a:t>と</a:t>
            </a:r>
            <a:r>
              <a:rPr lang="en-US" altLang="ja-JP" dirty="0">
                <a:latin typeface="UD デジタル 教科書体 N-B" panose="02020700000000000000" pitchFamily="17" charset="-128"/>
                <a:ea typeface="UD デジタル 教科書体 N-B" panose="02020700000000000000" pitchFamily="17" charset="-128"/>
              </a:rPr>
              <a:t>OFF</a:t>
            </a:r>
            <a:r>
              <a:rPr lang="ja-JP" altLang="en-US" dirty="0">
                <a:latin typeface="UD デジタル 教科書体 N-B" panose="02020700000000000000" pitchFamily="17" charset="-128"/>
                <a:ea typeface="UD デジタル 教科書体 N-B" panose="02020700000000000000" pitchFamily="17" charset="-128"/>
              </a:rPr>
              <a:t>を切り替えます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マイク</a:t>
            </a:r>
            <a:r>
              <a:rPr lang="en-US" altLang="ja-JP" dirty="0">
                <a:latin typeface="UD デジタル 教科書体 N-B" panose="02020700000000000000" pitchFamily="17" charset="-128"/>
                <a:ea typeface="UD デジタル 教科書体 N-B" panose="02020700000000000000" pitchFamily="17" charset="-128"/>
              </a:rPr>
              <a:t>OFF</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マイク</a:t>
            </a:r>
            <a:r>
              <a:rPr lang="en-US" altLang="ja-JP" dirty="0">
                <a:latin typeface="UD デジタル 教科書体 N-B" panose="02020700000000000000" pitchFamily="17" charset="-128"/>
                <a:ea typeface="UD デジタル 教科書体 N-B" panose="02020700000000000000" pitchFamily="17" charset="-128"/>
              </a:rPr>
              <a:t>ON</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D912F0BB-D432-A292-955D-88EC1633A023}"/>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0" name="四角形: 角を丸くする 9">
            <a:hlinkClick r:id="rId2" action="ppaction://hlinksldjump"/>
            <a:extLst>
              <a:ext uri="{FF2B5EF4-FFF2-40B4-BE49-F238E27FC236}">
                <a16:creationId xmlns:a16="http://schemas.microsoft.com/office/drawing/2014/main" id="{F8955CDD-9639-AA7E-6525-4319717D2F13}"/>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2" name="図 11">
            <a:extLst>
              <a:ext uri="{FF2B5EF4-FFF2-40B4-BE49-F238E27FC236}">
                <a16:creationId xmlns:a16="http://schemas.microsoft.com/office/drawing/2014/main" id="{E18C8405-0C23-242F-3D34-2255EF3854D4}"/>
              </a:ext>
            </a:extLst>
          </p:cNvPr>
          <p:cNvPicPr>
            <a:picLocks noChangeAspect="1"/>
          </p:cNvPicPr>
          <p:nvPr/>
        </p:nvPicPr>
        <p:blipFill>
          <a:blip r:embed="rId3"/>
          <a:stretch>
            <a:fillRect/>
          </a:stretch>
        </p:blipFill>
        <p:spPr>
          <a:xfrm>
            <a:off x="838200" y="1229756"/>
            <a:ext cx="6668431" cy="619211"/>
          </a:xfrm>
          <a:prstGeom prst="rect">
            <a:avLst/>
          </a:prstGeom>
        </p:spPr>
      </p:pic>
      <p:sp>
        <p:nvSpPr>
          <p:cNvPr id="9" name="正方形/長方形 8">
            <a:extLst>
              <a:ext uri="{FF2B5EF4-FFF2-40B4-BE49-F238E27FC236}">
                <a16:creationId xmlns:a16="http://schemas.microsoft.com/office/drawing/2014/main" id="{EF3E6B00-FBDA-A69E-0F48-467F734AB9E9}"/>
              </a:ext>
            </a:extLst>
          </p:cNvPr>
          <p:cNvSpPr/>
          <p:nvPr/>
        </p:nvSpPr>
        <p:spPr>
          <a:xfrm>
            <a:off x="6172200" y="1264792"/>
            <a:ext cx="659246" cy="561688"/>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DBB41C1A-3F02-75E0-17D8-65A67A8A634B}"/>
              </a:ext>
            </a:extLst>
          </p:cNvPr>
          <p:cNvSpPr/>
          <p:nvPr/>
        </p:nvSpPr>
        <p:spPr>
          <a:xfrm>
            <a:off x="5512954" y="1277242"/>
            <a:ext cx="659246" cy="5429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8" name="図 17">
            <a:extLst>
              <a:ext uri="{FF2B5EF4-FFF2-40B4-BE49-F238E27FC236}">
                <a16:creationId xmlns:a16="http://schemas.microsoft.com/office/drawing/2014/main" id="{5D0615D3-2B89-2300-028C-815A3609C80B}"/>
              </a:ext>
            </a:extLst>
          </p:cNvPr>
          <p:cNvPicPr>
            <a:picLocks noChangeAspect="1"/>
          </p:cNvPicPr>
          <p:nvPr/>
        </p:nvPicPr>
        <p:blipFill>
          <a:blip r:embed="rId4"/>
          <a:stretch>
            <a:fillRect/>
          </a:stretch>
        </p:blipFill>
        <p:spPr>
          <a:xfrm>
            <a:off x="2133335" y="4099143"/>
            <a:ext cx="428685" cy="543001"/>
          </a:xfrm>
          <a:prstGeom prst="rect">
            <a:avLst/>
          </a:prstGeom>
        </p:spPr>
      </p:pic>
      <p:pic>
        <p:nvPicPr>
          <p:cNvPr id="20" name="図 19">
            <a:extLst>
              <a:ext uri="{FF2B5EF4-FFF2-40B4-BE49-F238E27FC236}">
                <a16:creationId xmlns:a16="http://schemas.microsoft.com/office/drawing/2014/main" id="{9379116B-0ECA-D361-7311-5BD6384788EB}"/>
              </a:ext>
            </a:extLst>
          </p:cNvPr>
          <p:cNvPicPr>
            <a:picLocks noChangeAspect="1"/>
          </p:cNvPicPr>
          <p:nvPr/>
        </p:nvPicPr>
        <p:blipFill>
          <a:blip r:embed="rId5"/>
          <a:stretch>
            <a:fillRect/>
          </a:stretch>
        </p:blipFill>
        <p:spPr>
          <a:xfrm>
            <a:off x="7031005" y="4022093"/>
            <a:ext cx="523948" cy="590632"/>
          </a:xfrm>
          <a:prstGeom prst="rect">
            <a:avLst/>
          </a:prstGeom>
        </p:spPr>
      </p:pic>
      <p:pic>
        <p:nvPicPr>
          <p:cNvPr id="22" name="図 21">
            <a:extLst>
              <a:ext uri="{FF2B5EF4-FFF2-40B4-BE49-F238E27FC236}">
                <a16:creationId xmlns:a16="http://schemas.microsoft.com/office/drawing/2014/main" id="{DDC8785F-0958-7E42-B1AE-2C122406D6DC}"/>
              </a:ext>
            </a:extLst>
          </p:cNvPr>
          <p:cNvPicPr>
            <a:picLocks noChangeAspect="1"/>
          </p:cNvPicPr>
          <p:nvPr/>
        </p:nvPicPr>
        <p:blipFill>
          <a:blip r:embed="rId6"/>
          <a:stretch>
            <a:fillRect/>
          </a:stretch>
        </p:blipFill>
        <p:spPr>
          <a:xfrm>
            <a:off x="2133335" y="4751823"/>
            <a:ext cx="476316" cy="514422"/>
          </a:xfrm>
          <a:prstGeom prst="rect">
            <a:avLst/>
          </a:prstGeom>
        </p:spPr>
      </p:pic>
      <p:pic>
        <p:nvPicPr>
          <p:cNvPr id="24" name="図 23">
            <a:extLst>
              <a:ext uri="{FF2B5EF4-FFF2-40B4-BE49-F238E27FC236}">
                <a16:creationId xmlns:a16="http://schemas.microsoft.com/office/drawing/2014/main" id="{B5407142-DF74-5C8A-2CC9-F14C7FFE5C08}"/>
              </a:ext>
            </a:extLst>
          </p:cNvPr>
          <p:cNvPicPr>
            <a:picLocks noChangeAspect="1"/>
          </p:cNvPicPr>
          <p:nvPr/>
        </p:nvPicPr>
        <p:blipFill>
          <a:blip r:embed="rId7"/>
          <a:stretch>
            <a:fillRect/>
          </a:stretch>
        </p:blipFill>
        <p:spPr>
          <a:xfrm>
            <a:off x="6970598" y="4663202"/>
            <a:ext cx="562053" cy="533474"/>
          </a:xfrm>
          <a:prstGeom prst="rect">
            <a:avLst/>
          </a:prstGeom>
        </p:spPr>
      </p:pic>
    </p:spTree>
    <p:extLst>
      <p:ext uri="{BB962C8B-B14F-4D97-AF65-F5344CB8AC3E}">
        <p14:creationId xmlns:p14="http://schemas.microsoft.com/office/powerpoint/2010/main" val="3086658839"/>
      </p:ext>
    </p:extLst>
  </p:cSld>
  <p:clrMapOvr>
    <a:masterClrMapping/>
  </p:clrMapOvr>
</p:sld>
</file>

<file path=ppt/slides/slide6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Autofit/>
          </a:bodyPr>
          <a:lstStyle/>
          <a:p>
            <a:r>
              <a:rPr kumimoji="1" lang="en-US" altLang="ja-JP" sz="5400"/>
              <a:t>【5-4】</a:t>
            </a:r>
            <a:br>
              <a:rPr kumimoji="1" lang="en-US" altLang="ja-JP" sz="5400"/>
            </a:br>
            <a:r>
              <a:rPr kumimoji="1" lang="ja-JP" altLang="en-US" sz="5400"/>
              <a:t>会議参加</a:t>
            </a:r>
            <a:r>
              <a:rPr lang="ja-JP" altLang="en-US" sz="5400"/>
              <a:t>者として</a:t>
            </a:r>
            <a:r>
              <a:rPr kumimoji="1" lang="ja-JP" altLang="en-US" sz="5400"/>
              <a:t>使う機能</a:t>
            </a:r>
          </a:p>
        </p:txBody>
      </p:sp>
      <p:sp>
        <p:nvSpPr>
          <p:cNvPr id="3" name="四角形: 角を丸くする 2">
            <a:hlinkClick r:id="" action="ppaction://hlinkshowjump?jump=firstslide"/>
            <a:extLst>
              <a:ext uri="{FF2B5EF4-FFF2-40B4-BE49-F238E27FC236}">
                <a16:creationId xmlns:a16="http://schemas.microsoft.com/office/drawing/2014/main" id="{82537086-961A-8346-5EB8-BF3C7CCBC563}"/>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10422D79-08CC-9493-12F0-B3023E5DB972}"/>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【5】</a:t>
            </a:r>
            <a:r>
              <a:rPr kumimoji="1" lang="ja-JP" altLang="en-US" sz="1400">
                <a:solidFill>
                  <a:schemeClr val="tx1"/>
                </a:solidFill>
              </a:rPr>
              <a:t>オンライン授業</a:t>
            </a:r>
            <a:r>
              <a:rPr kumimoji="1" lang="en-US" altLang="ja-JP" sz="1400">
                <a:solidFill>
                  <a:schemeClr val="tx1"/>
                </a:solidFill>
              </a:rPr>
              <a:t>TOP</a:t>
            </a:r>
            <a:r>
              <a:rPr kumimoji="1" lang="ja-JP" altLang="en-US" sz="1400">
                <a:solidFill>
                  <a:schemeClr val="tx1"/>
                </a:solidFill>
              </a:rPr>
              <a:t>へ</a:t>
            </a:r>
          </a:p>
        </p:txBody>
      </p:sp>
    </p:spTree>
    <p:extLst>
      <p:ext uri="{BB962C8B-B14F-4D97-AF65-F5344CB8AC3E}">
        <p14:creationId xmlns:p14="http://schemas.microsoft.com/office/powerpoint/2010/main" val="25936548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画面共有（パソコンの画面を提示するとき）①</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1" y="1253331"/>
            <a:ext cx="5181600" cy="4977889"/>
          </a:xfrm>
        </p:spPr>
        <p:txBody>
          <a:bodyPr>
            <a:normAutofit lnSpcReduction="10000"/>
          </a:bodyPr>
          <a:lstStyle/>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◆パソコンの画面を共有して</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生徒の画面に映し出すことができます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①共有したい画面はあらかじめパソコン上で開いておきます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②共有のボタンを押します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③共有できる画面の選択が表示されます</a:t>
            </a:r>
            <a:endParaRPr lang="en-US" altLang="ja-JP" dirty="0">
              <a:latin typeface="UD デジタル 教科書体 N-B" panose="02020700000000000000" pitchFamily="17" charset="-128"/>
              <a:ea typeface="UD デジタル 教科書体 N-B" panose="02020700000000000000" pitchFamily="17" charset="-128"/>
            </a:endParaRPr>
          </a:p>
        </p:txBody>
      </p:sp>
      <p:sp>
        <p:nvSpPr>
          <p:cNvPr id="12" name="矢印: 上向き折線 11">
            <a:extLst>
              <a:ext uri="{FF2B5EF4-FFF2-40B4-BE49-F238E27FC236}">
                <a16:creationId xmlns:a16="http://schemas.microsoft.com/office/drawing/2014/main" id="{7FF22014-71B0-9B3C-574F-EDB3C8E6BBB3}"/>
              </a:ext>
            </a:extLst>
          </p:cNvPr>
          <p:cNvSpPr/>
          <p:nvPr/>
        </p:nvSpPr>
        <p:spPr>
          <a:xfrm rot="5400000">
            <a:off x="6611902" y="1800283"/>
            <a:ext cx="816614" cy="1169844"/>
          </a:xfrm>
          <a:prstGeom prst="ben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8C9944D9-1639-8E9F-66C7-777C64B6D7AA}"/>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2" action="ppaction://hlinksldjump"/>
            <a:extLst>
              <a:ext uri="{FF2B5EF4-FFF2-40B4-BE49-F238E27FC236}">
                <a16:creationId xmlns:a16="http://schemas.microsoft.com/office/drawing/2014/main" id="{5F672041-F82B-4810-DF33-761E20812918}"/>
              </a:ext>
            </a:extLst>
          </p:cNvPr>
          <p:cNvSpPr/>
          <p:nvPr/>
        </p:nvSpPr>
        <p:spPr>
          <a:xfrm>
            <a:off x="7062355" y="630843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4" name="図 3">
            <a:extLst>
              <a:ext uri="{FF2B5EF4-FFF2-40B4-BE49-F238E27FC236}">
                <a16:creationId xmlns:a16="http://schemas.microsoft.com/office/drawing/2014/main" id="{2E8486CB-C6D2-DD94-4E77-6500217B671B}"/>
              </a:ext>
            </a:extLst>
          </p:cNvPr>
          <p:cNvPicPr>
            <a:picLocks noChangeAspect="1"/>
          </p:cNvPicPr>
          <p:nvPr/>
        </p:nvPicPr>
        <p:blipFill>
          <a:blip r:embed="rId3"/>
          <a:stretch>
            <a:fillRect/>
          </a:stretch>
        </p:blipFill>
        <p:spPr>
          <a:xfrm>
            <a:off x="838200" y="1229756"/>
            <a:ext cx="6668431" cy="619211"/>
          </a:xfrm>
          <a:prstGeom prst="rect">
            <a:avLst/>
          </a:prstGeom>
        </p:spPr>
      </p:pic>
      <p:sp>
        <p:nvSpPr>
          <p:cNvPr id="10" name="正方形/長方形 9">
            <a:extLst>
              <a:ext uri="{FF2B5EF4-FFF2-40B4-BE49-F238E27FC236}">
                <a16:creationId xmlns:a16="http://schemas.microsoft.com/office/drawing/2014/main" id="{28A66CA6-ACEC-CD65-F35E-BA0E9128FA55}"/>
              </a:ext>
            </a:extLst>
          </p:cNvPr>
          <p:cNvSpPr/>
          <p:nvPr/>
        </p:nvSpPr>
        <p:spPr>
          <a:xfrm>
            <a:off x="6849245" y="1280823"/>
            <a:ext cx="659246" cy="5429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5" name="図 14">
            <a:extLst>
              <a:ext uri="{FF2B5EF4-FFF2-40B4-BE49-F238E27FC236}">
                <a16:creationId xmlns:a16="http://schemas.microsoft.com/office/drawing/2014/main" id="{BF420EE9-34BE-2E49-5424-ED82DD94875F}"/>
              </a:ext>
            </a:extLst>
          </p:cNvPr>
          <p:cNvPicPr>
            <a:picLocks noChangeAspect="1"/>
          </p:cNvPicPr>
          <p:nvPr/>
        </p:nvPicPr>
        <p:blipFill>
          <a:blip r:embed="rId4"/>
          <a:stretch>
            <a:fillRect/>
          </a:stretch>
        </p:blipFill>
        <p:spPr>
          <a:xfrm>
            <a:off x="7667127" y="1362858"/>
            <a:ext cx="2688405" cy="4735609"/>
          </a:xfrm>
          <a:prstGeom prst="rect">
            <a:avLst/>
          </a:prstGeom>
          <a:ln>
            <a:solidFill>
              <a:schemeClr val="tx1"/>
            </a:solidFill>
          </a:ln>
        </p:spPr>
      </p:pic>
    </p:spTree>
    <p:extLst>
      <p:ext uri="{BB962C8B-B14F-4D97-AF65-F5344CB8AC3E}">
        <p14:creationId xmlns:p14="http://schemas.microsoft.com/office/powerpoint/2010/main" val="1572745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CB951-FB62-ACF2-23C6-EA2BD0E68BA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0466753-DE33-FC32-C155-B7C7E33A2CE2}"/>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Teams</a:t>
            </a:r>
            <a:r>
              <a:rPr lang="ja-JP" altLang="en-US" sz="3200" dirty="0">
                <a:latin typeface="UD デジタル 教科書体 NK-B" panose="02020700000000000000" pitchFamily="18" charset="-128"/>
                <a:ea typeface="UD デジタル 教科書体 NK-B" panose="02020700000000000000" pitchFamily="18" charset="-128"/>
              </a:rPr>
              <a:t>の初期設定②</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a:extLst>
              <a:ext uri="{FF2B5EF4-FFF2-40B4-BE49-F238E27FC236}">
                <a16:creationId xmlns:a16="http://schemas.microsoft.com/office/drawing/2014/main" id="{112912B6-5D26-BADE-DAC7-DB432AFEBFF1}"/>
              </a:ext>
            </a:extLst>
          </p:cNvPr>
          <p:cNvSpPr>
            <a:spLocks noGrp="1"/>
          </p:cNvSpPr>
          <p:nvPr>
            <p:ph sz="half" idx="1"/>
          </p:nvPr>
        </p:nvSpPr>
        <p:spPr>
          <a:xfrm>
            <a:off x="838200" y="1199072"/>
            <a:ext cx="5181600" cy="4977891"/>
          </a:xfrm>
        </p:spPr>
        <p:txBody>
          <a:bodyPr>
            <a:normAutofit fontScale="55000" lnSpcReduction="20000"/>
          </a:bodyPr>
          <a:lstStyle/>
          <a:p>
            <a:pPr marL="85725" indent="-85725">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［通知とアクティビティ］</a:t>
            </a:r>
            <a:endParaRPr lang="en-US" altLang="ja-JP" dirty="0">
              <a:latin typeface="UD デジタル 教科書体 N-B" panose="02020700000000000000" pitchFamily="17" charset="-128"/>
              <a:ea typeface="UD デジタル 教科書体 N-B" panose="02020700000000000000" pitchFamily="17" charset="-128"/>
            </a:endParaRPr>
          </a:p>
          <a:p>
            <a:pPr marL="357188" indent="-357188">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（一般）</a:t>
            </a:r>
            <a:endParaRPr lang="en-US" altLang="ja-JP" dirty="0">
              <a:latin typeface="UD デジタル 教科書体 N-B" panose="02020700000000000000" pitchFamily="17" charset="-128"/>
              <a:ea typeface="UD デジタル 教科書体 N-B" panose="02020700000000000000" pitchFamily="17" charset="-128"/>
            </a:endParaRPr>
          </a:p>
          <a:p>
            <a:pPr marL="357188" indent="-357188">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357188" indent="-357188">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180975" indent="-180975">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授業中などに通知が来て、内容が見られてはいけない場合は、</a:t>
            </a:r>
            <a:r>
              <a:rPr lang="en-US" altLang="ja-JP" dirty="0">
                <a:latin typeface="UD デジタル 教科書体 N-B" panose="02020700000000000000" pitchFamily="17" charset="-128"/>
                <a:ea typeface="UD デジタル 教科書体 N-B" panose="02020700000000000000" pitchFamily="17" charset="-128"/>
              </a:rPr>
              <a:t>OFF</a:t>
            </a:r>
            <a:r>
              <a:rPr lang="ja-JP" altLang="en-US" dirty="0">
                <a:latin typeface="UD デジタル 教科書体 N-B" panose="02020700000000000000" pitchFamily="17" charset="-128"/>
                <a:ea typeface="UD デジタル 教科書体 N-B" panose="02020700000000000000" pitchFamily="17" charset="-128"/>
              </a:rPr>
              <a:t>にしておきましょう。</a:t>
            </a:r>
            <a:endParaRPr lang="en-US" altLang="ja-JP" dirty="0">
              <a:latin typeface="UD デジタル 教科書体 N-B" panose="02020700000000000000" pitchFamily="17" charset="-128"/>
              <a:ea typeface="UD デジタル 教科書体 N-B" panose="02020700000000000000" pitchFamily="17" charset="-128"/>
            </a:endParaRPr>
          </a:p>
          <a:p>
            <a:pPr marL="357188" indent="-357188">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（チャットとチャネル）</a:t>
            </a:r>
            <a:endParaRPr lang="en-US" altLang="ja-JP" dirty="0">
              <a:latin typeface="UD デジタル 教科書体 N-B" panose="02020700000000000000" pitchFamily="17" charset="-128"/>
              <a:ea typeface="UD デジタル 教科書体 N-B" panose="02020700000000000000" pitchFamily="17" charset="-128"/>
            </a:endParaRPr>
          </a:p>
          <a:p>
            <a:pPr marL="357188" indent="-357188">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357188" indent="-357188">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357188" indent="-357188">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357188" indent="-357188">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必要に応じて</a:t>
            </a:r>
            <a:endParaRPr lang="en-US" altLang="ja-JP" dirty="0">
              <a:latin typeface="UD デジタル 教科書体 N-B" panose="02020700000000000000" pitchFamily="17" charset="-128"/>
              <a:ea typeface="UD デジタル 教科書体 N-B" panose="02020700000000000000" pitchFamily="17" charset="-128"/>
            </a:endParaRPr>
          </a:p>
          <a:p>
            <a:pPr marL="357188" indent="-357188">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変更してください。</a:t>
            </a:r>
            <a:endParaRPr lang="en-US" altLang="ja-JP" dirty="0">
              <a:latin typeface="UD デジタル 教科書体 N-B" panose="02020700000000000000" pitchFamily="17" charset="-128"/>
              <a:ea typeface="UD デジタル 教科書体 N-B" panose="02020700000000000000" pitchFamily="17" charset="-128"/>
            </a:endParaRPr>
          </a:p>
          <a:p>
            <a:pPr marL="357188" indent="-357188">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357188" indent="-357188">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p:txBody>
      </p:sp>
      <p:sp>
        <p:nvSpPr>
          <p:cNvPr id="4" name="コンテンツ プレースホルダー 3">
            <a:extLst>
              <a:ext uri="{FF2B5EF4-FFF2-40B4-BE49-F238E27FC236}">
                <a16:creationId xmlns:a16="http://schemas.microsoft.com/office/drawing/2014/main" id="{1DB50BE3-2383-1813-0E25-93C9FF22F220}"/>
              </a:ext>
            </a:extLst>
          </p:cNvPr>
          <p:cNvSpPr>
            <a:spLocks noGrp="1"/>
          </p:cNvSpPr>
          <p:nvPr>
            <p:ph sz="half" idx="2"/>
          </p:nvPr>
        </p:nvSpPr>
        <p:spPr>
          <a:xfrm>
            <a:off x="6172200" y="1199072"/>
            <a:ext cx="5334000" cy="5358744"/>
          </a:xfrm>
        </p:spPr>
        <p:txBody>
          <a:bodyPr>
            <a:normAutofit fontScale="55000" lnSpcReduction="20000"/>
          </a:bodyPr>
          <a:lstStyle/>
          <a:p>
            <a:pPr marL="0" indent="0">
              <a:buNone/>
            </a:pPr>
            <a:r>
              <a:rPr lang="ja-JP" altLang="en-US" dirty="0">
                <a:latin typeface="UD デジタル 教科書体 N-B" panose="02020700000000000000" pitchFamily="17" charset="-128"/>
                <a:ea typeface="UD デジタル 教科書体 N-B" panose="02020700000000000000" pitchFamily="17" charset="-128"/>
              </a:rPr>
              <a:t>［ファイルとリンク］</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a:t>
            </a:r>
            <a:r>
              <a:rPr kumimoji="1" lang="en-US" altLang="ja-JP" dirty="0">
                <a:latin typeface="UD デジタル 教科書体 N-B" panose="02020700000000000000" pitchFamily="17" charset="-128"/>
                <a:ea typeface="UD デジタル 教科書体 N-B" panose="02020700000000000000" pitchFamily="17" charset="-128"/>
              </a:rPr>
              <a:t>Teams</a:t>
            </a:r>
            <a:r>
              <a:rPr kumimoji="1" lang="ja-JP" altLang="en-US" dirty="0">
                <a:latin typeface="UD デジタル 教科書体 N-B" panose="02020700000000000000" pitchFamily="17" charset="-128"/>
                <a:ea typeface="UD デジタル 教科書体 N-B" panose="02020700000000000000" pitchFamily="17" charset="-128"/>
              </a:rPr>
              <a:t>内にある</a:t>
            </a:r>
            <a:r>
              <a:rPr kumimoji="1" lang="en-US" altLang="ja-JP" dirty="0">
                <a:latin typeface="UD デジタル 教科書体 N-B" panose="02020700000000000000" pitchFamily="17" charset="-128"/>
                <a:ea typeface="UD デジタル 教科書体 N-B" panose="02020700000000000000" pitchFamily="17" charset="-128"/>
              </a:rPr>
              <a:t>Word</a:t>
            </a:r>
            <a:r>
              <a:rPr kumimoji="1" lang="ja-JP" altLang="en-US" dirty="0">
                <a:latin typeface="UD デジタル 教科書体 N-B" panose="02020700000000000000" pitchFamily="17" charset="-128"/>
                <a:ea typeface="UD デジタル 教科書体 N-B" panose="02020700000000000000" pitchFamily="17" charset="-128"/>
              </a:rPr>
              <a:t>・</a:t>
            </a:r>
            <a:r>
              <a:rPr kumimoji="1" lang="en-US" altLang="ja-JP" dirty="0">
                <a:latin typeface="UD デジタル 教科書体 N-B" panose="02020700000000000000" pitchFamily="17" charset="-128"/>
                <a:ea typeface="UD デジタル 教科書体 N-B" panose="02020700000000000000" pitchFamily="17" charset="-128"/>
              </a:rPr>
              <a:t>PowerPoint</a:t>
            </a:r>
            <a:r>
              <a:rPr kumimoji="1" lang="ja-JP" altLang="en-US" dirty="0">
                <a:latin typeface="UD デジタル 教科書体 N-B" panose="02020700000000000000" pitchFamily="17" charset="-128"/>
                <a:ea typeface="UD デジタル 教科書体 N-B" panose="02020700000000000000" pitchFamily="17" charset="-128"/>
              </a:rPr>
              <a:t>・</a:t>
            </a:r>
            <a:r>
              <a:rPr kumimoji="1" lang="en-US" altLang="ja-JP" dirty="0">
                <a:latin typeface="UD デジタル 教科書体 N-B" panose="02020700000000000000" pitchFamily="17" charset="-128"/>
                <a:ea typeface="UD デジタル 教科書体 N-B" panose="02020700000000000000" pitchFamily="17" charset="-128"/>
              </a:rPr>
              <a:t>Excel</a:t>
            </a:r>
            <a:r>
              <a:rPr kumimoji="1" lang="ja-JP" altLang="en-US" dirty="0">
                <a:latin typeface="UD デジタル 教科書体 N-B" panose="02020700000000000000" pitchFamily="17" charset="-128"/>
                <a:ea typeface="UD デジタル 教科書体 N-B" panose="02020700000000000000" pitchFamily="17" charset="-128"/>
              </a:rPr>
              <a:t>ファイルを</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開くときに</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a:t>
            </a:r>
            <a:r>
              <a:rPr kumimoji="1" lang="en-US" altLang="ja-JP" dirty="0">
                <a:latin typeface="UD デジタル 教科書体 N-B" panose="02020700000000000000" pitchFamily="17" charset="-128"/>
                <a:ea typeface="UD デジタル 教科書体 N-B" panose="02020700000000000000" pitchFamily="17" charset="-128"/>
              </a:rPr>
              <a:t>Teams</a:t>
            </a:r>
            <a:r>
              <a:rPr kumimoji="1" lang="ja-JP" altLang="en-US" dirty="0">
                <a:latin typeface="UD デジタル 教科書体 N-B" panose="02020700000000000000" pitchFamily="17" charset="-128"/>
                <a:ea typeface="UD デジタル 教科書体 N-B" panose="02020700000000000000" pitchFamily="17" charset="-128"/>
              </a:rPr>
              <a:t>内で開く</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・デスクトップアプリで開く</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・ブラウザで開く</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のどれかで初期設定できます。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266700" indent="-26670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初期設定では</a:t>
            </a:r>
            <a:r>
              <a:rPr kumimoji="1" lang="en-US" altLang="ja-JP" dirty="0">
                <a:latin typeface="UD デジタル 教科書体 N-B" panose="02020700000000000000" pitchFamily="17" charset="-128"/>
                <a:ea typeface="UD デジタル 教科書体 N-B" panose="02020700000000000000" pitchFamily="17" charset="-128"/>
              </a:rPr>
              <a:t>Teams</a:t>
            </a:r>
            <a:r>
              <a:rPr kumimoji="1" lang="ja-JP" altLang="en-US" dirty="0">
                <a:latin typeface="UD デジタル 教科書体 N-B" panose="02020700000000000000" pitchFamily="17" charset="-128"/>
                <a:ea typeface="UD デジタル 教科書体 N-B" panose="02020700000000000000" pitchFamily="17" charset="-128"/>
              </a:rPr>
              <a:t>になっていますが、デスクトップで開く方が色々と機能が使えるので、便利かと思います。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ja-JP" altLang="en-US"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1529E118-73E2-B2E6-7685-E700060A4D2F}"/>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四角形: 角を丸くする 4">
            <a:hlinkClick r:id="" action="ppaction://hlinkshowjump?jump=firstslide"/>
            <a:extLst>
              <a:ext uri="{FF2B5EF4-FFF2-40B4-BE49-F238E27FC236}">
                <a16:creationId xmlns:a16="http://schemas.microsoft.com/office/drawing/2014/main" id="{D9A79C9D-73F0-C687-FBE6-9D47506D0BBB}"/>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8" name="図 7">
            <a:extLst>
              <a:ext uri="{FF2B5EF4-FFF2-40B4-BE49-F238E27FC236}">
                <a16:creationId xmlns:a16="http://schemas.microsoft.com/office/drawing/2014/main" id="{E5DB7B43-DBEA-0074-DCBE-6D95E5A0B842}"/>
              </a:ext>
            </a:extLst>
          </p:cNvPr>
          <p:cNvPicPr>
            <a:picLocks noChangeAspect="1"/>
          </p:cNvPicPr>
          <p:nvPr/>
        </p:nvPicPr>
        <p:blipFill>
          <a:blip r:embed="rId2"/>
          <a:stretch>
            <a:fillRect/>
          </a:stretch>
        </p:blipFill>
        <p:spPr>
          <a:xfrm>
            <a:off x="1084724" y="1887740"/>
            <a:ext cx="1572752" cy="718418"/>
          </a:xfrm>
          <a:prstGeom prst="rect">
            <a:avLst/>
          </a:prstGeom>
          <a:ln>
            <a:solidFill>
              <a:schemeClr val="tx1"/>
            </a:solidFill>
          </a:ln>
        </p:spPr>
      </p:pic>
      <p:pic>
        <p:nvPicPr>
          <p:cNvPr id="12" name="図 11">
            <a:extLst>
              <a:ext uri="{FF2B5EF4-FFF2-40B4-BE49-F238E27FC236}">
                <a16:creationId xmlns:a16="http://schemas.microsoft.com/office/drawing/2014/main" id="{8E3B3454-8A65-F588-E2FA-C791005D6CD9}"/>
              </a:ext>
            </a:extLst>
          </p:cNvPr>
          <p:cNvPicPr>
            <a:picLocks noChangeAspect="1"/>
          </p:cNvPicPr>
          <p:nvPr/>
        </p:nvPicPr>
        <p:blipFill>
          <a:blip r:embed="rId3"/>
          <a:stretch>
            <a:fillRect/>
          </a:stretch>
        </p:blipFill>
        <p:spPr>
          <a:xfrm>
            <a:off x="1084724" y="3549178"/>
            <a:ext cx="2630026" cy="3158216"/>
          </a:xfrm>
          <a:prstGeom prst="rect">
            <a:avLst/>
          </a:prstGeom>
          <a:ln>
            <a:solidFill>
              <a:schemeClr val="tx1"/>
            </a:solidFill>
          </a:ln>
        </p:spPr>
      </p:pic>
      <p:pic>
        <p:nvPicPr>
          <p:cNvPr id="17" name="図 16">
            <a:extLst>
              <a:ext uri="{FF2B5EF4-FFF2-40B4-BE49-F238E27FC236}">
                <a16:creationId xmlns:a16="http://schemas.microsoft.com/office/drawing/2014/main" id="{A6CBEC78-8600-6ABD-7C15-A84B99B43590}"/>
              </a:ext>
            </a:extLst>
          </p:cNvPr>
          <p:cNvPicPr>
            <a:picLocks noChangeAspect="1"/>
          </p:cNvPicPr>
          <p:nvPr/>
        </p:nvPicPr>
        <p:blipFill>
          <a:blip r:embed="rId4"/>
          <a:stretch>
            <a:fillRect/>
          </a:stretch>
        </p:blipFill>
        <p:spPr>
          <a:xfrm>
            <a:off x="6467475" y="1519873"/>
            <a:ext cx="3615032" cy="1729993"/>
          </a:xfrm>
          <a:prstGeom prst="rect">
            <a:avLst/>
          </a:prstGeom>
          <a:ln>
            <a:solidFill>
              <a:schemeClr val="tx1"/>
            </a:solidFill>
          </a:ln>
        </p:spPr>
      </p:pic>
      <p:sp>
        <p:nvSpPr>
          <p:cNvPr id="7" name="四角形: 角を丸くする 6">
            <a:hlinkClick r:id="rId5" action="ppaction://hlinksldjump"/>
            <a:extLst>
              <a:ext uri="{FF2B5EF4-FFF2-40B4-BE49-F238E27FC236}">
                <a16:creationId xmlns:a16="http://schemas.microsoft.com/office/drawing/2014/main" id="{B4FAA23D-9909-4675-022F-D2770D7DED24}"/>
              </a:ext>
            </a:extLst>
          </p:cNvPr>
          <p:cNvSpPr/>
          <p:nvPr/>
        </p:nvSpPr>
        <p:spPr>
          <a:xfrm>
            <a:off x="7250545" y="6176963"/>
            <a:ext cx="2540000"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【0】Teams</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とは　</a:t>
            </a:r>
            <a:r>
              <a:rPr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endPar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6477880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B05AC43-720F-08F1-C368-E4FE3CA3EB08}"/>
              </a:ext>
            </a:extLst>
          </p:cNvPr>
          <p:cNvPicPr>
            <a:picLocks noChangeAspect="1"/>
          </p:cNvPicPr>
          <p:nvPr/>
        </p:nvPicPr>
        <p:blipFill>
          <a:blip r:embed="rId2"/>
          <a:stretch>
            <a:fillRect/>
          </a:stretch>
        </p:blipFill>
        <p:spPr>
          <a:xfrm>
            <a:off x="1002017" y="1072285"/>
            <a:ext cx="3031507" cy="5339981"/>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画面共有（パソコンの画面を提示するとき）②</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4692770" y="1253331"/>
            <a:ext cx="6661030" cy="4977891"/>
          </a:xfrm>
        </p:spPr>
        <p:txBody>
          <a:bodyPr>
            <a:normAutofit fontScale="92500"/>
          </a:bodyPr>
          <a:lstStyle/>
          <a:p>
            <a:pPr marL="0" indent="0">
              <a:buNone/>
            </a:pPr>
            <a:r>
              <a:rPr lang="ja-JP" altLang="en-US" dirty="0">
                <a:latin typeface="UD デジタル 教科書体 N-B" panose="02020700000000000000" pitchFamily="17" charset="-128"/>
                <a:ea typeface="UD デジタル 教科書体 N-B" panose="02020700000000000000" pitchFamily="17" charset="-128"/>
              </a:rPr>
              <a:t>◆コンピュータサウンドを含む</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コンピュータから出る音も</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含めることができます。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sz="2400" dirty="0">
                <a:latin typeface="UD デジタル 教科書体 N-B" panose="02020700000000000000" pitchFamily="17" charset="-128"/>
                <a:ea typeface="UD デジタル 教科書体 N-B" panose="02020700000000000000" pitchFamily="17" charset="-128"/>
              </a:rPr>
              <a:t>※</a:t>
            </a:r>
            <a:r>
              <a:rPr lang="ja-JP" altLang="en-US" sz="2400" dirty="0">
                <a:latin typeface="UD デジタル 教科書体 N-B" panose="02020700000000000000" pitchFamily="17" charset="-128"/>
                <a:ea typeface="UD デジタル 教科書体 N-B" panose="02020700000000000000" pitchFamily="17" charset="-128"/>
              </a:rPr>
              <a:t>パワーポイントやコンテンツ</a:t>
            </a:r>
            <a:endParaRPr lang="en-US" altLang="ja-JP" sz="24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400" dirty="0">
                <a:latin typeface="UD デジタル 教科書体 N-B" panose="02020700000000000000" pitchFamily="17" charset="-128"/>
                <a:ea typeface="UD デジタル 教科書体 N-B" panose="02020700000000000000" pitchFamily="17" charset="-128"/>
              </a:rPr>
              <a:t>　　　（デジタル教科書など）から音が出る場合</a:t>
            </a:r>
            <a:endParaRPr lang="en-US" altLang="ja-JP" sz="24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400" dirty="0">
                <a:latin typeface="UD デジタル 教科書体 N-B" panose="02020700000000000000" pitchFamily="17" charset="-128"/>
                <a:ea typeface="UD デジタル 教科書体 N-B" panose="02020700000000000000" pitchFamily="17" charset="-128"/>
              </a:rPr>
              <a:t>　　　には</a:t>
            </a:r>
            <a:r>
              <a:rPr lang="en-US" altLang="ja-JP" sz="2400" dirty="0">
                <a:latin typeface="UD デジタル 教科書体 N-B" panose="02020700000000000000" pitchFamily="17" charset="-128"/>
                <a:ea typeface="UD デジタル 教科書体 N-B" panose="02020700000000000000" pitchFamily="17" charset="-128"/>
              </a:rPr>
              <a:t>OFF</a:t>
            </a:r>
            <a:r>
              <a:rPr lang="ja-JP" altLang="en-US" sz="2400" dirty="0">
                <a:latin typeface="UD デジタル 教科書体 N-B" panose="02020700000000000000" pitchFamily="17" charset="-128"/>
                <a:ea typeface="UD デジタル 教科書体 N-B" panose="02020700000000000000" pitchFamily="17" charset="-128"/>
              </a:rPr>
              <a:t>でかまいません。</a:t>
            </a:r>
            <a:endParaRPr kumimoji="1" lang="en-US" altLang="ja-JP" sz="2400"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24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400" dirty="0">
                <a:latin typeface="UD デジタル 教科書体 N-B" panose="02020700000000000000" pitchFamily="17" charset="-128"/>
                <a:ea typeface="UD デジタル 教科書体 N-B" panose="02020700000000000000" pitchFamily="17" charset="-128"/>
              </a:rPr>
              <a:t>◆発表者モード</a:t>
            </a:r>
            <a:endParaRPr lang="en-US" altLang="ja-JP" sz="24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400" dirty="0">
                <a:latin typeface="UD デジタル 教科書体 N-B" panose="02020700000000000000" pitchFamily="17" charset="-128"/>
                <a:ea typeface="UD デジタル 教科書体 N-B" panose="02020700000000000000" pitchFamily="17" charset="-128"/>
              </a:rPr>
              <a:t>　基本的には一番左でよいです</a:t>
            </a:r>
            <a:endParaRPr lang="en-US" altLang="ja-JP" sz="24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400" dirty="0">
                <a:latin typeface="UD デジタル 教科書体 N-B" panose="02020700000000000000" pitchFamily="17" charset="-128"/>
                <a:ea typeface="UD デジタル 教科書体 N-B" panose="02020700000000000000" pitchFamily="17" charset="-128"/>
              </a:rPr>
              <a:t>　　</a:t>
            </a:r>
            <a:r>
              <a:rPr lang="en-US" altLang="ja-JP" sz="2400" dirty="0">
                <a:latin typeface="UD デジタル 教科書体 N-B" panose="02020700000000000000" pitchFamily="17" charset="-128"/>
                <a:ea typeface="UD デジタル 教科書体 N-B" panose="02020700000000000000" pitchFamily="17" charset="-128"/>
              </a:rPr>
              <a:t>※</a:t>
            </a:r>
            <a:r>
              <a:rPr lang="ja-JP" altLang="en-US" sz="2400" dirty="0">
                <a:latin typeface="UD デジタル 教科書体 N-B" panose="02020700000000000000" pitchFamily="17" charset="-128"/>
                <a:ea typeface="UD デジタル 教科書体 N-B" panose="02020700000000000000" pitchFamily="17" charset="-128"/>
              </a:rPr>
              <a:t>左から２つ目以降は、発表内容と発表者を</a:t>
            </a:r>
            <a:endParaRPr lang="en-US" altLang="ja-JP" sz="24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400" dirty="0">
                <a:latin typeface="UD デジタル 教科書体 N-B" panose="02020700000000000000" pitchFamily="17" charset="-128"/>
                <a:ea typeface="UD デジタル 教科書体 N-B" panose="02020700000000000000" pitchFamily="17" charset="-128"/>
              </a:rPr>
              <a:t>　　　同時に映し出すときに使うものです</a:t>
            </a:r>
            <a:endParaRPr lang="en-US" altLang="ja-JP" sz="2400"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7" name="正方形/長方形 6">
            <a:extLst>
              <a:ext uri="{FF2B5EF4-FFF2-40B4-BE49-F238E27FC236}">
                <a16:creationId xmlns:a16="http://schemas.microsoft.com/office/drawing/2014/main" id="{E86141E1-FC01-6C31-F623-E24EF4B07F16}"/>
              </a:ext>
            </a:extLst>
          </p:cNvPr>
          <p:cNvSpPr/>
          <p:nvPr/>
        </p:nvSpPr>
        <p:spPr>
          <a:xfrm>
            <a:off x="2285406" y="1230497"/>
            <a:ext cx="1751755" cy="4516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E1B913F7-114C-88ED-0B4E-B42FBE258578}"/>
              </a:ext>
            </a:extLst>
          </p:cNvPr>
          <p:cNvSpPr/>
          <p:nvPr/>
        </p:nvSpPr>
        <p:spPr>
          <a:xfrm>
            <a:off x="998380" y="1737663"/>
            <a:ext cx="2897038" cy="708305"/>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四角形: 角を丸くする 8">
            <a:hlinkClick r:id="" action="ppaction://hlinkshowjump?jump=firstslide"/>
            <a:extLst>
              <a:ext uri="{FF2B5EF4-FFF2-40B4-BE49-F238E27FC236}">
                <a16:creationId xmlns:a16="http://schemas.microsoft.com/office/drawing/2014/main" id="{24673ED4-C878-471D-5B9A-4F04FDCDF53E}"/>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0" name="四角形: 角を丸くする 9">
            <a:hlinkClick r:id="rId3" action="ppaction://hlinksldjump"/>
            <a:extLst>
              <a:ext uri="{FF2B5EF4-FFF2-40B4-BE49-F238E27FC236}">
                <a16:creationId xmlns:a16="http://schemas.microsoft.com/office/drawing/2014/main" id="{A2FD1ACD-841A-40BD-0101-9350BA80D9B0}"/>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42779170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44DB1C3-A470-577F-A918-2D077274DE78}"/>
              </a:ext>
            </a:extLst>
          </p:cNvPr>
          <p:cNvPicPr>
            <a:picLocks noChangeAspect="1"/>
          </p:cNvPicPr>
          <p:nvPr/>
        </p:nvPicPr>
        <p:blipFill>
          <a:blip r:embed="rId2"/>
          <a:stretch>
            <a:fillRect/>
          </a:stretch>
        </p:blipFill>
        <p:spPr>
          <a:xfrm>
            <a:off x="846825" y="1175725"/>
            <a:ext cx="3026365" cy="5330924"/>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画面共有（パソコンの画面を提示するとき）③</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4477109" y="1253331"/>
            <a:ext cx="6876691" cy="4977891"/>
          </a:xfrm>
        </p:spPr>
        <p:txBody>
          <a:bodyPr>
            <a:normAutofit fontScale="92500" lnSpcReduction="20000"/>
          </a:bodyPr>
          <a:lstStyle/>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◆画面共有したいものを選びます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①画面</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②ウインドウ</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③</a:t>
            </a:r>
            <a:r>
              <a:rPr lang="en-US" altLang="ja-JP" dirty="0">
                <a:latin typeface="UD デジタル 教科書体 N-B" panose="02020700000000000000" pitchFamily="17" charset="-128"/>
                <a:ea typeface="UD デジタル 教科書体 N-B" panose="02020700000000000000" pitchFamily="17" charset="-128"/>
              </a:rPr>
              <a:t>Microsoft</a:t>
            </a: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Whiteboard</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④カメラからのコンテンツ</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⑤</a:t>
            </a:r>
            <a:r>
              <a:rPr lang="en-US" altLang="ja-JP" dirty="0">
                <a:latin typeface="UD デジタル 教科書体 N-B" panose="02020700000000000000" pitchFamily="17" charset="-128"/>
                <a:ea typeface="UD デジタル 教科書体 N-B" panose="02020700000000000000" pitchFamily="17" charset="-128"/>
              </a:rPr>
              <a:t>PowerPoint</a:t>
            </a: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Live</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⑥</a:t>
            </a:r>
            <a:r>
              <a:rPr lang="en-US" altLang="ja-JP" dirty="0">
                <a:latin typeface="UD デジタル 教科書体 N-B" panose="02020700000000000000" pitchFamily="17" charset="-128"/>
                <a:ea typeface="UD デジタル 教科書体 N-B" panose="02020700000000000000" pitchFamily="17" charset="-128"/>
              </a:rPr>
              <a:t>Excel</a:t>
            </a: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Live</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⑦その他</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詳細は次のページから説明します</a:t>
            </a:r>
            <a:endParaRPr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E1B913F7-114C-88ED-0B4E-B42FBE258578}"/>
              </a:ext>
            </a:extLst>
          </p:cNvPr>
          <p:cNvSpPr/>
          <p:nvPr/>
        </p:nvSpPr>
        <p:spPr>
          <a:xfrm>
            <a:off x="846826" y="2509275"/>
            <a:ext cx="3078404" cy="3983599"/>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四角形: 角を丸くする 6">
            <a:hlinkClick r:id="" action="ppaction://hlinkshowjump?jump=firstslide"/>
            <a:extLst>
              <a:ext uri="{FF2B5EF4-FFF2-40B4-BE49-F238E27FC236}">
                <a16:creationId xmlns:a16="http://schemas.microsoft.com/office/drawing/2014/main" id="{9B6E831A-777E-48F3-0CEC-4E08C1562544}"/>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9" name="四角形: 角を丸くする 8">
            <a:hlinkClick r:id="rId3" action="ppaction://hlinksldjump"/>
            <a:extLst>
              <a:ext uri="{FF2B5EF4-FFF2-40B4-BE49-F238E27FC236}">
                <a16:creationId xmlns:a16="http://schemas.microsoft.com/office/drawing/2014/main" id="{F19A6CE6-6D82-4942-A437-1DFD41A99547}"/>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115751606"/>
      </p:ext>
    </p:extLst>
  </p:cSld>
  <p:clrMapOvr>
    <a:masterClrMapping/>
  </p:clrMapOvr>
</p:sld>
</file>

<file path=ppt/slides/slide7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rmAutofit/>
          </a:bodyPr>
          <a:lstStyle/>
          <a:p>
            <a:r>
              <a:rPr lang="en-US" altLang="ja-JP" sz="5400"/>
              <a:t>【</a:t>
            </a:r>
            <a:r>
              <a:rPr kumimoji="1" lang="en-US" altLang="ja-JP" sz="5400"/>
              <a:t> 5-5 </a:t>
            </a:r>
            <a:r>
              <a:rPr lang="en-US" altLang="ja-JP" sz="5400"/>
              <a:t>】</a:t>
            </a:r>
            <a:r>
              <a:rPr kumimoji="1" lang="ja-JP" altLang="en-US" sz="5400"/>
              <a:t>会議終了後に使う機能</a:t>
            </a:r>
          </a:p>
        </p:txBody>
      </p:sp>
      <p:sp>
        <p:nvSpPr>
          <p:cNvPr id="3" name="四角形: 角を丸くする 2">
            <a:hlinkClick r:id="" action="ppaction://hlinkshowjump?jump=firstslide"/>
            <a:extLst>
              <a:ext uri="{FF2B5EF4-FFF2-40B4-BE49-F238E27FC236}">
                <a16:creationId xmlns:a16="http://schemas.microsoft.com/office/drawing/2014/main" id="{97573A03-2F8F-D759-8CE9-E81421B012AD}"/>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41CA1D1B-05D6-5462-5042-86CE975AC095}"/>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【5】</a:t>
            </a:r>
            <a:r>
              <a:rPr kumimoji="1" lang="ja-JP" altLang="en-US" sz="1400">
                <a:solidFill>
                  <a:schemeClr val="tx1"/>
                </a:solidFill>
              </a:rPr>
              <a:t>オンライン授業</a:t>
            </a:r>
            <a:r>
              <a:rPr kumimoji="1" lang="en-US" altLang="ja-JP" sz="1400">
                <a:solidFill>
                  <a:schemeClr val="tx1"/>
                </a:solidFill>
              </a:rPr>
              <a:t>TOP</a:t>
            </a:r>
            <a:r>
              <a:rPr kumimoji="1" lang="ja-JP" altLang="en-US" sz="1400">
                <a:solidFill>
                  <a:schemeClr val="tx1"/>
                </a:solidFill>
              </a:rPr>
              <a:t>へ</a:t>
            </a:r>
          </a:p>
        </p:txBody>
      </p:sp>
    </p:spTree>
    <p:extLst>
      <p:ext uri="{BB962C8B-B14F-4D97-AF65-F5344CB8AC3E}">
        <p14:creationId xmlns:p14="http://schemas.microsoft.com/office/powerpoint/2010/main" val="16505252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34EFCFF-5C3C-768D-7222-D0AA2CEFD7ED}"/>
              </a:ext>
            </a:extLst>
          </p:cNvPr>
          <p:cNvPicPr>
            <a:picLocks noChangeAspect="1"/>
          </p:cNvPicPr>
          <p:nvPr/>
        </p:nvPicPr>
        <p:blipFill>
          <a:blip r:embed="rId2"/>
          <a:stretch>
            <a:fillRect/>
          </a:stretch>
        </p:blipFill>
        <p:spPr>
          <a:xfrm>
            <a:off x="846825" y="1130060"/>
            <a:ext cx="3031507" cy="5339981"/>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画面共有（パソコンの画面を提示するとき）④</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4477109" y="1253331"/>
            <a:ext cx="6876691" cy="4977891"/>
          </a:xfrm>
        </p:spPr>
        <p:txBody>
          <a:bodyPr>
            <a:normAutofit/>
          </a:bodyPr>
          <a:lstStyle/>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◆画面共有したいものを選びます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①画面</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パソコンの画面がそのまま表示されます。操作もそのまま表示されるので、共有中に見せたくない画面を操作しないようにしてください</a:t>
            </a:r>
            <a:endParaRPr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E1B913F7-114C-88ED-0B4E-B42FBE258578}"/>
              </a:ext>
            </a:extLst>
          </p:cNvPr>
          <p:cNvSpPr/>
          <p:nvPr/>
        </p:nvSpPr>
        <p:spPr>
          <a:xfrm>
            <a:off x="846825" y="2492094"/>
            <a:ext cx="2929721" cy="1143202"/>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四角形: 角を丸くする 6">
            <a:hlinkClick r:id="" action="ppaction://hlinkshowjump?jump=firstslide"/>
            <a:extLst>
              <a:ext uri="{FF2B5EF4-FFF2-40B4-BE49-F238E27FC236}">
                <a16:creationId xmlns:a16="http://schemas.microsoft.com/office/drawing/2014/main" id="{995AF471-E968-31C2-4862-6096174FFC7E}"/>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9" name="四角形: 角を丸くする 8">
            <a:hlinkClick r:id="rId3" action="ppaction://hlinksldjump"/>
            <a:extLst>
              <a:ext uri="{FF2B5EF4-FFF2-40B4-BE49-F238E27FC236}">
                <a16:creationId xmlns:a16="http://schemas.microsoft.com/office/drawing/2014/main" id="{0B9F8E1F-D9C2-74FE-0E22-791CDBBEF3DE}"/>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3022184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9195011-BF6D-FFDB-A114-05CB35CB0A93}"/>
              </a:ext>
            </a:extLst>
          </p:cNvPr>
          <p:cNvPicPr>
            <a:picLocks noChangeAspect="1"/>
          </p:cNvPicPr>
          <p:nvPr/>
        </p:nvPicPr>
        <p:blipFill>
          <a:blip r:embed="rId3"/>
          <a:stretch>
            <a:fillRect/>
          </a:stretch>
        </p:blipFill>
        <p:spPr>
          <a:xfrm>
            <a:off x="903875" y="1181086"/>
            <a:ext cx="3031507" cy="5339981"/>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画面共有（パソコンの画面を提示するとき）⑤</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4477109" y="1253331"/>
            <a:ext cx="6876691" cy="4977891"/>
          </a:xfrm>
        </p:spPr>
        <p:txBody>
          <a:bodyPr>
            <a:normAutofit/>
          </a:bodyPr>
          <a:lstStyle/>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②ウインドウ</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ja-JP" altLang="en-US" sz="2400" dirty="0">
                <a:latin typeface="UD デジタル 教科書体 N-B" panose="02020700000000000000" pitchFamily="17" charset="-128"/>
                <a:ea typeface="UD デジタル 教科書体 N-B" panose="02020700000000000000" pitchFamily="17" charset="-128"/>
              </a:rPr>
              <a:t>すでに開いているウインドウを表示します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E1B913F7-114C-88ED-0B4E-B42FBE258578}"/>
              </a:ext>
            </a:extLst>
          </p:cNvPr>
          <p:cNvSpPr/>
          <p:nvPr/>
        </p:nvSpPr>
        <p:spPr>
          <a:xfrm>
            <a:off x="1014543" y="3709639"/>
            <a:ext cx="1527935" cy="1152293"/>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矢印: 右 9">
            <a:extLst>
              <a:ext uri="{FF2B5EF4-FFF2-40B4-BE49-F238E27FC236}">
                <a16:creationId xmlns:a16="http://schemas.microsoft.com/office/drawing/2014/main" id="{9BCADA93-BDDF-19C2-9EFC-46DAA4BD6D4F}"/>
              </a:ext>
            </a:extLst>
          </p:cNvPr>
          <p:cNvSpPr/>
          <p:nvPr/>
        </p:nvSpPr>
        <p:spPr>
          <a:xfrm rot="896937">
            <a:off x="4149514" y="3275067"/>
            <a:ext cx="1205945" cy="41838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4479A269-C4FC-6C3E-2DB6-94773A032865}"/>
              </a:ext>
            </a:extLst>
          </p:cNvPr>
          <p:cNvSpPr txBox="1"/>
          <p:nvPr/>
        </p:nvSpPr>
        <p:spPr>
          <a:xfrm>
            <a:off x="8199359" y="3595340"/>
            <a:ext cx="2527540" cy="1754326"/>
          </a:xfrm>
          <a:prstGeom prst="rect">
            <a:avLst/>
          </a:prstGeom>
          <a:noFill/>
        </p:spPr>
        <p:txBody>
          <a:bodyPr wrap="square" rtlCol="0">
            <a:spAutoFit/>
          </a:bodyPr>
          <a:lstStyle/>
          <a:p>
            <a:r>
              <a:rPr lang="ja-JP" altLang="en-US" dirty="0">
                <a:latin typeface="UD デジタル 教科書体 N-B" panose="02020700000000000000" pitchFamily="17" charset="-128"/>
                <a:ea typeface="UD デジタル 教科書体 N-B" panose="02020700000000000000" pitchFamily="17" charset="-128"/>
              </a:rPr>
              <a:t>表示したいウインドウを選択すると、その画面に切り替わり、そのウインドウの操作をすることで他の生徒には画面が共有されます</a:t>
            </a:r>
            <a:endParaRPr kumimoji="1" lang="ja-JP" altLang="en-US" dirty="0">
              <a:latin typeface="UD デジタル 教科書体 N-B" panose="02020700000000000000" pitchFamily="17" charset="-128"/>
              <a:ea typeface="UD デジタル 教科書体 N-B" panose="02020700000000000000" pitchFamily="17" charset="-128"/>
            </a:endParaRPr>
          </a:p>
        </p:txBody>
      </p:sp>
      <p:sp>
        <p:nvSpPr>
          <p:cNvPr id="7" name="四角形: 角を丸くする 6">
            <a:hlinkClick r:id="" action="ppaction://hlinkshowjump?jump=firstslide"/>
            <a:extLst>
              <a:ext uri="{FF2B5EF4-FFF2-40B4-BE49-F238E27FC236}">
                <a16:creationId xmlns:a16="http://schemas.microsoft.com/office/drawing/2014/main" id="{B900A9CC-C0E9-84A1-4BC4-60C8ECBC9BB4}"/>
              </a:ext>
            </a:extLst>
          </p:cNvPr>
          <p:cNvSpPr/>
          <p:nvPr/>
        </p:nvSpPr>
        <p:spPr>
          <a:xfrm>
            <a:off x="10459723" y="5626742"/>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5" name="四角形: 角を丸くする 14">
            <a:hlinkClick r:id="rId4" action="ppaction://hlinksldjump"/>
            <a:extLst>
              <a:ext uri="{FF2B5EF4-FFF2-40B4-BE49-F238E27FC236}">
                <a16:creationId xmlns:a16="http://schemas.microsoft.com/office/drawing/2014/main" id="{234DB10E-010D-21EB-D270-BC500CA90FCE}"/>
              </a:ext>
            </a:extLst>
          </p:cNvPr>
          <p:cNvSpPr/>
          <p:nvPr/>
        </p:nvSpPr>
        <p:spPr>
          <a:xfrm>
            <a:off x="8556188" y="6231219"/>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9" name="図 8">
            <a:extLst>
              <a:ext uri="{FF2B5EF4-FFF2-40B4-BE49-F238E27FC236}">
                <a16:creationId xmlns:a16="http://schemas.microsoft.com/office/drawing/2014/main" id="{BBC73DA6-7BD5-32C9-D6A5-F659716EFA70}"/>
              </a:ext>
            </a:extLst>
          </p:cNvPr>
          <p:cNvPicPr>
            <a:picLocks noChangeAspect="1"/>
          </p:cNvPicPr>
          <p:nvPr/>
        </p:nvPicPr>
        <p:blipFill>
          <a:blip r:embed="rId5"/>
          <a:stretch>
            <a:fillRect/>
          </a:stretch>
        </p:blipFill>
        <p:spPr>
          <a:xfrm>
            <a:off x="5389015" y="2549943"/>
            <a:ext cx="2453778" cy="3630979"/>
          </a:xfrm>
          <a:prstGeom prst="rect">
            <a:avLst/>
          </a:prstGeom>
          <a:ln>
            <a:solidFill>
              <a:schemeClr val="tx1"/>
            </a:solidFill>
          </a:ln>
        </p:spPr>
      </p:pic>
    </p:spTree>
    <p:extLst>
      <p:ext uri="{BB962C8B-B14F-4D97-AF65-F5344CB8AC3E}">
        <p14:creationId xmlns:p14="http://schemas.microsoft.com/office/powerpoint/2010/main" val="18666746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EE9AA15-932A-2B50-322B-52A70CF12C62}"/>
              </a:ext>
            </a:extLst>
          </p:cNvPr>
          <p:cNvPicPr>
            <a:picLocks noChangeAspect="1"/>
          </p:cNvPicPr>
          <p:nvPr/>
        </p:nvPicPr>
        <p:blipFill>
          <a:blip r:embed="rId2"/>
          <a:stretch>
            <a:fillRect/>
          </a:stretch>
        </p:blipFill>
        <p:spPr>
          <a:xfrm>
            <a:off x="825428" y="1223816"/>
            <a:ext cx="3028950" cy="5334000"/>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画面共有（パソコンの画面を提示するとき）⑥</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4477109" y="1253331"/>
            <a:ext cx="6495691" cy="2654435"/>
          </a:xfrm>
        </p:spPr>
        <p:txBody>
          <a:bodyPr>
            <a:normAutofit fontScale="77500" lnSpcReduction="20000"/>
          </a:bodyPr>
          <a:lstStyle/>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③</a:t>
            </a:r>
            <a:r>
              <a:rPr lang="en-US" altLang="ja-JP" dirty="0">
                <a:latin typeface="UD デジタル 教科書体 N-B" panose="02020700000000000000" pitchFamily="17" charset="-128"/>
                <a:ea typeface="UD デジタル 教科書体 N-B" panose="02020700000000000000" pitchFamily="17" charset="-128"/>
              </a:rPr>
              <a:t>Microsoft</a:t>
            </a: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Whiteboard</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マイクロソフトのアプリです。パソコンの画面がホワイトボードのようになりますが、会議に参加している人全員が書き込みできます。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あらかじめ用意していたものを活用したり、新規作成したりすることができます。</a:t>
            </a:r>
            <a:endParaRPr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E1B913F7-114C-88ED-0B4E-B42FBE258578}"/>
              </a:ext>
            </a:extLst>
          </p:cNvPr>
          <p:cNvSpPr/>
          <p:nvPr/>
        </p:nvSpPr>
        <p:spPr>
          <a:xfrm>
            <a:off x="838200" y="4827659"/>
            <a:ext cx="3207589" cy="605439"/>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矢印: 右 14">
            <a:extLst>
              <a:ext uri="{FF2B5EF4-FFF2-40B4-BE49-F238E27FC236}">
                <a16:creationId xmlns:a16="http://schemas.microsoft.com/office/drawing/2014/main" id="{BEAD5B49-56AC-6017-117E-E61D1DEC8BBD}"/>
              </a:ext>
            </a:extLst>
          </p:cNvPr>
          <p:cNvSpPr/>
          <p:nvPr/>
        </p:nvSpPr>
        <p:spPr>
          <a:xfrm rot="896937">
            <a:off x="4181102" y="3916394"/>
            <a:ext cx="917844" cy="41838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7" name="四角形: 角を丸くする 6">
            <a:hlinkClick r:id="" action="ppaction://hlinkshowjump?jump=firstslide"/>
            <a:extLst>
              <a:ext uri="{FF2B5EF4-FFF2-40B4-BE49-F238E27FC236}">
                <a16:creationId xmlns:a16="http://schemas.microsoft.com/office/drawing/2014/main" id="{A884A9E9-F55E-7097-6613-30FDA776F23B}"/>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6" name="四角形: 角を丸くする 15">
            <a:hlinkClick r:id="rId3" action="ppaction://hlinksldjump"/>
            <a:extLst>
              <a:ext uri="{FF2B5EF4-FFF2-40B4-BE49-F238E27FC236}">
                <a16:creationId xmlns:a16="http://schemas.microsoft.com/office/drawing/2014/main" id="{606CE195-EE6A-9BCE-F327-DF55F68D6962}"/>
              </a:ext>
            </a:extLst>
          </p:cNvPr>
          <p:cNvSpPr/>
          <p:nvPr/>
        </p:nvSpPr>
        <p:spPr>
          <a:xfrm>
            <a:off x="7272311" y="6308581"/>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0" name="図 9">
            <a:extLst>
              <a:ext uri="{FF2B5EF4-FFF2-40B4-BE49-F238E27FC236}">
                <a16:creationId xmlns:a16="http://schemas.microsoft.com/office/drawing/2014/main" id="{864CE42E-CCBD-C34D-BBAA-C42BBD6E17FA}"/>
              </a:ext>
            </a:extLst>
          </p:cNvPr>
          <p:cNvPicPr>
            <a:picLocks noChangeAspect="1"/>
          </p:cNvPicPr>
          <p:nvPr/>
        </p:nvPicPr>
        <p:blipFill>
          <a:blip r:embed="rId4"/>
          <a:stretch>
            <a:fillRect/>
          </a:stretch>
        </p:blipFill>
        <p:spPr>
          <a:xfrm>
            <a:off x="5200855" y="3758995"/>
            <a:ext cx="3908231" cy="2393413"/>
          </a:xfrm>
          <a:prstGeom prst="rect">
            <a:avLst/>
          </a:prstGeom>
        </p:spPr>
      </p:pic>
    </p:spTree>
    <p:extLst>
      <p:ext uri="{BB962C8B-B14F-4D97-AF65-F5344CB8AC3E}">
        <p14:creationId xmlns:p14="http://schemas.microsoft.com/office/powerpoint/2010/main" val="3046243341"/>
      </p:ext>
    </p:extLst>
  </p:cSld>
  <p:clrMapOvr>
    <a:masterClrMapping/>
  </p:clrMapOvr>
</p:sld>
</file>

<file path=ppt/slides/slide7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5" y="2253673"/>
            <a:ext cx="9169313" cy="2346035"/>
          </a:xfrm>
        </p:spPr>
        <p:txBody>
          <a:bodyPr>
            <a:noAutofit/>
          </a:bodyPr>
          <a:lstStyle/>
          <a:p>
            <a:r>
              <a:rPr kumimoji="1" lang="en-US" altLang="ja-JP" sz="5400"/>
              <a:t>【5-6】</a:t>
            </a:r>
            <a:br>
              <a:rPr kumimoji="1" lang="en-US" altLang="ja-JP" sz="5400"/>
            </a:br>
            <a:r>
              <a:rPr kumimoji="1" lang="ja-JP" altLang="en-US" sz="5400"/>
              <a:t>会議（オンライン授業）の</a:t>
            </a:r>
            <a:br>
              <a:rPr kumimoji="1" lang="en-US" altLang="ja-JP" sz="5400"/>
            </a:br>
            <a:r>
              <a:rPr kumimoji="1" lang="ja-JP" altLang="en-US" sz="5400"/>
              <a:t>事前予約</a:t>
            </a:r>
          </a:p>
        </p:txBody>
      </p:sp>
      <p:sp>
        <p:nvSpPr>
          <p:cNvPr id="3" name="四角形: 角を丸くする 2">
            <a:hlinkClick r:id="" action="ppaction://hlinkshowjump?jump=firstslide"/>
            <a:extLst>
              <a:ext uri="{FF2B5EF4-FFF2-40B4-BE49-F238E27FC236}">
                <a16:creationId xmlns:a16="http://schemas.microsoft.com/office/drawing/2014/main" id="{D402056C-6BF8-964A-05BF-932CFA9724AD}"/>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D3C7B76B-19FD-E929-2D4E-4AADD1BDDF29}"/>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【5】</a:t>
            </a:r>
            <a:r>
              <a:rPr kumimoji="1" lang="ja-JP" altLang="en-US" sz="1400">
                <a:solidFill>
                  <a:schemeClr val="tx1"/>
                </a:solidFill>
              </a:rPr>
              <a:t>オンライン授業</a:t>
            </a:r>
            <a:r>
              <a:rPr kumimoji="1" lang="en-US" altLang="ja-JP" sz="1400">
                <a:solidFill>
                  <a:schemeClr val="tx1"/>
                </a:solidFill>
              </a:rPr>
              <a:t>TOP</a:t>
            </a:r>
            <a:r>
              <a:rPr kumimoji="1" lang="ja-JP" altLang="en-US" sz="1400">
                <a:solidFill>
                  <a:schemeClr val="tx1"/>
                </a:solidFill>
              </a:rPr>
              <a:t>へ</a:t>
            </a:r>
          </a:p>
        </p:txBody>
      </p:sp>
    </p:spTree>
    <p:extLst>
      <p:ext uri="{BB962C8B-B14F-4D97-AF65-F5344CB8AC3E}">
        <p14:creationId xmlns:p14="http://schemas.microsoft.com/office/powerpoint/2010/main" val="19619704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図 36">
            <a:extLst>
              <a:ext uri="{FF2B5EF4-FFF2-40B4-BE49-F238E27FC236}">
                <a16:creationId xmlns:a16="http://schemas.microsoft.com/office/drawing/2014/main" id="{370CFD96-94AE-6B9B-7F3A-DC3F256B8EB7}"/>
              </a:ext>
            </a:extLst>
          </p:cNvPr>
          <p:cNvPicPr>
            <a:picLocks noChangeAspect="1"/>
          </p:cNvPicPr>
          <p:nvPr/>
        </p:nvPicPr>
        <p:blipFill>
          <a:blip r:embed="rId3"/>
          <a:stretch>
            <a:fillRect/>
          </a:stretch>
        </p:blipFill>
        <p:spPr>
          <a:xfrm>
            <a:off x="7840256" y="5076847"/>
            <a:ext cx="857370" cy="381053"/>
          </a:xfrm>
          <a:prstGeom prst="rect">
            <a:avLst/>
          </a:prstGeom>
        </p:spPr>
      </p:pic>
      <p:pic>
        <p:nvPicPr>
          <p:cNvPr id="32" name="図 31">
            <a:extLst>
              <a:ext uri="{FF2B5EF4-FFF2-40B4-BE49-F238E27FC236}">
                <a16:creationId xmlns:a16="http://schemas.microsoft.com/office/drawing/2014/main" id="{E3722D79-DCF8-35F4-5111-D1CCF62CE5D1}"/>
              </a:ext>
            </a:extLst>
          </p:cNvPr>
          <p:cNvPicPr>
            <a:picLocks noChangeAspect="1"/>
          </p:cNvPicPr>
          <p:nvPr/>
        </p:nvPicPr>
        <p:blipFill>
          <a:blip r:embed="rId4"/>
          <a:stretch>
            <a:fillRect/>
          </a:stretch>
        </p:blipFill>
        <p:spPr>
          <a:xfrm>
            <a:off x="4871106" y="4800911"/>
            <a:ext cx="2059824" cy="1334415"/>
          </a:xfrm>
          <a:prstGeom prst="rect">
            <a:avLst/>
          </a:prstGeom>
        </p:spPr>
      </p:pic>
      <p:pic>
        <p:nvPicPr>
          <p:cNvPr id="29" name="図 28">
            <a:extLst>
              <a:ext uri="{FF2B5EF4-FFF2-40B4-BE49-F238E27FC236}">
                <a16:creationId xmlns:a16="http://schemas.microsoft.com/office/drawing/2014/main" id="{A180D7FB-6869-3944-7118-06258ACC07E0}"/>
              </a:ext>
            </a:extLst>
          </p:cNvPr>
          <p:cNvPicPr>
            <a:picLocks noChangeAspect="1"/>
          </p:cNvPicPr>
          <p:nvPr/>
        </p:nvPicPr>
        <p:blipFill>
          <a:blip r:embed="rId5"/>
          <a:stretch>
            <a:fillRect/>
          </a:stretch>
        </p:blipFill>
        <p:spPr>
          <a:xfrm>
            <a:off x="7100569" y="3150866"/>
            <a:ext cx="2509076" cy="1580266"/>
          </a:xfrm>
          <a:prstGeom prst="rect">
            <a:avLst/>
          </a:prstGeom>
          <a:ln>
            <a:solidFill>
              <a:schemeClr val="tx1"/>
            </a:solidFill>
          </a:ln>
        </p:spPr>
      </p:pic>
      <p:pic>
        <p:nvPicPr>
          <p:cNvPr id="19" name="図 18">
            <a:extLst>
              <a:ext uri="{FF2B5EF4-FFF2-40B4-BE49-F238E27FC236}">
                <a16:creationId xmlns:a16="http://schemas.microsoft.com/office/drawing/2014/main" id="{B4DD205F-B36A-63E2-CFBD-3C967A4C17D9}"/>
              </a:ext>
            </a:extLst>
          </p:cNvPr>
          <p:cNvPicPr>
            <a:picLocks noChangeAspect="1"/>
          </p:cNvPicPr>
          <p:nvPr/>
        </p:nvPicPr>
        <p:blipFill>
          <a:blip r:embed="rId6"/>
          <a:stretch>
            <a:fillRect/>
          </a:stretch>
        </p:blipFill>
        <p:spPr>
          <a:xfrm>
            <a:off x="4598835" y="2957963"/>
            <a:ext cx="2103249" cy="1593370"/>
          </a:xfrm>
          <a:prstGeom prst="rect">
            <a:avLst/>
          </a:prstGeom>
          <a:ln>
            <a:solidFill>
              <a:schemeClr val="tx1"/>
            </a:solidFill>
          </a:ln>
        </p:spPr>
      </p:pic>
      <p:pic>
        <p:nvPicPr>
          <p:cNvPr id="5" name="図 4">
            <a:extLst>
              <a:ext uri="{FF2B5EF4-FFF2-40B4-BE49-F238E27FC236}">
                <a16:creationId xmlns:a16="http://schemas.microsoft.com/office/drawing/2014/main" id="{04ACFC6D-F73B-3846-C2E3-A4511DBA6D10}"/>
              </a:ext>
            </a:extLst>
          </p:cNvPr>
          <p:cNvPicPr>
            <a:picLocks noChangeAspect="1"/>
          </p:cNvPicPr>
          <p:nvPr/>
        </p:nvPicPr>
        <p:blipFill>
          <a:blip r:embed="rId7"/>
          <a:stretch>
            <a:fillRect/>
          </a:stretch>
        </p:blipFill>
        <p:spPr>
          <a:xfrm>
            <a:off x="807945" y="1224671"/>
            <a:ext cx="3028950" cy="5334000"/>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画面共有（パソコンの画面を提示するとき）⑦</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4477110" y="1253332"/>
            <a:ext cx="6357667" cy="1754325"/>
          </a:xfrm>
        </p:spPr>
        <p:txBody>
          <a:bodyPr>
            <a:normAutofit fontScale="85000" lnSpcReduction="20000"/>
          </a:bodyPr>
          <a:lstStyle/>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④カメラからのコンテンツ</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カメラに写っている映像を共有するときに利用します。パソコンの画面と</a:t>
            </a:r>
            <a:r>
              <a:rPr lang="en-US" altLang="ja-JP" dirty="0">
                <a:latin typeface="UD デジタル 教科書体 N-B" panose="02020700000000000000" pitchFamily="17" charset="-128"/>
                <a:ea typeface="UD デジタル 教科書体 N-B" panose="02020700000000000000" pitchFamily="17" charset="-128"/>
              </a:rPr>
              <a:t>Web</a:t>
            </a:r>
            <a:r>
              <a:rPr lang="ja-JP" altLang="en-US" dirty="0">
                <a:latin typeface="UD デジタル 教科書体 N-B" panose="02020700000000000000" pitchFamily="17" charset="-128"/>
                <a:ea typeface="UD デジタル 教科書体 N-B" panose="02020700000000000000" pitchFamily="17" charset="-128"/>
              </a:rPr>
              <a:t>カメラを頻繁に変更するときには使いやすいです。</a:t>
            </a:r>
            <a:endParaRPr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E1B913F7-114C-88ED-0B4E-B42FBE258578}"/>
              </a:ext>
            </a:extLst>
          </p:cNvPr>
          <p:cNvSpPr/>
          <p:nvPr/>
        </p:nvSpPr>
        <p:spPr>
          <a:xfrm>
            <a:off x="861507" y="5444480"/>
            <a:ext cx="3207589" cy="491706"/>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112452B7-E8DD-F8CE-6082-8B47C386DFFD}"/>
              </a:ext>
            </a:extLst>
          </p:cNvPr>
          <p:cNvSpPr txBox="1"/>
          <p:nvPr/>
        </p:nvSpPr>
        <p:spPr>
          <a:xfrm>
            <a:off x="9659727" y="3210566"/>
            <a:ext cx="2492990" cy="923330"/>
          </a:xfrm>
          <a:prstGeom prst="rect">
            <a:avLst/>
          </a:prstGeom>
          <a:noFill/>
        </p:spPr>
        <p:txBody>
          <a:bodyPr wrap="non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ビデオであれば、</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en-US" altLang="ja-JP" dirty="0">
                <a:latin typeface="UD デジタル 教科書体 N-B" panose="02020700000000000000" pitchFamily="17" charset="-128"/>
                <a:ea typeface="UD デジタル 教科書体 N-B" panose="02020700000000000000" pitchFamily="17" charset="-128"/>
              </a:rPr>
              <a:t>WEB</a:t>
            </a:r>
            <a:r>
              <a:rPr kumimoji="1" lang="ja-JP" altLang="en-US" dirty="0">
                <a:latin typeface="UD デジタル 教科書体 N-B" panose="02020700000000000000" pitchFamily="17" charset="-128"/>
                <a:ea typeface="UD デジタル 教科書体 N-B" panose="02020700000000000000" pitchFamily="17" charset="-128"/>
              </a:rPr>
              <a:t>カメラの</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映像を共有できます。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17" name="矢印: 右 16">
            <a:extLst>
              <a:ext uri="{FF2B5EF4-FFF2-40B4-BE49-F238E27FC236}">
                <a16:creationId xmlns:a16="http://schemas.microsoft.com/office/drawing/2014/main" id="{E18F9559-CC1A-CDF8-0D74-093D7EF84C62}"/>
              </a:ext>
            </a:extLst>
          </p:cNvPr>
          <p:cNvSpPr/>
          <p:nvPr/>
        </p:nvSpPr>
        <p:spPr>
          <a:xfrm rot="20073235">
            <a:off x="4103939" y="4237888"/>
            <a:ext cx="444564" cy="29637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8" name="矢印: 右 17">
            <a:extLst>
              <a:ext uri="{FF2B5EF4-FFF2-40B4-BE49-F238E27FC236}">
                <a16:creationId xmlns:a16="http://schemas.microsoft.com/office/drawing/2014/main" id="{954D1F89-A703-FDB8-E9E7-137A6A3962CB}"/>
              </a:ext>
            </a:extLst>
          </p:cNvPr>
          <p:cNvSpPr/>
          <p:nvPr/>
        </p:nvSpPr>
        <p:spPr>
          <a:xfrm>
            <a:off x="6601527" y="4089699"/>
            <a:ext cx="444564" cy="29637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4783759D-8C1F-EA44-7FDF-DD5DB83C5A1F}"/>
              </a:ext>
            </a:extLst>
          </p:cNvPr>
          <p:cNvSpPr/>
          <p:nvPr/>
        </p:nvSpPr>
        <p:spPr>
          <a:xfrm>
            <a:off x="9212042" y="4542425"/>
            <a:ext cx="397603" cy="1887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矢印: 右 21">
            <a:extLst>
              <a:ext uri="{FF2B5EF4-FFF2-40B4-BE49-F238E27FC236}">
                <a16:creationId xmlns:a16="http://schemas.microsoft.com/office/drawing/2014/main" id="{5B2F53E3-4FA6-3CE9-7EEA-314067CABD10}"/>
              </a:ext>
            </a:extLst>
          </p:cNvPr>
          <p:cNvSpPr/>
          <p:nvPr/>
        </p:nvSpPr>
        <p:spPr>
          <a:xfrm rot="20621843">
            <a:off x="6217101" y="5584659"/>
            <a:ext cx="1624531" cy="28625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6874ADEA-5F63-0AB4-EE69-951D6CDF303C}"/>
              </a:ext>
            </a:extLst>
          </p:cNvPr>
          <p:cNvSpPr/>
          <p:nvPr/>
        </p:nvSpPr>
        <p:spPr>
          <a:xfrm>
            <a:off x="8250821" y="5076847"/>
            <a:ext cx="283225" cy="3885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矢印: 上向き折線 26">
            <a:extLst>
              <a:ext uri="{FF2B5EF4-FFF2-40B4-BE49-F238E27FC236}">
                <a16:creationId xmlns:a16="http://schemas.microsoft.com/office/drawing/2014/main" id="{A8EBC446-43A2-9604-2177-BC031988B3E0}"/>
              </a:ext>
            </a:extLst>
          </p:cNvPr>
          <p:cNvSpPr/>
          <p:nvPr/>
        </p:nvSpPr>
        <p:spPr>
          <a:xfrm rot="5400000">
            <a:off x="8379936" y="5457627"/>
            <a:ext cx="190995" cy="240654"/>
          </a:xfrm>
          <a:prstGeom prst="bentUpArrow">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D6C56DB5-2123-09EB-2DD7-4C7851946839}"/>
              </a:ext>
            </a:extLst>
          </p:cNvPr>
          <p:cNvSpPr txBox="1"/>
          <p:nvPr/>
        </p:nvSpPr>
        <p:spPr>
          <a:xfrm>
            <a:off x="8534046" y="5471156"/>
            <a:ext cx="1980029" cy="523220"/>
          </a:xfrm>
          <a:prstGeom prst="rect">
            <a:avLst/>
          </a:prstGeom>
          <a:noFill/>
        </p:spPr>
        <p:txBody>
          <a:bodyPr wrap="none" rtlCol="0">
            <a:spAutoFit/>
          </a:bodyPr>
          <a:lstStyle/>
          <a:p>
            <a:r>
              <a:rPr kumimoji="1" lang="ja-JP" altLang="en-US" sz="1400" dirty="0">
                <a:latin typeface="UD デジタル 教科書体 N-B" panose="02020700000000000000" pitchFamily="17" charset="-128"/>
                <a:ea typeface="UD デジタル 教科書体 N-B" panose="02020700000000000000" pitchFamily="17" charset="-128"/>
              </a:rPr>
              <a:t>カメラのコンテンツに</a:t>
            </a:r>
            <a:endParaRPr kumimoji="1" lang="en-US" altLang="ja-JP" sz="1400" dirty="0">
              <a:latin typeface="UD デジタル 教科書体 N-B" panose="02020700000000000000" pitchFamily="17" charset="-128"/>
              <a:ea typeface="UD デジタル 教科書体 N-B" panose="02020700000000000000" pitchFamily="17" charset="-128"/>
            </a:endParaRPr>
          </a:p>
          <a:p>
            <a:r>
              <a:rPr kumimoji="1" lang="ja-JP" altLang="en-US" sz="1400" dirty="0">
                <a:latin typeface="UD デジタル 教科書体 N-B" panose="02020700000000000000" pitchFamily="17" charset="-128"/>
                <a:ea typeface="UD デジタル 教科書体 N-B" panose="02020700000000000000" pitchFamily="17" charset="-128"/>
              </a:rPr>
              <a:t>戻ります</a:t>
            </a:r>
          </a:p>
        </p:txBody>
      </p:sp>
      <p:sp>
        <p:nvSpPr>
          <p:cNvPr id="7" name="四角形: 角を丸くする 6">
            <a:hlinkClick r:id="" action="ppaction://hlinkshowjump?jump=firstslide"/>
            <a:extLst>
              <a:ext uri="{FF2B5EF4-FFF2-40B4-BE49-F238E27FC236}">
                <a16:creationId xmlns:a16="http://schemas.microsoft.com/office/drawing/2014/main" id="{163F8017-F828-0CE3-E205-1C78E9F9773F}"/>
              </a:ext>
            </a:extLst>
          </p:cNvPr>
          <p:cNvSpPr/>
          <p:nvPr/>
        </p:nvSpPr>
        <p:spPr>
          <a:xfrm>
            <a:off x="10805175" y="571728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2" name="四角形: 角を丸くする 11">
            <a:hlinkClick r:id="rId8" action="ppaction://hlinksldjump"/>
            <a:extLst>
              <a:ext uri="{FF2B5EF4-FFF2-40B4-BE49-F238E27FC236}">
                <a16:creationId xmlns:a16="http://schemas.microsoft.com/office/drawing/2014/main" id="{02922067-DBDF-A1DD-8F43-CDBAE166A76F}"/>
              </a:ext>
            </a:extLst>
          </p:cNvPr>
          <p:cNvSpPr/>
          <p:nvPr/>
        </p:nvSpPr>
        <p:spPr>
          <a:xfrm>
            <a:off x="8534046" y="6407744"/>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35" name="正方形/長方形 34">
            <a:extLst>
              <a:ext uri="{FF2B5EF4-FFF2-40B4-BE49-F238E27FC236}">
                <a16:creationId xmlns:a16="http://schemas.microsoft.com/office/drawing/2014/main" id="{8C98ED09-EA83-CBC1-059A-F31E597F844F}"/>
              </a:ext>
            </a:extLst>
          </p:cNvPr>
          <p:cNvSpPr/>
          <p:nvPr/>
        </p:nvSpPr>
        <p:spPr>
          <a:xfrm>
            <a:off x="5729008" y="5975825"/>
            <a:ext cx="397603" cy="1887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2602787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27FD25B-C92E-99AE-E6ED-FB5C840D17BE}"/>
              </a:ext>
            </a:extLst>
          </p:cNvPr>
          <p:cNvPicPr>
            <a:picLocks noChangeAspect="1"/>
          </p:cNvPicPr>
          <p:nvPr/>
        </p:nvPicPr>
        <p:blipFill>
          <a:blip r:embed="rId2"/>
          <a:stretch>
            <a:fillRect/>
          </a:stretch>
        </p:blipFill>
        <p:spPr>
          <a:xfrm>
            <a:off x="936144" y="1223816"/>
            <a:ext cx="3028950" cy="5334000"/>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画面共有（パソコンの画面を提示するとき）⑧</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4477109" y="1253331"/>
            <a:ext cx="6876691" cy="4977891"/>
          </a:xfrm>
        </p:spPr>
        <p:txBody>
          <a:bodyPr>
            <a:normAutofit fontScale="47500" lnSpcReduction="20000"/>
          </a:bodyPr>
          <a:lstStyle/>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⑤</a:t>
            </a:r>
            <a:r>
              <a:rPr lang="en-US" altLang="ja-JP" dirty="0">
                <a:latin typeface="UD デジタル 教科書体 N-B" panose="02020700000000000000" pitchFamily="17" charset="-128"/>
                <a:ea typeface="UD デジタル 教科書体 N-B" panose="02020700000000000000" pitchFamily="17" charset="-128"/>
              </a:rPr>
              <a:t>PowerPoint</a:t>
            </a: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Live</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パワーポイントをライブ発表することができます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★パワーポイント画面のウインドウ表示との違い</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１）</a:t>
            </a:r>
            <a:r>
              <a:rPr lang="en-US" altLang="ja-JP" dirty="0">
                <a:latin typeface="UD デジタル 教科書体 N-B" panose="02020700000000000000" pitchFamily="17" charset="-128"/>
                <a:ea typeface="UD デジタル 教科書体 N-B" panose="02020700000000000000" pitchFamily="17" charset="-128"/>
              </a:rPr>
              <a:t>PC</a:t>
            </a:r>
            <a:r>
              <a:rPr lang="ja-JP" altLang="en-US" dirty="0">
                <a:latin typeface="UD デジタル 教科書体 N-B" panose="02020700000000000000" pitchFamily="17" charset="-128"/>
                <a:ea typeface="UD デジタル 教科書体 N-B" panose="02020700000000000000" pitchFamily="17" charset="-128"/>
              </a:rPr>
              <a:t>のウインドウ表示の</a:t>
            </a:r>
            <a:r>
              <a:rPr lang="en-US" altLang="ja-JP" dirty="0">
                <a:latin typeface="UD デジタル 教科書体 N-B" panose="02020700000000000000" pitchFamily="17" charset="-128"/>
                <a:ea typeface="UD デジタル 教科書体 N-B" panose="02020700000000000000" pitchFamily="17" charset="-128"/>
              </a:rPr>
              <a:t>PowerPoint</a:t>
            </a:r>
            <a:r>
              <a:rPr lang="ja-JP" altLang="en-US" dirty="0">
                <a:latin typeface="UD デジタル 教科書体 N-B" panose="02020700000000000000" pitchFamily="17" charset="-128"/>
                <a:ea typeface="UD デジタル 教科書体 N-B" panose="02020700000000000000" pitchFamily="17" charset="-128"/>
              </a:rPr>
              <a:t>を操作すると</a:t>
            </a:r>
            <a:r>
              <a:rPr lang="en-US" altLang="ja-JP" dirty="0">
                <a:latin typeface="UD デジタル 教科書体 N-B" panose="02020700000000000000" pitchFamily="17" charset="-128"/>
                <a:ea typeface="UD デジタル 教科書体 N-B" panose="02020700000000000000" pitchFamily="17" charset="-128"/>
              </a:rPr>
              <a:t>…</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発表者用ツールが表示されない。回避するためには</a:t>
            </a:r>
            <a:r>
              <a:rPr lang="en-US" altLang="ja-JP" dirty="0">
                <a:latin typeface="UD デジタル 教科書体 N-B" panose="02020700000000000000" pitchFamily="17" charset="-128"/>
                <a:ea typeface="UD デジタル 教科書体 N-B" panose="02020700000000000000" pitchFamily="17" charset="-128"/>
              </a:rPr>
              <a:t>PC</a:t>
            </a:r>
            <a:r>
              <a:rPr lang="ja-JP" altLang="en-US" dirty="0">
                <a:latin typeface="UD デジタル 教科書体 N-B" panose="02020700000000000000" pitchFamily="17" charset="-128"/>
                <a:ea typeface="UD デジタル 教科書体 N-B" panose="02020700000000000000" pitchFamily="17" charset="-128"/>
              </a:rPr>
              <a:t>にモニターを</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接続し、モニターに映る画面を共有すると発表者用の</a:t>
            </a:r>
            <a:r>
              <a:rPr lang="en-US" altLang="ja-JP" dirty="0">
                <a:latin typeface="UD デジタル 教科書体 N-B" panose="02020700000000000000" pitchFamily="17" charset="-128"/>
                <a:ea typeface="UD デジタル 教科書体 N-B" panose="02020700000000000000" pitchFamily="17" charset="-128"/>
              </a:rPr>
              <a:t>PC</a:t>
            </a:r>
            <a:r>
              <a:rPr lang="ja-JP" altLang="en-US" dirty="0">
                <a:latin typeface="UD デジタル 教科書体 N-B" panose="02020700000000000000" pitchFamily="17" charset="-128"/>
                <a:ea typeface="UD デジタル 教科書体 N-B" panose="02020700000000000000" pitchFamily="17" charset="-128"/>
              </a:rPr>
              <a:t>には</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ツールが表示はできる。しかし、発表後に発表の終了をすると、</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モニターに映っている画面が共有されてしまう。</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２）</a:t>
            </a:r>
            <a:r>
              <a:rPr lang="en-US" altLang="ja-JP" dirty="0" err="1">
                <a:latin typeface="UD デジタル 教科書体 N-B" panose="02020700000000000000" pitchFamily="17" charset="-128"/>
                <a:ea typeface="UD デジタル 教科書体 N-B" panose="02020700000000000000" pitchFamily="17" charset="-128"/>
              </a:rPr>
              <a:t>Powerpoint</a:t>
            </a:r>
            <a:r>
              <a:rPr lang="en-US" altLang="ja-JP" dirty="0">
                <a:latin typeface="UD デジタル 教科書体 N-B" panose="02020700000000000000" pitchFamily="17" charset="-128"/>
                <a:ea typeface="UD デジタル 教科書体 N-B" panose="02020700000000000000" pitchFamily="17" charset="-128"/>
              </a:rPr>
              <a:t> live</a:t>
            </a:r>
            <a:r>
              <a:rPr lang="ja-JP" altLang="en-US" dirty="0">
                <a:latin typeface="UD デジタル 教科書体 N-B" panose="02020700000000000000" pitchFamily="17" charset="-128"/>
                <a:ea typeface="UD デジタル 教科書体 N-B" panose="02020700000000000000" pitchFamily="17" charset="-128"/>
              </a:rPr>
              <a:t>で操作</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発表用ツールが使え、発表中に</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のメッセージやリアクションを</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見ることもできる</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（注意点）</a:t>
            </a:r>
            <a:r>
              <a:rPr lang="en-US" altLang="ja-JP" dirty="0" err="1">
                <a:latin typeface="UD デジタル 教科書体 N-B" panose="02020700000000000000" pitchFamily="17" charset="-128"/>
                <a:ea typeface="UD デジタル 教科書体 N-B" panose="02020700000000000000" pitchFamily="17" charset="-128"/>
              </a:rPr>
              <a:t>Powerpoint</a:t>
            </a:r>
            <a:r>
              <a:rPr lang="en-US" altLang="ja-JP" dirty="0">
                <a:latin typeface="UD デジタル 教科書体 N-B" panose="02020700000000000000" pitchFamily="17" charset="-128"/>
                <a:ea typeface="UD デジタル 教科書体 N-B" panose="02020700000000000000" pitchFamily="17" charset="-128"/>
              </a:rPr>
              <a:t> live</a:t>
            </a:r>
            <a:r>
              <a:rPr lang="ja-JP" altLang="en-US" dirty="0">
                <a:latin typeface="UD デジタル 教科書体 N-B" panose="02020700000000000000" pitchFamily="17" charset="-128"/>
                <a:ea typeface="UD デジタル 教科書体 N-B" panose="02020700000000000000" pitchFamily="17" charset="-128"/>
              </a:rPr>
              <a:t>で発表中の資料は、プライベートビューの設定しなければ、</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参加者がパワーポイントの画面切り替えを自分でできてしまう。</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設定を変更することで、参加者が画面切り替えをできないようにすることは可能。</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次ページに</a:t>
            </a:r>
            <a:r>
              <a:rPr lang="en-US" altLang="ja-JP" dirty="0" err="1">
                <a:latin typeface="UD デジタル 教科書体 N-B" panose="02020700000000000000" pitchFamily="17" charset="-128"/>
                <a:ea typeface="UD デジタル 教科書体 N-B" panose="02020700000000000000" pitchFamily="17" charset="-128"/>
              </a:rPr>
              <a:t>Powerpoint</a:t>
            </a:r>
            <a:r>
              <a:rPr lang="en-US" altLang="ja-JP" dirty="0">
                <a:latin typeface="UD デジタル 教科書体 N-B" panose="02020700000000000000" pitchFamily="17" charset="-128"/>
                <a:ea typeface="UD デジタル 教科書体 N-B" panose="02020700000000000000" pitchFamily="17" charset="-128"/>
              </a:rPr>
              <a:t> live</a:t>
            </a:r>
            <a:r>
              <a:rPr lang="ja-JP" altLang="en-US" dirty="0">
                <a:latin typeface="UD デジタル 教科書体 N-B" panose="02020700000000000000" pitchFamily="17" charset="-128"/>
                <a:ea typeface="UD デジタル 教科書体 N-B" panose="02020700000000000000" pitchFamily="17" charset="-128"/>
              </a:rPr>
              <a:t>の画面説明あり</a:t>
            </a:r>
            <a:endParaRPr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E1B913F7-114C-88ED-0B4E-B42FBE258578}"/>
              </a:ext>
            </a:extLst>
          </p:cNvPr>
          <p:cNvSpPr/>
          <p:nvPr/>
        </p:nvSpPr>
        <p:spPr>
          <a:xfrm>
            <a:off x="936144" y="6035675"/>
            <a:ext cx="3207589" cy="4572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四角形: 角を丸くする 6">
            <a:hlinkClick r:id="" action="ppaction://hlinkshowjump?jump=firstslide"/>
            <a:extLst>
              <a:ext uri="{FF2B5EF4-FFF2-40B4-BE49-F238E27FC236}">
                <a16:creationId xmlns:a16="http://schemas.microsoft.com/office/drawing/2014/main" id="{EC3EBE83-E8F7-8066-6D1A-8D773AD2A0C6}"/>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9" name="四角形: 角を丸くする 8">
            <a:hlinkClick r:id="rId3" action="ppaction://hlinksldjump"/>
            <a:extLst>
              <a:ext uri="{FF2B5EF4-FFF2-40B4-BE49-F238E27FC236}">
                <a16:creationId xmlns:a16="http://schemas.microsoft.com/office/drawing/2014/main" id="{89C25548-7007-E554-7C3F-9B9A1F93A892}"/>
              </a:ext>
            </a:extLst>
          </p:cNvPr>
          <p:cNvSpPr/>
          <p:nvPr/>
        </p:nvSpPr>
        <p:spPr>
          <a:xfrm>
            <a:off x="7210137"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20062513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AB8ACE45-45D9-C9F5-5854-1C1E8F9FE4FE}"/>
              </a:ext>
            </a:extLst>
          </p:cNvPr>
          <p:cNvPicPr>
            <a:picLocks noChangeAspect="1"/>
          </p:cNvPicPr>
          <p:nvPr/>
        </p:nvPicPr>
        <p:blipFill>
          <a:blip r:embed="rId2"/>
          <a:stretch>
            <a:fillRect/>
          </a:stretch>
        </p:blipFill>
        <p:spPr>
          <a:xfrm>
            <a:off x="861564" y="1281741"/>
            <a:ext cx="8676128" cy="5211134"/>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en-US" altLang="ja-JP" sz="3200" dirty="0" err="1">
                <a:latin typeface="UD デジタル 教科書体 NK-B" panose="02020700000000000000" pitchFamily="18" charset="-128"/>
                <a:ea typeface="UD デジタル 教科書体 NK-B" panose="02020700000000000000" pitchFamily="18" charset="-128"/>
              </a:rPr>
              <a:t>Powerpoint</a:t>
            </a:r>
            <a:r>
              <a:rPr kumimoji="1" lang="en-US" altLang="ja-JP" sz="3200" dirty="0">
                <a:latin typeface="UD デジタル 教科書体 NK-B" panose="02020700000000000000" pitchFamily="18" charset="-128"/>
                <a:ea typeface="UD デジタル 教科書体 NK-B" panose="02020700000000000000" pitchFamily="18" charset="-128"/>
              </a:rPr>
              <a:t> live</a:t>
            </a:r>
            <a:r>
              <a:rPr kumimoji="1" lang="ja-JP" altLang="en-US" sz="3200" dirty="0">
                <a:latin typeface="UD デジタル 教科書体 NK-B" panose="02020700000000000000" pitchFamily="18" charset="-128"/>
                <a:ea typeface="UD デジタル 教科書体 NK-B" panose="02020700000000000000" pitchFamily="18" charset="-128"/>
              </a:rPr>
              <a:t>の操作画面</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220CBA13-3EB0-DEEC-4447-A7F8E1793CD4}"/>
              </a:ext>
            </a:extLst>
          </p:cNvPr>
          <p:cNvSpPr/>
          <p:nvPr/>
        </p:nvSpPr>
        <p:spPr>
          <a:xfrm>
            <a:off x="4453053" y="1390359"/>
            <a:ext cx="1226635" cy="3709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018F711B-0FEB-A50E-D38A-660EC28F3B0B}"/>
              </a:ext>
            </a:extLst>
          </p:cNvPr>
          <p:cNvSpPr/>
          <p:nvPr/>
        </p:nvSpPr>
        <p:spPr>
          <a:xfrm>
            <a:off x="5774778" y="1390358"/>
            <a:ext cx="3131329" cy="340489"/>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1F8BD6FC-5860-DC49-0F28-329F83D78D54}"/>
              </a:ext>
            </a:extLst>
          </p:cNvPr>
          <p:cNvSpPr txBox="1"/>
          <p:nvPr/>
        </p:nvSpPr>
        <p:spPr>
          <a:xfrm>
            <a:off x="1272866" y="2427463"/>
            <a:ext cx="3033203" cy="369332"/>
          </a:xfrm>
          <a:prstGeom prst="rect">
            <a:avLst/>
          </a:prstGeom>
          <a:solidFill>
            <a:schemeClr val="accent2">
              <a:lumMod val="40000"/>
              <a:lumOff val="60000"/>
            </a:schemeClr>
          </a:solidFill>
        </p:spPr>
        <p:txBody>
          <a:bodyPr wrap="none" rtlCol="0">
            <a:spAutoFit/>
          </a:bodyPr>
          <a:lstStyle/>
          <a:p>
            <a:r>
              <a:rPr kumimoji="1" lang="en-US" altLang="ja-JP" dirty="0">
                <a:latin typeface="UD デジタル 教科書体 N-B" panose="02020700000000000000" pitchFamily="17" charset="-128"/>
                <a:ea typeface="UD デジタル 教科書体 N-B" panose="02020700000000000000" pitchFamily="17" charset="-128"/>
              </a:rPr>
              <a:t>PowerPoint</a:t>
            </a:r>
            <a:r>
              <a:rPr kumimoji="1" lang="ja-JP" altLang="en-US" dirty="0">
                <a:latin typeface="UD デジタル 教科書体 N-B" panose="02020700000000000000" pitchFamily="17" charset="-128"/>
                <a:ea typeface="UD デジタル 教科書体 N-B" panose="02020700000000000000" pitchFamily="17" charset="-128"/>
              </a:rPr>
              <a:t>の操作用ボタン</a:t>
            </a:r>
          </a:p>
        </p:txBody>
      </p:sp>
      <p:sp>
        <p:nvSpPr>
          <p:cNvPr id="12" name="矢印: 右 11">
            <a:extLst>
              <a:ext uri="{FF2B5EF4-FFF2-40B4-BE49-F238E27FC236}">
                <a16:creationId xmlns:a16="http://schemas.microsoft.com/office/drawing/2014/main" id="{D013922D-F936-7290-2DFE-E01ED572B654}"/>
              </a:ext>
            </a:extLst>
          </p:cNvPr>
          <p:cNvSpPr/>
          <p:nvPr/>
        </p:nvSpPr>
        <p:spPr>
          <a:xfrm rot="7063395">
            <a:off x="3883427" y="1957864"/>
            <a:ext cx="664234" cy="27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E744ED71-FA59-60D6-15EE-593F8D0BA9D5}"/>
              </a:ext>
            </a:extLst>
          </p:cNvPr>
          <p:cNvSpPr txBox="1"/>
          <p:nvPr/>
        </p:nvSpPr>
        <p:spPr>
          <a:xfrm>
            <a:off x="5431703" y="2478249"/>
            <a:ext cx="2377574" cy="369332"/>
          </a:xfrm>
          <a:prstGeom prst="rect">
            <a:avLst/>
          </a:prstGeom>
          <a:solidFill>
            <a:schemeClr val="accent4">
              <a:lumMod val="20000"/>
              <a:lumOff val="80000"/>
            </a:schemeClr>
          </a:solidFill>
        </p:spPr>
        <p:txBody>
          <a:bodyPr wrap="none" rtlCol="0">
            <a:spAutoFit/>
          </a:bodyPr>
          <a:lstStyle/>
          <a:p>
            <a:r>
              <a:rPr kumimoji="1" lang="en-US" altLang="ja-JP" dirty="0">
                <a:latin typeface="UD デジタル 教科書体 N-B" panose="02020700000000000000" pitchFamily="17" charset="-128"/>
                <a:ea typeface="UD デジタル 教科書体 N-B" panose="02020700000000000000" pitchFamily="17" charset="-128"/>
              </a:rPr>
              <a:t>Teams</a:t>
            </a:r>
            <a:r>
              <a:rPr kumimoji="1" lang="ja-JP" altLang="en-US" dirty="0">
                <a:latin typeface="UD デジタル 教科書体 N-B" panose="02020700000000000000" pitchFamily="17" charset="-128"/>
                <a:ea typeface="UD デジタル 教科書体 N-B" panose="02020700000000000000" pitchFamily="17" charset="-128"/>
              </a:rPr>
              <a:t>の操作用ボタン</a:t>
            </a:r>
          </a:p>
        </p:txBody>
      </p:sp>
      <p:sp>
        <p:nvSpPr>
          <p:cNvPr id="14" name="矢印: 右 13">
            <a:extLst>
              <a:ext uri="{FF2B5EF4-FFF2-40B4-BE49-F238E27FC236}">
                <a16:creationId xmlns:a16="http://schemas.microsoft.com/office/drawing/2014/main" id="{CA9EEF32-D40A-56B3-DEF9-590961BFFC01}"/>
              </a:ext>
            </a:extLst>
          </p:cNvPr>
          <p:cNvSpPr/>
          <p:nvPr/>
        </p:nvSpPr>
        <p:spPr>
          <a:xfrm rot="5795840">
            <a:off x="6412785" y="1961547"/>
            <a:ext cx="681338" cy="27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902991E0-5A9D-C86C-CD43-817A93B93F0A}"/>
              </a:ext>
            </a:extLst>
          </p:cNvPr>
          <p:cNvSpPr/>
          <p:nvPr/>
        </p:nvSpPr>
        <p:spPr>
          <a:xfrm>
            <a:off x="8083089" y="1698252"/>
            <a:ext cx="1454604" cy="418230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98371043-E649-152F-2F48-866340D64990}"/>
              </a:ext>
            </a:extLst>
          </p:cNvPr>
          <p:cNvSpPr txBox="1"/>
          <p:nvPr/>
        </p:nvSpPr>
        <p:spPr>
          <a:xfrm>
            <a:off x="8096273" y="4057525"/>
            <a:ext cx="1441420" cy="1292662"/>
          </a:xfrm>
          <a:prstGeom prst="rect">
            <a:avLst/>
          </a:prstGeom>
          <a:solidFill>
            <a:schemeClr val="accent6">
              <a:lumMod val="40000"/>
              <a:lumOff val="60000"/>
            </a:schemeClr>
          </a:solidFill>
        </p:spPr>
        <p:txBody>
          <a:bodyPr wrap="none" rtlCol="0">
            <a:spAutoFit/>
          </a:bodyPr>
          <a:lstStyle/>
          <a:p>
            <a:r>
              <a:rPr kumimoji="1" lang="en-US" altLang="ja-JP" dirty="0">
                <a:latin typeface="UD デジタル 教科書体 N-B" panose="02020700000000000000" pitchFamily="17" charset="-128"/>
                <a:ea typeface="UD デジタル 教科書体 N-B" panose="02020700000000000000" pitchFamily="17" charset="-128"/>
              </a:rPr>
              <a:t>Teams</a:t>
            </a:r>
            <a:r>
              <a:rPr kumimoji="1" lang="ja-JP" altLang="en-US" dirty="0">
                <a:latin typeface="UD デジタル 教科書体 N-B" panose="02020700000000000000" pitchFamily="17" charset="-128"/>
                <a:ea typeface="UD デジタル 教科書体 N-B" panose="02020700000000000000" pitchFamily="17" charset="-128"/>
              </a:rPr>
              <a:t>の</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en-US" altLang="ja-JP" dirty="0">
                <a:latin typeface="UD デジタル 教科書体 N-B" panose="02020700000000000000" pitchFamily="17" charset="-128"/>
                <a:ea typeface="UD デジタル 教科書体 N-B" panose="02020700000000000000" pitchFamily="17" charset="-128"/>
              </a:rPr>
              <a:t>Q</a:t>
            </a:r>
            <a:r>
              <a:rPr kumimoji="1" lang="ja-JP" altLang="en-US" dirty="0">
                <a:latin typeface="UD デジタル 教科書体 N-B" panose="02020700000000000000" pitchFamily="17" charset="-128"/>
                <a:ea typeface="UD デジタル 教科書体 N-B" panose="02020700000000000000" pitchFamily="17" charset="-128"/>
              </a:rPr>
              <a:t>＆</a:t>
            </a:r>
            <a:r>
              <a:rPr kumimoji="1" lang="en-US" altLang="ja-JP" dirty="0">
                <a:latin typeface="UD デジタル 教科書体 N-B" panose="02020700000000000000" pitchFamily="17" charset="-128"/>
                <a:ea typeface="UD デジタル 教科書体 N-B" panose="02020700000000000000" pitchFamily="17" charset="-128"/>
              </a:rPr>
              <a:t>A</a:t>
            </a:r>
            <a:r>
              <a:rPr kumimoji="1" lang="ja-JP" altLang="en-US" dirty="0">
                <a:latin typeface="UD デジタル 教科書体 N-B" panose="02020700000000000000" pitchFamily="17" charset="-128"/>
                <a:ea typeface="UD デジタル 教科書体 N-B" panose="02020700000000000000" pitchFamily="17" charset="-128"/>
              </a:rPr>
              <a:t>画面</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en-US" altLang="ja-JP" sz="1400" dirty="0">
                <a:latin typeface="UD デジタル 教科書体 N-B" panose="02020700000000000000" pitchFamily="17" charset="-128"/>
                <a:ea typeface="UD デジタル 教科書体 N-B" panose="02020700000000000000" pitchFamily="17" charset="-128"/>
              </a:rPr>
              <a:t>※</a:t>
            </a:r>
            <a:r>
              <a:rPr lang="ja-JP" altLang="en-US" sz="1400" dirty="0">
                <a:latin typeface="UD デジタル 教科書体 N-B" panose="02020700000000000000" pitchFamily="17" charset="-128"/>
                <a:ea typeface="UD デジタル 教科書体 N-B" panose="02020700000000000000" pitchFamily="17" charset="-128"/>
              </a:rPr>
              <a:t>参加者の画面</a:t>
            </a:r>
            <a:endParaRPr lang="en-US" altLang="ja-JP" sz="1400" dirty="0">
              <a:latin typeface="UD デジタル 教科書体 N-B" panose="02020700000000000000" pitchFamily="17" charset="-128"/>
              <a:ea typeface="UD デジタル 教科書体 N-B" panose="02020700000000000000" pitchFamily="17" charset="-128"/>
            </a:endParaRPr>
          </a:p>
          <a:p>
            <a:r>
              <a:rPr lang="ja-JP" altLang="en-US" sz="1400" dirty="0">
                <a:latin typeface="UD デジタル 教科書体 N-B" panose="02020700000000000000" pitchFamily="17" charset="-128"/>
                <a:ea typeface="UD デジタル 教科書体 N-B" panose="02020700000000000000" pitchFamily="17" charset="-128"/>
              </a:rPr>
              <a:t>　などにも</a:t>
            </a:r>
            <a:endParaRPr lang="en-US" altLang="ja-JP" sz="1400" dirty="0">
              <a:latin typeface="UD デジタル 教科書体 N-B" panose="02020700000000000000" pitchFamily="17" charset="-128"/>
              <a:ea typeface="UD デジタル 教科書体 N-B" panose="02020700000000000000" pitchFamily="17" charset="-128"/>
            </a:endParaRPr>
          </a:p>
          <a:p>
            <a:r>
              <a:rPr lang="ja-JP" altLang="en-US" sz="1400" dirty="0">
                <a:latin typeface="UD デジタル 教科書体 N-B" panose="02020700000000000000" pitchFamily="17" charset="-128"/>
                <a:ea typeface="UD デジタル 教科書体 N-B" panose="02020700000000000000" pitchFamily="17" charset="-128"/>
              </a:rPr>
              <a:t>　切替可能</a:t>
            </a:r>
            <a:endParaRPr kumimoji="1" lang="ja-JP" altLang="en-US" sz="1400" dirty="0">
              <a:latin typeface="UD デジタル 教科書体 N-B" panose="02020700000000000000" pitchFamily="17" charset="-128"/>
              <a:ea typeface="UD デジタル 教科書体 N-B" panose="02020700000000000000" pitchFamily="17" charset="-128"/>
            </a:endParaRPr>
          </a:p>
        </p:txBody>
      </p:sp>
      <p:sp>
        <p:nvSpPr>
          <p:cNvPr id="17" name="正方形/長方形 16">
            <a:extLst>
              <a:ext uri="{FF2B5EF4-FFF2-40B4-BE49-F238E27FC236}">
                <a16:creationId xmlns:a16="http://schemas.microsoft.com/office/drawing/2014/main" id="{E89437CB-B323-1D55-CF55-F32A13D6D836}"/>
              </a:ext>
            </a:extLst>
          </p:cNvPr>
          <p:cNvSpPr/>
          <p:nvPr/>
        </p:nvSpPr>
        <p:spPr>
          <a:xfrm>
            <a:off x="5046342" y="1447507"/>
            <a:ext cx="368599" cy="222527"/>
          </a:xfrm>
          <a:prstGeom prst="rect">
            <a:avLst/>
          </a:prstGeom>
          <a:no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右 17">
            <a:extLst>
              <a:ext uri="{FF2B5EF4-FFF2-40B4-BE49-F238E27FC236}">
                <a16:creationId xmlns:a16="http://schemas.microsoft.com/office/drawing/2014/main" id="{701A1B36-7F12-EF7C-5234-91B85A1ADCE6}"/>
              </a:ext>
            </a:extLst>
          </p:cNvPr>
          <p:cNvSpPr/>
          <p:nvPr/>
        </p:nvSpPr>
        <p:spPr>
          <a:xfrm rot="5400000">
            <a:off x="4587823" y="2242844"/>
            <a:ext cx="1305951" cy="27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B3C8FFBD-26D6-615E-F80C-00F900A9004E}"/>
              </a:ext>
            </a:extLst>
          </p:cNvPr>
          <p:cNvSpPr txBox="1"/>
          <p:nvPr/>
        </p:nvSpPr>
        <p:spPr>
          <a:xfrm>
            <a:off x="1745308" y="3114241"/>
            <a:ext cx="6116128" cy="923330"/>
          </a:xfrm>
          <a:prstGeom prst="rect">
            <a:avLst/>
          </a:prstGeom>
          <a:solidFill>
            <a:schemeClr val="accent5">
              <a:lumMod val="40000"/>
              <a:lumOff val="60000"/>
            </a:schemeClr>
          </a:solidFill>
        </p:spPr>
        <p:txBody>
          <a:bodyPr wrap="square" rtlCol="0">
            <a:spAutoFit/>
          </a:bodyPr>
          <a:lstStyle/>
          <a:p>
            <a:pPr algn="ctr"/>
            <a:r>
              <a:rPr lang="ja-JP" altLang="en-US" dirty="0">
                <a:latin typeface="UD デジタル 教科書体 N-B" panose="02020700000000000000" pitchFamily="17" charset="-128"/>
                <a:ea typeface="UD デジタル 教科書体 N-B" panose="02020700000000000000" pitchFamily="17" charset="-128"/>
              </a:rPr>
              <a:t>★プライベート</a:t>
            </a:r>
            <a:r>
              <a:rPr kumimoji="1" lang="ja-JP" altLang="en-US" dirty="0">
                <a:latin typeface="UD デジタル 教科書体 N-B" panose="02020700000000000000" pitchFamily="17" charset="-128"/>
                <a:ea typeface="UD デジタル 教科書体 N-B" panose="02020700000000000000" pitchFamily="17" charset="-128"/>
              </a:rPr>
              <a:t>ビューの切替</a:t>
            </a:r>
            <a:endParaRPr lang="en-US" altLang="ja-JP" dirty="0">
              <a:latin typeface="UD デジタル 教科書体 N-B" panose="02020700000000000000" pitchFamily="17" charset="-128"/>
              <a:ea typeface="UD デジタル 教科書体 N-B" panose="02020700000000000000" pitchFamily="17" charset="-128"/>
            </a:endParaRPr>
          </a:p>
          <a:p>
            <a:pPr algn="ctr"/>
            <a:r>
              <a:rPr kumimoji="1" lang="ja-JP" altLang="en-US" dirty="0">
                <a:latin typeface="UD デジタル 教科書体 N-B" panose="02020700000000000000" pitchFamily="17" charset="-128"/>
                <a:ea typeface="UD デジタル 教科書体 N-B" panose="02020700000000000000" pitchFamily="17" charset="-128"/>
              </a:rPr>
              <a:t>　→参加者は勝手にスライドを移動できる</a:t>
            </a:r>
            <a:endParaRPr lang="en-US" altLang="ja-JP" dirty="0">
              <a:latin typeface="UD デジタル 教科書体 N-B" panose="02020700000000000000" pitchFamily="17" charset="-128"/>
              <a:ea typeface="UD デジタル 教科書体 N-B" panose="02020700000000000000" pitchFamily="17" charset="-128"/>
            </a:endParaRPr>
          </a:p>
          <a:p>
            <a:pPr algn="ctr"/>
            <a:r>
              <a:rPr lang="ja-JP" altLang="en-US" dirty="0">
                <a:latin typeface="UD デジタル 教科書体 N-B" panose="02020700000000000000" pitchFamily="17" charset="-128"/>
                <a:ea typeface="UD デジタル 教科書体 N-B" panose="02020700000000000000" pitchFamily="17" charset="-128"/>
              </a:rPr>
              <a:t>　　→参加者は勝手にスライドを移動できない</a:t>
            </a:r>
            <a:endParaRPr kumimoji="1" lang="ja-JP" altLang="en-US" dirty="0">
              <a:latin typeface="UD デジタル 教科書体 N-B" panose="02020700000000000000" pitchFamily="17" charset="-128"/>
              <a:ea typeface="UD デジタル 教科書体 N-B" panose="02020700000000000000" pitchFamily="17" charset="-128"/>
            </a:endParaRPr>
          </a:p>
        </p:txBody>
      </p:sp>
      <p:sp>
        <p:nvSpPr>
          <p:cNvPr id="27" name="テキスト ボックス 26">
            <a:extLst>
              <a:ext uri="{FF2B5EF4-FFF2-40B4-BE49-F238E27FC236}">
                <a16:creationId xmlns:a16="http://schemas.microsoft.com/office/drawing/2014/main" id="{F8F602D7-978C-9F7D-FFE6-237B45EF317B}"/>
              </a:ext>
            </a:extLst>
          </p:cNvPr>
          <p:cNvSpPr txBox="1"/>
          <p:nvPr/>
        </p:nvSpPr>
        <p:spPr>
          <a:xfrm>
            <a:off x="4933488" y="5719362"/>
            <a:ext cx="2492990" cy="646331"/>
          </a:xfrm>
          <a:prstGeom prst="rect">
            <a:avLst/>
          </a:prstGeom>
          <a:solidFill>
            <a:srgbClr val="FF99FF"/>
          </a:solidFill>
        </p:spPr>
        <p:txBody>
          <a:bodyPr wrap="non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ライブキャプションを</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en-US" altLang="ja-JP" dirty="0">
                <a:latin typeface="UD デジタル 教科書体 N-B" panose="02020700000000000000" pitchFamily="17" charset="-128"/>
                <a:ea typeface="UD デジタル 教科書体 N-B" panose="02020700000000000000" pitchFamily="17" charset="-128"/>
              </a:rPr>
              <a:t>ON</a:t>
            </a:r>
            <a:r>
              <a:rPr kumimoji="1" lang="ja-JP" altLang="en-US" dirty="0">
                <a:latin typeface="UD デジタル 教科書体 N-B" panose="02020700000000000000" pitchFamily="17" charset="-128"/>
                <a:ea typeface="UD デジタル 教科書体 N-B" panose="02020700000000000000" pitchFamily="17" charset="-128"/>
              </a:rPr>
              <a:t>にすると表示される</a:t>
            </a:r>
          </a:p>
        </p:txBody>
      </p:sp>
      <p:sp>
        <p:nvSpPr>
          <p:cNvPr id="28" name="矢印: 右 27">
            <a:extLst>
              <a:ext uri="{FF2B5EF4-FFF2-40B4-BE49-F238E27FC236}">
                <a16:creationId xmlns:a16="http://schemas.microsoft.com/office/drawing/2014/main" id="{C799F233-C66C-3798-0C7E-25473B85F320}"/>
              </a:ext>
            </a:extLst>
          </p:cNvPr>
          <p:cNvSpPr/>
          <p:nvPr/>
        </p:nvSpPr>
        <p:spPr>
          <a:xfrm>
            <a:off x="4312165" y="5880555"/>
            <a:ext cx="485149" cy="27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74493F15-D370-AF80-A19B-026403812869}"/>
              </a:ext>
            </a:extLst>
          </p:cNvPr>
          <p:cNvSpPr txBox="1"/>
          <p:nvPr/>
        </p:nvSpPr>
        <p:spPr>
          <a:xfrm rot="15804160">
            <a:off x="3273952" y="9040251"/>
            <a:ext cx="2603598" cy="646331"/>
          </a:xfrm>
          <a:prstGeom prst="rect">
            <a:avLst/>
          </a:prstGeom>
          <a:solidFill>
            <a:schemeClr val="accent4">
              <a:lumMod val="20000"/>
              <a:lumOff val="80000"/>
            </a:schemeClr>
          </a:solidFill>
        </p:spPr>
        <p:txBody>
          <a:bodyPr wrap="none" rtlCol="0">
            <a:spAutoFit/>
          </a:bodyPr>
          <a:lstStyle/>
          <a:p>
            <a:r>
              <a:rPr kumimoji="1" lang="ja-JP" altLang="en-US" dirty="0"/>
              <a:t>ライブキャプションを</a:t>
            </a:r>
            <a:endParaRPr kumimoji="1" lang="en-US" altLang="ja-JP" dirty="0"/>
          </a:p>
          <a:p>
            <a:r>
              <a:rPr kumimoji="1" lang="en-US" altLang="ja-JP" dirty="0"/>
              <a:t>ON</a:t>
            </a:r>
            <a:r>
              <a:rPr kumimoji="1" lang="ja-JP" altLang="en-US" dirty="0"/>
              <a:t>にすると表示される</a:t>
            </a:r>
          </a:p>
        </p:txBody>
      </p:sp>
      <p:sp>
        <p:nvSpPr>
          <p:cNvPr id="3" name="四角形: 角を丸くする 2">
            <a:hlinkClick r:id="" action="ppaction://hlinkshowjump?jump=firstslide"/>
            <a:extLst>
              <a:ext uri="{FF2B5EF4-FFF2-40B4-BE49-F238E27FC236}">
                <a16:creationId xmlns:a16="http://schemas.microsoft.com/office/drawing/2014/main" id="{D74066FD-3F2E-B6A7-805A-2EB40F2D7851}"/>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4" name="四角形: 角を丸くする 3">
            <a:hlinkClick r:id="rId3" action="ppaction://hlinksldjump"/>
            <a:extLst>
              <a:ext uri="{FF2B5EF4-FFF2-40B4-BE49-F238E27FC236}">
                <a16:creationId xmlns:a16="http://schemas.microsoft.com/office/drawing/2014/main" id="{89C7049D-D7DD-B441-0318-B54B24F562CF}"/>
              </a:ext>
            </a:extLst>
          </p:cNvPr>
          <p:cNvSpPr/>
          <p:nvPr/>
        </p:nvSpPr>
        <p:spPr>
          <a:xfrm>
            <a:off x="7373030" y="6364011"/>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25" name="図 24">
            <a:extLst>
              <a:ext uri="{FF2B5EF4-FFF2-40B4-BE49-F238E27FC236}">
                <a16:creationId xmlns:a16="http://schemas.microsoft.com/office/drawing/2014/main" id="{364BC562-20AC-63BB-57D6-A24CF8B81C03}"/>
              </a:ext>
            </a:extLst>
          </p:cNvPr>
          <p:cNvPicPr>
            <a:picLocks noChangeAspect="1"/>
          </p:cNvPicPr>
          <p:nvPr/>
        </p:nvPicPr>
        <p:blipFill>
          <a:blip r:embed="rId4"/>
          <a:stretch>
            <a:fillRect/>
          </a:stretch>
        </p:blipFill>
        <p:spPr>
          <a:xfrm>
            <a:off x="2344427" y="3354426"/>
            <a:ext cx="527235" cy="300467"/>
          </a:xfrm>
          <a:prstGeom prst="rect">
            <a:avLst/>
          </a:prstGeom>
        </p:spPr>
      </p:pic>
      <p:pic>
        <p:nvPicPr>
          <p:cNvPr id="31" name="図 30">
            <a:extLst>
              <a:ext uri="{FF2B5EF4-FFF2-40B4-BE49-F238E27FC236}">
                <a16:creationId xmlns:a16="http://schemas.microsoft.com/office/drawing/2014/main" id="{B2BF7D9A-DF85-4D88-72CF-12CBA5A17319}"/>
              </a:ext>
            </a:extLst>
          </p:cNvPr>
          <p:cNvPicPr>
            <a:picLocks noChangeAspect="1"/>
          </p:cNvPicPr>
          <p:nvPr/>
        </p:nvPicPr>
        <p:blipFill>
          <a:blip r:embed="rId5"/>
          <a:stretch>
            <a:fillRect/>
          </a:stretch>
        </p:blipFill>
        <p:spPr>
          <a:xfrm>
            <a:off x="2338652" y="3678971"/>
            <a:ext cx="527236" cy="322544"/>
          </a:xfrm>
          <a:prstGeom prst="rect">
            <a:avLst/>
          </a:prstGeom>
        </p:spPr>
      </p:pic>
      <p:pic>
        <p:nvPicPr>
          <p:cNvPr id="33" name="図 32">
            <a:extLst>
              <a:ext uri="{FF2B5EF4-FFF2-40B4-BE49-F238E27FC236}">
                <a16:creationId xmlns:a16="http://schemas.microsoft.com/office/drawing/2014/main" id="{84EF3299-FA5A-F9B0-F984-F47A08102E39}"/>
              </a:ext>
            </a:extLst>
          </p:cNvPr>
          <p:cNvPicPr>
            <a:picLocks noGrp="1" noRot="1" noChangeAspect="1" noMove="1" noResize="1" noEditPoints="1" noAdjustHandles="1" noChangeArrowheads="1" noChangeShapeType="1" noCrop="1"/>
          </p:cNvPicPr>
          <p:nvPr/>
        </p:nvPicPr>
        <p:blipFill>
          <a:blip r:embed="rId6"/>
          <a:stretch>
            <a:fillRect/>
          </a:stretch>
        </p:blipFill>
        <p:spPr>
          <a:xfrm>
            <a:off x="2992007" y="5694433"/>
            <a:ext cx="1113153" cy="646876"/>
          </a:xfrm>
          <a:prstGeom prst="rect">
            <a:avLst/>
          </a:prstGeom>
        </p:spPr>
      </p:pic>
      <p:sp>
        <p:nvSpPr>
          <p:cNvPr id="26" name="正方形/長方形 25">
            <a:extLst>
              <a:ext uri="{FF2B5EF4-FFF2-40B4-BE49-F238E27FC236}">
                <a16:creationId xmlns:a16="http://schemas.microsoft.com/office/drawing/2014/main" id="{D01A0E5F-8231-9A9E-A00F-5599EC827D6C}"/>
              </a:ext>
            </a:extLst>
          </p:cNvPr>
          <p:cNvSpPr/>
          <p:nvPr/>
        </p:nvSpPr>
        <p:spPr>
          <a:xfrm>
            <a:off x="2865887" y="5617464"/>
            <a:ext cx="1304669" cy="820507"/>
          </a:xfrm>
          <a:prstGeom prst="rect">
            <a:avLst/>
          </a:prstGeom>
          <a:noFill/>
          <a:ln w="3810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436262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画面共有（パソコンの画面を提示するとき）⑨</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4477109" y="1253331"/>
            <a:ext cx="6876691" cy="4977891"/>
          </a:xfrm>
        </p:spPr>
        <p:txBody>
          <a:bodyPr>
            <a:normAutofit fontScale="70000" lnSpcReduction="20000"/>
          </a:bodyPr>
          <a:lstStyle/>
          <a:p>
            <a:pPr marL="0" indent="0">
              <a:lnSpc>
                <a:spcPct val="120000"/>
              </a:lnSpc>
              <a:buNone/>
            </a:pPr>
            <a:r>
              <a:rPr lang="ja-JP" altLang="en-US" sz="2800" dirty="0">
                <a:latin typeface="UD デジタル 教科書体 N-B" panose="02020700000000000000" pitchFamily="17" charset="-128"/>
                <a:ea typeface="UD デジタル 教科書体 N-B" panose="02020700000000000000" pitchFamily="17" charset="-128"/>
              </a:rPr>
              <a:t>★以下の２つは教員どうしのチームで</a:t>
            </a:r>
            <a:r>
              <a:rPr lang="en-US" altLang="ja-JP" dirty="0">
                <a:latin typeface="UD デジタル 教科書体 N-B" panose="02020700000000000000" pitchFamily="17" charset="-128"/>
                <a:ea typeface="UD デジタル 教科書体 N-B" panose="02020700000000000000" pitchFamily="17" charset="-128"/>
              </a:rPr>
              <a:t> Teams</a:t>
            </a:r>
            <a:r>
              <a:rPr lang="ja-JP" altLang="en-US" dirty="0">
                <a:latin typeface="UD デジタル 教科書体 N-B" panose="02020700000000000000" pitchFamily="17" charset="-128"/>
                <a:ea typeface="UD デジタル 教科書体 N-B" panose="02020700000000000000" pitchFamily="17" charset="-128"/>
              </a:rPr>
              <a:t>で</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会議をしながらファイルを共同編集することが</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できるというものです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⑥</a:t>
            </a:r>
            <a:r>
              <a:rPr lang="en-US" altLang="ja-JP" dirty="0">
                <a:latin typeface="UD デジタル 教科書体 N-B" panose="02020700000000000000" pitchFamily="17" charset="-128"/>
                <a:ea typeface="UD デジタル 教科書体 N-B" panose="02020700000000000000" pitchFamily="17" charset="-128"/>
              </a:rPr>
              <a:t>Excel</a:t>
            </a: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Live</a:t>
            </a: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エクセルファイルを共同編集することできます。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表示されるファイル名は最近開いたファイルです。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⑦その他</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OneDrive</a:t>
            </a:r>
            <a:r>
              <a:rPr lang="ja-JP" altLang="en-US" dirty="0">
                <a:latin typeface="UD デジタル 教科書体 N-B" panose="02020700000000000000" pitchFamily="17" charset="-128"/>
                <a:ea typeface="UD デジタル 教科書体 N-B" panose="02020700000000000000" pitchFamily="17" charset="-128"/>
              </a:rPr>
              <a:t>中のファイルやパソコン中のファイルをアップロードして、共有用リンクをチャットに貼りつけると、共同編集することができます。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注意</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⑥や⑦で編集したファイルは</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の</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ファイルに保管されます。</a:t>
            </a:r>
            <a:endParaRPr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1" y="1253330"/>
            <a:ext cx="3518140" cy="4977889"/>
          </a:xfrm>
        </p:spPr>
        <p:txBody>
          <a:bodyPr>
            <a:normAutofit fontScale="70000" lnSpcReduction="20000"/>
          </a:bodyPr>
          <a:lstStyle/>
          <a:p>
            <a:pPr marL="0" indent="0">
              <a:lnSpc>
                <a:spcPct val="120000"/>
              </a:lnSpc>
              <a:buNone/>
            </a:pPr>
            <a:r>
              <a:rPr kumimoji="1" lang="ja-JP" altLang="en-US" sz="2000" dirty="0">
                <a:latin typeface="UD デジタル 教科書体 N-B" panose="02020700000000000000" pitchFamily="17" charset="-128"/>
                <a:ea typeface="UD デジタル 教科書体 N-B" panose="02020700000000000000" pitchFamily="17" charset="-128"/>
              </a:rPr>
              <a:t>◆コンテンツを共有画面</a:t>
            </a:r>
            <a:endParaRPr kumimoji="1" lang="en-US" altLang="ja-JP" sz="2000" dirty="0">
              <a:latin typeface="UD デジタル 教科書体 N-B" panose="02020700000000000000" pitchFamily="17" charset="-128"/>
              <a:ea typeface="UD デジタル 教科書体 N-B" panose="02020700000000000000" pitchFamily="17" charset="-128"/>
            </a:endParaRPr>
          </a:p>
        </p:txBody>
      </p:sp>
      <p:sp>
        <p:nvSpPr>
          <p:cNvPr id="8" name="正方形/長方形 7">
            <a:extLst>
              <a:ext uri="{FF2B5EF4-FFF2-40B4-BE49-F238E27FC236}">
                <a16:creationId xmlns:a16="http://schemas.microsoft.com/office/drawing/2014/main" id="{E1B913F7-114C-88ED-0B4E-B42FBE258578}"/>
              </a:ext>
            </a:extLst>
          </p:cNvPr>
          <p:cNvSpPr/>
          <p:nvPr/>
        </p:nvSpPr>
        <p:spPr>
          <a:xfrm>
            <a:off x="933090" y="1957255"/>
            <a:ext cx="3207589" cy="1182759"/>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a:extLst>
              <a:ext uri="{FF2B5EF4-FFF2-40B4-BE49-F238E27FC236}">
                <a16:creationId xmlns:a16="http://schemas.microsoft.com/office/drawing/2014/main" id="{0DB758C4-5376-41BF-5DCC-42EC2714E12B}"/>
              </a:ext>
            </a:extLst>
          </p:cNvPr>
          <p:cNvSpPr/>
          <p:nvPr/>
        </p:nvSpPr>
        <p:spPr>
          <a:xfrm>
            <a:off x="933089" y="3745055"/>
            <a:ext cx="2085173" cy="7749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四角形: 角を丸くする 2">
            <a:hlinkClick r:id="" action="ppaction://hlinkshowjump?jump=firstslide"/>
            <a:extLst>
              <a:ext uri="{FF2B5EF4-FFF2-40B4-BE49-F238E27FC236}">
                <a16:creationId xmlns:a16="http://schemas.microsoft.com/office/drawing/2014/main" id="{8141AEDD-E903-2835-63F0-CFF0EF7A31B5}"/>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7" name="四角形: 角を丸くする 6">
            <a:hlinkClick r:id="rId2" action="ppaction://hlinksldjump"/>
            <a:extLst>
              <a:ext uri="{FF2B5EF4-FFF2-40B4-BE49-F238E27FC236}">
                <a16:creationId xmlns:a16="http://schemas.microsoft.com/office/drawing/2014/main" id="{BE37CABE-0A8D-4FFB-2013-EABE1AE3527A}"/>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0" name="図 9">
            <a:extLst>
              <a:ext uri="{FF2B5EF4-FFF2-40B4-BE49-F238E27FC236}">
                <a16:creationId xmlns:a16="http://schemas.microsoft.com/office/drawing/2014/main" id="{5CA8677A-4468-882E-7BAF-3B90AE04820C}"/>
              </a:ext>
            </a:extLst>
          </p:cNvPr>
          <p:cNvPicPr>
            <a:picLocks noChangeAspect="1"/>
          </p:cNvPicPr>
          <p:nvPr/>
        </p:nvPicPr>
        <p:blipFill>
          <a:blip r:embed="rId3"/>
          <a:stretch>
            <a:fillRect/>
          </a:stretch>
        </p:blipFill>
        <p:spPr>
          <a:xfrm>
            <a:off x="984092" y="2030724"/>
            <a:ext cx="3105583" cy="1076475"/>
          </a:xfrm>
          <a:prstGeom prst="rect">
            <a:avLst/>
          </a:prstGeom>
        </p:spPr>
      </p:pic>
      <p:pic>
        <p:nvPicPr>
          <p:cNvPr id="15" name="図 14">
            <a:extLst>
              <a:ext uri="{FF2B5EF4-FFF2-40B4-BE49-F238E27FC236}">
                <a16:creationId xmlns:a16="http://schemas.microsoft.com/office/drawing/2014/main" id="{C56547F3-139F-B17D-091E-780D38953269}"/>
              </a:ext>
            </a:extLst>
          </p:cNvPr>
          <p:cNvPicPr>
            <a:picLocks noChangeAspect="1"/>
          </p:cNvPicPr>
          <p:nvPr/>
        </p:nvPicPr>
        <p:blipFill>
          <a:blip r:embed="rId4"/>
          <a:stretch>
            <a:fillRect/>
          </a:stretch>
        </p:blipFill>
        <p:spPr>
          <a:xfrm>
            <a:off x="1137956" y="3794803"/>
            <a:ext cx="1790950" cy="695422"/>
          </a:xfrm>
          <a:prstGeom prst="rect">
            <a:avLst/>
          </a:prstGeom>
        </p:spPr>
      </p:pic>
    </p:spTree>
    <p:extLst>
      <p:ext uri="{BB962C8B-B14F-4D97-AF65-F5344CB8AC3E}">
        <p14:creationId xmlns:p14="http://schemas.microsoft.com/office/powerpoint/2010/main" val="9805672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a:extLst>
              <a:ext uri="{FF2B5EF4-FFF2-40B4-BE49-F238E27FC236}">
                <a16:creationId xmlns:a16="http://schemas.microsoft.com/office/drawing/2014/main" id="{B4CA04D5-6A00-07CB-502B-E4E485C22AD9}"/>
              </a:ext>
            </a:extLst>
          </p:cNvPr>
          <p:cNvPicPr>
            <a:picLocks noChangeAspect="1"/>
          </p:cNvPicPr>
          <p:nvPr/>
        </p:nvPicPr>
        <p:blipFill>
          <a:blip r:embed="rId2"/>
          <a:stretch>
            <a:fillRect/>
          </a:stretch>
        </p:blipFill>
        <p:spPr>
          <a:xfrm>
            <a:off x="9031059" y="2263631"/>
            <a:ext cx="1409897" cy="1314633"/>
          </a:xfrm>
          <a:prstGeom prst="rect">
            <a:avLst/>
          </a:prstGeom>
        </p:spPr>
      </p:pic>
      <p:pic>
        <p:nvPicPr>
          <p:cNvPr id="28" name="図 27">
            <a:extLst>
              <a:ext uri="{FF2B5EF4-FFF2-40B4-BE49-F238E27FC236}">
                <a16:creationId xmlns:a16="http://schemas.microsoft.com/office/drawing/2014/main" id="{3D870457-E61D-74AB-4328-5DD4FE29B86D}"/>
              </a:ext>
            </a:extLst>
          </p:cNvPr>
          <p:cNvPicPr>
            <a:picLocks noChangeAspect="1"/>
          </p:cNvPicPr>
          <p:nvPr/>
        </p:nvPicPr>
        <p:blipFill>
          <a:blip r:embed="rId3"/>
          <a:stretch>
            <a:fillRect/>
          </a:stretch>
        </p:blipFill>
        <p:spPr>
          <a:xfrm>
            <a:off x="6690996" y="2467155"/>
            <a:ext cx="1267002" cy="428685"/>
          </a:xfrm>
          <a:prstGeom prst="rect">
            <a:avLst/>
          </a:prstGeom>
        </p:spPr>
      </p:pic>
      <p:pic>
        <p:nvPicPr>
          <p:cNvPr id="27" name="図 26">
            <a:extLst>
              <a:ext uri="{FF2B5EF4-FFF2-40B4-BE49-F238E27FC236}">
                <a16:creationId xmlns:a16="http://schemas.microsoft.com/office/drawing/2014/main" id="{8EE2EC8D-5609-3369-5013-1EF4C510BE91}"/>
              </a:ext>
            </a:extLst>
          </p:cNvPr>
          <p:cNvPicPr>
            <a:picLocks noChangeAspect="1"/>
          </p:cNvPicPr>
          <p:nvPr/>
        </p:nvPicPr>
        <p:blipFill>
          <a:blip r:embed="rId4"/>
          <a:stretch>
            <a:fillRect/>
          </a:stretch>
        </p:blipFill>
        <p:spPr>
          <a:xfrm>
            <a:off x="1576229" y="4313184"/>
            <a:ext cx="2963524" cy="1091010"/>
          </a:xfrm>
          <a:prstGeom prst="rect">
            <a:avLst/>
          </a:prstGeom>
          <a:ln>
            <a:solidFill>
              <a:schemeClr val="tx1"/>
            </a:solidFill>
          </a:ln>
        </p:spPr>
      </p:pic>
      <p:pic>
        <p:nvPicPr>
          <p:cNvPr id="25" name="図 24">
            <a:extLst>
              <a:ext uri="{FF2B5EF4-FFF2-40B4-BE49-F238E27FC236}">
                <a16:creationId xmlns:a16="http://schemas.microsoft.com/office/drawing/2014/main" id="{19F81590-CFF9-7DF5-9C5A-A0E7C0CA2CB1}"/>
              </a:ext>
            </a:extLst>
          </p:cNvPr>
          <p:cNvPicPr>
            <a:picLocks noChangeAspect="1"/>
          </p:cNvPicPr>
          <p:nvPr/>
        </p:nvPicPr>
        <p:blipFill>
          <a:blip r:embed="rId2"/>
          <a:stretch>
            <a:fillRect/>
          </a:stretch>
        </p:blipFill>
        <p:spPr>
          <a:xfrm>
            <a:off x="3834805" y="2498850"/>
            <a:ext cx="1409897" cy="1314633"/>
          </a:xfrm>
          <a:prstGeom prst="rect">
            <a:avLst/>
          </a:prstGeom>
        </p:spPr>
      </p:pic>
      <p:pic>
        <p:nvPicPr>
          <p:cNvPr id="23" name="図 22">
            <a:extLst>
              <a:ext uri="{FF2B5EF4-FFF2-40B4-BE49-F238E27FC236}">
                <a16:creationId xmlns:a16="http://schemas.microsoft.com/office/drawing/2014/main" id="{A8EF87B0-AA69-31D5-1039-4FD42480DA69}"/>
              </a:ext>
            </a:extLst>
          </p:cNvPr>
          <p:cNvPicPr>
            <a:picLocks noChangeAspect="1"/>
          </p:cNvPicPr>
          <p:nvPr/>
        </p:nvPicPr>
        <p:blipFill>
          <a:blip r:embed="rId3"/>
          <a:stretch>
            <a:fillRect/>
          </a:stretch>
        </p:blipFill>
        <p:spPr>
          <a:xfrm>
            <a:off x="1529498" y="2604750"/>
            <a:ext cx="1267002" cy="428685"/>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オンライン授業（会議）を終了するとき</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a:bodyPr>
          <a:lstStyle/>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◆自分だけ会議から</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退出するとき</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◆開催者として会議を</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終了するとき</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10" name="正方形/長方形 9">
            <a:extLst>
              <a:ext uri="{FF2B5EF4-FFF2-40B4-BE49-F238E27FC236}">
                <a16:creationId xmlns:a16="http://schemas.microsoft.com/office/drawing/2014/main" id="{EAEE99C2-2C50-D73C-A986-5505361A7F91}"/>
              </a:ext>
            </a:extLst>
          </p:cNvPr>
          <p:cNvSpPr/>
          <p:nvPr/>
        </p:nvSpPr>
        <p:spPr>
          <a:xfrm>
            <a:off x="2408190" y="2467155"/>
            <a:ext cx="588034" cy="7916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F0B0946D-C2C2-F943-145B-8D990EB7053A}"/>
              </a:ext>
            </a:extLst>
          </p:cNvPr>
          <p:cNvSpPr/>
          <p:nvPr/>
        </p:nvSpPr>
        <p:spPr>
          <a:xfrm>
            <a:off x="3875244" y="3312224"/>
            <a:ext cx="1392311"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矢印: 右 13">
            <a:extLst>
              <a:ext uri="{FF2B5EF4-FFF2-40B4-BE49-F238E27FC236}">
                <a16:creationId xmlns:a16="http://schemas.microsoft.com/office/drawing/2014/main" id="{F829679B-5596-7DB5-612F-071E10A96B7D}"/>
              </a:ext>
            </a:extLst>
          </p:cNvPr>
          <p:cNvSpPr/>
          <p:nvPr/>
        </p:nvSpPr>
        <p:spPr>
          <a:xfrm rot="1753141">
            <a:off x="3066367" y="2916018"/>
            <a:ext cx="725264" cy="48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01511D9B-BA5E-A424-D128-A4F0EBBDC1C4}"/>
              </a:ext>
            </a:extLst>
          </p:cNvPr>
          <p:cNvSpPr/>
          <p:nvPr/>
        </p:nvSpPr>
        <p:spPr>
          <a:xfrm rot="8026786">
            <a:off x="3829144" y="3842859"/>
            <a:ext cx="536898" cy="48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B6FBC733-5693-E40D-5F2D-ABC2629A3991}"/>
              </a:ext>
            </a:extLst>
          </p:cNvPr>
          <p:cNvSpPr/>
          <p:nvPr/>
        </p:nvSpPr>
        <p:spPr>
          <a:xfrm>
            <a:off x="3575750" y="4966935"/>
            <a:ext cx="851710" cy="4372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a:extLst>
              <a:ext uri="{FF2B5EF4-FFF2-40B4-BE49-F238E27FC236}">
                <a16:creationId xmlns:a16="http://schemas.microsoft.com/office/drawing/2014/main" id="{91610BFA-61A2-6A77-30A2-2C897E4D92A7}"/>
              </a:ext>
            </a:extLst>
          </p:cNvPr>
          <p:cNvSpPr/>
          <p:nvPr/>
        </p:nvSpPr>
        <p:spPr>
          <a:xfrm>
            <a:off x="7540359" y="2303159"/>
            <a:ext cx="588034" cy="7916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a:extLst>
              <a:ext uri="{FF2B5EF4-FFF2-40B4-BE49-F238E27FC236}">
                <a16:creationId xmlns:a16="http://schemas.microsoft.com/office/drawing/2014/main" id="{40D4AF0C-7F7E-C58C-F6DE-72D702C8EA0C}"/>
              </a:ext>
            </a:extLst>
          </p:cNvPr>
          <p:cNvSpPr/>
          <p:nvPr/>
        </p:nvSpPr>
        <p:spPr>
          <a:xfrm>
            <a:off x="9035277" y="2698967"/>
            <a:ext cx="1392311"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矢印: 右 20">
            <a:extLst>
              <a:ext uri="{FF2B5EF4-FFF2-40B4-BE49-F238E27FC236}">
                <a16:creationId xmlns:a16="http://schemas.microsoft.com/office/drawing/2014/main" id="{128CFF03-B636-8575-5387-6B252339993B}"/>
              </a:ext>
            </a:extLst>
          </p:cNvPr>
          <p:cNvSpPr/>
          <p:nvPr/>
        </p:nvSpPr>
        <p:spPr>
          <a:xfrm rot="481505">
            <a:off x="8217094" y="2565059"/>
            <a:ext cx="725264" cy="48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0047F99D-5D07-ECD4-01E3-B57707CE7D28}"/>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5" action="ppaction://hlinksldjump"/>
            <a:extLst>
              <a:ext uri="{FF2B5EF4-FFF2-40B4-BE49-F238E27FC236}">
                <a16:creationId xmlns:a16="http://schemas.microsoft.com/office/drawing/2014/main" id="{64438F49-682F-BC91-DC49-E06386B65296}"/>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2" name="テキスト ボックス 11">
            <a:extLst>
              <a:ext uri="{FF2B5EF4-FFF2-40B4-BE49-F238E27FC236}">
                <a16:creationId xmlns:a16="http://schemas.microsoft.com/office/drawing/2014/main" id="{9ED46955-0CE1-BE45-77CF-CEE79C94BE88}"/>
              </a:ext>
            </a:extLst>
          </p:cNvPr>
          <p:cNvSpPr txBox="1"/>
          <p:nvPr/>
        </p:nvSpPr>
        <p:spPr>
          <a:xfrm>
            <a:off x="1185234" y="5480358"/>
            <a:ext cx="5493812" cy="1200329"/>
          </a:xfrm>
          <a:prstGeom prst="rect">
            <a:avLst/>
          </a:prstGeom>
          <a:noFill/>
        </p:spPr>
        <p:txBody>
          <a:bodyPr wrap="non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先生が開催者として会議を開いているときに</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自分だけ退出すると、生徒だけで会議に入る</a:t>
            </a:r>
            <a:endParaRPr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ことができてしまいますので、必ず「会議を終了」</a:t>
            </a:r>
            <a:endParaRPr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を選択してください。</a:t>
            </a:r>
          </a:p>
        </p:txBody>
      </p:sp>
    </p:spTree>
    <p:extLst>
      <p:ext uri="{BB962C8B-B14F-4D97-AF65-F5344CB8AC3E}">
        <p14:creationId xmlns:p14="http://schemas.microsoft.com/office/powerpoint/2010/main" val="1015443"/>
      </p:ext>
    </p:extLst>
  </p:cSld>
  <p:clrMapOvr>
    <a:masterClrMapping/>
  </p:clrMapOvr>
</p:sld>
</file>

<file path=ppt/slides/slide7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rmAutofit/>
          </a:bodyPr>
          <a:lstStyle/>
          <a:p>
            <a:r>
              <a:rPr lang="en-US" altLang="ja-JP" sz="5400"/>
              <a:t>【5-7】</a:t>
            </a:r>
            <a:r>
              <a:rPr kumimoji="1" lang="ja-JP" altLang="en-US" sz="5400"/>
              <a:t>会議の録画</a:t>
            </a:r>
          </a:p>
        </p:txBody>
      </p:sp>
      <p:sp>
        <p:nvSpPr>
          <p:cNvPr id="3" name="四角形: 角を丸くする 2">
            <a:hlinkClick r:id="" action="ppaction://hlinkshowjump?jump=firstslide"/>
            <a:extLst>
              <a:ext uri="{FF2B5EF4-FFF2-40B4-BE49-F238E27FC236}">
                <a16:creationId xmlns:a16="http://schemas.microsoft.com/office/drawing/2014/main" id="{11FDDE82-1CC4-AD05-E35E-397D4099E21B}"/>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BB4FBEFA-FC7D-5DB6-2027-E833466E6A19}"/>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【5】</a:t>
            </a:r>
            <a:r>
              <a:rPr kumimoji="1" lang="ja-JP" altLang="en-US" sz="1400">
                <a:solidFill>
                  <a:schemeClr val="tx1"/>
                </a:solidFill>
              </a:rPr>
              <a:t>オンライン授業</a:t>
            </a:r>
            <a:r>
              <a:rPr kumimoji="1" lang="en-US" altLang="ja-JP" sz="1400">
                <a:solidFill>
                  <a:schemeClr val="tx1"/>
                </a:solidFill>
              </a:rPr>
              <a:t>TOP</a:t>
            </a:r>
            <a:r>
              <a:rPr kumimoji="1" lang="ja-JP" altLang="en-US" sz="1400">
                <a:solidFill>
                  <a:schemeClr val="tx1"/>
                </a:solidFill>
              </a:rPr>
              <a:t>へ</a:t>
            </a:r>
          </a:p>
        </p:txBody>
      </p:sp>
    </p:spTree>
    <p:extLst>
      <p:ext uri="{BB962C8B-B14F-4D97-AF65-F5344CB8AC3E}">
        <p14:creationId xmlns:p14="http://schemas.microsoft.com/office/powerpoint/2010/main" val="3420986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5FDA9-0480-AF5E-8AE6-44B7C780C71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64101D4-B0F6-4A2E-B1A7-0CE7A0C2FDDF}"/>
              </a:ext>
            </a:extLst>
          </p:cNvPr>
          <p:cNvSpPr>
            <a:spLocks noGrp="1"/>
          </p:cNvSpPr>
          <p:nvPr>
            <p:ph type="title"/>
          </p:nvPr>
        </p:nvSpPr>
        <p:spPr>
          <a:xfrm>
            <a:off x="838200" y="365125"/>
            <a:ext cx="10515600" cy="764935"/>
          </a:xfrm>
        </p:spPr>
        <p:txBody>
          <a:bodyPr>
            <a:normAutofit/>
          </a:bodyPr>
          <a:lstStyle/>
          <a:p>
            <a:r>
              <a:rPr kumimoji="1" lang="en-US" altLang="ja-JP" sz="3200" dirty="0">
                <a:latin typeface="UD デジタル 教科書体 NK-B" panose="02020700000000000000" pitchFamily="18" charset="-128"/>
                <a:ea typeface="UD デジタル 教科書体 NK-B" panose="02020700000000000000" pitchFamily="18" charset="-128"/>
              </a:rPr>
              <a:t>Teams</a:t>
            </a:r>
            <a:r>
              <a:rPr lang="ja-JP" altLang="en-US" sz="3200" dirty="0">
                <a:latin typeface="UD デジタル 教科書体 NK-B" panose="02020700000000000000" pitchFamily="18" charset="-128"/>
                <a:ea typeface="UD デジタル 教科書体 NK-B" panose="02020700000000000000" pitchFamily="18" charset="-128"/>
              </a:rPr>
              <a:t>の初期設定③</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a:extLst>
              <a:ext uri="{FF2B5EF4-FFF2-40B4-BE49-F238E27FC236}">
                <a16:creationId xmlns:a16="http://schemas.microsoft.com/office/drawing/2014/main" id="{C8FD6F0E-703D-AD7C-9E8D-E9DC972786D7}"/>
              </a:ext>
            </a:extLst>
          </p:cNvPr>
          <p:cNvSpPr>
            <a:spLocks noGrp="1"/>
          </p:cNvSpPr>
          <p:nvPr>
            <p:ph sz="half" idx="1"/>
          </p:nvPr>
        </p:nvSpPr>
        <p:spPr>
          <a:xfrm>
            <a:off x="838200" y="1199072"/>
            <a:ext cx="5181600" cy="4977891"/>
          </a:xfrm>
        </p:spPr>
        <p:txBody>
          <a:bodyPr>
            <a:normAutofit lnSpcReduction="10000"/>
          </a:bodyPr>
          <a:lstStyle/>
          <a:p>
            <a:pPr marL="85725" indent="-85725">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357188" indent="-357188">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357188" indent="-357188">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p:txBody>
      </p:sp>
      <p:sp>
        <p:nvSpPr>
          <p:cNvPr id="4" name="コンテンツ プレースホルダー 3">
            <a:extLst>
              <a:ext uri="{FF2B5EF4-FFF2-40B4-BE49-F238E27FC236}">
                <a16:creationId xmlns:a16="http://schemas.microsoft.com/office/drawing/2014/main" id="{B6BB1BBF-65B9-9A24-6F9E-3B104D717F56}"/>
              </a:ext>
            </a:extLst>
          </p:cNvPr>
          <p:cNvSpPr>
            <a:spLocks noGrp="1"/>
          </p:cNvSpPr>
          <p:nvPr>
            <p:ph sz="half" idx="2"/>
          </p:nvPr>
        </p:nvSpPr>
        <p:spPr>
          <a:xfrm>
            <a:off x="6686550" y="1199072"/>
            <a:ext cx="4819650" cy="5358744"/>
          </a:xfrm>
        </p:spPr>
        <p:txBody>
          <a:bodyPr>
            <a:normAutofit lnSpcReduction="1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★アカウントについて</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2000" dirty="0">
                <a:latin typeface="UD デジタル 教科書体 N-B" panose="02020700000000000000" pitchFamily="17" charset="-128"/>
                <a:ea typeface="UD デジタル 教科書体 N-B" panose="02020700000000000000" pitchFamily="17" charset="-128"/>
              </a:rPr>
              <a:t>①右上に表示される丸いマークを押すと</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sz="2000" dirty="0">
                <a:latin typeface="UD デジタル 教科書体 N-B" panose="02020700000000000000" pitchFamily="17" charset="-128"/>
                <a:ea typeface="UD デジタル 教科書体 N-B" panose="02020700000000000000" pitchFamily="17" charset="-128"/>
              </a:rPr>
              <a:t>　アカウントの内容が表示されます</a:t>
            </a:r>
            <a:endParaRPr kumimoji="1" lang="en-US" altLang="ja-JP" sz="20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2000" dirty="0">
                <a:latin typeface="UD デジタル 教科書体 N-B" panose="02020700000000000000" pitchFamily="17" charset="-128"/>
                <a:ea typeface="UD デジタル 教科書体 N-B" panose="02020700000000000000" pitchFamily="17" charset="-128"/>
              </a:rPr>
              <a:t>②アカウントの画像の変更</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sz="2000" dirty="0">
                <a:latin typeface="UD デジタル 教科書体 N-B" panose="02020700000000000000" pitchFamily="17" charset="-128"/>
                <a:ea typeface="UD デジタル 教科書体 N-B" panose="02020700000000000000" pitchFamily="17" charset="-128"/>
              </a:rPr>
              <a:t>　アカウントのマークにカーソルを持っていくとカメラのマークが出てくるので、そのまま押すと、プロフィール画像の変更ができます。アップロードを押して、お気に入りの画像に変更してください。</a:t>
            </a:r>
            <a:endParaRPr kumimoji="1" lang="en-US" altLang="ja-JP" sz="20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sz="2000" dirty="0">
                <a:latin typeface="UD デジタル 教科書体 N-B" panose="02020700000000000000" pitchFamily="17" charset="-128"/>
                <a:ea typeface="UD デジタル 教科書体 N-B" panose="02020700000000000000" pitchFamily="17" charset="-128"/>
              </a:rPr>
              <a:t>③別のアカウントを追加</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sz="2000" dirty="0">
                <a:latin typeface="UD デジタル 教科書体 N-B" panose="02020700000000000000" pitchFamily="17" charset="-128"/>
                <a:ea typeface="UD デジタル 教科書体 N-B" panose="02020700000000000000" pitchFamily="17" charset="-128"/>
              </a:rPr>
              <a:t>　複数のアカウントを持っている場合に使用します。</a:t>
            </a:r>
          </a:p>
        </p:txBody>
      </p:sp>
      <p:cxnSp>
        <p:nvCxnSpPr>
          <p:cNvPr id="6" name="直線コネクタ 5">
            <a:extLst>
              <a:ext uri="{FF2B5EF4-FFF2-40B4-BE49-F238E27FC236}">
                <a16:creationId xmlns:a16="http://schemas.microsoft.com/office/drawing/2014/main" id="{EB7E2A31-5BDD-9089-DBE5-6628A6EFB2A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四角形: 角を丸くする 4">
            <a:hlinkClick r:id="" action="ppaction://hlinkshowjump?jump=firstslide"/>
            <a:extLst>
              <a:ext uri="{FF2B5EF4-FFF2-40B4-BE49-F238E27FC236}">
                <a16:creationId xmlns:a16="http://schemas.microsoft.com/office/drawing/2014/main" id="{F03908F2-1974-C6B3-60DC-E0CAF0BADFCB}"/>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TOP</a:t>
            </a:r>
            <a:r>
              <a:rPr kumimoji="1" lang="ja-JP" altLang="en-US" dirty="0">
                <a:solidFill>
                  <a:schemeClr val="tx1"/>
                </a:solidFill>
              </a:rPr>
              <a:t>へ</a:t>
            </a:r>
          </a:p>
        </p:txBody>
      </p:sp>
      <p:pic>
        <p:nvPicPr>
          <p:cNvPr id="9" name="図 8">
            <a:extLst>
              <a:ext uri="{FF2B5EF4-FFF2-40B4-BE49-F238E27FC236}">
                <a16:creationId xmlns:a16="http://schemas.microsoft.com/office/drawing/2014/main" id="{8A96B4A9-36AD-26C7-3DA9-70BB52C96EE2}"/>
              </a:ext>
            </a:extLst>
          </p:cNvPr>
          <p:cNvPicPr>
            <a:picLocks noChangeAspect="1"/>
          </p:cNvPicPr>
          <p:nvPr/>
        </p:nvPicPr>
        <p:blipFill>
          <a:blip r:embed="rId2"/>
          <a:stretch>
            <a:fillRect/>
          </a:stretch>
        </p:blipFill>
        <p:spPr>
          <a:xfrm>
            <a:off x="171450" y="1723102"/>
            <a:ext cx="3658111" cy="3982006"/>
          </a:xfrm>
          <a:prstGeom prst="rect">
            <a:avLst/>
          </a:prstGeom>
        </p:spPr>
      </p:pic>
      <p:sp>
        <p:nvSpPr>
          <p:cNvPr id="10" name="正方形/長方形 9">
            <a:extLst>
              <a:ext uri="{FF2B5EF4-FFF2-40B4-BE49-F238E27FC236}">
                <a16:creationId xmlns:a16="http://schemas.microsoft.com/office/drawing/2014/main" id="{BC1AFE05-1112-FC4E-1595-6B3A1AB2EB7D}"/>
              </a:ext>
            </a:extLst>
          </p:cNvPr>
          <p:cNvSpPr/>
          <p:nvPr/>
        </p:nvSpPr>
        <p:spPr>
          <a:xfrm>
            <a:off x="2415599" y="1757376"/>
            <a:ext cx="527626" cy="393700"/>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2246E7D5-C3AA-D657-E311-C28CE29E5A80}"/>
              </a:ext>
            </a:extLst>
          </p:cNvPr>
          <p:cNvSpPr/>
          <p:nvPr/>
        </p:nvSpPr>
        <p:spPr>
          <a:xfrm>
            <a:off x="929699" y="2633676"/>
            <a:ext cx="584776" cy="534862"/>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FC40D542-1291-CC53-834A-09CF5D7DFBBD}"/>
              </a:ext>
            </a:extLst>
          </p:cNvPr>
          <p:cNvSpPr txBox="1"/>
          <p:nvPr/>
        </p:nvSpPr>
        <p:spPr>
          <a:xfrm>
            <a:off x="2270552" y="1361680"/>
            <a:ext cx="415498" cy="369332"/>
          </a:xfrm>
          <a:prstGeom prst="rect">
            <a:avLst/>
          </a:prstGeom>
          <a:noFill/>
        </p:spPr>
        <p:txBody>
          <a:bodyPr wrap="none" rtlCol="0">
            <a:spAutoFit/>
          </a:bodyPr>
          <a:lstStyle/>
          <a:p>
            <a:r>
              <a:rPr kumimoji="1" lang="ja-JP" altLang="en-US">
                <a:solidFill>
                  <a:srgbClr val="FF0000"/>
                </a:solidFill>
                <a:latin typeface="UD デジタル 教科書体 N-B" panose="02020700000000000000" pitchFamily="17" charset="-128"/>
                <a:ea typeface="UD デジタル 教科書体 N-B" panose="02020700000000000000" pitchFamily="17" charset="-128"/>
              </a:rPr>
              <a:t>①</a:t>
            </a:r>
          </a:p>
        </p:txBody>
      </p:sp>
      <p:sp>
        <p:nvSpPr>
          <p:cNvPr id="16" name="テキスト ボックス 15">
            <a:extLst>
              <a:ext uri="{FF2B5EF4-FFF2-40B4-BE49-F238E27FC236}">
                <a16:creationId xmlns:a16="http://schemas.microsoft.com/office/drawing/2014/main" id="{90FF1B5F-178D-8A72-30B3-1A6EAA13CE1A}"/>
              </a:ext>
            </a:extLst>
          </p:cNvPr>
          <p:cNvSpPr txBox="1"/>
          <p:nvPr/>
        </p:nvSpPr>
        <p:spPr>
          <a:xfrm>
            <a:off x="476101" y="2716441"/>
            <a:ext cx="415498" cy="369332"/>
          </a:xfrm>
          <a:prstGeom prst="rect">
            <a:avLst/>
          </a:prstGeom>
          <a:noFill/>
        </p:spPr>
        <p:txBody>
          <a:bodyPr wrap="none" rtlCol="0">
            <a:spAutoFit/>
          </a:bodyPr>
          <a:lstStyle/>
          <a:p>
            <a:r>
              <a:rPr lang="ja-JP" altLang="en-US" dirty="0">
                <a:solidFill>
                  <a:srgbClr val="FF0000"/>
                </a:solidFill>
                <a:latin typeface="UD デジタル 教科書体 N-B" panose="02020700000000000000" pitchFamily="17" charset="-128"/>
                <a:ea typeface="UD デジタル 教科書体 N-B" panose="02020700000000000000" pitchFamily="17" charset="-128"/>
              </a:rPr>
              <a:t>②</a:t>
            </a:r>
            <a:endParaRPr kumimoji="1" lang="ja-JP" altLang="en-US" dirty="0">
              <a:solidFill>
                <a:srgbClr val="FF0000"/>
              </a:solidFill>
              <a:latin typeface="UD デジタル 教科書体 N-B" panose="02020700000000000000" pitchFamily="17" charset="-128"/>
              <a:ea typeface="UD デジタル 教科書体 N-B" panose="02020700000000000000" pitchFamily="17" charset="-128"/>
            </a:endParaRPr>
          </a:p>
        </p:txBody>
      </p:sp>
      <p:sp>
        <p:nvSpPr>
          <p:cNvPr id="18" name="正方形/長方形 17">
            <a:extLst>
              <a:ext uri="{FF2B5EF4-FFF2-40B4-BE49-F238E27FC236}">
                <a16:creationId xmlns:a16="http://schemas.microsoft.com/office/drawing/2014/main" id="{D408F0B0-61E5-9339-720C-6CD4B0BC7412}"/>
              </a:ext>
            </a:extLst>
          </p:cNvPr>
          <p:cNvSpPr/>
          <p:nvPr/>
        </p:nvSpPr>
        <p:spPr>
          <a:xfrm>
            <a:off x="929698" y="5093242"/>
            <a:ext cx="2118301" cy="534862"/>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2F1DE42D-3894-B96F-8B70-CF05D74FDBB8}"/>
              </a:ext>
            </a:extLst>
          </p:cNvPr>
          <p:cNvSpPr txBox="1"/>
          <p:nvPr/>
        </p:nvSpPr>
        <p:spPr>
          <a:xfrm>
            <a:off x="476101" y="5176007"/>
            <a:ext cx="415498" cy="369332"/>
          </a:xfrm>
          <a:prstGeom prst="rect">
            <a:avLst/>
          </a:prstGeom>
          <a:noFill/>
        </p:spPr>
        <p:txBody>
          <a:bodyPr wrap="none" rtlCol="0">
            <a:spAutoFit/>
          </a:bodyPr>
          <a:lstStyle/>
          <a:p>
            <a:r>
              <a:rPr kumimoji="1" lang="ja-JP" altLang="en-US" dirty="0">
                <a:solidFill>
                  <a:srgbClr val="FF0000"/>
                </a:solidFill>
                <a:latin typeface="UD デジタル 教科書体 N-B" panose="02020700000000000000" pitchFamily="17" charset="-128"/>
                <a:ea typeface="UD デジタル 教科書体 N-B" panose="02020700000000000000" pitchFamily="17" charset="-128"/>
              </a:rPr>
              <a:t>③</a:t>
            </a:r>
          </a:p>
        </p:txBody>
      </p:sp>
      <p:pic>
        <p:nvPicPr>
          <p:cNvPr id="23" name="図 22">
            <a:extLst>
              <a:ext uri="{FF2B5EF4-FFF2-40B4-BE49-F238E27FC236}">
                <a16:creationId xmlns:a16="http://schemas.microsoft.com/office/drawing/2014/main" id="{D78E9885-F883-7992-776B-2C15192CBBC5}"/>
              </a:ext>
            </a:extLst>
          </p:cNvPr>
          <p:cNvPicPr>
            <a:picLocks noChangeAspect="1"/>
          </p:cNvPicPr>
          <p:nvPr/>
        </p:nvPicPr>
        <p:blipFill>
          <a:blip r:embed="rId3"/>
          <a:stretch>
            <a:fillRect/>
          </a:stretch>
        </p:blipFill>
        <p:spPr>
          <a:xfrm>
            <a:off x="3921060" y="2541083"/>
            <a:ext cx="2665751" cy="1993895"/>
          </a:xfrm>
          <a:prstGeom prst="rect">
            <a:avLst/>
          </a:prstGeom>
          <a:ln>
            <a:solidFill>
              <a:schemeClr val="tx1"/>
            </a:solidFill>
          </a:ln>
        </p:spPr>
      </p:pic>
      <p:sp>
        <p:nvSpPr>
          <p:cNvPr id="24" name="テキスト ボックス 23">
            <a:extLst>
              <a:ext uri="{FF2B5EF4-FFF2-40B4-BE49-F238E27FC236}">
                <a16:creationId xmlns:a16="http://schemas.microsoft.com/office/drawing/2014/main" id="{21F6C635-A869-3D71-55FC-01C1C8CA6E72}"/>
              </a:ext>
            </a:extLst>
          </p:cNvPr>
          <p:cNvSpPr txBox="1"/>
          <p:nvPr/>
        </p:nvSpPr>
        <p:spPr>
          <a:xfrm>
            <a:off x="3983911" y="2151076"/>
            <a:ext cx="415498" cy="369332"/>
          </a:xfrm>
          <a:prstGeom prst="rect">
            <a:avLst/>
          </a:prstGeom>
          <a:noFill/>
        </p:spPr>
        <p:txBody>
          <a:bodyPr wrap="none" rtlCol="0">
            <a:spAutoFit/>
          </a:bodyPr>
          <a:lstStyle/>
          <a:p>
            <a:r>
              <a:rPr lang="ja-JP" altLang="en-US" dirty="0">
                <a:solidFill>
                  <a:srgbClr val="FF0000"/>
                </a:solidFill>
                <a:latin typeface="UD デジタル 教科書体 N-B" panose="02020700000000000000" pitchFamily="17" charset="-128"/>
                <a:ea typeface="UD デジタル 教科書体 N-B" panose="02020700000000000000" pitchFamily="17" charset="-128"/>
              </a:rPr>
              <a:t>②</a:t>
            </a:r>
            <a:endParaRPr kumimoji="1" lang="ja-JP" altLang="en-US" dirty="0">
              <a:solidFill>
                <a:srgbClr val="FF0000"/>
              </a:solidFill>
              <a:latin typeface="UD デジタル 教科書体 N-B" panose="02020700000000000000" pitchFamily="17" charset="-128"/>
              <a:ea typeface="UD デジタル 教科書体 N-B" panose="02020700000000000000" pitchFamily="17" charset="-128"/>
            </a:endParaRPr>
          </a:p>
        </p:txBody>
      </p:sp>
      <p:sp>
        <p:nvSpPr>
          <p:cNvPr id="7" name="四角形: 角を丸くする 6">
            <a:hlinkClick r:id="rId4" action="ppaction://hlinksldjump"/>
            <a:extLst>
              <a:ext uri="{FF2B5EF4-FFF2-40B4-BE49-F238E27FC236}">
                <a16:creationId xmlns:a16="http://schemas.microsoft.com/office/drawing/2014/main" id="{F4F95EF0-2895-9E35-F1AE-F169C4320108}"/>
              </a:ext>
            </a:extLst>
          </p:cNvPr>
          <p:cNvSpPr/>
          <p:nvPr/>
        </p:nvSpPr>
        <p:spPr>
          <a:xfrm>
            <a:off x="7250545" y="6176963"/>
            <a:ext cx="2540000"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【0】Teams</a:t>
            </a:r>
            <a:r>
              <a:rPr kumimoji="1" lang="ja-JP" altLang="en-US" sz="1400" dirty="0">
                <a:solidFill>
                  <a:schemeClr val="tx1"/>
                </a:solidFill>
              </a:rPr>
              <a:t>とは　</a:t>
            </a:r>
            <a:r>
              <a:rPr lang="en-US" altLang="ja-JP" sz="1400" dirty="0">
                <a:solidFill>
                  <a:schemeClr val="tx1"/>
                </a:solidFill>
              </a:rPr>
              <a:t>TOP</a:t>
            </a:r>
            <a:r>
              <a:rPr lang="ja-JP" altLang="en-US" sz="1400" dirty="0">
                <a:solidFill>
                  <a:schemeClr val="tx1"/>
                </a:solidFill>
              </a:rPr>
              <a:t>へ</a:t>
            </a:r>
            <a:endParaRPr kumimoji="1" lang="ja-JP" altLang="en-US" sz="1400" dirty="0">
              <a:solidFill>
                <a:schemeClr val="tx1"/>
              </a:solidFill>
            </a:endParaRPr>
          </a:p>
        </p:txBody>
      </p:sp>
    </p:spTree>
    <p:extLst>
      <p:ext uri="{BB962C8B-B14F-4D97-AF65-F5344CB8AC3E}">
        <p14:creationId xmlns:p14="http://schemas.microsoft.com/office/powerpoint/2010/main" val="6919749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Autofit/>
          </a:bodyPr>
          <a:lstStyle/>
          <a:p>
            <a:r>
              <a:rPr kumimoji="1" lang="en-US" altLang="ja-JP" sz="5400" dirty="0">
                <a:latin typeface="UD デジタル 教科書体 N-B" panose="02020700000000000000" pitchFamily="17" charset="-128"/>
                <a:ea typeface="UD デジタル 教科書体 N-B" panose="02020700000000000000" pitchFamily="17" charset="-128"/>
              </a:rPr>
              <a:t>【5-4】</a:t>
            </a:r>
            <a:br>
              <a:rPr kumimoji="1" lang="en-US" altLang="ja-JP" sz="5400" dirty="0">
                <a:latin typeface="UD デジタル 教科書体 N-B" panose="02020700000000000000" pitchFamily="17" charset="-128"/>
                <a:ea typeface="UD デジタル 教科書体 N-B" panose="02020700000000000000" pitchFamily="17" charset="-128"/>
              </a:rPr>
            </a:br>
            <a:r>
              <a:rPr kumimoji="1" lang="ja-JP" altLang="en-US" sz="5400" dirty="0">
                <a:latin typeface="UD デジタル 教科書体 N-B" panose="02020700000000000000" pitchFamily="17" charset="-128"/>
                <a:ea typeface="UD デジタル 教科書体 N-B" panose="02020700000000000000" pitchFamily="17" charset="-128"/>
              </a:rPr>
              <a:t>会議参加</a:t>
            </a:r>
            <a:r>
              <a:rPr lang="ja-JP" altLang="en-US" sz="5400" dirty="0">
                <a:latin typeface="UD デジタル 教科書体 N-B" panose="02020700000000000000" pitchFamily="17" charset="-128"/>
                <a:ea typeface="UD デジタル 教科書体 N-B" panose="02020700000000000000" pitchFamily="17" charset="-128"/>
              </a:rPr>
              <a:t>者として</a:t>
            </a:r>
            <a:r>
              <a:rPr kumimoji="1" lang="ja-JP" altLang="en-US" sz="5400" dirty="0">
                <a:latin typeface="UD デジタル 教科書体 N-B" panose="02020700000000000000" pitchFamily="17" charset="-128"/>
                <a:ea typeface="UD デジタル 教科書体 N-B" panose="02020700000000000000" pitchFamily="17" charset="-128"/>
              </a:rPr>
              <a:t>使う機能</a:t>
            </a:r>
          </a:p>
        </p:txBody>
      </p:sp>
      <p:sp>
        <p:nvSpPr>
          <p:cNvPr id="3" name="四角形: 角を丸くする 2">
            <a:hlinkClick r:id="" action="ppaction://hlinkshowjump?jump=firstslide"/>
            <a:extLst>
              <a:ext uri="{FF2B5EF4-FFF2-40B4-BE49-F238E27FC236}">
                <a16:creationId xmlns:a16="http://schemas.microsoft.com/office/drawing/2014/main" id="{82537086-961A-8346-5EB8-BF3C7CCBC563}"/>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4" name="四角形: 角を丸くする 3">
            <a:hlinkClick r:id="rId2" action="ppaction://hlinksldjump"/>
            <a:extLst>
              <a:ext uri="{FF2B5EF4-FFF2-40B4-BE49-F238E27FC236}">
                <a16:creationId xmlns:a16="http://schemas.microsoft.com/office/drawing/2014/main" id="{10422D79-08CC-9493-12F0-B3023E5DB972}"/>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25936548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D9766C8-CB3B-5A16-A92B-F67580D8CD88}"/>
              </a:ext>
            </a:extLst>
          </p:cNvPr>
          <p:cNvPicPr>
            <a:picLocks noChangeAspect="1"/>
          </p:cNvPicPr>
          <p:nvPr/>
        </p:nvPicPr>
        <p:blipFill>
          <a:blip r:embed="rId2"/>
          <a:stretch>
            <a:fillRect/>
          </a:stretch>
        </p:blipFill>
        <p:spPr>
          <a:xfrm>
            <a:off x="9885039" y="3874789"/>
            <a:ext cx="1522034" cy="2045233"/>
          </a:xfrm>
          <a:prstGeom prst="rect">
            <a:avLst/>
          </a:prstGeom>
          <a:ln>
            <a:solidFill>
              <a:schemeClr val="tx1"/>
            </a:solidFill>
          </a:ln>
        </p:spPr>
      </p:pic>
      <p:pic>
        <p:nvPicPr>
          <p:cNvPr id="7" name="図 6">
            <a:extLst>
              <a:ext uri="{FF2B5EF4-FFF2-40B4-BE49-F238E27FC236}">
                <a16:creationId xmlns:a16="http://schemas.microsoft.com/office/drawing/2014/main" id="{FA66FA93-3589-A202-B193-FC026A6C32E8}"/>
              </a:ext>
            </a:extLst>
          </p:cNvPr>
          <p:cNvPicPr>
            <a:picLocks noChangeAspect="1"/>
          </p:cNvPicPr>
          <p:nvPr/>
        </p:nvPicPr>
        <p:blipFill>
          <a:blip r:embed="rId3"/>
          <a:stretch>
            <a:fillRect/>
          </a:stretch>
        </p:blipFill>
        <p:spPr>
          <a:xfrm>
            <a:off x="526077" y="1830653"/>
            <a:ext cx="3448531" cy="533474"/>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会議に参加しているときに使う機能①挙手とリアクション</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FCD8238B-FA25-832B-0687-97A9EB255627}"/>
              </a:ext>
            </a:extLst>
          </p:cNvPr>
          <p:cNvSpPr/>
          <p:nvPr/>
        </p:nvSpPr>
        <p:spPr>
          <a:xfrm>
            <a:off x="2124075" y="1875713"/>
            <a:ext cx="563196" cy="4882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矢印: 右 11">
            <a:extLst>
              <a:ext uri="{FF2B5EF4-FFF2-40B4-BE49-F238E27FC236}">
                <a16:creationId xmlns:a16="http://schemas.microsoft.com/office/drawing/2014/main" id="{D10C6941-6ACD-FC27-2316-64FB74C7DE93}"/>
              </a:ext>
            </a:extLst>
          </p:cNvPr>
          <p:cNvSpPr/>
          <p:nvPr/>
        </p:nvSpPr>
        <p:spPr>
          <a:xfrm rot="3049904">
            <a:off x="3202556" y="2454550"/>
            <a:ext cx="301925" cy="3001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hlinkClick r:id="" action="ppaction://hlinkshowjump?jump=firstslide"/>
            <a:extLst>
              <a:ext uri="{FF2B5EF4-FFF2-40B4-BE49-F238E27FC236}">
                <a16:creationId xmlns:a16="http://schemas.microsoft.com/office/drawing/2014/main" id="{AFE378FB-DCA1-0176-080B-9DF7F3191047}"/>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7" name="四角形: 角を丸くする 16">
            <a:hlinkClick r:id="rId4" action="ppaction://hlinksldjump"/>
            <a:extLst>
              <a:ext uri="{FF2B5EF4-FFF2-40B4-BE49-F238E27FC236}">
                <a16:creationId xmlns:a16="http://schemas.microsoft.com/office/drawing/2014/main" id="{025581AD-F181-DDF1-3DAE-8845A266C965}"/>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9" name="正方形/長方形 8">
            <a:extLst>
              <a:ext uri="{FF2B5EF4-FFF2-40B4-BE49-F238E27FC236}">
                <a16:creationId xmlns:a16="http://schemas.microsoft.com/office/drawing/2014/main" id="{B925C372-61BD-CAF0-DF28-2ED8DC0BFEFA}"/>
              </a:ext>
            </a:extLst>
          </p:cNvPr>
          <p:cNvSpPr/>
          <p:nvPr/>
        </p:nvSpPr>
        <p:spPr>
          <a:xfrm>
            <a:off x="2716788" y="1845977"/>
            <a:ext cx="761517" cy="48822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矢印: 右 14">
            <a:extLst>
              <a:ext uri="{FF2B5EF4-FFF2-40B4-BE49-F238E27FC236}">
                <a16:creationId xmlns:a16="http://schemas.microsoft.com/office/drawing/2014/main" id="{A10FD6DD-6B09-5C8B-EB31-70FEFB41431D}"/>
              </a:ext>
            </a:extLst>
          </p:cNvPr>
          <p:cNvSpPr/>
          <p:nvPr/>
        </p:nvSpPr>
        <p:spPr>
          <a:xfrm rot="7078139">
            <a:off x="2096031" y="2489779"/>
            <a:ext cx="301925" cy="3001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5DF481FB-A9E4-91EE-1BC0-6C2B2E7A61C0}"/>
              </a:ext>
            </a:extLst>
          </p:cNvPr>
          <p:cNvSpPr txBox="1"/>
          <p:nvPr/>
        </p:nvSpPr>
        <p:spPr>
          <a:xfrm>
            <a:off x="6049317" y="1343116"/>
            <a:ext cx="4570482" cy="1477328"/>
          </a:xfrm>
          <a:prstGeom prst="rect">
            <a:avLst/>
          </a:prstGeom>
          <a:noFill/>
        </p:spPr>
        <p:txBody>
          <a:bodyPr wrap="non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生徒が手を上げると、</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会議中の表示方法によって</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異なりますが、他の人にも</a:t>
            </a:r>
            <a:r>
              <a:rPr lang="ja-JP" altLang="en-US" dirty="0">
                <a:latin typeface="UD デジタル 教科書体 N-B" panose="02020700000000000000" pitchFamily="17" charset="-128"/>
                <a:ea typeface="UD デジタル 教科書体 N-B" panose="02020700000000000000" pitchFamily="17" charset="-128"/>
              </a:rPr>
              <a:t>手を上げている</a:t>
            </a:r>
            <a:endParaRPr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ことが分かるようになります。</a:t>
            </a:r>
            <a:endParaRPr lang="en-US" altLang="ja-JP" dirty="0">
              <a:latin typeface="UD デジタル 教科書体 N-B" panose="02020700000000000000" pitchFamily="17" charset="-128"/>
              <a:ea typeface="UD デジタル 教科書体 N-B" panose="02020700000000000000" pitchFamily="17" charset="-128"/>
            </a:endParaRPr>
          </a:p>
          <a:p>
            <a:endParaRPr kumimoji="1" lang="ja-JP" altLang="en-US" dirty="0">
              <a:latin typeface="UD デジタル 教科書体 N-B" panose="02020700000000000000" pitchFamily="17" charset="-128"/>
              <a:ea typeface="UD デジタル 教科書体 N-B" panose="02020700000000000000" pitchFamily="17" charset="-128"/>
            </a:endParaRPr>
          </a:p>
        </p:txBody>
      </p:sp>
      <p:sp>
        <p:nvSpPr>
          <p:cNvPr id="25" name="テキスト ボックス 24">
            <a:extLst>
              <a:ext uri="{FF2B5EF4-FFF2-40B4-BE49-F238E27FC236}">
                <a16:creationId xmlns:a16="http://schemas.microsoft.com/office/drawing/2014/main" id="{52945ADF-3FB1-7F57-D1AF-ADB2C7FD0E3C}"/>
              </a:ext>
            </a:extLst>
          </p:cNvPr>
          <p:cNvSpPr txBox="1"/>
          <p:nvPr/>
        </p:nvSpPr>
        <p:spPr>
          <a:xfrm>
            <a:off x="5545389" y="4118469"/>
            <a:ext cx="4339650" cy="1754326"/>
          </a:xfrm>
          <a:prstGeom prst="rect">
            <a:avLst/>
          </a:prstGeom>
          <a:noFill/>
        </p:spPr>
        <p:txBody>
          <a:bodyPr wrap="non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手を下げ忘れている生徒がいるときに、</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先生が手を下げるときは、</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生徒の表示に出てくる</a:t>
            </a:r>
            <a:endParaRPr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」を押下。</a:t>
            </a:r>
            <a:endParaRPr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表示される「手を下げる」を</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続けて押下して下さい。</a:t>
            </a:r>
          </a:p>
        </p:txBody>
      </p:sp>
      <p:sp>
        <p:nvSpPr>
          <p:cNvPr id="26" name="正方形/長方形 25">
            <a:extLst>
              <a:ext uri="{FF2B5EF4-FFF2-40B4-BE49-F238E27FC236}">
                <a16:creationId xmlns:a16="http://schemas.microsoft.com/office/drawing/2014/main" id="{33E4FFA2-1E29-CA95-BCF5-254F87502181}"/>
              </a:ext>
            </a:extLst>
          </p:cNvPr>
          <p:cNvSpPr/>
          <p:nvPr/>
        </p:nvSpPr>
        <p:spPr>
          <a:xfrm>
            <a:off x="9885039" y="4449612"/>
            <a:ext cx="1367303" cy="2836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1" name="図 10">
            <a:extLst>
              <a:ext uri="{FF2B5EF4-FFF2-40B4-BE49-F238E27FC236}">
                <a16:creationId xmlns:a16="http://schemas.microsoft.com/office/drawing/2014/main" id="{41B040D6-05C6-C05A-2324-65D00A502330}"/>
              </a:ext>
            </a:extLst>
          </p:cNvPr>
          <p:cNvPicPr>
            <a:picLocks noChangeAspect="1"/>
          </p:cNvPicPr>
          <p:nvPr/>
        </p:nvPicPr>
        <p:blipFill>
          <a:blip r:embed="rId5"/>
          <a:stretch>
            <a:fillRect/>
          </a:stretch>
        </p:blipFill>
        <p:spPr>
          <a:xfrm>
            <a:off x="3347605" y="2801324"/>
            <a:ext cx="2124371" cy="495369"/>
          </a:xfrm>
          <a:prstGeom prst="rect">
            <a:avLst/>
          </a:prstGeom>
        </p:spPr>
      </p:pic>
      <p:pic>
        <p:nvPicPr>
          <p:cNvPr id="14" name="図 13">
            <a:extLst>
              <a:ext uri="{FF2B5EF4-FFF2-40B4-BE49-F238E27FC236}">
                <a16:creationId xmlns:a16="http://schemas.microsoft.com/office/drawing/2014/main" id="{B1B7AF47-2493-06E2-4AE5-2CFC14F57860}"/>
              </a:ext>
            </a:extLst>
          </p:cNvPr>
          <p:cNvPicPr>
            <a:picLocks noChangeAspect="1"/>
          </p:cNvPicPr>
          <p:nvPr/>
        </p:nvPicPr>
        <p:blipFill>
          <a:blip r:embed="rId6"/>
          <a:stretch>
            <a:fillRect/>
          </a:stretch>
        </p:blipFill>
        <p:spPr>
          <a:xfrm>
            <a:off x="6422100" y="2639850"/>
            <a:ext cx="1748027" cy="1370842"/>
          </a:xfrm>
          <a:prstGeom prst="rect">
            <a:avLst/>
          </a:prstGeom>
        </p:spPr>
      </p:pic>
      <p:sp>
        <p:nvSpPr>
          <p:cNvPr id="18" name="正方形/長方形 17">
            <a:extLst>
              <a:ext uri="{FF2B5EF4-FFF2-40B4-BE49-F238E27FC236}">
                <a16:creationId xmlns:a16="http://schemas.microsoft.com/office/drawing/2014/main" id="{F62DAD43-218C-5D1E-95C8-58C8FB232CD0}"/>
              </a:ext>
            </a:extLst>
          </p:cNvPr>
          <p:cNvSpPr/>
          <p:nvPr/>
        </p:nvSpPr>
        <p:spPr>
          <a:xfrm>
            <a:off x="6268250" y="2570778"/>
            <a:ext cx="563196" cy="4882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1" name="図 20">
            <a:extLst>
              <a:ext uri="{FF2B5EF4-FFF2-40B4-BE49-F238E27FC236}">
                <a16:creationId xmlns:a16="http://schemas.microsoft.com/office/drawing/2014/main" id="{3B908005-AAF9-6FFE-7C3E-A2ECF690A559}"/>
              </a:ext>
            </a:extLst>
          </p:cNvPr>
          <p:cNvPicPr>
            <a:picLocks noChangeAspect="1"/>
          </p:cNvPicPr>
          <p:nvPr/>
        </p:nvPicPr>
        <p:blipFill>
          <a:blip r:embed="rId7"/>
          <a:stretch>
            <a:fillRect/>
          </a:stretch>
        </p:blipFill>
        <p:spPr>
          <a:xfrm>
            <a:off x="8520595" y="2630404"/>
            <a:ext cx="2886478" cy="952633"/>
          </a:xfrm>
          <a:prstGeom prst="rect">
            <a:avLst/>
          </a:prstGeom>
          <a:ln>
            <a:solidFill>
              <a:schemeClr val="tx1"/>
            </a:solidFill>
          </a:ln>
        </p:spPr>
      </p:pic>
      <p:sp>
        <p:nvSpPr>
          <p:cNvPr id="22" name="テキスト ボックス 21">
            <a:extLst>
              <a:ext uri="{FF2B5EF4-FFF2-40B4-BE49-F238E27FC236}">
                <a16:creationId xmlns:a16="http://schemas.microsoft.com/office/drawing/2014/main" id="{67C7BC13-4E09-9490-192E-852CB9CBA2C9}"/>
              </a:ext>
            </a:extLst>
          </p:cNvPr>
          <p:cNvSpPr txBox="1"/>
          <p:nvPr/>
        </p:nvSpPr>
        <p:spPr>
          <a:xfrm>
            <a:off x="820298" y="2844373"/>
            <a:ext cx="2492990" cy="923330"/>
          </a:xfrm>
          <a:prstGeom prst="rect">
            <a:avLst/>
          </a:prstGeom>
          <a:noFill/>
        </p:spPr>
        <p:txBody>
          <a:bodyPr wrap="none" rtlCol="0">
            <a:spAutoFit/>
          </a:bodyPr>
          <a:lstStyle/>
          <a:p>
            <a:r>
              <a:rPr lang="ja-JP" altLang="en-US" dirty="0">
                <a:latin typeface="UD デジタル 教科書体 N-B" panose="02020700000000000000" pitchFamily="17" charset="-128"/>
                <a:ea typeface="UD デジタル 教科書体 N-B" panose="02020700000000000000" pitchFamily="17" charset="-128"/>
              </a:rPr>
              <a:t>押すと自分が</a:t>
            </a:r>
            <a:r>
              <a:rPr kumimoji="1" lang="ja-JP" altLang="en-US" dirty="0">
                <a:latin typeface="UD デジタル 教科書体 N-B" panose="02020700000000000000" pitchFamily="17" charset="-128"/>
                <a:ea typeface="UD デジタル 教科書体 N-B" panose="02020700000000000000" pitchFamily="17" charset="-128"/>
              </a:rPr>
              <a:t>手を</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上げたことが他の人に</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伝えられます。</a:t>
            </a:r>
            <a:endParaRPr lang="en-US" altLang="ja-JP"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9379766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FF65CB04-8840-B907-F899-435BBD93F576}"/>
              </a:ext>
            </a:extLst>
          </p:cNvPr>
          <p:cNvPicPr>
            <a:picLocks noChangeAspect="1"/>
          </p:cNvPicPr>
          <p:nvPr/>
        </p:nvPicPr>
        <p:blipFill>
          <a:blip r:embed="rId2"/>
          <a:stretch>
            <a:fillRect/>
          </a:stretch>
        </p:blipFill>
        <p:spPr>
          <a:xfrm>
            <a:off x="1061336" y="1824618"/>
            <a:ext cx="3448531" cy="533474"/>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fontScale="90000"/>
          </a:bodyPr>
          <a:lstStyle/>
          <a:p>
            <a:r>
              <a:rPr kumimoji="1" lang="ja-JP" altLang="en-US" sz="3200" dirty="0">
                <a:latin typeface="UD デジタル 教科書体 NK-B" panose="02020700000000000000" pitchFamily="18" charset="-128"/>
                <a:ea typeface="UD デジタル 教科書体 NK-B" panose="02020700000000000000" pitchFamily="18" charset="-128"/>
              </a:rPr>
              <a:t>会議に参加しているときに使う機能②会議中にメッセージ送信</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640238" cy="4977889"/>
          </a:xfrm>
        </p:spPr>
        <p:txBody>
          <a:bodyPr>
            <a:normAutofit fontScale="550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◆会議中にメッセージを送るときはチャット機能を利用します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①全員に送信するときは</a:t>
            </a:r>
            <a:r>
              <a:rPr lang="ja-JP" altLang="en-US" dirty="0">
                <a:latin typeface="UD デジタル 教科書体 N-B" panose="02020700000000000000" pitchFamily="17" charset="-128"/>
                <a:ea typeface="UD デジタル 教科書体 N-B" panose="02020700000000000000" pitchFamily="17" charset="-128"/>
              </a:rPr>
              <a:t>そのままメッセージを送信します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②特定のメンバーにだけ送信するときは「＠」を押して、メンションをつけて送ります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★基本的に</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でメッセージを送るときと同じ方法です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en-US" altLang="ja-JP"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注意</a:t>
            </a:r>
            <a:r>
              <a:rPr kumimoji="1" lang="en-US" altLang="ja-JP" dirty="0">
                <a:latin typeface="UD デジタル 教科書体 N-B" panose="02020700000000000000" pitchFamily="17" charset="-128"/>
                <a:ea typeface="UD デジタル 教科書体 N-B" panose="02020700000000000000" pitchFamily="17" charset="-128"/>
              </a:rPr>
              <a:t>】</a:t>
            </a: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①で送信した内容は、</a:t>
            </a:r>
            <a:r>
              <a:rPr kumimoji="1" lang="en-US" altLang="ja-JP" dirty="0">
                <a:latin typeface="UD デジタル 教科書体 N-B" panose="02020700000000000000" pitchFamily="17" charset="-128"/>
                <a:ea typeface="UD デジタル 教科書体 N-B" panose="02020700000000000000" pitchFamily="17" charset="-128"/>
              </a:rPr>
              <a:t>Teams</a:t>
            </a:r>
            <a:r>
              <a:rPr kumimoji="1" lang="ja-JP" altLang="en-US" dirty="0">
                <a:latin typeface="UD デジタル 教科書体 N-B" panose="02020700000000000000" pitchFamily="17" charset="-128"/>
                <a:ea typeface="UD デジタル 教科書体 N-B" panose="02020700000000000000" pitchFamily="17" charset="-128"/>
              </a:rPr>
              <a:t>の会議を実施したチャネルのメッセージとして残ります。会議の後で内容を確認することができます。また、会議に参加できなかった人も後で見ることができます。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②で送信した内容は</a:t>
            </a:r>
            <a:r>
              <a:rPr kumimoji="1" lang="en-US" altLang="ja-JP" dirty="0">
                <a:latin typeface="UD デジタル 教科書体 N-B" panose="02020700000000000000" pitchFamily="17" charset="-128"/>
                <a:ea typeface="UD デジタル 教科書体 N-B" panose="02020700000000000000" pitchFamily="17" charset="-128"/>
              </a:rPr>
              <a:t>Teams</a:t>
            </a:r>
            <a:r>
              <a:rPr kumimoji="1" lang="ja-JP" altLang="en-US" dirty="0">
                <a:latin typeface="UD デジタル 教科書体 N-B" panose="02020700000000000000" pitchFamily="17" charset="-128"/>
                <a:ea typeface="UD デジタル 教科書体 N-B" panose="02020700000000000000" pitchFamily="17" charset="-128"/>
              </a:rPr>
              <a:t>の会議を実施したチャネルのメッセージとして残ります。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10" name="正方形/長方形 9">
            <a:extLst>
              <a:ext uri="{FF2B5EF4-FFF2-40B4-BE49-F238E27FC236}">
                <a16:creationId xmlns:a16="http://schemas.microsoft.com/office/drawing/2014/main" id="{B63F773F-5D73-7D99-E0B7-819C5ED3F243}"/>
              </a:ext>
            </a:extLst>
          </p:cNvPr>
          <p:cNvSpPr/>
          <p:nvPr/>
        </p:nvSpPr>
        <p:spPr>
          <a:xfrm>
            <a:off x="1124436" y="1818073"/>
            <a:ext cx="414659" cy="5400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矢印: 右 10">
            <a:extLst>
              <a:ext uri="{FF2B5EF4-FFF2-40B4-BE49-F238E27FC236}">
                <a16:creationId xmlns:a16="http://schemas.microsoft.com/office/drawing/2014/main" id="{47FB6CA3-BA77-CA7B-CC82-CD67588FC9AF}"/>
              </a:ext>
            </a:extLst>
          </p:cNvPr>
          <p:cNvSpPr/>
          <p:nvPr/>
        </p:nvSpPr>
        <p:spPr>
          <a:xfrm rot="377369">
            <a:off x="5177094" y="1965528"/>
            <a:ext cx="1924469" cy="41217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9BCF75FD-4ADD-C847-46B2-1112BC6D0900}"/>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4" name="四角形: 角を丸くする 3">
            <a:hlinkClick r:id="rId3" action="ppaction://hlinksldjump"/>
            <a:extLst>
              <a:ext uri="{FF2B5EF4-FFF2-40B4-BE49-F238E27FC236}">
                <a16:creationId xmlns:a16="http://schemas.microsoft.com/office/drawing/2014/main" id="{98FB6E25-0394-7E0B-E509-1242048552CE}"/>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3" name="図 12">
            <a:extLst>
              <a:ext uri="{FF2B5EF4-FFF2-40B4-BE49-F238E27FC236}">
                <a16:creationId xmlns:a16="http://schemas.microsoft.com/office/drawing/2014/main" id="{D55ECB1C-5C3B-913F-189B-1C1B330EE7DF}"/>
              </a:ext>
            </a:extLst>
          </p:cNvPr>
          <p:cNvPicPr>
            <a:picLocks noChangeAspect="1"/>
          </p:cNvPicPr>
          <p:nvPr/>
        </p:nvPicPr>
        <p:blipFill>
          <a:blip r:embed="rId4"/>
          <a:stretch>
            <a:fillRect/>
          </a:stretch>
        </p:blipFill>
        <p:spPr>
          <a:xfrm>
            <a:off x="7521232" y="1586131"/>
            <a:ext cx="2200982" cy="3938600"/>
          </a:xfrm>
          <a:prstGeom prst="rect">
            <a:avLst/>
          </a:prstGeom>
          <a:ln>
            <a:solidFill>
              <a:schemeClr val="tx1"/>
            </a:solidFill>
          </a:ln>
        </p:spPr>
      </p:pic>
    </p:spTree>
    <p:extLst>
      <p:ext uri="{BB962C8B-B14F-4D97-AF65-F5344CB8AC3E}">
        <p14:creationId xmlns:p14="http://schemas.microsoft.com/office/powerpoint/2010/main" val="3864440475"/>
      </p:ext>
    </p:extLst>
  </p:cSld>
  <p:clrMapOvr>
    <a:masterClrMapping/>
  </p:clrMapOvr>
</p:sld>
</file>

<file path=ppt/slides/slide8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rmAutofit/>
          </a:bodyPr>
          <a:lstStyle/>
          <a:p>
            <a:r>
              <a:rPr lang="en-US" altLang="ja-JP" sz="5400"/>
              <a:t>【5-8】</a:t>
            </a:r>
            <a:r>
              <a:rPr kumimoji="1" lang="ja-JP" altLang="en-US" sz="5400"/>
              <a:t>会議で困ったとき</a:t>
            </a:r>
          </a:p>
        </p:txBody>
      </p:sp>
      <p:sp>
        <p:nvSpPr>
          <p:cNvPr id="3" name="四角形: 角を丸くする 2">
            <a:hlinkClick r:id="" action="ppaction://hlinkshowjump?jump=firstslide"/>
            <a:extLst>
              <a:ext uri="{FF2B5EF4-FFF2-40B4-BE49-F238E27FC236}">
                <a16:creationId xmlns:a16="http://schemas.microsoft.com/office/drawing/2014/main" id="{EE14E19D-9F32-8B35-80FA-E3D746BEE87B}"/>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solidFill>
              </a:rPr>
              <a:t>TOP</a:t>
            </a:r>
            <a:r>
              <a:rPr kumimoji="1" lang="ja-JP" altLang="en-US">
                <a:solidFill>
                  <a:schemeClr val="tx1"/>
                </a:solidFill>
              </a:rPr>
              <a:t>へ</a:t>
            </a:r>
          </a:p>
        </p:txBody>
      </p:sp>
      <p:sp>
        <p:nvSpPr>
          <p:cNvPr id="4" name="四角形: 角を丸くする 3">
            <a:hlinkClick r:id="rId2" action="ppaction://hlinksldjump"/>
            <a:extLst>
              <a:ext uri="{FF2B5EF4-FFF2-40B4-BE49-F238E27FC236}">
                <a16:creationId xmlns:a16="http://schemas.microsoft.com/office/drawing/2014/main" id="{1FBC6239-00F3-5076-2147-75478DFD455F}"/>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【5】</a:t>
            </a:r>
            <a:r>
              <a:rPr kumimoji="1" lang="ja-JP" altLang="en-US" sz="1400">
                <a:solidFill>
                  <a:schemeClr val="tx1"/>
                </a:solidFill>
              </a:rPr>
              <a:t>オンライン授業</a:t>
            </a:r>
            <a:r>
              <a:rPr kumimoji="1" lang="en-US" altLang="ja-JP" sz="1400">
                <a:solidFill>
                  <a:schemeClr val="tx1"/>
                </a:solidFill>
              </a:rPr>
              <a:t>TOP</a:t>
            </a:r>
            <a:r>
              <a:rPr kumimoji="1" lang="ja-JP" altLang="en-US" sz="1400">
                <a:solidFill>
                  <a:schemeClr val="tx1"/>
                </a:solidFill>
              </a:rPr>
              <a:t>へ</a:t>
            </a:r>
          </a:p>
        </p:txBody>
      </p:sp>
    </p:spTree>
    <p:extLst>
      <p:ext uri="{BB962C8B-B14F-4D97-AF65-F5344CB8AC3E}">
        <p14:creationId xmlns:p14="http://schemas.microsoft.com/office/powerpoint/2010/main" val="21363329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D1E69-8F4C-7CF5-C3C9-D3759665D368}"/>
            </a:ext>
          </a:extLst>
        </p:cNvPr>
        <p:cNvGrpSpPr/>
        <p:nvPr/>
      </p:nvGrpSpPr>
      <p:grpSpPr>
        <a:xfrm>
          <a:off x="0" y="0"/>
          <a:ext cx="0" cy="0"/>
          <a:chOff x="0" y="0"/>
          <a:chExt cx="0" cy="0"/>
        </a:xfrm>
      </p:grpSpPr>
      <p:pic>
        <p:nvPicPr>
          <p:cNvPr id="7" name="図 6">
            <a:extLst>
              <a:ext uri="{FF2B5EF4-FFF2-40B4-BE49-F238E27FC236}">
                <a16:creationId xmlns:a16="http://schemas.microsoft.com/office/drawing/2014/main" id="{5CB57BC0-3DC3-9FA7-9F52-2D59869DD2B6}"/>
              </a:ext>
            </a:extLst>
          </p:cNvPr>
          <p:cNvPicPr>
            <a:picLocks noChangeAspect="1"/>
          </p:cNvPicPr>
          <p:nvPr/>
        </p:nvPicPr>
        <p:blipFill>
          <a:blip r:embed="rId2"/>
          <a:stretch>
            <a:fillRect/>
          </a:stretch>
        </p:blipFill>
        <p:spPr>
          <a:xfrm>
            <a:off x="1061336" y="1824618"/>
            <a:ext cx="3448531" cy="533474"/>
          </a:xfrm>
          <a:prstGeom prst="rect">
            <a:avLst/>
          </a:prstGeom>
          <a:ln>
            <a:solidFill>
              <a:schemeClr val="tx1"/>
            </a:solidFill>
          </a:ln>
        </p:spPr>
      </p:pic>
      <p:sp>
        <p:nvSpPr>
          <p:cNvPr id="2" name="タイトル 1">
            <a:extLst>
              <a:ext uri="{FF2B5EF4-FFF2-40B4-BE49-F238E27FC236}">
                <a16:creationId xmlns:a16="http://schemas.microsoft.com/office/drawing/2014/main" id="{7104A70C-FEA3-713C-F794-F528BC1022A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会議に参加しているときに使う機能②会議中に質問</a:t>
            </a:r>
          </a:p>
        </p:txBody>
      </p:sp>
      <p:cxnSp>
        <p:nvCxnSpPr>
          <p:cNvPr id="6" name="直線コネクタ 5">
            <a:extLst>
              <a:ext uri="{FF2B5EF4-FFF2-40B4-BE49-F238E27FC236}">
                <a16:creationId xmlns:a16="http://schemas.microsoft.com/office/drawing/2014/main" id="{A9B000EF-DFF3-F064-F50B-4E0C6B50640D}"/>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91CC3A5-7BCD-665D-CAF2-5705A522FC2E}"/>
              </a:ext>
            </a:extLst>
          </p:cNvPr>
          <p:cNvSpPr>
            <a:spLocks noGrp="1"/>
          </p:cNvSpPr>
          <p:nvPr>
            <p:ph sz="half" idx="1"/>
          </p:nvPr>
        </p:nvSpPr>
        <p:spPr>
          <a:xfrm>
            <a:off x="838200" y="1253330"/>
            <a:ext cx="5640238" cy="5459254"/>
          </a:xfrm>
        </p:spPr>
        <p:txBody>
          <a:bodyPr>
            <a:normAutofit fontScale="400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◆会議中に質問を送るときは</a:t>
            </a:r>
            <a:r>
              <a:rPr kumimoji="1" lang="en-US" altLang="ja-JP" dirty="0">
                <a:latin typeface="UD デジタル 教科書体 N-B" panose="02020700000000000000" pitchFamily="17" charset="-128"/>
                <a:ea typeface="UD デジタル 教科書体 N-B" panose="02020700000000000000" pitchFamily="17" charset="-128"/>
              </a:rPr>
              <a:t>Q</a:t>
            </a:r>
            <a:r>
              <a:rPr kumimoji="1" lang="ja-JP" altLang="en-US" dirty="0">
                <a:latin typeface="UD デジタル 教科書体 N-B" panose="02020700000000000000" pitchFamily="17" charset="-128"/>
                <a:ea typeface="UD デジタル 教科書体 N-B" panose="02020700000000000000" pitchFamily="17" charset="-128"/>
              </a:rPr>
              <a:t>＆</a:t>
            </a:r>
            <a:r>
              <a:rPr kumimoji="1" lang="en-US" altLang="ja-JP" dirty="0">
                <a:latin typeface="UD デジタル 教科書体 N-B" panose="02020700000000000000" pitchFamily="17" charset="-128"/>
                <a:ea typeface="UD デジタル 教科書体 N-B" panose="02020700000000000000" pitchFamily="17" charset="-128"/>
              </a:rPr>
              <a:t>A</a:t>
            </a:r>
            <a:r>
              <a:rPr kumimoji="1" lang="ja-JP" altLang="en-US" dirty="0">
                <a:latin typeface="UD デジタル 教科書体 N-B" panose="02020700000000000000" pitchFamily="17" charset="-128"/>
                <a:ea typeface="UD デジタル 教科書体 N-B" panose="02020700000000000000" pitchFamily="17" charset="-128"/>
              </a:rPr>
              <a:t>機能を利用します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（注）</a:t>
            </a:r>
            <a:r>
              <a:rPr kumimoji="1" lang="ja-JP" altLang="en-US" dirty="0">
                <a:latin typeface="UD デジタル 教科書体 N-B" panose="02020700000000000000" pitchFamily="17" charset="-128"/>
                <a:ea typeface="UD デジタル 教科書体 N-B" panose="02020700000000000000" pitchFamily="17" charset="-128"/>
              </a:rPr>
              <a:t>会議の開催者が設定をしていなければ、「</a:t>
            </a:r>
            <a:r>
              <a:rPr kumimoji="1" lang="en-US" altLang="ja-JP" dirty="0">
                <a:latin typeface="UD デジタル 教科書体 N-B" panose="02020700000000000000" pitchFamily="17" charset="-128"/>
                <a:ea typeface="UD デジタル 教科書体 N-B" panose="02020700000000000000" pitchFamily="17" charset="-128"/>
              </a:rPr>
              <a:t>Q&amp;A</a:t>
            </a:r>
            <a:r>
              <a:rPr kumimoji="1" lang="ja-JP" altLang="en-US" dirty="0">
                <a:latin typeface="UD デジタル 教科書体 N-B" panose="02020700000000000000" pitchFamily="17" charset="-128"/>
                <a:ea typeface="UD デジタル 教科書体 N-B" panose="02020700000000000000" pitchFamily="17" charset="-128"/>
              </a:rPr>
              <a:t>」は表示されません。</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①ディスカッションを開始すると表示されている右側を押すと、</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「ディスカッションを開始」</a:t>
            </a:r>
            <a:r>
              <a:rPr kumimoji="1" lang="ja-JP" altLang="en-US" dirty="0">
                <a:latin typeface="UD デジタル 教科書体 N-B" panose="02020700000000000000" pitchFamily="17" charset="-128"/>
                <a:ea typeface="UD デジタル 教科書体 N-B" panose="02020700000000000000" pitchFamily="17" charset="-128"/>
              </a:rPr>
              <a:t>と「質問を入力」が選択できます。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②メッセージの送り方は</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でメッセージを送るときと同じです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③送られた質問に「投票」「いいね」「メッセージ送信（返答）」などができます。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★フィルター機能　</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いくつかの</a:t>
            </a:r>
            <a:r>
              <a:rPr lang="en-US" altLang="ja-JP" dirty="0">
                <a:latin typeface="UD デジタル 教科書体 N-B" panose="02020700000000000000" pitchFamily="17" charset="-128"/>
                <a:ea typeface="UD デジタル 教科書体 N-B" panose="02020700000000000000" pitchFamily="17" charset="-128"/>
              </a:rPr>
              <a:t>Q&amp;A</a:t>
            </a:r>
            <a:r>
              <a:rPr lang="ja-JP" altLang="en-US" dirty="0">
                <a:latin typeface="UD デジタル 教科書体 N-B" panose="02020700000000000000" pitchFamily="17" charset="-128"/>
                <a:ea typeface="UD デジタル 教科書体 N-B" panose="02020700000000000000" pitchFamily="17" charset="-128"/>
              </a:rPr>
              <a:t>があるとき、フィルターで絞り込むことができます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★入力補助機能</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a:t>
            </a:r>
            <a:r>
              <a:rPr kumimoji="1" lang="en-US" altLang="ja-JP"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」を押すと、リストをつくったり、絵文字を入れることも可能です。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Shift</a:t>
            </a:r>
            <a:r>
              <a:rPr lang="ja-JP" altLang="en-US" dirty="0">
                <a:latin typeface="UD デジタル 教科書体 N-B" panose="02020700000000000000" pitchFamily="17" charset="-128"/>
                <a:ea typeface="UD デジタル 教科書体 N-B" panose="02020700000000000000" pitchFamily="17" charset="-128"/>
              </a:rPr>
              <a:t>＋</a:t>
            </a:r>
            <a:r>
              <a:rPr lang="en-US" altLang="ja-JP" dirty="0">
                <a:latin typeface="UD デジタル 教科書体 N-B" panose="02020700000000000000" pitchFamily="17" charset="-128"/>
                <a:ea typeface="UD デジタル 教科書体 N-B" panose="02020700000000000000" pitchFamily="17" charset="-128"/>
              </a:rPr>
              <a:t>Enter</a:t>
            </a:r>
            <a:r>
              <a:rPr lang="ja-JP" altLang="en-US" dirty="0">
                <a:latin typeface="UD デジタル 教科書体 N-B" panose="02020700000000000000" pitchFamily="17" charset="-128"/>
                <a:ea typeface="UD デジタル 教科書体 N-B" panose="02020700000000000000" pitchFamily="17" charset="-128"/>
              </a:rPr>
              <a:t>」であれば、リストではなく通常の改行になります。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記号付きリストと番号付きリストを同時に送ることはできません。</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10" name="正方形/長方形 9">
            <a:extLst>
              <a:ext uri="{FF2B5EF4-FFF2-40B4-BE49-F238E27FC236}">
                <a16:creationId xmlns:a16="http://schemas.microsoft.com/office/drawing/2014/main" id="{9C1B60E2-36AE-ED10-73ED-1067ACC46C61}"/>
              </a:ext>
            </a:extLst>
          </p:cNvPr>
          <p:cNvSpPr/>
          <p:nvPr/>
        </p:nvSpPr>
        <p:spPr>
          <a:xfrm>
            <a:off x="1637392" y="1818073"/>
            <a:ext cx="414659" cy="5400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矢印: 右 10">
            <a:extLst>
              <a:ext uri="{FF2B5EF4-FFF2-40B4-BE49-F238E27FC236}">
                <a16:creationId xmlns:a16="http://schemas.microsoft.com/office/drawing/2014/main" id="{73CAED66-6D16-C855-FC8C-307A688CD972}"/>
              </a:ext>
            </a:extLst>
          </p:cNvPr>
          <p:cNvSpPr/>
          <p:nvPr/>
        </p:nvSpPr>
        <p:spPr>
          <a:xfrm rot="377369">
            <a:off x="4803479" y="1962185"/>
            <a:ext cx="1924469" cy="41217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 name="四角形: 角を丸くする 2">
            <a:hlinkClick r:id="" action="ppaction://hlinkshowjump?jump=firstslide"/>
            <a:extLst>
              <a:ext uri="{FF2B5EF4-FFF2-40B4-BE49-F238E27FC236}">
                <a16:creationId xmlns:a16="http://schemas.microsoft.com/office/drawing/2014/main" id="{4FCC01F0-3FCF-CC5B-AC40-66922536AEF4}"/>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4" name="四角形: 角を丸くする 3">
            <a:hlinkClick r:id="rId3" action="ppaction://hlinksldjump"/>
            <a:extLst>
              <a:ext uri="{FF2B5EF4-FFF2-40B4-BE49-F238E27FC236}">
                <a16:creationId xmlns:a16="http://schemas.microsoft.com/office/drawing/2014/main" id="{61F1E69E-2899-449E-8DE8-E77ABC737AE3}"/>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9" name="図 8">
            <a:extLst>
              <a:ext uri="{FF2B5EF4-FFF2-40B4-BE49-F238E27FC236}">
                <a16:creationId xmlns:a16="http://schemas.microsoft.com/office/drawing/2014/main" id="{8C39295E-7BDD-5E99-6A9D-287E989230E7}"/>
              </a:ext>
            </a:extLst>
          </p:cNvPr>
          <p:cNvPicPr>
            <a:picLocks noChangeAspect="1"/>
          </p:cNvPicPr>
          <p:nvPr/>
        </p:nvPicPr>
        <p:blipFill>
          <a:blip r:embed="rId4"/>
          <a:stretch>
            <a:fillRect/>
          </a:stretch>
        </p:blipFill>
        <p:spPr>
          <a:xfrm>
            <a:off x="6861752" y="1499896"/>
            <a:ext cx="1758367" cy="2781726"/>
          </a:xfrm>
          <a:prstGeom prst="rect">
            <a:avLst/>
          </a:prstGeom>
          <a:ln>
            <a:solidFill>
              <a:schemeClr val="tx1"/>
            </a:solidFill>
          </a:ln>
        </p:spPr>
      </p:pic>
      <p:pic>
        <p:nvPicPr>
          <p:cNvPr id="14" name="図 13">
            <a:extLst>
              <a:ext uri="{FF2B5EF4-FFF2-40B4-BE49-F238E27FC236}">
                <a16:creationId xmlns:a16="http://schemas.microsoft.com/office/drawing/2014/main" id="{4D5B9DEB-F036-0CB4-5E41-6301FCDD0BFD}"/>
              </a:ext>
            </a:extLst>
          </p:cNvPr>
          <p:cNvPicPr>
            <a:picLocks noChangeAspect="1"/>
          </p:cNvPicPr>
          <p:nvPr/>
        </p:nvPicPr>
        <p:blipFill>
          <a:blip r:embed="rId5"/>
          <a:stretch>
            <a:fillRect/>
          </a:stretch>
        </p:blipFill>
        <p:spPr>
          <a:xfrm>
            <a:off x="9156160" y="1575607"/>
            <a:ext cx="2695951" cy="1267002"/>
          </a:xfrm>
          <a:prstGeom prst="rect">
            <a:avLst/>
          </a:prstGeom>
          <a:ln>
            <a:solidFill>
              <a:schemeClr val="tx1"/>
            </a:solidFill>
          </a:ln>
        </p:spPr>
      </p:pic>
      <p:sp>
        <p:nvSpPr>
          <p:cNvPr id="15" name="正方形/長方形 14">
            <a:extLst>
              <a:ext uri="{FF2B5EF4-FFF2-40B4-BE49-F238E27FC236}">
                <a16:creationId xmlns:a16="http://schemas.microsoft.com/office/drawing/2014/main" id="{B3991D94-72BC-CCEA-166C-6AC5D07F2376}"/>
              </a:ext>
            </a:extLst>
          </p:cNvPr>
          <p:cNvSpPr/>
          <p:nvPr/>
        </p:nvSpPr>
        <p:spPr>
          <a:xfrm>
            <a:off x="11255298" y="1599125"/>
            <a:ext cx="250902" cy="5400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7" name="図 16">
            <a:extLst>
              <a:ext uri="{FF2B5EF4-FFF2-40B4-BE49-F238E27FC236}">
                <a16:creationId xmlns:a16="http://schemas.microsoft.com/office/drawing/2014/main" id="{632C91C3-FFBB-8053-EA15-70E185A2838B}"/>
              </a:ext>
            </a:extLst>
          </p:cNvPr>
          <p:cNvPicPr>
            <a:picLocks noChangeAspect="1"/>
          </p:cNvPicPr>
          <p:nvPr/>
        </p:nvPicPr>
        <p:blipFill>
          <a:blip r:embed="rId6"/>
          <a:stretch>
            <a:fillRect/>
          </a:stretch>
        </p:blipFill>
        <p:spPr>
          <a:xfrm>
            <a:off x="8749830" y="4179067"/>
            <a:ext cx="1758367" cy="1422568"/>
          </a:xfrm>
          <a:prstGeom prst="rect">
            <a:avLst/>
          </a:prstGeom>
          <a:ln>
            <a:solidFill>
              <a:schemeClr val="tx1"/>
            </a:solidFill>
          </a:ln>
        </p:spPr>
      </p:pic>
      <p:pic>
        <p:nvPicPr>
          <p:cNvPr id="19" name="図 18">
            <a:extLst>
              <a:ext uri="{FF2B5EF4-FFF2-40B4-BE49-F238E27FC236}">
                <a16:creationId xmlns:a16="http://schemas.microsoft.com/office/drawing/2014/main" id="{699AE0F6-2A35-2CF0-42C5-A6731F6A8C8D}"/>
              </a:ext>
            </a:extLst>
          </p:cNvPr>
          <p:cNvPicPr>
            <a:picLocks noChangeAspect="1"/>
          </p:cNvPicPr>
          <p:nvPr/>
        </p:nvPicPr>
        <p:blipFill>
          <a:blip r:embed="rId7"/>
          <a:stretch>
            <a:fillRect/>
          </a:stretch>
        </p:blipFill>
        <p:spPr>
          <a:xfrm>
            <a:off x="8762156" y="2976443"/>
            <a:ext cx="1659052" cy="1073505"/>
          </a:xfrm>
          <a:prstGeom prst="rect">
            <a:avLst/>
          </a:prstGeom>
          <a:ln>
            <a:solidFill>
              <a:schemeClr val="tx1"/>
            </a:solidFill>
          </a:ln>
        </p:spPr>
      </p:pic>
      <p:pic>
        <p:nvPicPr>
          <p:cNvPr id="21" name="図 20">
            <a:extLst>
              <a:ext uri="{FF2B5EF4-FFF2-40B4-BE49-F238E27FC236}">
                <a16:creationId xmlns:a16="http://schemas.microsoft.com/office/drawing/2014/main" id="{CE3308BB-22BB-1647-A64F-AB8D9F3BC91B}"/>
              </a:ext>
            </a:extLst>
          </p:cNvPr>
          <p:cNvPicPr>
            <a:picLocks noChangeAspect="1"/>
          </p:cNvPicPr>
          <p:nvPr/>
        </p:nvPicPr>
        <p:blipFill>
          <a:blip r:embed="rId8"/>
          <a:stretch>
            <a:fillRect/>
          </a:stretch>
        </p:blipFill>
        <p:spPr>
          <a:xfrm>
            <a:off x="6927148" y="4455019"/>
            <a:ext cx="1502668" cy="1490836"/>
          </a:xfrm>
          <a:prstGeom prst="rect">
            <a:avLst/>
          </a:prstGeom>
          <a:ln>
            <a:solidFill>
              <a:schemeClr val="tx1"/>
            </a:solidFill>
          </a:ln>
        </p:spPr>
      </p:pic>
      <p:sp>
        <p:nvSpPr>
          <p:cNvPr id="22" name="正方形/長方形 21">
            <a:extLst>
              <a:ext uri="{FF2B5EF4-FFF2-40B4-BE49-F238E27FC236}">
                <a16:creationId xmlns:a16="http://schemas.microsoft.com/office/drawing/2014/main" id="{311A00FC-C987-771B-DE8A-BC2DE1D0C8E7}"/>
              </a:ext>
            </a:extLst>
          </p:cNvPr>
          <p:cNvSpPr/>
          <p:nvPr/>
        </p:nvSpPr>
        <p:spPr>
          <a:xfrm>
            <a:off x="6951530" y="4370178"/>
            <a:ext cx="413510" cy="3196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4" name="図 23">
            <a:extLst>
              <a:ext uri="{FF2B5EF4-FFF2-40B4-BE49-F238E27FC236}">
                <a16:creationId xmlns:a16="http://schemas.microsoft.com/office/drawing/2014/main" id="{8AC40975-1F45-96F5-1BA1-2EEA7194759B}"/>
              </a:ext>
            </a:extLst>
          </p:cNvPr>
          <p:cNvPicPr>
            <a:picLocks noChangeAspect="1"/>
          </p:cNvPicPr>
          <p:nvPr/>
        </p:nvPicPr>
        <p:blipFill>
          <a:blip r:embed="rId9"/>
          <a:stretch>
            <a:fillRect/>
          </a:stretch>
        </p:blipFill>
        <p:spPr>
          <a:xfrm>
            <a:off x="10686661" y="3006984"/>
            <a:ext cx="1137273" cy="1603485"/>
          </a:xfrm>
          <a:prstGeom prst="rect">
            <a:avLst/>
          </a:prstGeom>
          <a:ln>
            <a:solidFill>
              <a:schemeClr val="tx1"/>
            </a:solidFill>
          </a:ln>
        </p:spPr>
      </p:pic>
      <p:sp>
        <p:nvSpPr>
          <p:cNvPr id="25" name="正方形/長方形 24">
            <a:extLst>
              <a:ext uri="{FF2B5EF4-FFF2-40B4-BE49-F238E27FC236}">
                <a16:creationId xmlns:a16="http://schemas.microsoft.com/office/drawing/2014/main" id="{FEFC421D-5469-50FD-D39F-E7E813623907}"/>
              </a:ext>
            </a:extLst>
          </p:cNvPr>
          <p:cNvSpPr/>
          <p:nvPr/>
        </p:nvSpPr>
        <p:spPr>
          <a:xfrm>
            <a:off x="11617179" y="3006984"/>
            <a:ext cx="206755" cy="2980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7" name="図 26">
            <a:extLst>
              <a:ext uri="{FF2B5EF4-FFF2-40B4-BE49-F238E27FC236}">
                <a16:creationId xmlns:a16="http://schemas.microsoft.com/office/drawing/2014/main" id="{80E6FE4A-35F7-8F3E-1031-1BEE8B235EF6}"/>
              </a:ext>
            </a:extLst>
          </p:cNvPr>
          <p:cNvPicPr>
            <a:picLocks noChangeAspect="1"/>
          </p:cNvPicPr>
          <p:nvPr/>
        </p:nvPicPr>
        <p:blipFill>
          <a:blip r:embed="rId10"/>
          <a:stretch>
            <a:fillRect/>
          </a:stretch>
        </p:blipFill>
        <p:spPr>
          <a:xfrm>
            <a:off x="10686099" y="4700361"/>
            <a:ext cx="1415934" cy="741434"/>
          </a:xfrm>
          <a:prstGeom prst="rect">
            <a:avLst/>
          </a:prstGeom>
          <a:ln>
            <a:solidFill>
              <a:schemeClr val="tx1"/>
            </a:solidFill>
          </a:ln>
        </p:spPr>
      </p:pic>
      <p:pic>
        <p:nvPicPr>
          <p:cNvPr id="29" name="図 28">
            <a:extLst>
              <a:ext uri="{FF2B5EF4-FFF2-40B4-BE49-F238E27FC236}">
                <a16:creationId xmlns:a16="http://schemas.microsoft.com/office/drawing/2014/main" id="{58F3AFAB-C885-9283-A1EC-363FED995E0E}"/>
              </a:ext>
            </a:extLst>
          </p:cNvPr>
          <p:cNvPicPr>
            <a:picLocks noChangeAspect="1"/>
          </p:cNvPicPr>
          <p:nvPr/>
        </p:nvPicPr>
        <p:blipFill>
          <a:blip r:embed="rId11"/>
          <a:stretch>
            <a:fillRect/>
          </a:stretch>
        </p:blipFill>
        <p:spPr>
          <a:xfrm>
            <a:off x="2633863" y="3928212"/>
            <a:ext cx="1865647" cy="607126"/>
          </a:xfrm>
          <a:prstGeom prst="rect">
            <a:avLst/>
          </a:prstGeom>
          <a:ln>
            <a:solidFill>
              <a:schemeClr val="tx1"/>
            </a:solidFill>
          </a:ln>
        </p:spPr>
      </p:pic>
      <p:pic>
        <p:nvPicPr>
          <p:cNvPr id="31" name="図 30">
            <a:extLst>
              <a:ext uri="{FF2B5EF4-FFF2-40B4-BE49-F238E27FC236}">
                <a16:creationId xmlns:a16="http://schemas.microsoft.com/office/drawing/2014/main" id="{5B199333-BD74-F265-156E-4AFDBF9F04CD}"/>
              </a:ext>
            </a:extLst>
          </p:cNvPr>
          <p:cNvPicPr>
            <a:picLocks noChangeAspect="1"/>
          </p:cNvPicPr>
          <p:nvPr/>
        </p:nvPicPr>
        <p:blipFill>
          <a:blip r:embed="rId12"/>
          <a:stretch>
            <a:fillRect/>
          </a:stretch>
        </p:blipFill>
        <p:spPr>
          <a:xfrm>
            <a:off x="4669115" y="3904906"/>
            <a:ext cx="1384896" cy="1107916"/>
          </a:xfrm>
          <a:prstGeom prst="rect">
            <a:avLst/>
          </a:prstGeom>
          <a:ln>
            <a:solidFill>
              <a:schemeClr val="tx1"/>
            </a:solidFill>
          </a:ln>
        </p:spPr>
      </p:pic>
      <p:pic>
        <p:nvPicPr>
          <p:cNvPr id="33" name="図 32">
            <a:extLst>
              <a:ext uri="{FF2B5EF4-FFF2-40B4-BE49-F238E27FC236}">
                <a16:creationId xmlns:a16="http://schemas.microsoft.com/office/drawing/2014/main" id="{CCAAC3FA-F594-37D0-4407-4B13F686B09A}"/>
              </a:ext>
            </a:extLst>
          </p:cNvPr>
          <p:cNvPicPr>
            <a:picLocks noChangeAspect="1"/>
          </p:cNvPicPr>
          <p:nvPr/>
        </p:nvPicPr>
        <p:blipFill>
          <a:blip r:embed="rId13"/>
          <a:stretch>
            <a:fillRect/>
          </a:stretch>
        </p:blipFill>
        <p:spPr>
          <a:xfrm>
            <a:off x="2156920" y="3904906"/>
            <a:ext cx="363664" cy="524630"/>
          </a:xfrm>
          <a:prstGeom prst="rect">
            <a:avLst/>
          </a:prstGeom>
          <a:ln>
            <a:solidFill>
              <a:schemeClr val="tx1"/>
            </a:solidFill>
          </a:ln>
        </p:spPr>
      </p:pic>
    </p:spTree>
    <p:extLst>
      <p:ext uri="{BB962C8B-B14F-4D97-AF65-F5344CB8AC3E}">
        <p14:creationId xmlns:p14="http://schemas.microsoft.com/office/powerpoint/2010/main" val="14563094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rmAutofit/>
          </a:bodyPr>
          <a:lstStyle/>
          <a:p>
            <a:r>
              <a:rPr lang="en-US" altLang="ja-JP" sz="5400" dirty="0">
                <a:latin typeface="UD デジタル 教科書体 N-B" panose="02020700000000000000" pitchFamily="17" charset="-128"/>
                <a:ea typeface="UD デジタル 教科書体 N-B" panose="02020700000000000000" pitchFamily="17" charset="-128"/>
              </a:rPr>
              <a:t>【</a:t>
            </a:r>
            <a:r>
              <a:rPr kumimoji="1" lang="en-US" altLang="ja-JP" sz="5400" dirty="0">
                <a:latin typeface="UD デジタル 教科書体 N-B" panose="02020700000000000000" pitchFamily="17" charset="-128"/>
                <a:ea typeface="UD デジタル 教科書体 N-B" panose="02020700000000000000" pitchFamily="17" charset="-128"/>
              </a:rPr>
              <a:t> 5-5 </a:t>
            </a:r>
            <a:r>
              <a:rPr lang="en-US" altLang="ja-JP" sz="5400" dirty="0">
                <a:latin typeface="UD デジタル 教科書体 N-B" panose="02020700000000000000" pitchFamily="17" charset="-128"/>
                <a:ea typeface="UD デジタル 教科書体 N-B" panose="02020700000000000000" pitchFamily="17" charset="-128"/>
              </a:rPr>
              <a:t>】</a:t>
            </a:r>
            <a:r>
              <a:rPr kumimoji="1" lang="ja-JP" altLang="en-US" sz="5400" dirty="0">
                <a:latin typeface="UD デジタル 教科書体 N-B" panose="02020700000000000000" pitchFamily="17" charset="-128"/>
                <a:ea typeface="UD デジタル 教科書体 N-B" panose="02020700000000000000" pitchFamily="17" charset="-128"/>
              </a:rPr>
              <a:t>会議終了後に使う機能</a:t>
            </a:r>
          </a:p>
        </p:txBody>
      </p:sp>
      <p:sp>
        <p:nvSpPr>
          <p:cNvPr id="3" name="四角形: 角を丸くする 2">
            <a:hlinkClick r:id="" action="ppaction://hlinkshowjump?jump=firstslide"/>
            <a:extLst>
              <a:ext uri="{FF2B5EF4-FFF2-40B4-BE49-F238E27FC236}">
                <a16:creationId xmlns:a16="http://schemas.microsoft.com/office/drawing/2014/main" id="{97573A03-2F8F-D759-8CE9-E81421B012AD}"/>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4" name="四角形: 角を丸くする 3">
            <a:hlinkClick r:id="rId2" action="ppaction://hlinksldjump"/>
            <a:extLst>
              <a:ext uri="{FF2B5EF4-FFF2-40B4-BE49-F238E27FC236}">
                <a16:creationId xmlns:a16="http://schemas.microsoft.com/office/drawing/2014/main" id="{41CA1D1B-05D6-5462-5042-86CE975AC095}"/>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16505252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終了後に参加の程度を調べる方法</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979097" y="1514984"/>
            <a:ext cx="10019581" cy="4977891"/>
          </a:xfrm>
        </p:spPr>
        <p:txBody>
          <a:bodyPr>
            <a:normAutofit/>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◆参加者がどのタイミングで参加してきたかを詳細に見たいときは、「参加者のレポート」で確認してください。</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詳細は次のスライドで</a:t>
            </a:r>
            <a:r>
              <a:rPr lang="en-US" altLang="ja-JP" dirty="0">
                <a:latin typeface="UD デジタル 教科書体 N-B" panose="02020700000000000000" pitchFamily="17" charset="-128"/>
                <a:ea typeface="UD デジタル 教科書体 N-B" panose="02020700000000000000" pitchFamily="17" charset="-128"/>
              </a:rPr>
              <a:t>…</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◆参加していたのか、参加していなかったのかをおおよそで見たいときは、</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の「</a:t>
            </a:r>
            <a:r>
              <a:rPr lang="en-US" altLang="ja-JP" dirty="0">
                <a:latin typeface="UD デジタル 教科書体 N-B" panose="02020700000000000000" pitchFamily="17" charset="-128"/>
                <a:ea typeface="UD デジタル 教科書体 N-B" panose="02020700000000000000" pitchFamily="17" charset="-128"/>
              </a:rPr>
              <a:t>Insights</a:t>
            </a:r>
            <a:r>
              <a:rPr lang="ja-JP" altLang="en-US" dirty="0">
                <a:latin typeface="UD デジタル 教科書体 N-B" panose="02020700000000000000" pitchFamily="17" charset="-128"/>
                <a:ea typeface="UD デジタル 教科書体 N-B" panose="02020700000000000000" pitchFamily="17" charset="-128"/>
              </a:rPr>
              <a:t>」機能でアクティビティを確認する方が便利です。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9" name="四角形: 角を丸くする 8">
            <a:hlinkClick r:id="" action="ppaction://hlinkshowjump?jump=firstslide"/>
            <a:extLst>
              <a:ext uri="{FF2B5EF4-FFF2-40B4-BE49-F238E27FC236}">
                <a16:creationId xmlns:a16="http://schemas.microsoft.com/office/drawing/2014/main" id="{09D07B1F-68A8-9AFD-DE5E-60D4D86B4FDB}"/>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0" name="四角形: 角を丸くする 9">
            <a:hlinkClick r:id="rId2" action="ppaction://hlinksldjump"/>
            <a:extLst>
              <a:ext uri="{FF2B5EF4-FFF2-40B4-BE49-F238E27FC236}">
                <a16:creationId xmlns:a16="http://schemas.microsoft.com/office/drawing/2014/main" id="{892BFBDF-A44C-FBC1-7267-678F513E6F67}"/>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34663730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lang="ja-JP" altLang="en-US" sz="3200" dirty="0">
                <a:latin typeface="UD デジタル 教科書体 NK-B" panose="02020700000000000000" pitchFamily="18" charset="-128"/>
                <a:ea typeface="UD デジタル 教科書体 NK-B" panose="02020700000000000000" pitchFamily="18" charset="-128"/>
              </a:rPr>
              <a:t>会議参加者</a:t>
            </a:r>
            <a:r>
              <a:rPr kumimoji="1" lang="ja-JP" altLang="en-US" sz="3200" dirty="0">
                <a:latin typeface="UD デジタル 教科書体 NK-B" panose="02020700000000000000" pitchFamily="18" charset="-128"/>
                <a:ea typeface="UD デジタル 教科書体 NK-B" panose="02020700000000000000" pitchFamily="18" charset="-128"/>
              </a:rPr>
              <a:t>の状況を見るとき</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550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◆会議終了後に参加者の状況を見ることができます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13" name="コンテンツ プレースホルダー 3">
            <a:extLst>
              <a:ext uri="{FF2B5EF4-FFF2-40B4-BE49-F238E27FC236}">
                <a16:creationId xmlns:a16="http://schemas.microsoft.com/office/drawing/2014/main" id="{6B26F9CB-AB4F-8875-7716-75E15F2E8493}"/>
              </a:ext>
            </a:extLst>
          </p:cNvPr>
          <p:cNvSpPr txBox="1">
            <a:spLocks/>
          </p:cNvSpPr>
          <p:nvPr/>
        </p:nvSpPr>
        <p:spPr>
          <a:xfrm>
            <a:off x="1227686" y="4703838"/>
            <a:ext cx="6541498" cy="1527381"/>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ja-JP" altLang="en-US" dirty="0">
                <a:latin typeface="UD デジタル 教科書体 N-B" panose="02020700000000000000" pitchFamily="17" charset="-128"/>
                <a:ea typeface="UD デジタル 教科書体 N-B" panose="02020700000000000000" pitchFamily="17" charset="-128"/>
              </a:rPr>
              <a:t>★参加者名・参加時刻・退出時刻などのデータがあります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途中で接続が切れたりして、一旦退出すると</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dirty="0">
                <a:latin typeface="UD デジタル 教科書体 N-B" panose="02020700000000000000" pitchFamily="17" charset="-128"/>
                <a:ea typeface="UD デジタル 教科書体 N-B" panose="02020700000000000000" pitchFamily="17" charset="-128"/>
              </a:rPr>
              <a:t>　同じ参加者名で２つ以上の記録が残ることがあります。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Font typeface="Arial" panose="020B0604020202020204" pitchFamily="34" charset="0"/>
              <a:buNone/>
            </a:pPr>
            <a:r>
              <a:rPr lang="ja-JP" altLang="en-US" dirty="0">
                <a:latin typeface="UD デジタル 教科書体 N-B" panose="02020700000000000000" pitchFamily="17" charset="-128"/>
                <a:ea typeface="UD デジタル 教科書体 N-B" panose="02020700000000000000" pitchFamily="17" charset="-128"/>
              </a:rPr>
              <a:t>　内容をｃｓｖデータとしてダウンロードすることもできます。</a:t>
            </a:r>
            <a:endParaRPr lang="en-US" altLang="ja-JP"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01F11A6E-A28B-98CB-4AC6-93619F70B71D}"/>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9" name="四角形: 角を丸くする 8">
            <a:hlinkClick r:id="rId2" action="ppaction://hlinksldjump"/>
            <a:extLst>
              <a:ext uri="{FF2B5EF4-FFF2-40B4-BE49-F238E27FC236}">
                <a16:creationId xmlns:a16="http://schemas.microsoft.com/office/drawing/2014/main" id="{3D5A0FD2-7924-1346-D412-40D4FF7D8128}"/>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1" name="図 10">
            <a:extLst>
              <a:ext uri="{FF2B5EF4-FFF2-40B4-BE49-F238E27FC236}">
                <a16:creationId xmlns:a16="http://schemas.microsoft.com/office/drawing/2014/main" id="{B0ED0F00-166D-689C-35A9-0F865652283E}"/>
              </a:ext>
            </a:extLst>
          </p:cNvPr>
          <p:cNvPicPr>
            <a:picLocks noChangeAspect="1"/>
          </p:cNvPicPr>
          <p:nvPr/>
        </p:nvPicPr>
        <p:blipFill>
          <a:blip r:embed="rId3"/>
          <a:stretch>
            <a:fillRect/>
          </a:stretch>
        </p:blipFill>
        <p:spPr>
          <a:xfrm>
            <a:off x="994137" y="1696726"/>
            <a:ext cx="3762900" cy="905001"/>
          </a:xfrm>
          <a:prstGeom prst="rect">
            <a:avLst/>
          </a:prstGeom>
          <a:ln>
            <a:solidFill>
              <a:schemeClr val="tx1"/>
            </a:solidFill>
          </a:ln>
        </p:spPr>
      </p:pic>
      <p:pic>
        <p:nvPicPr>
          <p:cNvPr id="16" name="図 15">
            <a:extLst>
              <a:ext uri="{FF2B5EF4-FFF2-40B4-BE49-F238E27FC236}">
                <a16:creationId xmlns:a16="http://schemas.microsoft.com/office/drawing/2014/main" id="{7F6FCE4E-1B06-3E44-D458-68A54471E16E}"/>
              </a:ext>
            </a:extLst>
          </p:cNvPr>
          <p:cNvPicPr>
            <a:picLocks noChangeAspect="1"/>
          </p:cNvPicPr>
          <p:nvPr/>
        </p:nvPicPr>
        <p:blipFill>
          <a:blip r:embed="rId4"/>
          <a:stretch>
            <a:fillRect/>
          </a:stretch>
        </p:blipFill>
        <p:spPr>
          <a:xfrm>
            <a:off x="1418035" y="2872343"/>
            <a:ext cx="8378283" cy="1646467"/>
          </a:xfrm>
          <a:prstGeom prst="rect">
            <a:avLst/>
          </a:prstGeom>
          <a:ln>
            <a:solidFill>
              <a:schemeClr val="tx1"/>
            </a:solidFill>
          </a:ln>
        </p:spPr>
      </p:pic>
      <p:sp>
        <p:nvSpPr>
          <p:cNvPr id="12" name="矢印: 上向き折線 11">
            <a:extLst>
              <a:ext uri="{FF2B5EF4-FFF2-40B4-BE49-F238E27FC236}">
                <a16:creationId xmlns:a16="http://schemas.microsoft.com/office/drawing/2014/main" id="{7DEFDE6F-FE93-68F2-4478-19E294912698}"/>
              </a:ext>
            </a:extLst>
          </p:cNvPr>
          <p:cNvSpPr/>
          <p:nvPr/>
        </p:nvSpPr>
        <p:spPr>
          <a:xfrm flipV="1">
            <a:off x="4373161" y="2185301"/>
            <a:ext cx="767751" cy="621102"/>
          </a:xfrm>
          <a:prstGeom prst="ben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8109208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5" y="2253673"/>
            <a:ext cx="9169313" cy="2346035"/>
          </a:xfrm>
        </p:spPr>
        <p:txBody>
          <a:bodyPr>
            <a:noAutofit/>
          </a:bodyPr>
          <a:lstStyle/>
          <a:p>
            <a:r>
              <a:rPr kumimoji="1" lang="en-US" altLang="ja-JP" sz="5400" dirty="0">
                <a:latin typeface="UD デジタル 教科書体 N-B" panose="02020700000000000000" pitchFamily="17" charset="-128"/>
                <a:ea typeface="UD デジタル 教科書体 N-B" panose="02020700000000000000" pitchFamily="17" charset="-128"/>
              </a:rPr>
              <a:t>【5-6】</a:t>
            </a:r>
            <a:br>
              <a:rPr kumimoji="1" lang="en-US" altLang="ja-JP" sz="5400" dirty="0">
                <a:latin typeface="UD デジタル 教科書体 N-B" panose="02020700000000000000" pitchFamily="17" charset="-128"/>
                <a:ea typeface="UD デジタル 教科書体 N-B" panose="02020700000000000000" pitchFamily="17" charset="-128"/>
              </a:rPr>
            </a:br>
            <a:r>
              <a:rPr kumimoji="1" lang="ja-JP" altLang="en-US" sz="5400" dirty="0">
                <a:latin typeface="UD デジタル 教科書体 N-B" panose="02020700000000000000" pitchFamily="17" charset="-128"/>
                <a:ea typeface="UD デジタル 教科書体 N-B" panose="02020700000000000000" pitchFamily="17" charset="-128"/>
              </a:rPr>
              <a:t>会議（オンライン授業）の</a:t>
            </a:r>
            <a:br>
              <a:rPr kumimoji="1" lang="en-US" altLang="ja-JP" sz="5400" dirty="0">
                <a:latin typeface="UD デジタル 教科書体 N-B" panose="02020700000000000000" pitchFamily="17" charset="-128"/>
                <a:ea typeface="UD デジタル 教科書体 N-B" panose="02020700000000000000" pitchFamily="17" charset="-128"/>
              </a:rPr>
            </a:br>
            <a:r>
              <a:rPr kumimoji="1" lang="ja-JP" altLang="en-US" sz="5400" dirty="0">
                <a:latin typeface="UD デジタル 教科書体 N-B" panose="02020700000000000000" pitchFamily="17" charset="-128"/>
                <a:ea typeface="UD デジタル 教科書体 N-B" panose="02020700000000000000" pitchFamily="17" charset="-128"/>
              </a:rPr>
              <a:t>事前予約</a:t>
            </a:r>
          </a:p>
        </p:txBody>
      </p:sp>
      <p:sp>
        <p:nvSpPr>
          <p:cNvPr id="3" name="四角形: 角を丸くする 2">
            <a:hlinkClick r:id="" action="ppaction://hlinkshowjump?jump=firstslide"/>
            <a:extLst>
              <a:ext uri="{FF2B5EF4-FFF2-40B4-BE49-F238E27FC236}">
                <a16:creationId xmlns:a16="http://schemas.microsoft.com/office/drawing/2014/main" id="{D402056C-6BF8-964A-05BF-932CFA9724AD}"/>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4" name="四角形: 角を丸くする 3">
            <a:hlinkClick r:id="rId2" action="ppaction://hlinksldjump"/>
            <a:extLst>
              <a:ext uri="{FF2B5EF4-FFF2-40B4-BE49-F238E27FC236}">
                <a16:creationId xmlns:a16="http://schemas.microsoft.com/office/drawing/2014/main" id="{D3C7B76B-19FD-E929-2D4E-4AADD1BDDF29}"/>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19619704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0A018E37-674A-B093-9B8D-8A4B75821D90}"/>
              </a:ext>
            </a:extLst>
          </p:cNvPr>
          <p:cNvPicPr>
            <a:picLocks noChangeAspect="1"/>
          </p:cNvPicPr>
          <p:nvPr/>
        </p:nvPicPr>
        <p:blipFill>
          <a:blip r:embed="rId2"/>
          <a:srcRect r="24735"/>
          <a:stretch/>
        </p:blipFill>
        <p:spPr>
          <a:xfrm>
            <a:off x="1181591" y="2499861"/>
            <a:ext cx="5649856" cy="4034421"/>
          </a:xfrm>
          <a:prstGeom prst="rect">
            <a:avLst/>
          </a:prstGeom>
          <a:ln>
            <a:solidFill>
              <a:schemeClr val="tx1"/>
            </a:solidFill>
          </a:ln>
        </p:spPr>
      </p:pic>
      <p:pic>
        <p:nvPicPr>
          <p:cNvPr id="10" name="図 9">
            <a:extLst>
              <a:ext uri="{FF2B5EF4-FFF2-40B4-BE49-F238E27FC236}">
                <a16:creationId xmlns:a16="http://schemas.microsoft.com/office/drawing/2014/main" id="{B6CC52F7-5FA1-ECC6-8155-A1231BAD0121}"/>
              </a:ext>
            </a:extLst>
          </p:cNvPr>
          <p:cNvPicPr>
            <a:picLocks noChangeAspect="1"/>
          </p:cNvPicPr>
          <p:nvPr/>
        </p:nvPicPr>
        <p:blipFill>
          <a:blip r:embed="rId3"/>
          <a:stretch>
            <a:fillRect/>
          </a:stretch>
        </p:blipFill>
        <p:spPr>
          <a:xfrm>
            <a:off x="622641" y="1238821"/>
            <a:ext cx="1695687" cy="1162212"/>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オンライン授業（会議）の予約①</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952348" y="1253331"/>
            <a:ext cx="4401452" cy="4977891"/>
          </a:xfrm>
        </p:spPr>
        <p:txBody>
          <a:bodyPr>
            <a:normAutofit fontScale="70000" lnSpcReduction="20000"/>
          </a:bodyPr>
          <a:lstStyle/>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◆前もって会議の時間を設定します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①タイトルを追加</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会議のタイトルですが、</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科目名などでよいです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②時間を指定します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最初に出てくる時間は</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00</a:t>
            </a:r>
            <a:r>
              <a:rPr lang="ja-JP" altLang="en-US" dirty="0">
                <a:latin typeface="UD デジタル 教科書体 N-B" panose="02020700000000000000" pitchFamily="17" charset="-128"/>
                <a:ea typeface="UD デジタル 教科書体 N-B" panose="02020700000000000000" pitchFamily="17" charset="-128"/>
              </a:rPr>
              <a:t>分や</a:t>
            </a:r>
            <a:r>
              <a:rPr lang="en-US" altLang="ja-JP" dirty="0">
                <a:latin typeface="UD デジタル 教科書体 N-B" panose="02020700000000000000" pitchFamily="17" charset="-128"/>
                <a:ea typeface="UD デジタル 教科書体 N-B" panose="02020700000000000000" pitchFamily="17" charset="-128"/>
              </a:rPr>
              <a:t>30</a:t>
            </a:r>
            <a:r>
              <a:rPr lang="ja-JP" altLang="en-US" dirty="0">
                <a:latin typeface="UD デジタル 教科書体 N-B" panose="02020700000000000000" pitchFamily="17" charset="-128"/>
                <a:ea typeface="UD デジタル 教科書体 N-B" panose="02020700000000000000" pitchFamily="17" charset="-128"/>
              </a:rPr>
              <a:t>分ですが、直接</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入力して指定することも</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③会議を開くチャネルを確認します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CE062146-0771-8745-AA77-D3B251665E4B}"/>
              </a:ext>
            </a:extLst>
          </p:cNvPr>
          <p:cNvSpPr/>
          <p:nvPr/>
        </p:nvSpPr>
        <p:spPr>
          <a:xfrm>
            <a:off x="579735" y="1993776"/>
            <a:ext cx="1781497" cy="3191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矢印: 上向き折線 18">
            <a:extLst>
              <a:ext uri="{FF2B5EF4-FFF2-40B4-BE49-F238E27FC236}">
                <a16:creationId xmlns:a16="http://schemas.microsoft.com/office/drawing/2014/main" id="{FE6B37B9-8432-29FD-F389-9055FEA45AAE}"/>
              </a:ext>
            </a:extLst>
          </p:cNvPr>
          <p:cNvSpPr/>
          <p:nvPr/>
        </p:nvSpPr>
        <p:spPr>
          <a:xfrm rot="5400000">
            <a:off x="650811" y="2465781"/>
            <a:ext cx="616127" cy="445433"/>
          </a:xfrm>
          <a:prstGeom prst="ben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2B28E6F2-D72C-2F50-6F97-9AB5FB0C0C73}"/>
              </a:ext>
            </a:extLst>
          </p:cNvPr>
          <p:cNvSpPr txBox="1"/>
          <p:nvPr/>
        </p:nvSpPr>
        <p:spPr>
          <a:xfrm>
            <a:off x="2810205" y="3139334"/>
            <a:ext cx="492443" cy="461665"/>
          </a:xfrm>
          <a:prstGeom prst="rect">
            <a:avLst/>
          </a:prstGeom>
          <a:solidFill>
            <a:schemeClr val="bg1"/>
          </a:solidFill>
        </p:spPr>
        <p:txBody>
          <a:bodyPr wrap="none" rtlCol="0">
            <a:spAutoFit/>
          </a:bodyPr>
          <a:lstStyle/>
          <a:p>
            <a:r>
              <a:rPr kumimoji="1" lang="ja-JP" altLang="en-US" sz="2400" dirty="0">
                <a:solidFill>
                  <a:srgbClr val="FF0000"/>
                </a:solidFill>
              </a:rPr>
              <a:t>①</a:t>
            </a:r>
            <a:endParaRPr kumimoji="1" lang="ja-JP" altLang="en-US" dirty="0">
              <a:solidFill>
                <a:srgbClr val="FF0000"/>
              </a:solidFill>
            </a:endParaRPr>
          </a:p>
        </p:txBody>
      </p:sp>
      <p:sp>
        <p:nvSpPr>
          <p:cNvPr id="21" name="テキスト ボックス 20">
            <a:extLst>
              <a:ext uri="{FF2B5EF4-FFF2-40B4-BE49-F238E27FC236}">
                <a16:creationId xmlns:a16="http://schemas.microsoft.com/office/drawing/2014/main" id="{3B1F3634-4A0F-7D54-6BB4-BECF969E6C6A}"/>
              </a:ext>
            </a:extLst>
          </p:cNvPr>
          <p:cNvSpPr txBox="1"/>
          <p:nvPr/>
        </p:nvSpPr>
        <p:spPr>
          <a:xfrm>
            <a:off x="1004464" y="3814698"/>
            <a:ext cx="492443" cy="461665"/>
          </a:xfrm>
          <a:prstGeom prst="rect">
            <a:avLst/>
          </a:prstGeom>
          <a:solidFill>
            <a:schemeClr val="bg1"/>
          </a:solidFill>
        </p:spPr>
        <p:txBody>
          <a:bodyPr wrap="none" rtlCol="0">
            <a:spAutoFit/>
          </a:bodyPr>
          <a:lstStyle/>
          <a:p>
            <a:r>
              <a:rPr lang="ja-JP" altLang="en-US" sz="2400" dirty="0">
                <a:solidFill>
                  <a:srgbClr val="FF0000"/>
                </a:solidFill>
              </a:rPr>
              <a:t>②</a:t>
            </a:r>
            <a:endParaRPr kumimoji="1" lang="ja-JP" altLang="en-US" dirty="0">
              <a:solidFill>
                <a:srgbClr val="FF0000"/>
              </a:solidFill>
            </a:endParaRPr>
          </a:p>
        </p:txBody>
      </p:sp>
      <p:sp>
        <p:nvSpPr>
          <p:cNvPr id="22" name="テキスト ボックス 21">
            <a:extLst>
              <a:ext uri="{FF2B5EF4-FFF2-40B4-BE49-F238E27FC236}">
                <a16:creationId xmlns:a16="http://schemas.microsoft.com/office/drawing/2014/main" id="{A6C9FF9B-A826-B98E-69BC-80A58410083C}"/>
              </a:ext>
            </a:extLst>
          </p:cNvPr>
          <p:cNvSpPr txBox="1"/>
          <p:nvPr/>
        </p:nvSpPr>
        <p:spPr>
          <a:xfrm>
            <a:off x="3485963" y="4805590"/>
            <a:ext cx="492443" cy="461665"/>
          </a:xfrm>
          <a:prstGeom prst="rect">
            <a:avLst/>
          </a:prstGeom>
          <a:solidFill>
            <a:schemeClr val="bg1"/>
          </a:solidFill>
        </p:spPr>
        <p:txBody>
          <a:bodyPr wrap="none" rtlCol="0">
            <a:spAutoFit/>
          </a:bodyPr>
          <a:lstStyle/>
          <a:p>
            <a:r>
              <a:rPr kumimoji="1" lang="ja-JP" altLang="en-US" sz="2400" dirty="0">
                <a:solidFill>
                  <a:srgbClr val="FF0000"/>
                </a:solidFill>
              </a:rPr>
              <a:t>③</a:t>
            </a:r>
            <a:endParaRPr kumimoji="1" lang="ja-JP" altLang="en-US" dirty="0">
              <a:solidFill>
                <a:srgbClr val="FF0000"/>
              </a:solidFill>
            </a:endParaRPr>
          </a:p>
        </p:txBody>
      </p:sp>
      <p:sp>
        <p:nvSpPr>
          <p:cNvPr id="23" name="正方形/長方形 22">
            <a:extLst>
              <a:ext uri="{FF2B5EF4-FFF2-40B4-BE49-F238E27FC236}">
                <a16:creationId xmlns:a16="http://schemas.microsoft.com/office/drawing/2014/main" id="{935FF703-0369-D914-CCBF-339750A2DFCB}"/>
              </a:ext>
            </a:extLst>
          </p:cNvPr>
          <p:cNvSpPr/>
          <p:nvPr/>
        </p:nvSpPr>
        <p:spPr>
          <a:xfrm>
            <a:off x="1530087" y="3193977"/>
            <a:ext cx="1282202" cy="3191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正方形/長方形 23">
            <a:extLst>
              <a:ext uri="{FF2B5EF4-FFF2-40B4-BE49-F238E27FC236}">
                <a16:creationId xmlns:a16="http://schemas.microsoft.com/office/drawing/2014/main" id="{F444A91A-4852-635A-FEBC-945F89DEF94F}"/>
              </a:ext>
            </a:extLst>
          </p:cNvPr>
          <p:cNvSpPr/>
          <p:nvPr/>
        </p:nvSpPr>
        <p:spPr>
          <a:xfrm>
            <a:off x="1496907" y="3862775"/>
            <a:ext cx="4806570" cy="3191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正方形/長方形 24">
            <a:extLst>
              <a:ext uri="{FF2B5EF4-FFF2-40B4-BE49-F238E27FC236}">
                <a16:creationId xmlns:a16="http://schemas.microsoft.com/office/drawing/2014/main" id="{416E43AE-A77F-9E13-8A1A-4BF527FB28B5}"/>
              </a:ext>
            </a:extLst>
          </p:cNvPr>
          <p:cNvSpPr/>
          <p:nvPr/>
        </p:nvSpPr>
        <p:spPr>
          <a:xfrm>
            <a:off x="1568744" y="4443728"/>
            <a:ext cx="2331448" cy="3309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四角形: 角を丸くする 2">
            <a:hlinkClick r:id="" action="ppaction://hlinkshowjump?jump=firstslide"/>
            <a:extLst>
              <a:ext uri="{FF2B5EF4-FFF2-40B4-BE49-F238E27FC236}">
                <a16:creationId xmlns:a16="http://schemas.microsoft.com/office/drawing/2014/main" id="{2DD4E932-B4EB-EAE9-3431-4C685E1444C2}"/>
              </a:ext>
            </a:extLst>
          </p:cNvPr>
          <p:cNvSpPr/>
          <p:nvPr/>
        </p:nvSpPr>
        <p:spPr>
          <a:xfrm>
            <a:off x="10424066" y="5732895"/>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9" name="四角形: 角を丸くする 8">
            <a:hlinkClick r:id="rId4" action="ppaction://hlinksldjump"/>
            <a:extLst>
              <a:ext uri="{FF2B5EF4-FFF2-40B4-BE49-F238E27FC236}">
                <a16:creationId xmlns:a16="http://schemas.microsoft.com/office/drawing/2014/main" id="{289ED023-E466-0AB9-0DC8-C7697F157871}"/>
              </a:ext>
            </a:extLst>
          </p:cNvPr>
          <p:cNvSpPr/>
          <p:nvPr/>
        </p:nvSpPr>
        <p:spPr>
          <a:xfrm>
            <a:off x="8509830" y="6314784"/>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22341440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F77A9-56A5-5429-E8C2-96F33F8BB589}"/>
            </a:ext>
          </a:extLst>
        </p:cNvPr>
        <p:cNvGrpSpPr/>
        <p:nvPr/>
      </p:nvGrpSpPr>
      <p:grpSpPr>
        <a:xfrm>
          <a:off x="0" y="0"/>
          <a:ext cx="0" cy="0"/>
          <a:chOff x="0" y="0"/>
          <a:chExt cx="0" cy="0"/>
        </a:xfrm>
      </p:grpSpPr>
      <p:pic>
        <p:nvPicPr>
          <p:cNvPr id="17" name="図 16">
            <a:extLst>
              <a:ext uri="{FF2B5EF4-FFF2-40B4-BE49-F238E27FC236}">
                <a16:creationId xmlns:a16="http://schemas.microsoft.com/office/drawing/2014/main" id="{5E6AFB31-10DF-1B7A-0F85-E7EB60FBB12E}"/>
              </a:ext>
            </a:extLst>
          </p:cNvPr>
          <p:cNvPicPr>
            <a:picLocks noChangeAspect="1"/>
          </p:cNvPicPr>
          <p:nvPr/>
        </p:nvPicPr>
        <p:blipFill>
          <a:blip r:embed="rId2"/>
          <a:stretch>
            <a:fillRect/>
          </a:stretch>
        </p:blipFill>
        <p:spPr>
          <a:xfrm>
            <a:off x="717298" y="4532401"/>
            <a:ext cx="1879484" cy="1560817"/>
          </a:xfrm>
          <a:prstGeom prst="rect">
            <a:avLst/>
          </a:prstGeom>
          <a:ln>
            <a:solidFill>
              <a:schemeClr val="tx1"/>
            </a:solidFill>
          </a:ln>
        </p:spPr>
      </p:pic>
      <p:pic>
        <p:nvPicPr>
          <p:cNvPr id="7" name="図 6">
            <a:extLst>
              <a:ext uri="{FF2B5EF4-FFF2-40B4-BE49-F238E27FC236}">
                <a16:creationId xmlns:a16="http://schemas.microsoft.com/office/drawing/2014/main" id="{2291E925-A1AF-246E-96F6-C17A2A419F42}"/>
              </a:ext>
            </a:extLst>
          </p:cNvPr>
          <p:cNvPicPr>
            <a:picLocks noChangeAspect="1"/>
          </p:cNvPicPr>
          <p:nvPr/>
        </p:nvPicPr>
        <p:blipFill>
          <a:blip r:embed="rId3"/>
          <a:stretch>
            <a:fillRect/>
          </a:stretch>
        </p:blipFill>
        <p:spPr>
          <a:xfrm>
            <a:off x="479802" y="1300338"/>
            <a:ext cx="1763580" cy="1838996"/>
          </a:xfrm>
          <a:prstGeom prst="rect">
            <a:avLst/>
          </a:prstGeom>
          <a:ln>
            <a:solidFill>
              <a:schemeClr val="tx1"/>
            </a:solidFill>
          </a:ln>
        </p:spPr>
      </p:pic>
      <p:sp>
        <p:nvSpPr>
          <p:cNvPr id="2" name="タイトル 1">
            <a:extLst>
              <a:ext uri="{FF2B5EF4-FFF2-40B4-BE49-F238E27FC236}">
                <a16:creationId xmlns:a16="http://schemas.microsoft.com/office/drawing/2014/main" id="{A094FAAF-3AE0-16FA-440B-28CE933FEC71}"/>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オンライン授業（会議）の予約②</a:t>
            </a:r>
          </a:p>
        </p:txBody>
      </p:sp>
      <p:sp>
        <p:nvSpPr>
          <p:cNvPr id="4" name="コンテンツ プレースホルダー 3">
            <a:extLst>
              <a:ext uri="{FF2B5EF4-FFF2-40B4-BE49-F238E27FC236}">
                <a16:creationId xmlns:a16="http://schemas.microsoft.com/office/drawing/2014/main" id="{F5B3EA86-1013-6FFA-ACC7-1AE29FB390F6}"/>
              </a:ext>
            </a:extLst>
          </p:cNvPr>
          <p:cNvSpPr>
            <a:spLocks noGrp="1"/>
          </p:cNvSpPr>
          <p:nvPr>
            <p:ph sz="half" idx="2"/>
          </p:nvPr>
        </p:nvSpPr>
        <p:spPr>
          <a:xfrm>
            <a:off x="6952348" y="1253331"/>
            <a:ext cx="4401452" cy="4977891"/>
          </a:xfrm>
        </p:spPr>
        <p:txBody>
          <a:bodyPr>
            <a:normAutofit fontScale="70000" lnSpcReduction="20000"/>
          </a:bodyPr>
          <a:lstStyle/>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④</a:t>
            </a:r>
            <a:r>
              <a:rPr lang="ja-JP" altLang="en-US" dirty="0">
                <a:latin typeface="UD デジタル 教科書体 N-B" panose="02020700000000000000" pitchFamily="17" charset="-128"/>
                <a:ea typeface="UD デジタル 教科書体 N-B" panose="02020700000000000000" pitchFamily="17" charset="-128"/>
              </a:rPr>
              <a:t>その他のオプション</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会議のオプションを設定します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オプション設定については、</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5‐1</a:t>
            </a:r>
            <a:r>
              <a:rPr lang="ja-JP" altLang="en-US" dirty="0">
                <a:latin typeface="UD デジタル 教科書体 N-B" panose="02020700000000000000" pitchFamily="17" charset="-128"/>
                <a:ea typeface="UD デジタル 教科書体 N-B" panose="02020700000000000000" pitchFamily="17" charset="-128"/>
              </a:rPr>
              <a:t>　自分が会議の開催者になるとき」を参考に設定してください。　</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設定ができれば、　　　　ボタンを押します。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⑤最後に　　　　ボタンを押します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⑥</a:t>
            </a:r>
            <a:r>
              <a:rPr kumimoji="1" lang="ja-JP" altLang="en-US" dirty="0">
                <a:latin typeface="UD デジタル 教科書体 N-B" panose="02020700000000000000" pitchFamily="17" charset="-128"/>
                <a:ea typeface="UD デジタル 教科書体 N-B" panose="02020700000000000000" pitchFamily="17" charset="-128"/>
              </a:rPr>
              <a:t>メッセージ欄に「会議を予定」というメッセージが追加され、このメッセージをクリックすると、会議に参加できます。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12DDF512-4A3C-C8A8-8B4B-6442936E46FF}"/>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20" name="テキスト ボックス 19">
            <a:extLst>
              <a:ext uri="{FF2B5EF4-FFF2-40B4-BE49-F238E27FC236}">
                <a16:creationId xmlns:a16="http://schemas.microsoft.com/office/drawing/2014/main" id="{B3CD4D4E-68DA-5188-7AA9-70846A4AFF97}"/>
              </a:ext>
            </a:extLst>
          </p:cNvPr>
          <p:cNvSpPr txBox="1"/>
          <p:nvPr/>
        </p:nvSpPr>
        <p:spPr>
          <a:xfrm>
            <a:off x="1384128" y="2701212"/>
            <a:ext cx="415498" cy="369332"/>
          </a:xfrm>
          <a:prstGeom prst="rect">
            <a:avLst/>
          </a:prstGeom>
          <a:solidFill>
            <a:schemeClr val="bg1"/>
          </a:solidFill>
        </p:spPr>
        <p:txBody>
          <a:bodyPr wrap="none" rtlCol="0">
            <a:spAutoFit/>
          </a:bodyPr>
          <a:lstStyle/>
          <a:p>
            <a:r>
              <a:rPr lang="ja-JP" altLang="en-US" dirty="0">
                <a:solidFill>
                  <a:srgbClr val="FF0000"/>
                </a:solidFill>
              </a:rPr>
              <a:t>④</a:t>
            </a:r>
            <a:endParaRPr kumimoji="1" lang="ja-JP" altLang="en-US" sz="1400" dirty="0">
              <a:solidFill>
                <a:srgbClr val="FF0000"/>
              </a:solidFill>
            </a:endParaRPr>
          </a:p>
        </p:txBody>
      </p:sp>
      <p:sp>
        <p:nvSpPr>
          <p:cNvPr id="23" name="正方形/長方形 22">
            <a:extLst>
              <a:ext uri="{FF2B5EF4-FFF2-40B4-BE49-F238E27FC236}">
                <a16:creationId xmlns:a16="http://schemas.microsoft.com/office/drawing/2014/main" id="{67D3545C-DB70-B2DA-6531-223D381711C3}"/>
              </a:ext>
            </a:extLst>
          </p:cNvPr>
          <p:cNvSpPr/>
          <p:nvPr/>
        </p:nvSpPr>
        <p:spPr>
          <a:xfrm>
            <a:off x="514405" y="2701212"/>
            <a:ext cx="771702" cy="3191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正方形/長方形 23">
            <a:extLst>
              <a:ext uri="{FF2B5EF4-FFF2-40B4-BE49-F238E27FC236}">
                <a16:creationId xmlns:a16="http://schemas.microsoft.com/office/drawing/2014/main" id="{5BC11FFE-7C16-199C-6093-FC6D9234DB15}"/>
              </a:ext>
            </a:extLst>
          </p:cNvPr>
          <p:cNvSpPr/>
          <p:nvPr/>
        </p:nvSpPr>
        <p:spPr>
          <a:xfrm>
            <a:off x="1799626" y="4532401"/>
            <a:ext cx="861368" cy="2977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2" name="図 31">
            <a:extLst>
              <a:ext uri="{FF2B5EF4-FFF2-40B4-BE49-F238E27FC236}">
                <a16:creationId xmlns:a16="http://schemas.microsoft.com/office/drawing/2014/main" id="{B6BB030D-78FA-759B-A908-7E127049E529}"/>
              </a:ext>
            </a:extLst>
          </p:cNvPr>
          <p:cNvPicPr>
            <a:picLocks noChangeAspect="1"/>
          </p:cNvPicPr>
          <p:nvPr/>
        </p:nvPicPr>
        <p:blipFill>
          <a:blip r:embed="rId4"/>
          <a:stretch>
            <a:fillRect/>
          </a:stretch>
        </p:blipFill>
        <p:spPr>
          <a:xfrm>
            <a:off x="8156015" y="3683289"/>
            <a:ext cx="707629" cy="331149"/>
          </a:xfrm>
          <a:prstGeom prst="rect">
            <a:avLst/>
          </a:prstGeom>
        </p:spPr>
      </p:pic>
      <p:sp>
        <p:nvSpPr>
          <p:cNvPr id="3" name="四角形: 角を丸くする 2">
            <a:hlinkClick r:id="" action="ppaction://hlinkshowjump?jump=firstslide"/>
            <a:extLst>
              <a:ext uri="{FF2B5EF4-FFF2-40B4-BE49-F238E27FC236}">
                <a16:creationId xmlns:a16="http://schemas.microsoft.com/office/drawing/2014/main" id="{545CCEAE-E197-73F1-A725-A96407CFF055}"/>
              </a:ext>
            </a:extLst>
          </p:cNvPr>
          <p:cNvSpPr/>
          <p:nvPr/>
        </p:nvSpPr>
        <p:spPr>
          <a:xfrm>
            <a:off x="10424066" y="5732895"/>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9" name="四角形: 角を丸くする 8">
            <a:hlinkClick r:id="rId5" action="ppaction://hlinksldjump"/>
            <a:extLst>
              <a:ext uri="{FF2B5EF4-FFF2-40B4-BE49-F238E27FC236}">
                <a16:creationId xmlns:a16="http://schemas.microsoft.com/office/drawing/2014/main" id="{918CE92B-B3C8-6A0D-0D81-F3ECEFDAF8E7}"/>
              </a:ext>
            </a:extLst>
          </p:cNvPr>
          <p:cNvSpPr/>
          <p:nvPr/>
        </p:nvSpPr>
        <p:spPr>
          <a:xfrm>
            <a:off x="8509830" y="6314784"/>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2" name="図 11">
            <a:extLst>
              <a:ext uri="{FF2B5EF4-FFF2-40B4-BE49-F238E27FC236}">
                <a16:creationId xmlns:a16="http://schemas.microsoft.com/office/drawing/2014/main" id="{27EBC7EB-5FBD-5C9C-960B-5047A2391581}"/>
              </a:ext>
            </a:extLst>
          </p:cNvPr>
          <p:cNvPicPr>
            <a:picLocks noChangeAspect="1"/>
          </p:cNvPicPr>
          <p:nvPr/>
        </p:nvPicPr>
        <p:blipFill>
          <a:blip r:embed="rId6"/>
          <a:stretch>
            <a:fillRect/>
          </a:stretch>
        </p:blipFill>
        <p:spPr>
          <a:xfrm>
            <a:off x="2515731" y="1416578"/>
            <a:ext cx="3688583" cy="2788929"/>
          </a:xfrm>
          <a:prstGeom prst="rect">
            <a:avLst/>
          </a:prstGeom>
          <a:ln>
            <a:solidFill>
              <a:schemeClr val="tx1"/>
            </a:solidFill>
          </a:ln>
        </p:spPr>
      </p:pic>
      <p:pic>
        <p:nvPicPr>
          <p:cNvPr id="15" name="図 14">
            <a:extLst>
              <a:ext uri="{FF2B5EF4-FFF2-40B4-BE49-F238E27FC236}">
                <a16:creationId xmlns:a16="http://schemas.microsoft.com/office/drawing/2014/main" id="{0B727EFB-39C2-6A6E-442C-75B8D3BEE420}"/>
              </a:ext>
            </a:extLst>
          </p:cNvPr>
          <p:cNvPicPr>
            <a:picLocks noChangeAspect="1"/>
          </p:cNvPicPr>
          <p:nvPr/>
        </p:nvPicPr>
        <p:blipFill>
          <a:blip r:embed="rId7"/>
          <a:stretch>
            <a:fillRect/>
          </a:stretch>
        </p:blipFill>
        <p:spPr>
          <a:xfrm>
            <a:off x="9359590" y="3020388"/>
            <a:ext cx="770947" cy="336413"/>
          </a:xfrm>
          <a:prstGeom prst="rect">
            <a:avLst/>
          </a:prstGeom>
        </p:spPr>
      </p:pic>
      <p:sp>
        <p:nvSpPr>
          <p:cNvPr id="18" name="正方形/長方形 17">
            <a:extLst>
              <a:ext uri="{FF2B5EF4-FFF2-40B4-BE49-F238E27FC236}">
                <a16:creationId xmlns:a16="http://schemas.microsoft.com/office/drawing/2014/main" id="{694022F5-C478-B1AD-0730-36C0811EE9E5}"/>
              </a:ext>
            </a:extLst>
          </p:cNvPr>
          <p:cNvSpPr/>
          <p:nvPr/>
        </p:nvSpPr>
        <p:spPr>
          <a:xfrm>
            <a:off x="5488100" y="3940097"/>
            <a:ext cx="861368" cy="2654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矢印: 右 25">
            <a:extLst>
              <a:ext uri="{FF2B5EF4-FFF2-40B4-BE49-F238E27FC236}">
                <a16:creationId xmlns:a16="http://schemas.microsoft.com/office/drawing/2014/main" id="{EE7DC6F0-BE9F-40D9-8D81-2F16385A1A0F}"/>
              </a:ext>
            </a:extLst>
          </p:cNvPr>
          <p:cNvSpPr/>
          <p:nvPr/>
        </p:nvSpPr>
        <p:spPr>
          <a:xfrm>
            <a:off x="2126166" y="2701212"/>
            <a:ext cx="720096" cy="3693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矢印: 下 26">
            <a:extLst>
              <a:ext uri="{FF2B5EF4-FFF2-40B4-BE49-F238E27FC236}">
                <a16:creationId xmlns:a16="http://schemas.microsoft.com/office/drawing/2014/main" id="{57EF6962-B20A-EB33-0F4E-234DA66969E6}"/>
              </a:ext>
            </a:extLst>
          </p:cNvPr>
          <p:cNvSpPr/>
          <p:nvPr/>
        </p:nvSpPr>
        <p:spPr>
          <a:xfrm rot="3019620">
            <a:off x="2684963" y="4048589"/>
            <a:ext cx="386576" cy="51452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矢印: 右 32">
            <a:extLst>
              <a:ext uri="{FF2B5EF4-FFF2-40B4-BE49-F238E27FC236}">
                <a16:creationId xmlns:a16="http://schemas.microsoft.com/office/drawing/2014/main" id="{0708C91F-E49C-11CE-A14C-7EB2146EBBB4}"/>
              </a:ext>
            </a:extLst>
          </p:cNvPr>
          <p:cNvSpPr/>
          <p:nvPr/>
        </p:nvSpPr>
        <p:spPr>
          <a:xfrm rot="2103036">
            <a:off x="2701752" y="5421715"/>
            <a:ext cx="720096" cy="3693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 name="図 37">
            <a:extLst>
              <a:ext uri="{FF2B5EF4-FFF2-40B4-BE49-F238E27FC236}">
                <a16:creationId xmlns:a16="http://schemas.microsoft.com/office/drawing/2014/main" id="{D7BF194D-CF44-51BA-A932-FA4E157CC579}"/>
              </a:ext>
            </a:extLst>
          </p:cNvPr>
          <p:cNvPicPr>
            <a:picLocks noChangeAspect="1"/>
          </p:cNvPicPr>
          <p:nvPr/>
        </p:nvPicPr>
        <p:blipFill>
          <a:blip r:embed="rId8"/>
          <a:stretch>
            <a:fillRect/>
          </a:stretch>
        </p:blipFill>
        <p:spPr>
          <a:xfrm>
            <a:off x="3462606" y="5573228"/>
            <a:ext cx="4482858" cy="873514"/>
          </a:xfrm>
          <a:prstGeom prst="rect">
            <a:avLst/>
          </a:prstGeom>
          <a:ln>
            <a:solidFill>
              <a:schemeClr val="tx1"/>
            </a:solidFill>
          </a:ln>
        </p:spPr>
      </p:pic>
    </p:spTree>
    <p:extLst>
      <p:ext uri="{BB962C8B-B14F-4D97-AF65-F5344CB8AC3E}">
        <p14:creationId xmlns:p14="http://schemas.microsoft.com/office/powerpoint/2010/main" val="316956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604D-F5EA-EE1F-49BB-6E093570F06A}"/>
              </a:ext>
            </a:extLst>
          </p:cNvPr>
          <p:cNvSpPr>
            <a:spLocks noGrp="1"/>
          </p:cNvSpPr>
          <p:nvPr>
            <p:ph type="title"/>
          </p:nvPr>
        </p:nvSpPr>
        <p:spPr/>
        <p:txBody>
          <a:bodyPr>
            <a:normAutofit/>
          </a:bodyPr>
          <a:lstStyle/>
          <a:p>
            <a:r>
              <a:rPr kumimoji="1" lang="en-US" altLang="ja-JP" sz="7200" b="1" dirty="0">
                <a:solidFill>
                  <a:srgbClr val="002060"/>
                </a:solidFill>
                <a:latin typeface="UD デジタル 教科書体 N-B" panose="02020700000000000000" pitchFamily="17" charset="-128"/>
                <a:ea typeface="UD デジタル 教科書体 N-B" panose="02020700000000000000" pitchFamily="17" charset="-128"/>
              </a:rPr>
              <a:t>【</a:t>
            </a:r>
            <a:r>
              <a:rPr kumimoji="1" lang="ja-JP" altLang="en-US" sz="7200" b="1" dirty="0">
                <a:solidFill>
                  <a:srgbClr val="002060"/>
                </a:solidFill>
                <a:latin typeface="UD デジタル 教科書体 N-B" panose="02020700000000000000" pitchFamily="17" charset="-128"/>
                <a:ea typeface="UD デジタル 教科書体 N-B" panose="02020700000000000000" pitchFamily="17" charset="-128"/>
              </a:rPr>
              <a:t>１</a:t>
            </a:r>
            <a:r>
              <a:rPr kumimoji="1" lang="en-US" altLang="ja-JP" sz="7200" b="1" dirty="0">
                <a:solidFill>
                  <a:srgbClr val="002060"/>
                </a:solidFill>
                <a:latin typeface="UD デジタル 教科書体 N-B" panose="02020700000000000000" pitchFamily="17" charset="-128"/>
                <a:ea typeface="UD デジタル 教科書体 N-B" panose="02020700000000000000" pitchFamily="17" charset="-128"/>
              </a:rPr>
              <a:t>】</a:t>
            </a:r>
            <a:r>
              <a:rPr kumimoji="1" lang="ja-JP" altLang="en-US" sz="7200" b="1" dirty="0">
                <a:solidFill>
                  <a:srgbClr val="002060"/>
                </a:solidFill>
                <a:latin typeface="UD デジタル 教科書体 N-B" panose="02020700000000000000" pitchFamily="17" charset="-128"/>
                <a:ea typeface="UD デジタル 教科書体 N-B" panose="02020700000000000000" pitchFamily="17" charset="-128"/>
              </a:rPr>
              <a:t>チームの作成</a:t>
            </a:r>
            <a:endParaRPr lang="ja-JP" altLang="en-US" sz="7200" b="1" dirty="0">
              <a:solidFill>
                <a:srgbClr val="002060"/>
              </a:solidFill>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B3B752A2-60BA-A31C-D09A-35FD3D2F3860}"/>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9511404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オンライン授業（会議）の予約③</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775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◆会議を予定というメッセージを編集することもできます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前もって必要な持ち物などを書いておくとよいかと思います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◆予約した会議であれば、</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会議のオプションを先に設定しておくことができます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10" name="矢印: 下 9">
            <a:extLst>
              <a:ext uri="{FF2B5EF4-FFF2-40B4-BE49-F238E27FC236}">
                <a16:creationId xmlns:a16="http://schemas.microsoft.com/office/drawing/2014/main" id="{49E10462-148B-6AA3-B1E7-9890BA4ECD56}"/>
              </a:ext>
            </a:extLst>
          </p:cNvPr>
          <p:cNvSpPr/>
          <p:nvPr/>
        </p:nvSpPr>
        <p:spPr>
          <a:xfrm>
            <a:off x="1797136" y="2958790"/>
            <a:ext cx="347581" cy="38226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69ACC034-97AD-7497-4EB4-2F0B1A19231F}"/>
              </a:ext>
            </a:extLst>
          </p:cNvPr>
          <p:cNvSpPr txBox="1"/>
          <p:nvPr/>
        </p:nvSpPr>
        <p:spPr>
          <a:xfrm>
            <a:off x="713559" y="1302841"/>
            <a:ext cx="4339650" cy="646331"/>
          </a:xfrm>
          <a:prstGeom prst="rect">
            <a:avLst/>
          </a:prstGeom>
          <a:noFill/>
        </p:spPr>
        <p:txBody>
          <a:bodyPr wrap="non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①参加の左にある「</a:t>
            </a:r>
            <a:r>
              <a:rPr kumimoji="1" lang="en-US" altLang="ja-JP"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」を押すと、</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会議の詳細を編集することができます</a:t>
            </a:r>
          </a:p>
        </p:txBody>
      </p:sp>
      <p:sp>
        <p:nvSpPr>
          <p:cNvPr id="12" name="テキスト ボックス 11">
            <a:extLst>
              <a:ext uri="{FF2B5EF4-FFF2-40B4-BE49-F238E27FC236}">
                <a16:creationId xmlns:a16="http://schemas.microsoft.com/office/drawing/2014/main" id="{4AD92CBA-BB06-98F6-9118-B642139CB146}"/>
              </a:ext>
            </a:extLst>
          </p:cNvPr>
          <p:cNvSpPr txBox="1"/>
          <p:nvPr/>
        </p:nvSpPr>
        <p:spPr>
          <a:xfrm>
            <a:off x="713559" y="3327224"/>
            <a:ext cx="5032147" cy="646331"/>
          </a:xfrm>
          <a:prstGeom prst="rect">
            <a:avLst/>
          </a:prstGeom>
          <a:noFill/>
        </p:spPr>
        <p:txBody>
          <a:bodyPr wrap="none" rtlCol="0">
            <a:spAutoFit/>
          </a:bodyPr>
          <a:lstStyle/>
          <a:p>
            <a:r>
              <a:rPr lang="ja-JP" altLang="en-US" dirty="0">
                <a:latin typeface="UD デジタル 教科書体 N-B" panose="02020700000000000000" pitchFamily="17" charset="-128"/>
                <a:ea typeface="UD デジタル 教科書体 N-B" panose="02020700000000000000" pitchFamily="17" charset="-128"/>
              </a:rPr>
              <a:t>②「</a:t>
            </a:r>
            <a:r>
              <a:rPr kumimoji="1" lang="ja-JP" altLang="en-US" dirty="0">
                <a:latin typeface="UD デジタル 教科書体 N-B" panose="02020700000000000000" pitchFamily="17" charset="-128"/>
                <a:ea typeface="UD デジタル 教科書体 N-B" panose="02020700000000000000" pitchFamily="17" charset="-128"/>
              </a:rPr>
              <a:t>会議のオプション」や会議の「タイトル」</a:t>
            </a:r>
            <a:endParaRPr kumimoji="1" lang="en-US" altLang="ja-JP" dirty="0">
              <a:latin typeface="UD デジタル 教科書体 N-B" panose="02020700000000000000" pitchFamily="17" charset="-128"/>
              <a:ea typeface="UD デジタル 教科書体 N-B" panose="02020700000000000000" pitchFamily="17" charset="-128"/>
            </a:endParaRPr>
          </a:p>
          <a:p>
            <a:pPr marL="268288" indent="-268288"/>
            <a:r>
              <a:rPr lang="ja-JP" altLang="en-US" dirty="0">
                <a:latin typeface="UD デジタル 教科書体 N-B" panose="02020700000000000000" pitchFamily="17" charset="-128"/>
                <a:ea typeface="UD デジタル 教科書体 N-B" panose="02020700000000000000" pitchFamily="17" charset="-128"/>
              </a:rPr>
              <a:t>　等の変更が可能です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14" name="テキスト ボックス 13">
            <a:extLst>
              <a:ext uri="{FF2B5EF4-FFF2-40B4-BE49-F238E27FC236}">
                <a16:creationId xmlns:a16="http://schemas.microsoft.com/office/drawing/2014/main" id="{04888CE3-6DA3-36D2-A08D-2F9070DCBCAC}"/>
              </a:ext>
            </a:extLst>
          </p:cNvPr>
          <p:cNvSpPr txBox="1"/>
          <p:nvPr/>
        </p:nvSpPr>
        <p:spPr>
          <a:xfrm>
            <a:off x="6246926" y="4171369"/>
            <a:ext cx="5032147" cy="923330"/>
          </a:xfrm>
          <a:prstGeom prst="rect">
            <a:avLst/>
          </a:prstGeom>
          <a:noFill/>
        </p:spPr>
        <p:txBody>
          <a:bodyPr wrap="none" rtlCol="0">
            <a:spAutoFit/>
          </a:bodyPr>
          <a:lstStyle/>
          <a:p>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画面表示が小さいと「</a:t>
            </a:r>
            <a:r>
              <a:rPr kumimoji="1" lang="ja-JP" altLang="en-US" dirty="0">
                <a:latin typeface="UD デジタル 教科書体 N-B" panose="02020700000000000000" pitchFamily="17" charset="-128"/>
                <a:ea typeface="UD デジタル 教科書体 N-B" panose="02020700000000000000" pitchFamily="17" charset="-128"/>
              </a:rPr>
              <a:t>会議のオプション」が</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見えないときがあります。そのときは</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　右側にある「</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を押すと表示されます。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7C7B6A24-9DD2-2D2C-8EA0-C905118AEE6F}"/>
              </a:ext>
            </a:extLst>
          </p:cNvPr>
          <p:cNvSpPr/>
          <p:nvPr/>
        </p:nvSpPr>
        <p:spPr>
          <a:xfrm>
            <a:off x="10455564" y="6215785"/>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2" action="ppaction://hlinksldjump"/>
            <a:extLst>
              <a:ext uri="{FF2B5EF4-FFF2-40B4-BE49-F238E27FC236}">
                <a16:creationId xmlns:a16="http://schemas.microsoft.com/office/drawing/2014/main" id="{DD49C178-0AC3-8695-D1A4-653C041511AB}"/>
              </a:ext>
            </a:extLst>
          </p:cNvPr>
          <p:cNvSpPr/>
          <p:nvPr/>
        </p:nvSpPr>
        <p:spPr>
          <a:xfrm>
            <a:off x="7280564" y="62778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7" name="図 6">
            <a:extLst>
              <a:ext uri="{FF2B5EF4-FFF2-40B4-BE49-F238E27FC236}">
                <a16:creationId xmlns:a16="http://schemas.microsoft.com/office/drawing/2014/main" id="{84A07B52-C576-8698-594E-8B0A89E99130}"/>
              </a:ext>
            </a:extLst>
          </p:cNvPr>
          <p:cNvPicPr>
            <a:picLocks noChangeAspect="1"/>
          </p:cNvPicPr>
          <p:nvPr/>
        </p:nvPicPr>
        <p:blipFill>
          <a:blip r:embed="rId3"/>
          <a:stretch>
            <a:fillRect/>
          </a:stretch>
        </p:blipFill>
        <p:spPr>
          <a:xfrm>
            <a:off x="1116068" y="1954217"/>
            <a:ext cx="2094282" cy="946305"/>
          </a:xfrm>
          <a:prstGeom prst="rect">
            <a:avLst/>
          </a:prstGeom>
          <a:ln>
            <a:solidFill>
              <a:schemeClr val="tx1"/>
            </a:solidFill>
          </a:ln>
        </p:spPr>
      </p:pic>
      <p:sp>
        <p:nvSpPr>
          <p:cNvPr id="9" name="正方形/長方形 8">
            <a:extLst>
              <a:ext uri="{FF2B5EF4-FFF2-40B4-BE49-F238E27FC236}">
                <a16:creationId xmlns:a16="http://schemas.microsoft.com/office/drawing/2014/main" id="{8D96C09F-30AA-AC24-6285-C608FAC5DAB6}"/>
              </a:ext>
            </a:extLst>
          </p:cNvPr>
          <p:cNvSpPr/>
          <p:nvPr/>
        </p:nvSpPr>
        <p:spPr>
          <a:xfrm>
            <a:off x="1778645" y="2142109"/>
            <a:ext cx="384564" cy="273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7" name="図 16">
            <a:extLst>
              <a:ext uri="{FF2B5EF4-FFF2-40B4-BE49-F238E27FC236}">
                <a16:creationId xmlns:a16="http://schemas.microsoft.com/office/drawing/2014/main" id="{036A28A1-82E9-88B2-CB2F-E601DA9E8ED3}"/>
              </a:ext>
            </a:extLst>
          </p:cNvPr>
          <p:cNvPicPr>
            <a:picLocks noChangeAspect="1"/>
          </p:cNvPicPr>
          <p:nvPr/>
        </p:nvPicPr>
        <p:blipFill>
          <a:blip r:embed="rId4"/>
          <a:stretch>
            <a:fillRect/>
          </a:stretch>
        </p:blipFill>
        <p:spPr>
          <a:xfrm>
            <a:off x="835217" y="3973555"/>
            <a:ext cx="5123736" cy="1987104"/>
          </a:xfrm>
          <a:prstGeom prst="rect">
            <a:avLst/>
          </a:prstGeom>
          <a:ln>
            <a:solidFill>
              <a:schemeClr val="tx1"/>
            </a:solidFill>
          </a:ln>
        </p:spPr>
      </p:pic>
      <p:sp>
        <p:nvSpPr>
          <p:cNvPr id="13" name="正方形/長方形 12">
            <a:extLst>
              <a:ext uri="{FF2B5EF4-FFF2-40B4-BE49-F238E27FC236}">
                <a16:creationId xmlns:a16="http://schemas.microsoft.com/office/drawing/2014/main" id="{A261A7C6-96E9-9DF8-421D-440F8E9EE692}"/>
              </a:ext>
            </a:extLst>
          </p:cNvPr>
          <p:cNvSpPr/>
          <p:nvPr/>
        </p:nvSpPr>
        <p:spPr>
          <a:xfrm>
            <a:off x="4725133" y="3950720"/>
            <a:ext cx="498089" cy="2206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0" name="図 19">
            <a:extLst>
              <a:ext uri="{FF2B5EF4-FFF2-40B4-BE49-F238E27FC236}">
                <a16:creationId xmlns:a16="http://schemas.microsoft.com/office/drawing/2014/main" id="{A096E6A2-14E3-F8C6-10F1-305673F8A03F}"/>
              </a:ext>
            </a:extLst>
          </p:cNvPr>
          <p:cNvPicPr>
            <a:picLocks noChangeAspect="1"/>
          </p:cNvPicPr>
          <p:nvPr/>
        </p:nvPicPr>
        <p:blipFill>
          <a:blip r:embed="rId5"/>
          <a:stretch>
            <a:fillRect/>
          </a:stretch>
        </p:blipFill>
        <p:spPr>
          <a:xfrm>
            <a:off x="5026124" y="6018510"/>
            <a:ext cx="1600423" cy="457264"/>
          </a:xfrm>
          <a:prstGeom prst="rect">
            <a:avLst/>
          </a:prstGeom>
        </p:spPr>
      </p:pic>
      <p:sp>
        <p:nvSpPr>
          <p:cNvPr id="22" name="テキスト ボックス 21">
            <a:extLst>
              <a:ext uri="{FF2B5EF4-FFF2-40B4-BE49-F238E27FC236}">
                <a16:creationId xmlns:a16="http://schemas.microsoft.com/office/drawing/2014/main" id="{A34BBE81-0EEC-C601-EAAC-9E77C77482FC}"/>
              </a:ext>
            </a:extLst>
          </p:cNvPr>
          <p:cNvSpPr txBox="1"/>
          <p:nvPr/>
        </p:nvSpPr>
        <p:spPr>
          <a:xfrm>
            <a:off x="713559" y="6098987"/>
            <a:ext cx="4339650" cy="369332"/>
          </a:xfrm>
          <a:prstGeom prst="rect">
            <a:avLst/>
          </a:prstGeom>
          <a:noFill/>
        </p:spPr>
        <p:txBody>
          <a:bodyPr wrap="none" rtlCol="0">
            <a:spAutoFit/>
          </a:bodyPr>
          <a:lstStyle/>
          <a:p>
            <a:r>
              <a:rPr lang="ja-JP" altLang="en-US" dirty="0">
                <a:latin typeface="UD デジタル 教科書体 N-B" panose="02020700000000000000" pitchFamily="17" charset="-128"/>
                <a:ea typeface="UD デジタル 教科書体 N-B" panose="02020700000000000000" pitchFamily="17" charset="-128"/>
              </a:rPr>
              <a:t>③「更新内容を送信」ボタンを押します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pic>
        <p:nvPicPr>
          <p:cNvPr id="24" name="図 23">
            <a:extLst>
              <a:ext uri="{FF2B5EF4-FFF2-40B4-BE49-F238E27FC236}">
                <a16:creationId xmlns:a16="http://schemas.microsoft.com/office/drawing/2014/main" id="{BE724D63-2FA4-9E1B-D489-0B70F7687485}"/>
              </a:ext>
            </a:extLst>
          </p:cNvPr>
          <p:cNvPicPr>
            <a:picLocks noChangeAspect="1"/>
          </p:cNvPicPr>
          <p:nvPr/>
        </p:nvPicPr>
        <p:blipFill>
          <a:blip r:embed="rId6"/>
          <a:stretch>
            <a:fillRect/>
          </a:stretch>
        </p:blipFill>
        <p:spPr>
          <a:xfrm>
            <a:off x="7444941" y="5125099"/>
            <a:ext cx="1959156" cy="928719"/>
          </a:xfrm>
          <a:prstGeom prst="rect">
            <a:avLst/>
          </a:prstGeom>
          <a:ln>
            <a:solidFill>
              <a:schemeClr val="tx1"/>
            </a:solidFill>
          </a:ln>
        </p:spPr>
      </p:pic>
      <p:sp>
        <p:nvSpPr>
          <p:cNvPr id="25" name="正方形/長方形 24">
            <a:extLst>
              <a:ext uri="{FF2B5EF4-FFF2-40B4-BE49-F238E27FC236}">
                <a16:creationId xmlns:a16="http://schemas.microsoft.com/office/drawing/2014/main" id="{DBC199CA-6E9A-FA2C-04B3-72694E1D5491}"/>
              </a:ext>
            </a:extLst>
          </p:cNvPr>
          <p:cNvSpPr/>
          <p:nvPr/>
        </p:nvSpPr>
        <p:spPr>
          <a:xfrm>
            <a:off x="7931867" y="5128211"/>
            <a:ext cx="243698" cy="2206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5587482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オンライン授業（会議）の予約③</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70000" lnSpcReduction="20000"/>
          </a:bodyPr>
          <a:lstStyle/>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◆予約を完了した会議を修正するときにも</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「会議のオプション」を押すと、</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WEB</a:t>
            </a:r>
            <a:r>
              <a:rPr lang="ja-JP" altLang="en-US" dirty="0">
                <a:latin typeface="UD デジタル 教科書体 N-B" panose="02020700000000000000" pitchFamily="17" charset="-128"/>
                <a:ea typeface="UD デジタル 教科書体 N-B" panose="02020700000000000000" pitchFamily="17" charset="-128"/>
              </a:rPr>
              <a:t>版の</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が起動し、会議のオプション設定の画面が表示されます。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（注）複数アカウントを利用している場合</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「アプリ版</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」と「</a:t>
            </a:r>
            <a:r>
              <a:rPr lang="en-US" altLang="ja-JP" dirty="0">
                <a:latin typeface="UD デジタル 教科書体 N-B" panose="02020700000000000000" pitchFamily="17" charset="-128"/>
                <a:ea typeface="UD デジタル 教科書体 N-B" panose="02020700000000000000" pitchFamily="17" charset="-128"/>
              </a:rPr>
              <a:t>WEB</a:t>
            </a:r>
            <a:r>
              <a:rPr lang="ja-JP" altLang="en-US" dirty="0">
                <a:latin typeface="UD デジタル 教科書体 N-B" panose="02020700000000000000" pitchFamily="17" charset="-128"/>
                <a:ea typeface="UD デジタル 教科書体 N-B" panose="02020700000000000000" pitchFamily="17" charset="-128"/>
              </a:rPr>
              <a:t>版</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」が別アカウントになっている場合、会議のオプションを押しても、</a:t>
            </a:r>
            <a:r>
              <a:rPr lang="en-US" altLang="ja-JP" dirty="0">
                <a:latin typeface="UD デジタル 教科書体 N-B" panose="02020700000000000000" pitchFamily="17" charset="-128"/>
                <a:ea typeface="UD デジタル 教科書体 N-B" panose="02020700000000000000" pitchFamily="17" charset="-128"/>
              </a:rPr>
              <a:t>WEB</a:t>
            </a:r>
            <a:r>
              <a:rPr lang="ja-JP" altLang="en-US" dirty="0">
                <a:latin typeface="UD デジタル 教科書体 N-B" panose="02020700000000000000" pitchFamily="17" charset="-128"/>
                <a:ea typeface="UD デジタル 教科書体 N-B" panose="02020700000000000000" pitchFamily="17" charset="-128"/>
              </a:rPr>
              <a:t>版</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が立ち上がらず、修正ができません。</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このときは、</a:t>
            </a:r>
            <a:r>
              <a:rPr lang="en-US" altLang="ja-JP" dirty="0">
                <a:latin typeface="UD デジタル 教科書体 N-B" panose="02020700000000000000" pitchFamily="17" charset="-128"/>
                <a:ea typeface="UD デジタル 教科書体 N-B" panose="02020700000000000000" pitchFamily="17" charset="-128"/>
              </a:rPr>
              <a:t>WEB</a:t>
            </a:r>
            <a:r>
              <a:rPr lang="ja-JP" altLang="en-US" dirty="0">
                <a:latin typeface="UD デジタル 教科書体 N-B" panose="02020700000000000000" pitchFamily="17" charset="-128"/>
                <a:ea typeface="UD デジタル 教科書体 N-B" panose="02020700000000000000" pitchFamily="17" charset="-128"/>
              </a:rPr>
              <a:t>版の</a:t>
            </a:r>
            <a:r>
              <a:rPr lang="en-US" altLang="ja-JP" dirty="0">
                <a:latin typeface="UD デジタル 教科書体 N-B" panose="02020700000000000000" pitchFamily="17" charset="-128"/>
                <a:ea typeface="UD デジタル 教科書体 N-B" panose="02020700000000000000" pitchFamily="17" charset="-128"/>
              </a:rPr>
              <a:t>Teams</a:t>
            </a:r>
            <a:r>
              <a:rPr lang="ja-JP" altLang="en-US" dirty="0">
                <a:latin typeface="UD デジタル 教科書体 N-B" panose="02020700000000000000" pitchFamily="17" charset="-128"/>
                <a:ea typeface="UD デジタル 教科書体 N-B" panose="02020700000000000000" pitchFamily="17" charset="-128"/>
              </a:rPr>
              <a:t>アカウントをアプリ版とそろえておく必要があります。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endParaRPr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779279B1-4BB9-3DCC-71A1-77008D1D1387}"/>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0" name="四角形: 角を丸くする 9">
            <a:hlinkClick r:id="rId2" action="ppaction://hlinksldjump"/>
            <a:extLst>
              <a:ext uri="{FF2B5EF4-FFF2-40B4-BE49-F238E27FC236}">
                <a16:creationId xmlns:a16="http://schemas.microsoft.com/office/drawing/2014/main" id="{4300C421-9CF7-17D8-257A-F875B0590A0A}"/>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8" name="図 7">
            <a:extLst>
              <a:ext uri="{FF2B5EF4-FFF2-40B4-BE49-F238E27FC236}">
                <a16:creationId xmlns:a16="http://schemas.microsoft.com/office/drawing/2014/main" id="{4DF45C9F-C7B2-98C4-458A-B0E4A6460355}"/>
              </a:ext>
            </a:extLst>
          </p:cNvPr>
          <p:cNvPicPr>
            <a:picLocks noChangeAspect="1"/>
          </p:cNvPicPr>
          <p:nvPr/>
        </p:nvPicPr>
        <p:blipFill>
          <a:blip r:embed="rId3"/>
          <a:stretch>
            <a:fillRect/>
          </a:stretch>
        </p:blipFill>
        <p:spPr>
          <a:xfrm>
            <a:off x="821499" y="1253330"/>
            <a:ext cx="5198301" cy="3906044"/>
          </a:xfrm>
          <a:prstGeom prst="rect">
            <a:avLst/>
          </a:prstGeom>
          <a:ln>
            <a:solidFill>
              <a:schemeClr val="tx1"/>
            </a:solidFill>
          </a:ln>
        </p:spPr>
      </p:pic>
    </p:spTree>
    <p:extLst>
      <p:ext uri="{BB962C8B-B14F-4D97-AF65-F5344CB8AC3E}">
        <p14:creationId xmlns:p14="http://schemas.microsoft.com/office/powerpoint/2010/main" val="40194343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FFBB1D11-E42D-2EA7-7068-8A95E5BB5D59}"/>
              </a:ext>
            </a:extLst>
          </p:cNvPr>
          <p:cNvPicPr>
            <a:picLocks noChangeAspect="1"/>
          </p:cNvPicPr>
          <p:nvPr/>
        </p:nvPicPr>
        <p:blipFill>
          <a:blip r:embed="rId2"/>
          <a:stretch>
            <a:fillRect/>
          </a:stretch>
        </p:blipFill>
        <p:spPr>
          <a:xfrm>
            <a:off x="6052295" y="1307163"/>
            <a:ext cx="5466505" cy="3289675"/>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lang="ja-JP" altLang="en-US" sz="3200" dirty="0">
                <a:latin typeface="UD デジタル 教科書体 NK-B" panose="02020700000000000000" pitchFamily="18" charset="-128"/>
                <a:ea typeface="UD デジタル 教科書体 NK-B" panose="02020700000000000000" pitchFamily="18" charset="-128"/>
              </a:rPr>
              <a:t>オンライン授業は</a:t>
            </a:r>
            <a:r>
              <a:rPr kumimoji="1" lang="ja-JP" altLang="en-US" sz="3200" dirty="0">
                <a:latin typeface="UD デジタル 教科書体 NK-B" panose="02020700000000000000" pitchFamily="18" charset="-128"/>
                <a:ea typeface="UD デジタル 教科書体 NK-B" panose="02020700000000000000" pitchFamily="18" charset="-128"/>
              </a:rPr>
              <a:t>カレンダーから入ることが可能</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838200" y="1283378"/>
            <a:ext cx="4603342" cy="4977891"/>
          </a:xfrm>
        </p:spPr>
        <p:txBody>
          <a:bodyPr>
            <a:normAutofit/>
          </a:bodyPr>
          <a:lstStyle/>
          <a:p>
            <a:pPr marL="0" indent="0">
              <a:buNone/>
            </a:pPr>
            <a:r>
              <a:rPr lang="ja-JP" altLang="en-US" sz="2400" dirty="0">
                <a:latin typeface="UD デジタル 教科書体 N-B" panose="02020700000000000000" pitchFamily="17" charset="-128"/>
                <a:ea typeface="UD デジタル 教科書体 N-B" panose="02020700000000000000" pitchFamily="17" charset="-128"/>
              </a:rPr>
              <a:t>◆会議を設定すると、</a:t>
            </a:r>
            <a:r>
              <a:rPr lang="en-US" altLang="ja-JP" sz="2400" dirty="0">
                <a:latin typeface="UD デジタル 教科書体 N-B" panose="02020700000000000000" pitchFamily="17" charset="-128"/>
                <a:ea typeface="UD デジタル 教科書体 N-B" panose="02020700000000000000" pitchFamily="17" charset="-128"/>
              </a:rPr>
              <a:t>Teams</a:t>
            </a:r>
            <a:r>
              <a:rPr lang="ja-JP" altLang="en-US" sz="2400" dirty="0">
                <a:latin typeface="UD デジタル 教科書体 N-B" panose="02020700000000000000" pitchFamily="17" charset="-128"/>
                <a:ea typeface="UD デジタル 教科書体 N-B" panose="02020700000000000000" pitchFamily="17" charset="-128"/>
              </a:rPr>
              <a:t>のカレンダーにも予定として組み入れられます。</a:t>
            </a:r>
            <a:endParaRPr lang="en-US" altLang="ja-JP" sz="24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400" dirty="0">
                <a:latin typeface="UD デジタル 教科書体 N-B" panose="02020700000000000000" pitchFamily="17" charset="-128"/>
                <a:ea typeface="UD デジタル 教科書体 N-B" panose="02020700000000000000" pitchFamily="17" charset="-128"/>
              </a:rPr>
              <a:t>　生徒もカレンダーから会議にすぐに参加できます。</a:t>
            </a:r>
            <a:endParaRPr kumimoji="1" lang="en-US" altLang="ja-JP" sz="2400"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BECD2712-213E-9E67-1405-23E502D231A3}"/>
              </a:ext>
            </a:extLst>
          </p:cNvPr>
          <p:cNvSpPr/>
          <p:nvPr/>
        </p:nvSpPr>
        <p:spPr>
          <a:xfrm>
            <a:off x="5998975" y="2824233"/>
            <a:ext cx="412501" cy="3973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a:extLst>
              <a:ext uri="{FF2B5EF4-FFF2-40B4-BE49-F238E27FC236}">
                <a16:creationId xmlns:a16="http://schemas.microsoft.com/office/drawing/2014/main" id="{86175C41-44FB-95C7-D201-FA51E40DECD8}"/>
              </a:ext>
            </a:extLst>
          </p:cNvPr>
          <p:cNvSpPr/>
          <p:nvPr/>
        </p:nvSpPr>
        <p:spPr>
          <a:xfrm>
            <a:off x="9871316" y="2977738"/>
            <a:ext cx="1592138" cy="3973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ボックス 25">
            <a:extLst>
              <a:ext uri="{FF2B5EF4-FFF2-40B4-BE49-F238E27FC236}">
                <a16:creationId xmlns:a16="http://schemas.microsoft.com/office/drawing/2014/main" id="{6B72AB10-A323-90DB-29B6-030B06FDC7B6}"/>
              </a:ext>
            </a:extLst>
          </p:cNvPr>
          <p:cNvSpPr txBox="1"/>
          <p:nvPr/>
        </p:nvSpPr>
        <p:spPr>
          <a:xfrm>
            <a:off x="7327487" y="3662804"/>
            <a:ext cx="4387019" cy="646331"/>
          </a:xfrm>
          <a:prstGeom prst="rect">
            <a:avLst/>
          </a:prstGeom>
          <a:solidFill>
            <a:schemeClr val="bg1"/>
          </a:solidFill>
        </p:spPr>
        <p:txBody>
          <a:bodyPr wrap="square" rtlCol="0">
            <a:spAutoFit/>
          </a:bodyPr>
          <a:lstStyle/>
          <a:p>
            <a:r>
              <a:rPr lang="ja-JP" altLang="en-US" dirty="0">
                <a:solidFill>
                  <a:srgbClr val="FF0000"/>
                </a:solidFill>
                <a:latin typeface="UD デジタル 教科書体 N-B" panose="02020700000000000000" pitchFamily="17" charset="-128"/>
                <a:ea typeface="UD デジタル 教科書体 N-B" panose="02020700000000000000" pitchFamily="17" charset="-128"/>
              </a:rPr>
              <a:t>予定表の中にタブができて、すでに設定している会議が表示されている</a:t>
            </a:r>
            <a:endParaRPr kumimoji="1" lang="ja-JP" altLang="en-US" sz="1400" dirty="0">
              <a:solidFill>
                <a:srgbClr val="FF0000"/>
              </a:solidFill>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0E1014BC-914C-BCB9-559E-BD7585A7A414}"/>
              </a:ext>
            </a:extLst>
          </p:cNvPr>
          <p:cNvSpPr/>
          <p:nvPr/>
        </p:nvSpPr>
        <p:spPr>
          <a:xfrm>
            <a:off x="10022969" y="5984179"/>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0" name="四角形: 角を丸くする 9">
            <a:hlinkClick r:id="rId3" action="ppaction://hlinksldjump"/>
            <a:extLst>
              <a:ext uri="{FF2B5EF4-FFF2-40B4-BE49-F238E27FC236}">
                <a16:creationId xmlns:a16="http://schemas.microsoft.com/office/drawing/2014/main" id="{54086A74-92C3-F37C-4314-57D67434AFF7}"/>
              </a:ext>
            </a:extLst>
          </p:cNvPr>
          <p:cNvSpPr/>
          <p:nvPr/>
        </p:nvSpPr>
        <p:spPr>
          <a:xfrm>
            <a:off x="7006376" y="6125546"/>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180618433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rmAutofit/>
          </a:bodyPr>
          <a:lstStyle/>
          <a:p>
            <a:r>
              <a:rPr lang="en-US" altLang="ja-JP" sz="5400" dirty="0">
                <a:latin typeface="UD デジタル 教科書体 N-B" panose="02020700000000000000" pitchFamily="17" charset="-128"/>
                <a:ea typeface="UD デジタル 教科書体 N-B" panose="02020700000000000000" pitchFamily="17" charset="-128"/>
              </a:rPr>
              <a:t>【5-7】</a:t>
            </a:r>
            <a:r>
              <a:rPr kumimoji="1" lang="ja-JP" altLang="en-US" sz="5400" dirty="0">
                <a:latin typeface="UD デジタル 教科書体 N-B" panose="02020700000000000000" pitchFamily="17" charset="-128"/>
                <a:ea typeface="UD デジタル 教科書体 N-B" panose="02020700000000000000" pitchFamily="17" charset="-128"/>
              </a:rPr>
              <a:t>会議の録画と文字起こし</a:t>
            </a:r>
          </a:p>
        </p:txBody>
      </p:sp>
      <p:sp>
        <p:nvSpPr>
          <p:cNvPr id="3" name="四角形: 角を丸くする 2">
            <a:hlinkClick r:id="" action="ppaction://hlinkshowjump?jump=firstslide"/>
            <a:extLst>
              <a:ext uri="{FF2B5EF4-FFF2-40B4-BE49-F238E27FC236}">
                <a16:creationId xmlns:a16="http://schemas.microsoft.com/office/drawing/2014/main" id="{11FDDE82-1CC4-AD05-E35E-397D4099E21B}"/>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4" name="四角形: 角を丸くする 3">
            <a:hlinkClick r:id="rId2" action="ppaction://hlinksldjump"/>
            <a:extLst>
              <a:ext uri="{FF2B5EF4-FFF2-40B4-BE49-F238E27FC236}">
                <a16:creationId xmlns:a16="http://schemas.microsoft.com/office/drawing/2014/main" id="{BB4FBEFA-FC7D-5DB6-2027-E833466E6A19}"/>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34209864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7E4DCA5B-803B-1F87-EB32-214C1B735DCE}"/>
              </a:ext>
            </a:extLst>
          </p:cNvPr>
          <p:cNvPicPr>
            <a:picLocks noChangeAspect="1"/>
          </p:cNvPicPr>
          <p:nvPr/>
        </p:nvPicPr>
        <p:blipFill>
          <a:blip r:embed="rId2"/>
          <a:stretch>
            <a:fillRect/>
          </a:stretch>
        </p:blipFill>
        <p:spPr>
          <a:xfrm>
            <a:off x="3351390" y="5705108"/>
            <a:ext cx="2045261" cy="882954"/>
          </a:xfrm>
          <a:prstGeom prst="rect">
            <a:avLst/>
          </a:prstGeom>
          <a:ln>
            <a:solidFill>
              <a:schemeClr val="tx1"/>
            </a:solidFill>
          </a:ln>
        </p:spPr>
      </p:pic>
      <p:pic>
        <p:nvPicPr>
          <p:cNvPr id="24" name="図 23">
            <a:extLst>
              <a:ext uri="{FF2B5EF4-FFF2-40B4-BE49-F238E27FC236}">
                <a16:creationId xmlns:a16="http://schemas.microsoft.com/office/drawing/2014/main" id="{B1F2D816-BF0E-1E31-8C7B-FACB0A278BC4}"/>
              </a:ext>
            </a:extLst>
          </p:cNvPr>
          <p:cNvPicPr>
            <a:picLocks noChangeAspect="1"/>
          </p:cNvPicPr>
          <p:nvPr/>
        </p:nvPicPr>
        <p:blipFill>
          <a:blip r:embed="rId3"/>
          <a:stretch>
            <a:fillRect/>
          </a:stretch>
        </p:blipFill>
        <p:spPr>
          <a:xfrm>
            <a:off x="1290689" y="4415578"/>
            <a:ext cx="3961789" cy="1107762"/>
          </a:xfrm>
          <a:prstGeom prst="rect">
            <a:avLst/>
          </a:prstGeom>
          <a:ln>
            <a:solidFill>
              <a:schemeClr val="tx1"/>
            </a:solidFill>
          </a:ln>
        </p:spPr>
      </p:pic>
      <p:pic>
        <p:nvPicPr>
          <p:cNvPr id="9" name="図 8">
            <a:extLst>
              <a:ext uri="{FF2B5EF4-FFF2-40B4-BE49-F238E27FC236}">
                <a16:creationId xmlns:a16="http://schemas.microsoft.com/office/drawing/2014/main" id="{140CE657-7001-993A-A2BC-8DEEC65B3971}"/>
              </a:ext>
            </a:extLst>
          </p:cNvPr>
          <p:cNvPicPr>
            <a:picLocks noChangeAspect="1"/>
          </p:cNvPicPr>
          <p:nvPr/>
        </p:nvPicPr>
        <p:blipFill>
          <a:blip r:embed="rId4"/>
          <a:stretch>
            <a:fillRect/>
          </a:stretch>
        </p:blipFill>
        <p:spPr>
          <a:xfrm>
            <a:off x="718813" y="1642622"/>
            <a:ext cx="5265153" cy="1266127"/>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オンライン会議（授業）の録画①</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334000" cy="5121593"/>
          </a:xfrm>
        </p:spPr>
        <p:txBody>
          <a:bodyPr>
            <a:normAutofit fontScale="55000" lnSpcReduction="20000"/>
          </a:bodyPr>
          <a:lstStyle/>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◆録画の手順</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①その他を押す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②「レコーディングと文字起こし」を選択</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③「レコーディングを開始」を押す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少しするとレコーディングが始まります。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中央に「レコーディングと文字起こし」と表示されます。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1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レコーディングと文字起こしが開始されたことは</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10000"/>
              </a:lnSpc>
              <a:buNone/>
            </a:pPr>
            <a:r>
              <a:rPr lang="ja-JP" altLang="en-US" dirty="0">
                <a:latin typeface="UD デジタル 教科書体 N-B" panose="02020700000000000000" pitchFamily="17" charset="-128"/>
                <a:ea typeface="UD デジタル 教科書体 N-B" panose="02020700000000000000" pitchFamily="17" charset="-128"/>
              </a:rPr>
              <a:t>　　　参加者全員に分かります。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1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右側にトランススクリプトが表示され、誰が</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10000"/>
              </a:lnSpc>
              <a:buNone/>
            </a:pPr>
            <a:r>
              <a:rPr lang="ja-JP" altLang="en-US" dirty="0">
                <a:latin typeface="UD デジタル 教科書体 N-B" panose="02020700000000000000" pitchFamily="17" charset="-128"/>
                <a:ea typeface="UD デジタル 教科書体 N-B" panose="02020700000000000000" pitchFamily="17" charset="-128"/>
              </a:rPr>
              <a:t>　　　レコーディングを開始したかが表示されます。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10000"/>
              </a:lnSpc>
              <a:buNone/>
            </a:pPr>
            <a:r>
              <a:rPr lang="ja-JP" altLang="en-US" dirty="0">
                <a:latin typeface="UD デジタル 教科書体 N-B" panose="02020700000000000000" pitchFamily="17" charset="-128"/>
                <a:ea typeface="UD デジタル 教科書体 N-B" panose="02020700000000000000" pitchFamily="17" charset="-128"/>
              </a:rPr>
              <a:t>　★生徒はレコーディングを開始することはできません。</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10000"/>
              </a:lnSpc>
              <a:buNone/>
            </a:pPr>
            <a:r>
              <a:rPr kumimoji="1" lang="ja-JP" altLang="en-US" dirty="0">
                <a:latin typeface="UD デジタル 教科書体 N-B" panose="02020700000000000000" pitchFamily="17" charset="-128"/>
                <a:ea typeface="UD デジタル 教科書体 N-B" panose="02020700000000000000" pitchFamily="17" charset="-128"/>
              </a:rPr>
              <a:t>④レコーディングを停止するときは①→②と進んで、</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10000"/>
              </a:lnSpc>
              <a:buNone/>
            </a:pPr>
            <a:r>
              <a:rPr lang="ja-JP" altLang="en-US" dirty="0">
                <a:latin typeface="UD デジタル 教科書体 N-B" panose="02020700000000000000" pitchFamily="17" charset="-128"/>
                <a:ea typeface="UD デジタル 教科書体 N-B" panose="02020700000000000000" pitchFamily="17" charset="-128"/>
              </a:rPr>
              <a:t>　「レコーディングを停止」を押します</a:t>
            </a:r>
            <a:endParaRPr lang="en-US" altLang="ja-JP" dirty="0">
              <a:latin typeface="UD デジタル 教科書体 N-B" panose="02020700000000000000" pitchFamily="17" charset="-128"/>
              <a:ea typeface="UD デジタル 教科書体 N-B" panose="02020700000000000000" pitchFamily="17" charset="-128"/>
            </a:endParaRPr>
          </a:p>
          <a:p>
            <a:pPr marL="177800" indent="-177800">
              <a:lnSpc>
                <a:spcPct val="110000"/>
              </a:lnSpc>
              <a:buNone/>
            </a:pPr>
            <a:r>
              <a:rPr kumimoji="1" lang="ja-JP" altLang="en-US" dirty="0">
                <a:latin typeface="UD デジタル 教科書体 N-B" panose="02020700000000000000" pitchFamily="17" charset="-128"/>
                <a:ea typeface="UD デジタル 教科書体 N-B" panose="02020700000000000000" pitchFamily="17" charset="-128"/>
              </a:rPr>
              <a:t>⑤レコーディングはしたまま、「文字起こしの停止」を押すと文字起こしのみ停止させ、録画を続けることもできます。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550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a:t>
            </a:r>
            <a:r>
              <a:rPr kumimoji="1" lang="en-US" altLang="ja-JP" dirty="0">
                <a:latin typeface="UD デジタル 教科書体 N-B" panose="02020700000000000000" pitchFamily="17" charset="-128"/>
                <a:ea typeface="UD デジタル 教科書体 N-B" panose="02020700000000000000" pitchFamily="17" charset="-128"/>
              </a:rPr>
              <a:t>Teams</a:t>
            </a:r>
            <a:r>
              <a:rPr kumimoji="1" lang="ja-JP" altLang="en-US" dirty="0">
                <a:latin typeface="UD デジタル 教科書体 N-B" panose="02020700000000000000" pitchFamily="17" charset="-128"/>
                <a:ea typeface="UD デジタル 教科書体 N-B" panose="02020700000000000000" pitchFamily="17" charset="-128"/>
              </a:rPr>
              <a:t>で会議を行ったものを録画することができます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停止するとき</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16" name="正方形/長方形 15">
            <a:extLst>
              <a:ext uri="{FF2B5EF4-FFF2-40B4-BE49-F238E27FC236}">
                <a16:creationId xmlns:a16="http://schemas.microsoft.com/office/drawing/2014/main" id="{6EA16498-3AEE-00D6-52CE-B4D6C1EF3563}"/>
              </a:ext>
            </a:extLst>
          </p:cNvPr>
          <p:cNvSpPr/>
          <p:nvPr/>
        </p:nvSpPr>
        <p:spPr>
          <a:xfrm>
            <a:off x="1887362" y="2173056"/>
            <a:ext cx="2082347" cy="2907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a:extLst>
              <a:ext uri="{FF2B5EF4-FFF2-40B4-BE49-F238E27FC236}">
                <a16:creationId xmlns:a16="http://schemas.microsoft.com/office/drawing/2014/main" id="{522F6161-A715-D516-1522-215F5303DC36}"/>
              </a:ext>
            </a:extLst>
          </p:cNvPr>
          <p:cNvSpPr/>
          <p:nvPr/>
        </p:nvSpPr>
        <p:spPr>
          <a:xfrm>
            <a:off x="4741740" y="6284164"/>
            <a:ext cx="603311" cy="3050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四角形: 角を丸くする 2">
            <a:hlinkClick r:id="" action="ppaction://hlinkshowjump?jump=firstslide"/>
            <a:extLst>
              <a:ext uri="{FF2B5EF4-FFF2-40B4-BE49-F238E27FC236}">
                <a16:creationId xmlns:a16="http://schemas.microsoft.com/office/drawing/2014/main" id="{35D77DAF-05CF-A6FD-1756-7803251BE67F}"/>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5" action="ppaction://hlinksldjump"/>
            <a:extLst>
              <a:ext uri="{FF2B5EF4-FFF2-40B4-BE49-F238E27FC236}">
                <a16:creationId xmlns:a16="http://schemas.microsoft.com/office/drawing/2014/main" id="{6477B1ED-080F-3B0F-894C-ABE3C6E2A4DB}"/>
              </a:ext>
            </a:extLst>
          </p:cNvPr>
          <p:cNvSpPr/>
          <p:nvPr/>
        </p:nvSpPr>
        <p:spPr>
          <a:xfrm>
            <a:off x="7223187" y="6367389"/>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18" name="正方形/長方形 17">
            <a:extLst>
              <a:ext uri="{FF2B5EF4-FFF2-40B4-BE49-F238E27FC236}">
                <a16:creationId xmlns:a16="http://schemas.microsoft.com/office/drawing/2014/main" id="{CCBE1597-6165-FA93-F5C2-6CF5ED1DDA99}"/>
              </a:ext>
            </a:extLst>
          </p:cNvPr>
          <p:cNvSpPr/>
          <p:nvPr/>
        </p:nvSpPr>
        <p:spPr>
          <a:xfrm>
            <a:off x="1367535" y="4570526"/>
            <a:ext cx="1653309" cy="2570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矢印: 上向き折線 18">
            <a:extLst>
              <a:ext uri="{FF2B5EF4-FFF2-40B4-BE49-F238E27FC236}">
                <a16:creationId xmlns:a16="http://schemas.microsoft.com/office/drawing/2014/main" id="{6887FDF1-3A43-E6AD-8A65-3CEA05EC9D8F}"/>
              </a:ext>
            </a:extLst>
          </p:cNvPr>
          <p:cNvSpPr/>
          <p:nvPr/>
        </p:nvSpPr>
        <p:spPr>
          <a:xfrm rot="5400000">
            <a:off x="2467923" y="5157756"/>
            <a:ext cx="1105840" cy="445433"/>
          </a:xfrm>
          <a:prstGeom prst="ben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矢印: 下 28">
            <a:extLst>
              <a:ext uri="{FF2B5EF4-FFF2-40B4-BE49-F238E27FC236}">
                <a16:creationId xmlns:a16="http://schemas.microsoft.com/office/drawing/2014/main" id="{D9CAB13B-540B-BBED-D622-9CD3EE5A3A5A}"/>
              </a:ext>
            </a:extLst>
          </p:cNvPr>
          <p:cNvSpPr/>
          <p:nvPr/>
        </p:nvSpPr>
        <p:spPr>
          <a:xfrm>
            <a:off x="3282056" y="2470204"/>
            <a:ext cx="228130" cy="661032"/>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ECCEE7A0-36A3-EE74-5DC3-E8C262022A86}"/>
              </a:ext>
            </a:extLst>
          </p:cNvPr>
          <p:cNvPicPr>
            <a:picLocks noChangeAspect="1"/>
          </p:cNvPicPr>
          <p:nvPr/>
        </p:nvPicPr>
        <p:blipFill>
          <a:blip r:embed="rId6"/>
          <a:stretch>
            <a:fillRect/>
          </a:stretch>
        </p:blipFill>
        <p:spPr>
          <a:xfrm>
            <a:off x="529788" y="3180681"/>
            <a:ext cx="5843028" cy="908915"/>
          </a:xfrm>
          <a:prstGeom prst="rect">
            <a:avLst/>
          </a:prstGeom>
          <a:ln>
            <a:solidFill>
              <a:schemeClr val="tx1"/>
            </a:solidFill>
          </a:ln>
        </p:spPr>
      </p:pic>
    </p:spTree>
    <p:extLst>
      <p:ext uri="{BB962C8B-B14F-4D97-AF65-F5344CB8AC3E}">
        <p14:creationId xmlns:p14="http://schemas.microsoft.com/office/powerpoint/2010/main" val="116545104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92500" lnSpcReduction="1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◆レコーディングした会議は</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会議の後のメッセージに以下のように表示されます。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p:txBody>
      </p:sp>
      <p:pic>
        <p:nvPicPr>
          <p:cNvPr id="9" name="図 8">
            <a:extLst>
              <a:ext uri="{FF2B5EF4-FFF2-40B4-BE49-F238E27FC236}">
                <a16:creationId xmlns:a16="http://schemas.microsoft.com/office/drawing/2014/main" id="{E6BC7FB6-85CC-52EA-35AF-215824AC0CB2}"/>
              </a:ext>
            </a:extLst>
          </p:cNvPr>
          <p:cNvPicPr>
            <a:picLocks noChangeAspect="1"/>
          </p:cNvPicPr>
          <p:nvPr/>
        </p:nvPicPr>
        <p:blipFill>
          <a:blip r:embed="rId2"/>
          <a:stretch>
            <a:fillRect/>
          </a:stretch>
        </p:blipFill>
        <p:spPr>
          <a:xfrm>
            <a:off x="1475546" y="2941608"/>
            <a:ext cx="3906908" cy="2043493"/>
          </a:xfrm>
          <a:prstGeom prst="rect">
            <a:avLst/>
          </a:prstGeom>
          <a:ln>
            <a:solidFill>
              <a:schemeClr val="tx1"/>
            </a:solidFill>
          </a:ln>
        </p:spPr>
      </p:pic>
      <p:sp>
        <p:nvSpPr>
          <p:cNvPr id="13" name="テキスト ボックス 12">
            <a:extLst>
              <a:ext uri="{FF2B5EF4-FFF2-40B4-BE49-F238E27FC236}">
                <a16:creationId xmlns:a16="http://schemas.microsoft.com/office/drawing/2014/main" id="{E9387D31-941B-B9DD-4A3D-6F7F93999F25}"/>
              </a:ext>
            </a:extLst>
          </p:cNvPr>
          <p:cNvSpPr txBox="1"/>
          <p:nvPr/>
        </p:nvSpPr>
        <p:spPr>
          <a:xfrm>
            <a:off x="4621168" y="2941608"/>
            <a:ext cx="2003116" cy="646331"/>
          </a:xfrm>
          <a:prstGeom prst="rect">
            <a:avLst/>
          </a:prstGeom>
          <a:solidFill>
            <a:schemeClr val="bg1"/>
          </a:solidFill>
        </p:spPr>
        <p:txBody>
          <a:bodyPr wrap="square" rtlCol="0">
            <a:spAutoFit/>
          </a:bodyPr>
          <a:lstStyle/>
          <a:p>
            <a:r>
              <a:rPr lang="ja-JP" altLang="en-US" dirty="0">
                <a:solidFill>
                  <a:srgbClr val="FF0000"/>
                </a:solidFill>
              </a:rPr>
              <a:t>押すと</a:t>
            </a:r>
            <a:r>
              <a:rPr lang="en-US" altLang="ja-JP" dirty="0">
                <a:solidFill>
                  <a:srgbClr val="FF0000"/>
                </a:solidFill>
              </a:rPr>
              <a:t>Stream</a:t>
            </a:r>
            <a:r>
              <a:rPr lang="ja-JP" altLang="en-US" dirty="0">
                <a:solidFill>
                  <a:srgbClr val="FF0000"/>
                </a:solidFill>
              </a:rPr>
              <a:t>が</a:t>
            </a:r>
            <a:endParaRPr lang="en-US" altLang="ja-JP" dirty="0">
              <a:solidFill>
                <a:srgbClr val="FF0000"/>
              </a:solidFill>
            </a:endParaRPr>
          </a:p>
          <a:p>
            <a:r>
              <a:rPr lang="ja-JP" altLang="en-US" dirty="0">
                <a:solidFill>
                  <a:srgbClr val="FF0000"/>
                </a:solidFill>
              </a:rPr>
              <a:t>起動する</a:t>
            </a:r>
            <a:endParaRPr kumimoji="1" lang="ja-JP" altLang="en-US" sz="1400" dirty="0">
              <a:solidFill>
                <a:srgbClr val="FF0000"/>
              </a:solidFill>
            </a:endParaRPr>
          </a:p>
        </p:txBody>
      </p:sp>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オンライン会議（授業）の録画②</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92500" lnSpcReduction="10000"/>
          </a:bodyPr>
          <a:lstStyle/>
          <a:p>
            <a:pPr marL="0" indent="0">
              <a:lnSpc>
                <a:spcPct val="110000"/>
              </a:lnSpc>
              <a:buNone/>
            </a:pPr>
            <a:r>
              <a:rPr kumimoji="1" lang="ja-JP" altLang="en-US" sz="2400" dirty="0">
                <a:latin typeface="UD デジタル 教科書体 N-B" panose="02020700000000000000" pitchFamily="17" charset="-128"/>
                <a:ea typeface="UD デジタル 教科書体 N-B" panose="02020700000000000000" pitchFamily="17" charset="-128"/>
              </a:rPr>
              <a:t>◆会議の記録を押すと、</a:t>
            </a:r>
            <a:r>
              <a:rPr kumimoji="1" lang="en-US" altLang="ja-JP" sz="2400" dirty="0">
                <a:latin typeface="UD デジタル 教科書体 N-B" panose="02020700000000000000" pitchFamily="17" charset="-128"/>
                <a:ea typeface="UD デジタル 教科書体 N-B" panose="02020700000000000000" pitchFamily="17" charset="-128"/>
              </a:rPr>
              <a:t>Stream</a:t>
            </a:r>
            <a:r>
              <a:rPr kumimoji="1" lang="ja-JP" altLang="en-US" sz="2400" dirty="0">
                <a:latin typeface="UD デジタル 教科書体 N-B" panose="02020700000000000000" pitchFamily="17" charset="-128"/>
                <a:ea typeface="UD デジタル 教科書体 N-B" panose="02020700000000000000" pitchFamily="17" charset="-128"/>
              </a:rPr>
              <a:t>が起動し、録音や録画されたものを見ることができます。</a:t>
            </a:r>
            <a:endParaRPr kumimoji="1" lang="en-US" altLang="ja-JP" sz="2400"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12" name="矢印: 左 11">
            <a:extLst>
              <a:ext uri="{FF2B5EF4-FFF2-40B4-BE49-F238E27FC236}">
                <a16:creationId xmlns:a16="http://schemas.microsoft.com/office/drawing/2014/main" id="{5555BC98-D878-EA79-0EEA-AFE466DDF8D9}"/>
              </a:ext>
            </a:extLst>
          </p:cNvPr>
          <p:cNvSpPr/>
          <p:nvPr/>
        </p:nvSpPr>
        <p:spPr>
          <a:xfrm rot="9373944">
            <a:off x="4838315" y="3607866"/>
            <a:ext cx="2070365" cy="26881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7CFE4681-D827-9B24-1C7E-E74B54D17DD9}"/>
              </a:ext>
            </a:extLst>
          </p:cNvPr>
          <p:cNvSpPr txBox="1"/>
          <p:nvPr/>
        </p:nvSpPr>
        <p:spPr>
          <a:xfrm>
            <a:off x="6302983" y="5393362"/>
            <a:ext cx="5390786" cy="1077218"/>
          </a:xfrm>
          <a:prstGeom prst="rect">
            <a:avLst/>
          </a:prstGeom>
          <a:noFill/>
        </p:spPr>
        <p:txBody>
          <a:bodyPr wrap="square" rtlCol="0">
            <a:spAutoFit/>
          </a:bodyPr>
          <a:lstStyle/>
          <a:p>
            <a:r>
              <a:rPr kumimoji="1" lang="ja-JP" altLang="en-US" sz="1600" dirty="0">
                <a:latin typeface="UD デジタル 教科書体 N-B" panose="02020700000000000000" pitchFamily="17" charset="-128"/>
                <a:ea typeface="UD デジタル 教科書体 N-B" panose="02020700000000000000" pitchFamily="17" charset="-128"/>
              </a:rPr>
              <a:t>★</a:t>
            </a:r>
            <a:r>
              <a:rPr kumimoji="1" lang="en-US" altLang="ja-JP" sz="1600" dirty="0">
                <a:latin typeface="UD デジタル 教科書体 N-B" panose="02020700000000000000" pitchFamily="17" charset="-128"/>
                <a:ea typeface="UD デジタル 教科書体 N-B" panose="02020700000000000000" pitchFamily="17" charset="-128"/>
              </a:rPr>
              <a:t>Stream</a:t>
            </a:r>
            <a:r>
              <a:rPr kumimoji="1" lang="ja-JP" altLang="en-US" sz="1600" dirty="0">
                <a:latin typeface="UD デジタル 教科書体 N-B" panose="02020700000000000000" pitchFamily="17" charset="-128"/>
                <a:ea typeface="UD デジタル 教科書体 N-B" panose="02020700000000000000" pitchFamily="17" charset="-128"/>
              </a:rPr>
              <a:t>は</a:t>
            </a:r>
            <a:r>
              <a:rPr kumimoji="1" lang="en-US" altLang="ja-JP" sz="1600" dirty="0">
                <a:latin typeface="UD デジタル 教科書体 N-B" panose="02020700000000000000" pitchFamily="17" charset="-128"/>
                <a:ea typeface="UD デジタル 教科書体 N-B" panose="02020700000000000000" pitchFamily="17" charset="-128"/>
              </a:rPr>
              <a:t>YouTube</a:t>
            </a:r>
            <a:r>
              <a:rPr kumimoji="1" lang="ja-JP" altLang="en-US" sz="1600" dirty="0">
                <a:latin typeface="UD デジタル 教科書体 N-B" panose="02020700000000000000" pitchFamily="17" charset="-128"/>
                <a:ea typeface="UD デジタル 教科書体 N-B" panose="02020700000000000000" pitchFamily="17" charset="-128"/>
              </a:rPr>
              <a:t>を同じような機能を持っています。ただし、同じチームの人しか映像を見ることはできません。会議（授業）を休んでいた人が後で見るというようなときに使えます。</a:t>
            </a:r>
          </a:p>
        </p:txBody>
      </p:sp>
      <p:sp>
        <p:nvSpPr>
          <p:cNvPr id="17" name="テキスト ボックス 16">
            <a:extLst>
              <a:ext uri="{FF2B5EF4-FFF2-40B4-BE49-F238E27FC236}">
                <a16:creationId xmlns:a16="http://schemas.microsoft.com/office/drawing/2014/main" id="{B22E4A15-93B2-AF1E-4179-6BD7C51DD7C4}"/>
              </a:ext>
            </a:extLst>
          </p:cNvPr>
          <p:cNvSpPr txBox="1"/>
          <p:nvPr/>
        </p:nvSpPr>
        <p:spPr>
          <a:xfrm>
            <a:off x="973303" y="5372355"/>
            <a:ext cx="5390786" cy="923330"/>
          </a:xfrm>
          <a:prstGeom prst="rect">
            <a:avLst/>
          </a:prstGeom>
          <a:no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★レコーディングしたもののは有効期限が</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あります。期限は変更することができます。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　有効期限が切れるとビデオは消去されます。</a:t>
            </a:r>
            <a:endParaRPr kumimoji="1" lang="ja-JP" altLang="en-US"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F42ADED7-6807-FF0F-D4E0-8ADCE04A5846}"/>
              </a:ext>
            </a:extLst>
          </p:cNvPr>
          <p:cNvSpPr/>
          <p:nvPr/>
        </p:nvSpPr>
        <p:spPr>
          <a:xfrm>
            <a:off x="10828482" y="4667177"/>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3" action="ppaction://hlinksldjump"/>
            <a:extLst>
              <a:ext uri="{FF2B5EF4-FFF2-40B4-BE49-F238E27FC236}">
                <a16:creationId xmlns:a16="http://schemas.microsoft.com/office/drawing/2014/main" id="{949958F6-CD81-3867-7EC3-784CBADBA107}"/>
              </a:ext>
            </a:extLst>
          </p:cNvPr>
          <p:cNvSpPr/>
          <p:nvPr/>
        </p:nvSpPr>
        <p:spPr>
          <a:xfrm>
            <a:off x="8998376" y="6295685"/>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1" name="図 10">
            <a:extLst>
              <a:ext uri="{FF2B5EF4-FFF2-40B4-BE49-F238E27FC236}">
                <a16:creationId xmlns:a16="http://schemas.microsoft.com/office/drawing/2014/main" id="{512181E9-7109-D538-9840-97A0EE63D4A9}"/>
              </a:ext>
            </a:extLst>
          </p:cNvPr>
          <p:cNvPicPr>
            <a:picLocks noChangeAspect="1"/>
          </p:cNvPicPr>
          <p:nvPr/>
        </p:nvPicPr>
        <p:blipFill>
          <a:blip r:embed="rId4"/>
          <a:stretch>
            <a:fillRect/>
          </a:stretch>
        </p:blipFill>
        <p:spPr>
          <a:xfrm>
            <a:off x="7240886" y="2492247"/>
            <a:ext cx="2340931" cy="2750594"/>
          </a:xfrm>
          <a:prstGeom prst="rect">
            <a:avLst/>
          </a:prstGeom>
          <a:ln>
            <a:solidFill>
              <a:schemeClr val="tx1"/>
            </a:solidFill>
          </a:ln>
        </p:spPr>
      </p:pic>
    </p:spTree>
    <p:extLst>
      <p:ext uri="{BB962C8B-B14F-4D97-AF65-F5344CB8AC3E}">
        <p14:creationId xmlns:p14="http://schemas.microsoft.com/office/powerpoint/2010/main" val="174000900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ED27A671-2C4B-B38A-8D2B-D01AD4C32683}"/>
              </a:ext>
            </a:extLst>
          </p:cNvPr>
          <p:cNvPicPr>
            <a:picLocks noChangeAspect="1"/>
          </p:cNvPicPr>
          <p:nvPr/>
        </p:nvPicPr>
        <p:blipFill>
          <a:blip r:embed="rId2"/>
          <a:stretch>
            <a:fillRect/>
          </a:stretch>
        </p:blipFill>
        <p:spPr>
          <a:xfrm>
            <a:off x="1054642" y="4679127"/>
            <a:ext cx="3371874" cy="1262825"/>
          </a:xfrm>
          <a:prstGeom prst="rect">
            <a:avLst/>
          </a:prstGeom>
          <a:ln>
            <a:solidFill>
              <a:schemeClr val="tx1"/>
            </a:solidFill>
          </a:ln>
        </p:spPr>
      </p:pic>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550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a:t>
            </a:r>
            <a:r>
              <a:rPr kumimoji="1" lang="en-US" altLang="ja-JP" dirty="0">
                <a:latin typeface="UD デジタル 教科書体 N-B" panose="02020700000000000000" pitchFamily="17" charset="-128"/>
                <a:ea typeface="UD デジタル 教科書体 N-B" panose="02020700000000000000" pitchFamily="17" charset="-128"/>
              </a:rPr>
              <a:t>Teams</a:t>
            </a:r>
            <a:r>
              <a:rPr kumimoji="1" lang="ja-JP" altLang="en-US" dirty="0">
                <a:latin typeface="UD デジタル 教科書体 N-B" panose="02020700000000000000" pitchFamily="17" charset="-128"/>
                <a:ea typeface="UD デジタル 教科書体 N-B" panose="02020700000000000000" pitchFamily="17" charset="-128"/>
              </a:rPr>
              <a:t>で会議を文字起こしすることができます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pic>
        <p:nvPicPr>
          <p:cNvPr id="9" name="図 8">
            <a:extLst>
              <a:ext uri="{FF2B5EF4-FFF2-40B4-BE49-F238E27FC236}">
                <a16:creationId xmlns:a16="http://schemas.microsoft.com/office/drawing/2014/main" id="{68D9BBAE-6BED-E880-43F2-6B4C9DF23CB8}"/>
              </a:ext>
            </a:extLst>
          </p:cNvPr>
          <p:cNvPicPr>
            <a:picLocks noChangeAspect="1"/>
          </p:cNvPicPr>
          <p:nvPr/>
        </p:nvPicPr>
        <p:blipFill>
          <a:blip r:embed="rId3"/>
          <a:stretch>
            <a:fillRect/>
          </a:stretch>
        </p:blipFill>
        <p:spPr>
          <a:xfrm>
            <a:off x="1859958" y="1671621"/>
            <a:ext cx="4197902" cy="1313228"/>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オンライン会議（授業）の文字起こし①</a:t>
            </a:r>
          </a:p>
        </p:txBody>
      </p:sp>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334000" cy="5121593"/>
          </a:xfrm>
        </p:spPr>
        <p:txBody>
          <a:bodyPr>
            <a:normAutofit fontScale="55000" lnSpcReduction="20000"/>
          </a:bodyPr>
          <a:lstStyle/>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◆文字起こしの手順</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①その他</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②「レコーディングと文字起こし」を選択</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③「文字起こしの開始」を押す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10000"/>
              </a:lnSpc>
              <a:buNone/>
            </a:pPr>
            <a:r>
              <a:rPr lang="ja-JP" altLang="en-US" dirty="0">
                <a:latin typeface="UD デジタル 教科書体 N-B" panose="02020700000000000000" pitchFamily="17" charset="-128"/>
                <a:ea typeface="UD デジタル 教科書体 N-B" panose="02020700000000000000" pitchFamily="17" charset="-128"/>
              </a:rPr>
              <a:t>④言語の指定をして、確認ボタンを押すと文字起こしが</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10000"/>
              </a:lnSpc>
              <a:buNone/>
            </a:pPr>
            <a:r>
              <a:rPr lang="ja-JP" altLang="en-US" dirty="0">
                <a:latin typeface="UD デジタル 教科書体 N-B" panose="02020700000000000000" pitchFamily="17" charset="-128"/>
                <a:ea typeface="UD デジタル 教科書体 N-B" panose="02020700000000000000" pitchFamily="17" charset="-128"/>
              </a:rPr>
              <a:t>　開始されます。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1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文字起こしが開始されたことは参加者全員に分かります。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10000"/>
              </a:lnSpc>
              <a:buNone/>
            </a:pPr>
            <a:r>
              <a:rPr lang="ja-JP" altLang="en-US" dirty="0">
                <a:latin typeface="UD デジタル 教科書体 N-B" panose="02020700000000000000" pitchFamily="17" charset="-128"/>
                <a:ea typeface="UD デジタル 教科書体 N-B" panose="02020700000000000000" pitchFamily="17" charset="-128"/>
              </a:rPr>
              <a:t>　</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右側に「トランススクリプト」が表示され、誰が文字</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10000"/>
              </a:lnSpc>
              <a:buNone/>
            </a:pPr>
            <a:r>
              <a:rPr lang="ja-JP" altLang="en-US" dirty="0">
                <a:latin typeface="UD デジタル 教科書体 N-B" panose="02020700000000000000" pitchFamily="17" charset="-128"/>
                <a:ea typeface="UD デジタル 教科書体 N-B" panose="02020700000000000000" pitchFamily="17" charset="-128"/>
              </a:rPr>
              <a:t>　　起こしを開始したかが表示されます。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10000"/>
              </a:lnSpc>
              <a:buNone/>
            </a:pPr>
            <a:r>
              <a:rPr lang="ja-JP" altLang="en-US" dirty="0">
                <a:latin typeface="UD デジタル 教科書体 N-B" panose="02020700000000000000" pitchFamily="17" charset="-128"/>
                <a:ea typeface="UD デジタル 教科書体 N-B" panose="02020700000000000000" pitchFamily="17" charset="-128"/>
              </a:rPr>
              <a:t>　★生徒は文字起こしを開始することはできません。</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10000"/>
              </a:lnSpc>
              <a:buNone/>
            </a:pPr>
            <a:r>
              <a:rPr lang="ja-JP" altLang="en-US" dirty="0">
                <a:latin typeface="UD デジタル 教科書体 N-B" panose="02020700000000000000" pitchFamily="17" charset="-128"/>
                <a:ea typeface="UD デジタル 教科書体 N-B" panose="02020700000000000000" pitchFamily="17" charset="-128"/>
              </a:rPr>
              <a:t>⑤</a:t>
            </a:r>
            <a:r>
              <a:rPr kumimoji="1" lang="ja-JP" altLang="en-US" dirty="0">
                <a:latin typeface="UD デジタル 教科書体 N-B" panose="02020700000000000000" pitchFamily="17" charset="-128"/>
                <a:ea typeface="UD デジタル 教科書体 N-B" panose="02020700000000000000" pitchFamily="17" charset="-128"/>
              </a:rPr>
              <a:t>文字起こしを停止するときは①→②と進んで、</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10000"/>
              </a:lnSpc>
              <a:buNone/>
            </a:pPr>
            <a:r>
              <a:rPr lang="ja-JP" altLang="en-US" dirty="0">
                <a:latin typeface="UD デジタル 教科書体 N-B" panose="02020700000000000000" pitchFamily="17" charset="-128"/>
                <a:ea typeface="UD デジタル 教科書体 N-B" panose="02020700000000000000" pitchFamily="17" charset="-128"/>
              </a:rPr>
              <a:t>　「文字起こしの停止」を押します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10000"/>
              </a:lnSpc>
              <a:buNone/>
            </a:pPr>
            <a:r>
              <a:rPr kumimoji="1" lang="ja-JP" altLang="en-US" dirty="0">
                <a:latin typeface="UD デジタル 教科書体 N-B" panose="02020700000000000000" pitchFamily="17" charset="-128"/>
                <a:ea typeface="UD デジタル 教科書体 N-B" panose="02020700000000000000" pitchFamily="17" charset="-128"/>
              </a:rPr>
              <a:t>（注）文字起こしを開始後に「</a:t>
            </a:r>
            <a:r>
              <a:rPr lang="ja-JP" altLang="en-US" dirty="0">
                <a:latin typeface="UD デジタル 教科書体 N-B" panose="02020700000000000000" pitchFamily="17" charset="-128"/>
                <a:ea typeface="UD デジタル 教科書体 N-B" panose="02020700000000000000" pitchFamily="17" charset="-128"/>
              </a:rPr>
              <a:t>トランススクリプト</a:t>
            </a:r>
            <a:r>
              <a:rPr kumimoji="1" lang="ja-JP" altLang="en-US" dirty="0">
                <a:latin typeface="UD デジタル 教科書体 N-B" panose="02020700000000000000" pitchFamily="17" charset="-128"/>
                <a:ea typeface="UD デジタル 教科書体 N-B" panose="02020700000000000000" pitchFamily="17" charset="-128"/>
              </a:rPr>
              <a:t>を表示しない」を選んでも</a:t>
            </a:r>
            <a:r>
              <a:rPr lang="ja-JP" altLang="en-US" dirty="0">
                <a:latin typeface="UD デジタル 教科書体 N-B" panose="02020700000000000000" pitchFamily="17" charset="-128"/>
                <a:ea typeface="UD デジタル 教科書体 N-B" panose="02020700000000000000" pitchFamily="17" charset="-128"/>
              </a:rPr>
              <a:t>文字起こしは続いています。画面表示から消えるだけです。</a:t>
            </a:r>
            <a:endParaRPr kumimoji="1" lang="en-US" altLang="ja-JP" dirty="0">
              <a:latin typeface="UD デジタル 教科書体 N-B" panose="02020700000000000000" pitchFamily="17" charset="-128"/>
              <a:ea typeface="UD デジタル 教科書体 N-B" panose="02020700000000000000" pitchFamily="17" charset="-128"/>
            </a:endParaRP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3" name="四角形: 角を丸くする 2">
            <a:hlinkClick r:id="" action="ppaction://hlinkshowjump?jump=firstslide"/>
            <a:extLst>
              <a:ext uri="{FF2B5EF4-FFF2-40B4-BE49-F238E27FC236}">
                <a16:creationId xmlns:a16="http://schemas.microsoft.com/office/drawing/2014/main" id="{35D77DAF-05CF-A6FD-1756-7803251BE67F}"/>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4" action="ppaction://hlinksldjump"/>
            <a:extLst>
              <a:ext uri="{FF2B5EF4-FFF2-40B4-BE49-F238E27FC236}">
                <a16:creationId xmlns:a16="http://schemas.microsoft.com/office/drawing/2014/main" id="{6477B1ED-080F-3B0F-894C-ABE3C6E2A4DB}"/>
              </a:ext>
            </a:extLst>
          </p:cNvPr>
          <p:cNvSpPr/>
          <p:nvPr/>
        </p:nvSpPr>
        <p:spPr>
          <a:xfrm>
            <a:off x="7223187" y="6367389"/>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24" name="正方形/長方形 23">
            <a:extLst>
              <a:ext uri="{FF2B5EF4-FFF2-40B4-BE49-F238E27FC236}">
                <a16:creationId xmlns:a16="http://schemas.microsoft.com/office/drawing/2014/main" id="{F9234D41-CA06-52F7-4AC7-61C368595672}"/>
              </a:ext>
            </a:extLst>
          </p:cNvPr>
          <p:cNvSpPr/>
          <p:nvPr/>
        </p:nvSpPr>
        <p:spPr>
          <a:xfrm>
            <a:off x="1054642" y="5476157"/>
            <a:ext cx="1653309" cy="257026"/>
          </a:xfrm>
          <a:prstGeom prst="rect">
            <a:avLst/>
          </a:prstGeom>
          <a:no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正方形/長方形 25">
            <a:extLst>
              <a:ext uri="{FF2B5EF4-FFF2-40B4-BE49-F238E27FC236}">
                <a16:creationId xmlns:a16="http://schemas.microsoft.com/office/drawing/2014/main" id="{F6ABCE33-113A-2B3A-3321-D244C68BC9C5}"/>
              </a:ext>
            </a:extLst>
          </p:cNvPr>
          <p:cNvSpPr/>
          <p:nvPr/>
        </p:nvSpPr>
        <p:spPr>
          <a:xfrm>
            <a:off x="2055542" y="2553090"/>
            <a:ext cx="2082347" cy="290720"/>
          </a:xfrm>
          <a:prstGeom prst="rect">
            <a:avLst/>
          </a:prstGeom>
          <a:no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矢印: 下 10">
            <a:extLst>
              <a:ext uri="{FF2B5EF4-FFF2-40B4-BE49-F238E27FC236}">
                <a16:creationId xmlns:a16="http://schemas.microsoft.com/office/drawing/2014/main" id="{530F0CAA-C6A6-BBAC-69FE-F125791330DC}"/>
              </a:ext>
            </a:extLst>
          </p:cNvPr>
          <p:cNvSpPr/>
          <p:nvPr/>
        </p:nvSpPr>
        <p:spPr>
          <a:xfrm>
            <a:off x="2512449" y="2891052"/>
            <a:ext cx="228130" cy="279447"/>
          </a:xfrm>
          <a:prstGeom prst="downArrow">
            <a:avLst/>
          </a:prstGeom>
          <a:solidFill>
            <a:srgbClr val="00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矢印: 下 29">
            <a:extLst>
              <a:ext uri="{FF2B5EF4-FFF2-40B4-BE49-F238E27FC236}">
                <a16:creationId xmlns:a16="http://schemas.microsoft.com/office/drawing/2014/main" id="{A26F72A0-8ADE-6BCB-26E1-C8B3BD08894D}"/>
              </a:ext>
            </a:extLst>
          </p:cNvPr>
          <p:cNvSpPr/>
          <p:nvPr/>
        </p:nvSpPr>
        <p:spPr>
          <a:xfrm rot="16200000">
            <a:off x="3282427" y="3359713"/>
            <a:ext cx="228130" cy="279447"/>
          </a:xfrm>
          <a:prstGeom prst="downArrow">
            <a:avLst/>
          </a:prstGeom>
          <a:solidFill>
            <a:srgbClr val="00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4" name="図 13">
            <a:extLst>
              <a:ext uri="{FF2B5EF4-FFF2-40B4-BE49-F238E27FC236}">
                <a16:creationId xmlns:a16="http://schemas.microsoft.com/office/drawing/2014/main" id="{7980DE87-2991-F0B8-2C08-FB7F06739817}"/>
              </a:ext>
            </a:extLst>
          </p:cNvPr>
          <p:cNvPicPr>
            <a:picLocks noChangeAspect="1"/>
          </p:cNvPicPr>
          <p:nvPr/>
        </p:nvPicPr>
        <p:blipFill>
          <a:blip r:embed="rId5"/>
          <a:stretch>
            <a:fillRect/>
          </a:stretch>
        </p:blipFill>
        <p:spPr>
          <a:xfrm>
            <a:off x="560307" y="3200646"/>
            <a:ext cx="2599124" cy="1117676"/>
          </a:xfrm>
          <a:prstGeom prst="rect">
            <a:avLst/>
          </a:prstGeom>
          <a:ln>
            <a:solidFill>
              <a:schemeClr val="tx1"/>
            </a:solidFill>
          </a:ln>
        </p:spPr>
      </p:pic>
      <p:pic>
        <p:nvPicPr>
          <p:cNvPr id="16" name="図 15">
            <a:extLst>
              <a:ext uri="{FF2B5EF4-FFF2-40B4-BE49-F238E27FC236}">
                <a16:creationId xmlns:a16="http://schemas.microsoft.com/office/drawing/2014/main" id="{A4A1FACD-736F-B80B-0A0D-E4CEF72E15FE}"/>
              </a:ext>
            </a:extLst>
          </p:cNvPr>
          <p:cNvPicPr>
            <a:picLocks noChangeAspect="1"/>
          </p:cNvPicPr>
          <p:nvPr/>
        </p:nvPicPr>
        <p:blipFill>
          <a:blip r:embed="rId6"/>
          <a:stretch>
            <a:fillRect/>
          </a:stretch>
        </p:blipFill>
        <p:spPr>
          <a:xfrm>
            <a:off x="3578282" y="3133544"/>
            <a:ext cx="2555858" cy="1465547"/>
          </a:xfrm>
          <a:prstGeom prst="rect">
            <a:avLst/>
          </a:prstGeom>
          <a:ln>
            <a:solidFill>
              <a:schemeClr val="tx1"/>
            </a:solidFill>
          </a:ln>
        </p:spPr>
      </p:pic>
      <p:pic>
        <p:nvPicPr>
          <p:cNvPr id="20" name="図 19">
            <a:extLst>
              <a:ext uri="{FF2B5EF4-FFF2-40B4-BE49-F238E27FC236}">
                <a16:creationId xmlns:a16="http://schemas.microsoft.com/office/drawing/2014/main" id="{DD5D655D-F017-2F2B-FD7E-6681E1A82755}"/>
              </a:ext>
            </a:extLst>
          </p:cNvPr>
          <p:cNvPicPr>
            <a:picLocks noChangeAspect="1"/>
          </p:cNvPicPr>
          <p:nvPr/>
        </p:nvPicPr>
        <p:blipFill>
          <a:blip r:embed="rId7"/>
          <a:stretch>
            <a:fillRect/>
          </a:stretch>
        </p:blipFill>
        <p:spPr>
          <a:xfrm>
            <a:off x="3159431" y="6022489"/>
            <a:ext cx="2555858" cy="795967"/>
          </a:xfrm>
          <a:prstGeom prst="rect">
            <a:avLst/>
          </a:prstGeom>
          <a:ln>
            <a:solidFill>
              <a:schemeClr val="tx1"/>
            </a:solidFill>
          </a:ln>
        </p:spPr>
      </p:pic>
    </p:spTree>
    <p:extLst>
      <p:ext uri="{BB962C8B-B14F-4D97-AF65-F5344CB8AC3E}">
        <p14:creationId xmlns:p14="http://schemas.microsoft.com/office/powerpoint/2010/main" val="194720212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775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◆文字起こしをした会議は</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会議の後のメッセージに以下のように表示されます。</a:t>
            </a: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a:t>
            </a:r>
            <a:r>
              <a:rPr kumimoji="1" lang="en-US" altLang="ja-JP"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」を押すと、内容を</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ダウンロードしたり、文字起こしを</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削除できます。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p:txBody>
      </p:sp>
      <p:pic>
        <p:nvPicPr>
          <p:cNvPr id="7" name="図 6">
            <a:extLst>
              <a:ext uri="{FF2B5EF4-FFF2-40B4-BE49-F238E27FC236}">
                <a16:creationId xmlns:a16="http://schemas.microsoft.com/office/drawing/2014/main" id="{FB3F7058-C587-0034-83FD-BE6F7AB15CAC}"/>
              </a:ext>
            </a:extLst>
          </p:cNvPr>
          <p:cNvPicPr>
            <a:picLocks noChangeAspect="1"/>
          </p:cNvPicPr>
          <p:nvPr/>
        </p:nvPicPr>
        <p:blipFill>
          <a:blip r:embed="rId2"/>
          <a:stretch>
            <a:fillRect/>
          </a:stretch>
        </p:blipFill>
        <p:spPr>
          <a:xfrm>
            <a:off x="952474" y="2479187"/>
            <a:ext cx="3715268" cy="790685"/>
          </a:xfrm>
          <a:prstGeom prst="rect">
            <a:avLst/>
          </a:prstGeom>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オンライン会議（授業）の文字起こし②</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17" name="テキスト ボックス 16">
            <a:extLst>
              <a:ext uri="{FF2B5EF4-FFF2-40B4-BE49-F238E27FC236}">
                <a16:creationId xmlns:a16="http://schemas.microsoft.com/office/drawing/2014/main" id="{B22E4A15-93B2-AF1E-4179-6BD7C51DD7C4}"/>
              </a:ext>
            </a:extLst>
          </p:cNvPr>
          <p:cNvSpPr txBox="1"/>
          <p:nvPr/>
        </p:nvSpPr>
        <p:spPr>
          <a:xfrm>
            <a:off x="1084072" y="4866006"/>
            <a:ext cx="7829533" cy="1477328"/>
          </a:xfrm>
          <a:prstGeom prst="rect">
            <a:avLst/>
          </a:prstGeom>
          <a:no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a:t>
            </a:r>
            <a:r>
              <a:rPr lang="en-US" altLang="ja-JP" dirty="0" err="1">
                <a:latin typeface="UD デジタル 教科書体 N-B" panose="02020700000000000000" pitchFamily="17" charset="-128"/>
                <a:ea typeface="UD デジタル 教科書体 N-B" panose="02020700000000000000" pitchFamily="17" charset="-128"/>
              </a:rPr>
              <a:t>vtt</a:t>
            </a:r>
            <a:r>
              <a:rPr lang="ja-JP" altLang="en-US" dirty="0">
                <a:latin typeface="UD デジタル 教科書体 N-B" panose="02020700000000000000" pitchFamily="17" charset="-128"/>
                <a:ea typeface="UD デジタル 教科書体 N-B" panose="02020700000000000000" pitchFamily="17" charset="-128"/>
              </a:rPr>
              <a:t>ファイルとは、</a:t>
            </a:r>
            <a:r>
              <a:rPr lang="en-US" altLang="ja-JP" dirty="0">
                <a:latin typeface="UD デジタル 教科書体 N-B" panose="02020700000000000000" pitchFamily="17" charset="-128"/>
                <a:ea typeface="UD デジタル 教科書体 N-B" panose="02020700000000000000" pitchFamily="17" charset="-128"/>
              </a:rPr>
              <a:t>Stream</a:t>
            </a:r>
            <a:r>
              <a:rPr lang="ja-JP" altLang="en-US" dirty="0">
                <a:latin typeface="UD デジタル 教科書体 N-B" panose="02020700000000000000" pitchFamily="17" charset="-128"/>
                <a:ea typeface="UD デジタル 教科書体 N-B" panose="02020700000000000000" pitchFamily="17" charset="-128"/>
              </a:rPr>
              <a:t>などで表示される</a:t>
            </a:r>
            <a:endParaRPr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　キャプションのファイルです。</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a:t>
            </a:r>
            <a:r>
              <a:rPr lang="en-US" altLang="ja-JP" dirty="0">
                <a:latin typeface="UD デジタル 教科書体 N-B" panose="02020700000000000000" pitchFamily="17" charset="-128"/>
                <a:ea typeface="UD デジタル 教科書体 N-B" panose="02020700000000000000" pitchFamily="17" charset="-128"/>
              </a:rPr>
              <a:t>docx</a:t>
            </a:r>
            <a:r>
              <a:rPr lang="ja-JP" altLang="en-US" dirty="0">
                <a:latin typeface="UD デジタル 教科書体 N-B" panose="02020700000000000000" pitchFamily="17" charset="-128"/>
                <a:ea typeface="UD デジタル 教科書体 N-B" panose="02020700000000000000" pitchFamily="17" charset="-128"/>
              </a:rPr>
              <a:t>ファイルは</a:t>
            </a:r>
            <a:r>
              <a:rPr lang="en-US" altLang="ja-JP" dirty="0">
                <a:latin typeface="UD デジタル 教科書体 N-B" panose="02020700000000000000" pitchFamily="17" charset="-128"/>
                <a:ea typeface="UD デジタル 教科書体 N-B" panose="02020700000000000000" pitchFamily="17" charset="-128"/>
              </a:rPr>
              <a:t>Word</a:t>
            </a:r>
            <a:r>
              <a:rPr lang="ja-JP" altLang="en-US" dirty="0">
                <a:latin typeface="UD デジタル 教科書体 N-B" panose="02020700000000000000" pitchFamily="17" charset="-128"/>
                <a:ea typeface="UD デジタル 教科書体 N-B" panose="02020700000000000000" pitchFamily="17" charset="-128"/>
              </a:rPr>
              <a:t>のファイルです。</a:t>
            </a:r>
            <a:endParaRPr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　誰がどのような話をしたのかが出てきます。</a:t>
            </a:r>
            <a:endParaRPr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　ちょっと編集はしにくいところがあります。</a:t>
            </a:r>
            <a:endParaRPr lang="en-US" altLang="ja-JP" dirty="0">
              <a:latin typeface="UD デジタル 教科書体 N-B" panose="02020700000000000000" pitchFamily="17" charset="-128"/>
              <a:ea typeface="UD デジタル 教科書体 N-B" panose="02020700000000000000" pitchFamily="17" charset="-128"/>
            </a:endParaRPr>
          </a:p>
        </p:txBody>
      </p:sp>
      <p:sp>
        <p:nvSpPr>
          <p:cNvPr id="3" name="四角形: 角を丸くする 2">
            <a:hlinkClick r:id="" action="ppaction://hlinkshowjump?jump=firstslide"/>
            <a:extLst>
              <a:ext uri="{FF2B5EF4-FFF2-40B4-BE49-F238E27FC236}">
                <a16:creationId xmlns:a16="http://schemas.microsoft.com/office/drawing/2014/main" id="{F42ADED7-6807-FF0F-D4E0-8ADCE04A5846}"/>
              </a:ext>
            </a:extLst>
          </p:cNvPr>
          <p:cNvSpPr/>
          <p:nvPr/>
        </p:nvSpPr>
        <p:spPr>
          <a:xfrm>
            <a:off x="10582610" y="5557842"/>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3" action="ppaction://hlinksldjump"/>
            <a:extLst>
              <a:ext uri="{FF2B5EF4-FFF2-40B4-BE49-F238E27FC236}">
                <a16:creationId xmlns:a16="http://schemas.microsoft.com/office/drawing/2014/main" id="{949958F6-CD81-3867-7EC3-784CBADBA107}"/>
              </a:ext>
            </a:extLst>
          </p:cNvPr>
          <p:cNvSpPr/>
          <p:nvPr/>
        </p:nvSpPr>
        <p:spPr>
          <a:xfrm>
            <a:off x="7431169" y="6112022"/>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21" name="矢印: 右 20">
            <a:extLst>
              <a:ext uri="{FF2B5EF4-FFF2-40B4-BE49-F238E27FC236}">
                <a16:creationId xmlns:a16="http://schemas.microsoft.com/office/drawing/2014/main" id="{065F7755-1AD2-9833-82D9-032B7A38195B}"/>
              </a:ext>
            </a:extLst>
          </p:cNvPr>
          <p:cNvSpPr/>
          <p:nvPr/>
        </p:nvSpPr>
        <p:spPr>
          <a:xfrm>
            <a:off x="4524474" y="2730898"/>
            <a:ext cx="474364" cy="295562"/>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A7FA9CFD-73C1-578C-502C-C1DD16408A9C}"/>
              </a:ext>
            </a:extLst>
          </p:cNvPr>
          <p:cNvSpPr/>
          <p:nvPr/>
        </p:nvSpPr>
        <p:spPr>
          <a:xfrm>
            <a:off x="4006919" y="2675758"/>
            <a:ext cx="372918" cy="397542"/>
          </a:xfrm>
          <a:prstGeom prst="rect">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9E5DC216-BB86-0BBF-2AB8-09ABE6B457AF}"/>
              </a:ext>
            </a:extLst>
          </p:cNvPr>
          <p:cNvPicPr>
            <a:picLocks noChangeAspect="1"/>
          </p:cNvPicPr>
          <p:nvPr/>
        </p:nvPicPr>
        <p:blipFill>
          <a:blip r:embed="rId4"/>
          <a:stretch>
            <a:fillRect/>
          </a:stretch>
        </p:blipFill>
        <p:spPr>
          <a:xfrm>
            <a:off x="5325208" y="2187464"/>
            <a:ext cx="2200582" cy="1609950"/>
          </a:xfrm>
          <a:prstGeom prst="rect">
            <a:avLst/>
          </a:prstGeom>
          <a:ln>
            <a:solidFill>
              <a:schemeClr val="tx1"/>
            </a:solidFill>
          </a:ln>
        </p:spPr>
      </p:pic>
    </p:spTree>
    <p:extLst>
      <p:ext uri="{BB962C8B-B14F-4D97-AF65-F5344CB8AC3E}">
        <p14:creationId xmlns:p14="http://schemas.microsoft.com/office/powerpoint/2010/main" val="18256678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4978C-FF11-3B8D-6C33-E71DCCACDD51}"/>
              </a:ext>
            </a:extLst>
          </p:cNvPr>
          <p:cNvSpPr>
            <a:spLocks noGrp="1"/>
          </p:cNvSpPr>
          <p:nvPr>
            <p:ph type="title"/>
          </p:nvPr>
        </p:nvSpPr>
        <p:spPr>
          <a:xfrm>
            <a:off x="1424796" y="2875412"/>
            <a:ext cx="10515600" cy="1325563"/>
          </a:xfrm>
        </p:spPr>
        <p:txBody>
          <a:bodyPr>
            <a:normAutofit/>
          </a:bodyPr>
          <a:lstStyle/>
          <a:p>
            <a:r>
              <a:rPr lang="en-US" altLang="ja-JP" sz="5400" dirty="0">
                <a:latin typeface="UD デジタル 教科書体 N-B" panose="02020700000000000000" pitchFamily="17" charset="-128"/>
                <a:ea typeface="UD デジタル 教科書体 N-B" panose="02020700000000000000" pitchFamily="17" charset="-128"/>
              </a:rPr>
              <a:t>【5-8】</a:t>
            </a:r>
            <a:r>
              <a:rPr kumimoji="1" lang="ja-JP" altLang="en-US" sz="5400" dirty="0">
                <a:latin typeface="UD デジタル 教科書体 N-B" panose="02020700000000000000" pitchFamily="17" charset="-128"/>
                <a:ea typeface="UD デジタル 教科書体 N-B" panose="02020700000000000000" pitchFamily="17" charset="-128"/>
              </a:rPr>
              <a:t>会議で困ったとき</a:t>
            </a:r>
          </a:p>
        </p:txBody>
      </p:sp>
      <p:sp>
        <p:nvSpPr>
          <p:cNvPr id="3" name="四角形: 角を丸くする 2">
            <a:hlinkClick r:id="" action="ppaction://hlinkshowjump?jump=firstslide"/>
            <a:extLst>
              <a:ext uri="{FF2B5EF4-FFF2-40B4-BE49-F238E27FC236}">
                <a16:creationId xmlns:a16="http://schemas.microsoft.com/office/drawing/2014/main" id="{EE14E19D-9F32-8B35-80FA-E3D746BEE87B}"/>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4" name="四角形: 角を丸くする 3">
            <a:hlinkClick r:id="rId2" action="ppaction://hlinksldjump"/>
            <a:extLst>
              <a:ext uri="{FF2B5EF4-FFF2-40B4-BE49-F238E27FC236}">
                <a16:creationId xmlns:a16="http://schemas.microsoft.com/office/drawing/2014/main" id="{1FBC6239-00F3-5076-2147-75478DFD455F}"/>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spTree>
    <p:extLst>
      <p:ext uri="{BB962C8B-B14F-4D97-AF65-F5344CB8AC3E}">
        <p14:creationId xmlns:p14="http://schemas.microsoft.com/office/powerpoint/2010/main" val="213633296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29C90EC5-0175-3E03-9A4C-4552A0F70AB7}"/>
              </a:ext>
            </a:extLst>
          </p:cNvPr>
          <p:cNvSpPr>
            <a:spLocks noGrp="1"/>
          </p:cNvSpPr>
          <p:nvPr>
            <p:ph sz="half" idx="2"/>
          </p:nvPr>
        </p:nvSpPr>
        <p:spPr>
          <a:xfrm>
            <a:off x="6172200" y="1253331"/>
            <a:ext cx="5181600" cy="4977891"/>
          </a:xfrm>
        </p:spPr>
        <p:txBody>
          <a:bodyPr>
            <a:normAutofit fontScale="92500" lnSpcReduction="20000"/>
          </a:bodyPr>
          <a:lstStyle/>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◆強制的に生徒のマイクを</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ミュートするとき</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p:txBody>
      </p:sp>
      <p:pic>
        <p:nvPicPr>
          <p:cNvPr id="9" name="図 8">
            <a:extLst>
              <a:ext uri="{FF2B5EF4-FFF2-40B4-BE49-F238E27FC236}">
                <a16:creationId xmlns:a16="http://schemas.microsoft.com/office/drawing/2014/main" id="{A1E184EF-F282-A981-D10E-9B438CFFFBCD}"/>
              </a:ext>
            </a:extLst>
          </p:cNvPr>
          <p:cNvPicPr>
            <a:picLocks noChangeAspect="1"/>
          </p:cNvPicPr>
          <p:nvPr/>
        </p:nvPicPr>
        <p:blipFill>
          <a:blip r:embed="rId2"/>
          <a:stretch>
            <a:fillRect/>
          </a:stretch>
        </p:blipFill>
        <p:spPr>
          <a:xfrm>
            <a:off x="7188820" y="2256642"/>
            <a:ext cx="2653132" cy="491002"/>
          </a:xfrm>
          <a:prstGeom prst="rect">
            <a:avLst/>
          </a:prstGeom>
          <a:ln>
            <a:solidFill>
              <a:schemeClr val="tx1"/>
            </a:solidFill>
          </a:ln>
        </p:spPr>
      </p:pic>
      <p:sp>
        <p:nvSpPr>
          <p:cNvPr id="2" name="タイトル 1">
            <a:extLst>
              <a:ext uri="{FF2B5EF4-FFF2-40B4-BE49-F238E27FC236}">
                <a16:creationId xmlns:a16="http://schemas.microsoft.com/office/drawing/2014/main" id="{3606D984-48F6-F8BE-D070-FD97A4D60595}"/>
              </a:ext>
            </a:extLst>
          </p:cNvPr>
          <p:cNvSpPr>
            <a:spLocks noGrp="1"/>
          </p:cNvSpPr>
          <p:nvPr>
            <p:ph type="title"/>
          </p:nvPr>
        </p:nvSpPr>
        <p:spPr>
          <a:xfrm>
            <a:off x="838200" y="365125"/>
            <a:ext cx="10515600" cy="764935"/>
          </a:xfrm>
        </p:spPr>
        <p:txBody>
          <a:bodyPr>
            <a:norm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生徒のマイクを強制ミュートする方法</a:t>
            </a:r>
          </a:p>
        </p:txBody>
      </p:sp>
      <p:cxnSp>
        <p:nvCxnSpPr>
          <p:cNvPr id="6" name="直線コネクタ 5">
            <a:extLst>
              <a:ext uri="{FF2B5EF4-FFF2-40B4-BE49-F238E27FC236}">
                <a16:creationId xmlns:a16="http://schemas.microsoft.com/office/drawing/2014/main" id="{9F821757-9AA4-56AF-9498-3ACFC967E8C2}"/>
              </a:ext>
            </a:extLst>
          </p:cNvPr>
          <p:cNvCxnSpPr/>
          <p:nvPr/>
        </p:nvCxnSpPr>
        <p:spPr>
          <a:xfrm>
            <a:off x="838200" y="1152892"/>
            <a:ext cx="10515600" cy="0"/>
          </a:xfrm>
          <a:prstGeom prst="line">
            <a:avLst/>
          </a:prstGeom>
          <a:ln w="25400"/>
        </p:spPr>
        <p:style>
          <a:lnRef idx="1">
            <a:schemeClr val="dk1"/>
          </a:lnRef>
          <a:fillRef idx="0">
            <a:schemeClr val="dk1"/>
          </a:fillRef>
          <a:effectRef idx="0">
            <a:schemeClr val="dk1"/>
          </a:effectRef>
          <a:fontRef idx="minor">
            <a:schemeClr val="tx1"/>
          </a:fontRef>
        </p:style>
      </p:cxnSp>
      <p:sp>
        <p:nvSpPr>
          <p:cNvPr id="5" name="コンテンツ プレースホルダー 4">
            <a:extLst>
              <a:ext uri="{FF2B5EF4-FFF2-40B4-BE49-F238E27FC236}">
                <a16:creationId xmlns:a16="http://schemas.microsoft.com/office/drawing/2014/main" id="{68770491-597A-C270-AE1A-DC139A03C54B}"/>
              </a:ext>
            </a:extLst>
          </p:cNvPr>
          <p:cNvSpPr>
            <a:spLocks noGrp="1"/>
          </p:cNvSpPr>
          <p:nvPr>
            <p:ph sz="half" idx="1"/>
          </p:nvPr>
        </p:nvSpPr>
        <p:spPr>
          <a:xfrm>
            <a:off x="838200" y="1253330"/>
            <a:ext cx="5181600" cy="4977889"/>
          </a:xfrm>
        </p:spPr>
        <p:txBody>
          <a:bodyPr>
            <a:normAutofit fontScale="92500" lnSpcReduction="20000"/>
          </a:bodyPr>
          <a:lstStyle/>
          <a:p>
            <a:pPr marL="0" indent="0">
              <a:lnSpc>
                <a:spcPct val="120000"/>
              </a:lnSpc>
              <a:buNone/>
            </a:pPr>
            <a:r>
              <a:rPr kumimoji="1" lang="ja-JP" altLang="en-US" dirty="0">
                <a:latin typeface="UD デジタル 教科書体 N-B" panose="02020700000000000000" pitchFamily="17" charset="-128"/>
                <a:ea typeface="UD デジタル 教科書体 N-B" panose="02020700000000000000" pitchFamily="17" charset="-128"/>
              </a:rPr>
              <a:t>◆初期設定で生徒のマイクを　</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ミュートしていても、詳細</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設定で発表者を先生だけに</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していなかった場合、</a:t>
            </a:r>
            <a:r>
              <a:rPr kumimoji="1" lang="ja-JP" altLang="en-US" dirty="0">
                <a:latin typeface="UD デジタル 教科書体 N-B" panose="02020700000000000000" pitchFamily="17" charset="-128"/>
                <a:ea typeface="UD デジタル 教科書体 N-B" panose="02020700000000000000" pitchFamily="17" charset="-128"/>
              </a:rPr>
              <a:t>生徒は</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自分のマイクを</a:t>
            </a:r>
            <a:r>
              <a:rPr kumimoji="1" lang="en-US" altLang="ja-JP" dirty="0">
                <a:latin typeface="UD デジタル 教科書体 N-B" panose="02020700000000000000" pitchFamily="17" charset="-128"/>
                <a:ea typeface="UD デジタル 教科書体 N-B" panose="02020700000000000000" pitchFamily="17" charset="-128"/>
              </a:rPr>
              <a:t>ON</a:t>
            </a:r>
            <a:r>
              <a:rPr kumimoji="1" lang="ja-JP" altLang="en-US" dirty="0">
                <a:latin typeface="UD デジタル 教科書体 N-B" panose="02020700000000000000" pitchFamily="17" charset="-128"/>
                <a:ea typeface="UD デジタル 教科書体 N-B" panose="02020700000000000000" pitchFamily="17" charset="-128"/>
              </a:rPr>
              <a:t>にする</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lang="ja-JP" altLang="en-US" dirty="0">
                <a:latin typeface="UD デジタル 教科書体 N-B" panose="02020700000000000000" pitchFamily="17" charset="-128"/>
                <a:ea typeface="UD デジタル 教科書体 N-B" panose="02020700000000000000" pitchFamily="17" charset="-128"/>
              </a:rPr>
              <a:t>　</a:t>
            </a:r>
            <a:r>
              <a:rPr kumimoji="1" lang="ja-JP" altLang="en-US" dirty="0">
                <a:latin typeface="UD デジタル 教科書体 N-B" panose="02020700000000000000" pitchFamily="17" charset="-128"/>
                <a:ea typeface="UD デジタル 教科書体 N-B" panose="02020700000000000000" pitchFamily="17" charset="-128"/>
              </a:rPr>
              <a:t>ことができます</a:t>
            </a:r>
            <a:endParaRPr kumimoji="1" lang="en-US" altLang="ja-JP" dirty="0">
              <a:latin typeface="UD デジタル 教科書体 N-B" panose="02020700000000000000" pitchFamily="17" charset="-128"/>
              <a:ea typeface="UD デジタル 教科書体 N-B" panose="02020700000000000000" pitchFamily="17" charset="-128"/>
            </a:endParaRPr>
          </a:p>
          <a:p>
            <a:pPr marL="0" indent="0">
              <a:lnSpc>
                <a:spcPct val="120000"/>
              </a:lnSpc>
              <a:buNone/>
            </a:pPr>
            <a:r>
              <a:rPr kumimoji="1" lang="en-US" altLang="ja-JP"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普段はミュートで、発言するときだけミュートを解除する</a:t>
            </a:r>
            <a:r>
              <a:rPr kumimoji="1" lang="en-US" altLang="ja-JP"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ということを徹底するようにしてください。</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13" name="テキスト ボックス 12">
            <a:extLst>
              <a:ext uri="{FF2B5EF4-FFF2-40B4-BE49-F238E27FC236}">
                <a16:creationId xmlns:a16="http://schemas.microsoft.com/office/drawing/2014/main" id="{995E0445-C27B-0FDE-D17E-7D9780E0E298}"/>
              </a:ext>
            </a:extLst>
          </p:cNvPr>
          <p:cNvSpPr txBox="1"/>
          <p:nvPr/>
        </p:nvSpPr>
        <p:spPr>
          <a:xfrm>
            <a:off x="9549442" y="2873910"/>
            <a:ext cx="2492990" cy="2585323"/>
          </a:xfrm>
          <a:prstGeom prst="rect">
            <a:avLst/>
          </a:prstGeom>
          <a:noFill/>
        </p:spPr>
        <p:txBody>
          <a:bodyPr wrap="non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マイクのボタンの</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ところにカーソルを</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持っていくと「</a:t>
            </a:r>
            <a:r>
              <a:rPr lang="en-US" altLang="ja-JP" dirty="0">
                <a:latin typeface="UD デジタル 教科書体 N-B" panose="02020700000000000000" pitchFamily="17" charset="-128"/>
                <a:ea typeface="UD デジタル 教科書体 N-B" panose="02020700000000000000" pitchFamily="17" charset="-128"/>
              </a:rPr>
              <a:t>…</a:t>
            </a:r>
            <a:r>
              <a:rPr lang="ja-JP" altLang="en-US" dirty="0">
                <a:latin typeface="UD デジタル 教科書体 N-B" panose="02020700000000000000" pitchFamily="17" charset="-128"/>
                <a:ea typeface="UD デジタル 教科書体 N-B" panose="02020700000000000000" pitchFamily="17" charset="-128"/>
              </a:rPr>
              <a:t>」</a:t>
            </a:r>
            <a:endParaRPr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に変わるので、</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押します。</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「参加者をミュート」</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を</a:t>
            </a:r>
            <a:r>
              <a:rPr kumimoji="1" lang="ja-JP" altLang="en-US" dirty="0">
                <a:latin typeface="UD デジタル 教科書体 N-B" panose="02020700000000000000" pitchFamily="17" charset="-128"/>
                <a:ea typeface="UD デジタル 教科書体 N-B" panose="02020700000000000000" pitchFamily="17" charset="-128"/>
              </a:rPr>
              <a:t>押してマイクを</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en-US" altLang="ja-JP" dirty="0">
                <a:latin typeface="UD デジタル 教科書体 N-B" panose="02020700000000000000" pitchFamily="17" charset="-128"/>
                <a:ea typeface="UD デジタル 教科書体 N-B" panose="02020700000000000000" pitchFamily="17" charset="-128"/>
              </a:rPr>
              <a:t>OFF</a:t>
            </a:r>
            <a:r>
              <a:rPr kumimoji="1" lang="ja-JP" altLang="en-US" dirty="0">
                <a:latin typeface="UD デジタル 教科書体 N-B" panose="02020700000000000000" pitchFamily="17" charset="-128"/>
                <a:ea typeface="UD デジタル 教科書体 N-B" panose="02020700000000000000" pitchFamily="17" charset="-128"/>
              </a:rPr>
              <a:t>に</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してください。</a:t>
            </a:r>
          </a:p>
        </p:txBody>
      </p:sp>
      <p:grpSp>
        <p:nvGrpSpPr>
          <p:cNvPr id="16" name="グループ化 15">
            <a:extLst>
              <a:ext uri="{FF2B5EF4-FFF2-40B4-BE49-F238E27FC236}">
                <a16:creationId xmlns:a16="http://schemas.microsoft.com/office/drawing/2014/main" id="{9161ECC4-E405-E761-E9D4-E76C98E3D751}"/>
              </a:ext>
            </a:extLst>
          </p:cNvPr>
          <p:cNvGrpSpPr/>
          <p:nvPr/>
        </p:nvGrpSpPr>
        <p:grpSpPr>
          <a:xfrm>
            <a:off x="9124405" y="2323414"/>
            <a:ext cx="717547" cy="981819"/>
            <a:chOff x="9124405" y="2357305"/>
            <a:chExt cx="717547" cy="981819"/>
          </a:xfrm>
        </p:grpSpPr>
        <p:sp>
          <p:nvSpPr>
            <p:cNvPr id="14" name="矢印: 左 13">
              <a:extLst>
                <a:ext uri="{FF2B5EF4-FFF2-40B4-BE49-F238E27FC236}">
                  <a16:creationId xmlns:a16="http://schemas.microsoft.com/office/drawing/2014/main" id="{9AD456B5-D1D8-499E-9FA7-089DC7623AB7}"/>
                </a:ext>
              </a:extLst>
            </p:cNvPr>
            <p:cNvSpPr/>
            <p:nvPr/>
          </p:nvSpPr>
          <p:spPr>
            <a:xfrm rot="18464093">
              <a:off x="9034689" y="2927969"/>
              <a:ext cx="500871" cy="321439"/>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dirty="0"/>
            </a:p>
          </p:txBody>
        </p:sp>
        <p:sp>
          <p:nvSpPr>
            <p:cNvPr id="12" name="正方形/長方形 11">
              <a:extLst>
                <a:ext uri="{FF2B5EF4-FFF2-40B4-BE49-F238E27FC236}">
                  <a16:creationId xmlns:a16="http://schemas.microsoft.com/office/drawing/2014/main" id="{5246BDEC-E33E-7BF3-B0B9-09913284052B}"/>
                </a:ext>
              </a:extLst>
            </p:cNvPr>
            <p:cNvSpPr/>
            <p:nvPr/>
          </p:nvSpPr>
          <p:spPr>
            <a:xfrm>
              <a:off x="9444751" y="2357305"/>
              <a:ext cx="397201" cy="4281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 name="四角形: 角を丸くする 2">
            <a:hlinkClick r:id="" action="ppaction://hlinkshowjump?jump=firstslide"/>
            <a:extLst>
              <a:ext uri="{FF2B5EF4-FFF2-40B4-BE49-F238E27FC236}">
                <a16:creationId xmlns:a16="http://schemas.microsoft.com/office/drawing/2014/main" id="{ECF3084E-9218-F93C-1E55-CF756D045F2F}"/>
              </a:ext>
            </a:extLst>
          </p:cNvPr>
          <p:cNvSpPr/>
          <p:nvPr/>
        </p:nvSpPr>
        <p:spPr>
          <a:xfrm>
            <a:off x="10455564" y="6003636"/>
            <a:ext cx="1050636" cy="554180"/>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dirty="0">
                <a:solidFill>
                  <a:schemeClr val="tx1"/>
                </a:solidFill>
                <a:latin typeface="UD デジタル 教科書体 N-B" panose="02020700000000000000" pitchFamily="17" charset="-128"/>
                <a:ea typeface="UD デジタル 教科書体 N-B" panose="02020700000000000000" pitchFamily="17" charset="-128"/>
              </a:rPr>
              <a:t>へ</a:t>
            </a:r>
          </a:p>
        </p:txBody>
      </p:sp>
      <p:sp>
        <p:nvSpPr>
          <p:cNvPr id="8" name="四角形: 角を丸くする 7">
            <a:hlinkClick r:id="rId3" action="ppaction://hlinksldjump"/>
            <a:extLst>
              <a:ext uri="{FF2B5EF4-FFF2-40B4-BE49-F238E27FC236}">
                <a16:creationId xmlns:a16="http://schemas.microsoft.com/office/drawing/2014/main" id="{63519F52-D44F-CA3F-02AC-497BC00859AB}"/>
              </a:ext>
            </a:extLst>
          </p:cNvPr>
          <p:cNvSpPr/>
          <p:nvPr/>
        </p:nvSpPr>
        <p:spPr>
          <a:xfrm>
            <a:off x="6831446" y="6204093"/>
            <a:ext cx="2964872" cy="38085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【5】</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オンライン授業</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TOP</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へ</a:t>
            </a:r>
          </a:p>
        </p:txBody>
      </p:sp>
      <p:pic>
        <p:nvPicPr>
          <p:cNvPr id="17" name="図 16">
            <a:extLst>
              <a:ext uri="{FF2B5EF4-FFF2-40B4-BE49-F238E27FC236}">
                <a16:creationId xmlns:a16="http://schemas.microsoft.com/office/drawing/2014/main" id="{A48A0400-D393-A836-6467-56E62D5F0EDE}"/>
              </a:ext>
            </a:extLst>
          </p:cNvPr>
          <p:cNvPicPr>
            <a:picLocks noChangeAspect="1"/>
          </p:cNvPicPr>
          <p:nvPr/>
        </p:nvPicPr>
        <p:blipFill>
          <a:blip r:embed="rId4"/>
          <a:stretch>
            <a:fillRect/>
          </a:stretch>
        </p:blipFill>
        <p:spPr>
          <a:xfrm>
            <a:off x="6651363" y="4378269"/>
            <a:ext cx="438211" cy="428685"/>
          </a:xfrm>
          <a:prstGeom prst="rect">
            <a:avLst/>
          </a:prstGeom>
          <a:ln>
            <a:solidFill>
              <a:schemeClr val="tx1"/>
            </a:solidFill>
          </a:ln>
        </p:spPr>
      </p:pic>
      <p:pic>
        <p:nvPicPr>
          <p:cNvPr id="19" name="図 18">
            <a:extLst>
              <a:ext uri="{FF2B5EF4-FFF2-40B4-BE49-F238E27FC236}">
                <a16:creationId xmlns:a16="http://schemas.microsoft.com/office/drawing/2014/main" id="{8EE99433-7F9F-581E-4B13-55E8AF5D85B0}"/>
              </a:ext>
            </a:extLst>
          </p:cNvPr>
          <p:cNvPicPr>
            <a:picLocks noChangeAspect="1"/>
          </p:cNvPicPr>
          <p:nvPr/>
        </p:nvPicPr>
        <p:blipFill>
          <a:blip r:embed="rId5"/>
          <a:stretch>
            <a:fillRect/>
          </a:stretch>
        </p:blipFill>
        <p:spPr>
          <a:xfrm>
            <a:off x="7350023" y="3206566"/>
            <a:ext cx="1643256" cy="1807581"/>
          </a:xfrm>
          <a:prstGeom prst="rect">
            <a:avLst/>
          </a:prstGeom>
        </p:spPr>
      </p:pic>
      <p:sp>
        <p:nvSpPr>
          <p:cNvPr id="20" name="正方形/長方形 19">
            <a:extLst>
              <a:ext uri="{FF2B5EF4-FFF2-40B4-BE49-F238E27FC236}">
                <a16:creationId xmlns:a16="http://schemas.microsoft.com/office/drawing/2014/main" id="{7CE8AB1F-76F5-3403-3A35-E34E1627631A}"/>
              </a:ext>
            </a:extLst>
          </p:cNvPr>
          <p:cNvSpPr/>
          <p:nvPr/>
        </p:nvSpPr>
        <p:spPr>
          <a:xfrm>
            <a:off x="7389875" y="3429000"/>
            <a:ext cx="1104221" cy="3414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矢印: 左 20">
            <a:extLst>
              <a:ext uri="{FF2B5EF4-FFF2-40B4-BE49-F238E27FC236}">
                <a16:creationId xmlns:a16="http://schemas.microsoft.com/office/drawing/2014/main" id="{890AF92E-4DB4-B159-86F5-9E71AC94D6D5}"/>
              </a:ext>
            </a:extLst>
          </p:cNvPr>
          <p:cNvSpPr/>
          <p:nvPr/>
        </p:nvSpPr>
        <p:spPr>
          <a:xfrm rot="18464093">
            <a:off x="6859065" y="3913651"/>
            <a:ext cx="500871" cy="321439"/>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45045476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ultureName xmlns="c570fdc7-f7e6-43b0-9608-61cd7ee91f1b" xsi:nil="true"/>
    <Distribution_Groups xmlns="c570fdc7-f7e6-43b0-9608-61cd7ee91f1b" xsi:nil="true"/>
    <IsNotebookLocked xmlns="c570fdc7-f7e6-43b0-9608-61cd7ee91f1b" xsi:nil="true"/>
    <Teams_Channel_Section_Location xmlns="c570fdc7-f7e6-43b0-9608-61cd7ee91f1b" xsi:nil="true"/>
    <Has_Teacher_Only_SectionGroup xmlns="c570fdc7-f7e6-43b0-9608-61cd7ee91f1b" xsi:nil="true"/>
    <Owner xmlns="c570fdc7-f7e6-43b0-9608-61cd7ee91f1b">
      <UserInfo>
        <DisplayName/>
        <AccountId xsi:nil="true"/>
        <AccountType/>
      </UserInfo>
    </Owner>
    <Invited_Teachers xmlns="c570fdc7-f7e6-43b0-9608-61cd7ee91f1b" xsi:nil="true"/>
    <NotebookType xmlns="c570fdc7-f7e6-43b0-9608-61cd7ee91f1b" xsi:nil="true"/>
    <Is_Collaboration_Space_Locked xmlns="c570fdc7-f7e6-43b0-9608-61cd7ee91f1b" xsi:nil="true"/>
    <Math_Settings xmlns="c570fdc7-f7e6-43b0-9608-61cd7ee91f1b" xsi:nil="true"/>
    <Self_Registration_Enabled xmlns="c570fdc7-f7e6-43b0-9608-61cd7ee91f1b" xsi:nil="true"/>
    <LMS_Mappings xmlns="c570fdc7-f7e6-43b0-9608-61cd7ee91f1b" xsi:nil="true"/>
    <Invited_Students xmlns="c570fdc7-f7e6-43b0-9608-61cd7ee91f1b" xsi:nil="true"/>
    <DefaultSectionNames xmlns="c570fdc7-f7e6-43b0-9608-61cd7ee91f1b" xsi:nil="true"/>
    <Templates xmlns="c570fdc7-f7e6-43b0-9608-61cd7ee91f1b" xsi:nil="true"/>
    <FolderType xmlns="c570fdc7-f7e6-43b0-9608-61cd7ee91f1b" xsi:nil="true"/>
    <Teachers xmlns="c570fdc7-f7e6-43b0-9608-61cd7ee91f1b">
      <UserInfo>
        <DisplayName/>
        <AccountId xsi:nil="true"/>
        <AccountType/>
      </UserInfo>
    </Teachers>
    <Students xmlns="c570fdc7-f7e6-43b0-9608-61cd7ee91f1b">
      <UserInfo>
        <DisplayName/>
        <AccountId xsi:nil="true"/>
        <AccountType/>
      </UserInfo>
    </Students>
    <Student_Groups xmlns="c570fdc7-f7e6-43b0-9608-61cd7ee91f1b">
      <UserInfo>
        <DisplayName/>
        <AccountId xsi:nil="true"/>
        <AccountType/>
      </UserInfo>
    </Student_Groups>
    <AppVersion xmlns="c570fdc7-f7e6-43b0-9608-61cd7ee91f1b" xsi:nil="true"/>
    <TeamsChannelId xmlns="c570fdc7-f7e6-43b0-9608-61cd7ee91f1b" xsi:nil="true"/>
    <TaxCatchAll xmlns="c66bf551-06e5-4dee-8b58-105b244c2330" xsi:nil="true"/>
    <lcf76f155ced4ddcb4097134ff3c332f xmlns="c570fdc7-f7e6-43b0-9608-61cd7ee91f1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959E180E0C0AC46812B13BB3CD22DF9" ma:contentTypeVersion="30" ma:contentTypeDescription="新しいドキュメントを作成します。" ma:contentTypeScope="" ma:versionID="1b2bd6d07c526c74da1e3ed348f32676">
  <xsd:schema xmlns:xsd="http://www.w3.org/2001/XMLSchema" xmlns:xs="http://www.w3.org/2001/XMLSchema" xmlns:p="http://schemas.microsoft.com/office/2006/metadata/properties" xmlns:ns2="c570fdc7-f7e6-43b0-9608-61cd7ee91f1b" xmlns:ns3="c66bf551-06e5-4dee-8b58-105b244c2330" targetNamespace="http://schemas.microsoft.com/office/2006/metadata/properties" ma:root="true" ma:fieldsID="8ac646dd6398df9a9aaf948a500984fe" ns2:_="" ns3:_="">
    <xsd:import namespace="c570fdc7-f7e6-43b0-9608-61cd7ee91f1b"/>
    <xsd:import namespace="c66bf551-06e5-4dee-8b58-105b244c2330"/>
    <xsd:element name="properties">
      <xsd:complexType>
        <xsd:sequence>
          <xsd:element name="documentManagement">
            <xsd:complexType>
              <xsd:all>
                <xsd:element ref="ns2:MediaServiceMetadata" minOccurs="0"/>
                <xsd:element ref="ns2:MediaServiceFastMetadata"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Teams_Channel_Section_Location"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70fdc7-f7e6-43b0-9608-61cd7ee91f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CultureName" ma:index="12" nillable="true" ma:displayName="Culture Name" ma:internalName="CultureName">
      <xsd:simpleType>
        <xsd:restriction base="dms:Text"/>
      </xsd:simpleType>
    </xsd:element>
    <xsd:element name="AppVersion" ma:index="13" nillable="true" ma:displayName="App Version" ma:internalName="AppVersion">
      <xsd:simpleType>
        <xsd:restriction base="dms:Text"/>
      </xsd:simpleType>
    </xsd:element>
    <xsd:element name="TeamsChannelId" ma:index="14" nillable="true" ma:displayName="Teams Channel Id" ma:internalName="TeamsChannelId">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6" nillable="true" ma:displayName="Math Settings" ma:internalName="Math_Settings">
      <xsd:simpleType>
        <xsd:restriction base="dms:Text"/>
      </xsd:simpleType>
    </xsd:element>
    <xsd:element name="DefaultSectionNames" ma:index="17" nillable="true" ma:displayName="Default Section Names" ma:internalName="DefaultSectionNames">
      <xsd:simpleType>
        <xsd:restriction base="dms:Note">
          <xsd:maxLength value="255"/>
        </xsd:restriction>
      </xsd:simpleType>
    </xsd:element>
    <xsd:element name="Templates" ma:index="18" nillable="true" ma:displayName="Templates" ma:internalName="Templates">
      <xsd:simpleType>
        <xsd:restriction base="dms:Note">
          <xsd:maxLength value="255"/>
        </xsd:restriction>
      </xsd:simpleType>
    </xsd:element>
    <xsd:element name="Teachers" ma:index="19"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0"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1"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2" nillable="true" ma:displayName="Distribution Groups" ma:internalName="Distribution_Groups">
      <xsd:simpleType>
        <xsd:restriction base="dms:Note">
          <xsd:maxLength value="255"/>
        </xsd:restriction>
      </xsd:simpleType>
    </xsd:element>
    <xsd:element name="LMS_Mappings" ma:index="23" nillable="true" ma:displayName="LMS Mappings" ma:internalName="LMS_Mappings">
      <xsd:simpleType>
        <xsd:restriction base="dms:Note">
          <xsd:maxLength value="255"/>
        </xsd:restriction>
      </xsd:simpleType>
    </xsd:element>
    <xsd:element name="Invited_Teachers" ma:index="24" nillable="true" ma:displayName="Invited Teachers" ma:internalName="Invited_Teachers">
      <xsd:simpleType>
        <xsd:restriction base="dms:Note">
          <xsd:maxLength value="255"/>
        </xsd:restriction>
      </xsd:simpleType>
    </xsd:element>
    <xsd:element name="Invited_Students" ma:index="25" nillable="true" ma:displayName="Invited Students" ma:internalName="Invited_Students">
      <xsd:simpleType>
        <xsd:restriction base="dms:Note">
          <xsd:maxLength value="255"/>
        </xsd:restriction>
      </xsd:simpleType>
    </xsd:element>
    <xsd:element name="Self_Registration_Enabled" ma:index="26" nillable="true" ma:displayName="Self Registration Enabled" ma:internalName="Self_Registration_Enabled">
      <xsd:simpleType>
        <xsd:restriction base="dms:Boolean"/>
      </xsd:simpleType>
    </xsd:element>
    <xsd:element name="Has_Teacher_Only_SectionGroup" ma:index="27" nillable="true" ma:displayName="Has Teacher Only SectionGroup" ma:internalName="Has_Teacher_Only_SectionGroup">
      <xsd:simpleType>
        <xsd:restriction base="dms:Boolean"/>
      </xsd:simpleType>
    </xsd:element>
    <xsd:element name="Is_Collaboration_Space_Locked" ma:index="28" nillable="true" ma:displayName="Is Collaboration Space Locked" ma:internalName="Is_Collaboration_Space_Locked">
      <xsd:simpleType>
        <xsd:restriction base="dms:Boolean"/>
      </xsd:simpleType>
    </xsd:element>
    <xsd:element name="IsNotebookLocked" ma:index="29" nillable="true" ma:displayName="Is Notebook Locked" ma:internalName="IsNotebookLocked">
      <xsd:simpleType>
        <xsd:restriction base="dms:Boolean"/>
      </xsd:simpleType>
    </xsd:element>
    <xsd:element name="Teams_Channel_Section_Location" ma:index="30" nillable="true" ma:displayName="Teams Channel Section Location" ma:internalName="Teams_Channel_Section_Location">
      <xsd:simpleType>
        <xsd:restriction base="dms:Text"/>
      </xsd:simpleType>
    </xsd:element>
    <xsd:element name="lcf76f155ced4ddcb4097134ff3c332f" ma:index="32" nillable="true" ma:taxonomy="true" ma:internalName="lcf76f155ced4ddcb4097134ff3c332f" ma:taxonomyFieldName="MediaServiceImageTags" ma:displayName="画像タグ" ma:readOnly="false" ma:fieldId="{5cf76f15-5ced-4ddc-b409-7134ff3c332f}" ma:taxonomyMulti="true" ma:sspId="52334814-3fa7-4651-81d4-c42e5a8114ba" ma:termSetId="09814cd3-568e-fe90-9814-8d621ff8fb84" ma:anchorId="fba54fb3-c3e1-fe81-a776-ca4b69148c4d" ma:open="true" ma:isKeyword="false">
      <xsd:complexType>
        <xsd:sequence>
          <xsd:element ref="pc:Terms" minOccurs="0" maxOccurs="1"/>
        </xsd:sequence>
      </xsd:complexType>
    </xsd:element>
    <xsd:element name="MediaServiceDateTaken" ma:index="34" nillable="true" ma:displayName="MediaServiceDateTaken" ma:hidden="true" ma:indexed="true" ma:internalName="MediaServiceDateTaken" ma:readOnly="true">
      <xsd:simpleType>
        <xsd:restriction base="dms:Text"/>
      </xsd:simpleType>
    </xsd:element>
    <xsd:element name="MediaServiceOCR" ma:index="35" nillable="true" ma:displayName="Extracted Text" ma:internalName="MediaServiceOCR" ma:readOnly="true">
      <xsd:simpleType>
        <xsd:restriction base="dms:Note">
          <xsd:maxLength value="255"/>
        </xsd:restriction>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6bf551-06e5-4dee-8b58-105b244c2330" elementFormDefault="qualified">
    <xsd:import namespace="http://schemas.microsoft.com/office/2006/documentManagement/types"/>
    <xsd:import namespace="http://schemas.microsoft.com/office/infopath/2007/PartnerControls"/>
    <xsd:element name="TaxCatchAll" ma:index="33" nillable="true" ma:displayName="Taxonomy Catch All Column" ma:hidden="true" ma:list="{8082263b-f1e9-45b4-bd2e-02fc6ed97fc3}" ma:internalName="TaxCatchAll" ma:showField="CatchAllData" ma:web="c66bf551-06e5-4dee-8b58-105b244c23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A1542A-CEFB-4057-B5A5-7A981CFBB52E}">
  <ds:schemaRefs>
    <ds:schemaRef ds:uri="http://schemas.microsoft.com/sharepoint/v3/contenttype/forms"/>
  </ds:schemaRefs>
</ds:datastoreItem>
</file>

<file path=customXml/itemProps2.xml><?xml version="1.0" encoding="utf-8"?>
<ds:datastoreItem xmlns:ds="http://schemas.openxmlformats.org/officeDocument/2006/customXml" ds:itemID="{70B51E4A-5101-416F-AF47-6B08535C0DC1}">
  <ds:schemaRefs>
    <ds:schemaRef ds:uri="http://schemas.microsoft.com/office/2006/metadata/properties"/>
    <ds:schemaRef ds:uri="c66bf551-06e5-4dee-8b58-105b244c2330"/>
    <ds:schemaRef ds:uri="http://schemas.microsoft.com/office/infopath/2007/PartnerControls"/>
    <ds:schemaRef ds:uri="http://purl.org/dc/dcmitype/"/>
    <ds:schemaRef ds:uri="http://schemas.microsoft.com/office/2006/documentManagement/types"/>
    <ds:schemaRef ds:uri="http://purl.org/dc/terms/"/>
    <ds:schemaRef ds:uri="c570fdc7-f7e6-43b0-9608-61cd7ee91f1b"/>
    <ds:schemaRef ds:uri="http://purl.org/dc/elements/1.1/"/>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AF7E1FB-61B2-4B9C-815F-6B2D6BCAA342}">
  <ds:schemaRefs>
    <ds:schemaRef ds:uri="c570fdc7-f7e6-43b0-9608-61cd7ee91f1b"/>
    <ds:schemaRef ds:uri="c66bf551-06e5-4dee-8b58-105b244c233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5002</TotalTime>
  <Words>16291</Words>
  <Application>Microsoft Office PowerPoint</Application>
  <PresentationFormat>ワイド画面</PresentationFormat>
  <Paragraphs>2199</Paragraphs>
  <Slides>163</Slides>
  <Notes>17</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163</vt:i4>
      </vt:variant>
    </vt:vector>
  </HeadingPairs>
  <TitlesOfParts>
    <vt:vector size="169" baseType="lpstr">
      <vt:lpstr>UD デジタル 教科書体 N-B</vt:lpstr>
      <vt:lpstr>UD デジタル 教科書体 NK-B</vt:lpstr>
      <vt:lpstr>游ゴシック</vt:lpstr>
      <vt:lpstr>游ゴシック Light</vt:lpstr>
      <vt:lpstr>Arial</vt:lpstr>
      <vt:lpstr>Office テーマ</vt:lpstr>
      <vt:lpstr>Teamsの使い方 簡易版マニュアル</vt:lpstr>
      <vt:lpstr>PowerPoint プレゼンテーション</vt:lpstr>
      <vt:lpstr>【０】Teamsとは？</vt:lpstr>
      <vt:lpstr>Teamsとは？</vt:lpstr>
      <vt:lpstr>Teamsの特徴①</vt:lpstr>
      <vt:lpstr>Teamsの初期設定①</vt:lpstr>
      <vt:lpstr>Teamsの初期設定②</vt:lpstr>
      <vt:lpstr>Teamsの初期設定③</vt:lpstr>
      <vt:lpstr>【１】チームの作成</vt:lpstr>
      <vt:lpstr>チームの作成①</vt:lpstr>
      <vt:lpstr>チームの作成②　～チームの種類～</vt:lpstr>
      <vt:lpstr>チームの作成③　～チームの種類～</vt:lpstr>
      <vt:lpstr>チームの作成④　～チームの種類～</vt:lpstr>
      <vt:lpstr>チームの作成⑤　～チーム名の校内ルール～</vt:lpstr>
      <vt:lpstr>チームの作成⑥　～メンバーの追加～</vt:lpstr>
      <vt:lpstr>チームの作成⑦　　～チームの種類とは？～</vt:lpstr>
      <vt:lpstr>チームの作成⑧　～既存チームを参照～</vt:lpstr>
      <vt:lpstr>【２】チームの管理 チャネル設定・タグの設定</vt:lpstr>
      <vt:lpstr>チームの管理</vt:lpstr>
      <vt:lpstr>チャネルの作成①</vt:lpstr>
      <vt:lpstr>チャネルの作成②　～プライベートチャネル</vt:lpstr>
      <vt:lpstr>チャネルの管理</vt:lpstr>
      <vt:lpstr>Teamsのチーム設定について①</vt:lpstr>
      <vt:lpstr>Teamsのチーム設定について②</vt:lpstr>
      <vt:lpstr>Teamsのチーム設定について③</vt:lpstr>
      <vt:lpstr>タグの設定</vt:lpstr>
      <vt:lpstr>タグの編集や追加</vt:lpstr>
      <vt:lpstr>メンバーの登録内容を変更する場合</vt:lpstr>
      <vt:lpstr>【３】 メッセージの送信と管理</vt:lpstr>
      <vt:lpstr>メッセージを送る①</vt:lpstr>
      <vt:lpstr>メッセージを送る②</vt:lpstr>
      <vt:lpstr>メッセージを送る③</vt:lpstr>
      <vt:lpstr>メッセージを送る④</vt:lpstr>
      <vt:lpstr>メッセージを送る⑤</vt:lpstr>
      <vt:lpstr>メッセージの修正</vt:lpstr>
      <vt:lpstr>メッセージに対するリアクション</vt:lpstr>
      <vt:lpstr>時間を指定してメッセージを送信</vt:lpstr>
      <vt:lpstr>メッセージの配信オプションの設定</vt:lpstr>
      <vt:lpstr>【４】ファイルを共有する</vt:lpstr>
      <vt:lpstr>添付ファイルを送る（＝ファイルを共有する）</vt:lpstr>
      <vt:lpstr>ファイルの共有①</vt:lpstr>
      <vt:lpstr>ファイルの共有②</vt:lpstr>
      <vt:lpstr>ファイルの共有③</vt:lpstr>
      <vt:lpstr>ファイルの共有④</vt:lpstr>
      <vt:lpstr>【５】オンライン授業</vt:lpstr>
      <vt:lpstr>オンライン授業（会議）について</vt:lpstr>
      <vt:lpstr>PowerPoint プレゼンテーション</vt:lpstr>
      <vt:lpstr>【5-1】 自分が会議の開催者となるとき</vt:lpstr>
      <vt:lpstr>オンライン授業（会議）を設定①</vt:lpstr>
      <vt:lpstr>オンライン授業　今すぐ会議をするとき(1)</vt:lpstr>
      <vt:lpstr>オンライン授業　今すぐ会議をするとき(2)</vt:lpstr>
      <vt:lpstr>オンライン授業　今すぐ会議をするとき(3)</vt:lpstr>
      <vt:lpstr>オンライン授業　今すぐ会議をするとき(４)</vt:lpstr>
      <vt:lpstr>オンライン授業　今すぐ会議をするとき(５)</vt:lpstr>
      <vt:lpstr>オンライン授業　今すぐ会議をするとき(６)</vt:lpstr>
      <vt:lpstr>オンライン授業　今すぐ会議をするとき(７)</vt:lpstr>
      <vt:lpstr>オンライン授業　今すぐ会議をするとき(８)</vt:lpstr>
      <vt:lpstr>オンライン授業　今すぐ会議をするとき(９)</vt:lpstr>
      <vt:lpstr>【5-2】他の人が開催する会議の 　　　参加者となるとき</vt:lpstr>
      <vt:lpstr>他の人が開催した会議に参加するときは参加前に設定をする①</vt:lpstr>
      <vt:lpstr>他の人が開催した会議に参加するときは参加前に設定をする②</vt:lpstr>
      <vt:lpstr>他の人が開催した会議に参加するときは参加前に設定をする③</vt:lpstr>
      <vt:lpstr>他の人が開催した会議に参加するときは参加前に設定をする④</vt:lpstr>
      <vt:lpstr>他の人が開催した会議に参加するときは参加前に設定をする⑤</vt:lpstr>
      <vt:lpstr>【5-3】会議開催中に使う機能</vt:lpstr>
      <vt:lpstr>参加者を確認するとき</vt:lpstr>
      <vt:lpstr>簡単に出欠をとる方法</vt:lpstr>
      <vt:lpstr>カメラ・マイクのONとOFFの切り替え</vt:lpstr>
      <vt:lpstr>画面共有（パソコンの画面を提示するとき）①</vt:lpstr>
      <vt:lpstr>画面共有（パソコンの画面を提示するとき）②</vt:lpstr>
      <vt:lpstr>画面共有（パソコンの画面を提示するとき）③</vt:lpstr>
      <vt:lpstr>画面共有（パソコンの画面を提示するとき）④</vt:lpstr>
      <vt:lpstr>画面共有（パソコンの画面を提示するとき）⑤</vt:lpstr>
      <vt:lpstr>画面共有（パソコンの画面を提示するとき）⑥</vt:lpstr>
      <vt:lpstr>画面共有（パソコンの画面を提示するとき）⑦</vt:lpstr>
      <vt:lpstr>画面共有（パソコンの画面を提示するとき）⑧</vt:lpstr>
      <vt:lpstr>Powerpoint liveの操作画面</vt:lpstr>
      <vt:lpstr>画面共有（パソコンの画面を提示するとき）⑨</vt:lpstr>
      <vt:lpstr>オンライン授業（会議）を終了するとき</vt:lpstr>
      <vt:lpstr>【5-4】 会議参加者として使う機能</vt:lpstr>
      <vt:lpstr>会議に参加しているときに使う機能①挙手とリアクション</vt:lpstr>
      <vt:lpstr>会議に参加しているときに使う機能②会議中にメッセージ送信</vt:lpstr>
      <vt:lpstr>会議に参加しているときに使う機能②会議中に質問</vt:lpstr>
      <vt:lpstr>【 5-5 】会議終了後に使う機能</vt:lpstr>
      <vt:lpstr>終了後に参加の程度を調べる方法</vt:lpstr>
      <vt:lpstr>会議参加者の状況を見るとき</vt:lpstr>
      <vt:lpstr>【5-6】 会議（オンライン授業）の 事前予約</vt:lpstr>
      <vt:lpstr>オンライン授業（会議）の予約①</vt:lpstr>
      <vt:lpstr>オンライン授業（会議）の予約②</vt:lpstr>
      <vt:lpstr>オンライン授業（会議）の予約③</vt:lpstr>
      <vt:lpstr>オンライン授業（会議）の予約③</vt:lpstr>
      <vt:lpstr>オンライン授業はカレンダーから入ることが可能</vt:lpstr>
      <vt:lpstr>【5-7】会議の録画と文字起こし</vt:lpstr>
      <vt:lpstr>オンライン会議（授業）の録画①</vt:lpstr>
      <vt:lpstr>オンライン会議（授業）の録画②</vt:lpstr>
      <vt:lpstr>オンライン会議（授業）の文字起こし①</vt:lpstr>
      <vt:lpstr>オンライン会議（授業）の文字起こし②</vt:lpstr>
      <vt:lpstr>【5-8】会議で困ったとき</vt:lpstr>
      <vt:lpstr>生徒のマイクを強制ミュートする方法</vt:lpstr>
      <vt:lpstr>PCから音が出ないとき</vt:lpstr>
      <vt:lpstr>【６】 Teamsチャネルのタブ</vt:lpstr>
      <vt:lpstr>タブの追加方法</vt:lpstr>
      <vt:lpstr>追加タブの使用例１</vt:lpstr>
      <vt:lpstr>追加タブの使用例２</vt:lpstr>
      <vt:lpstr>【７】 Teamsでグループワーク 　ブレイクアウトルーム</vt:lpstr>
      <vt:lpstr>Teamsでグループワーク</vt:lpstr>
      <vt:lpstr>オンライン授業でのルーム分け（グループ分け活動）</vt:lpstr>
      <vt:lpstr>ブレイクアウトルームの作成（自動割り当て）</vt:lpstr>
      <vt:lpstr>ブレイクアウトルームの作成（手動割り当て）</vt:lpstr>
      <vt:lpstr>ブレイクアウトルーム開催中に行えること①</vt:lpstr>
      <vt:lpstr>ブレイクアウトルーム開催中に行えること②</vt:lpstr>
      <vt:lpstr>ブレイクアウトルーム開催中に行えること③</vt:lpstr>
      <vt:lpstr>ブレイクアウトルーム開催中に行えること④</vt:lpstr>
      <vt:lpstr>ブレイクアウトルーム開催中に行えること⑤</vt:lpstr>
      <vt:lpstr>ブレイクアウトルーム開催中に行えること⑥</vt:lpstr>
      <vt:lpstr>ブレイクアウトルーム開催中に行えること⑥</vt:lpstr>
      <vt:lpstr>ブレイクアウトルーム終了後に行えること①</vt:lpstr>
      <vt:lpstr>ブレイクアウトルーム終了後に行えること②</vt:lpstr>
      <vt:lpstr>【８】 Teamsでアンケート</vt:lpstr>
      <vt:lpstr>「Polls」を用いたアンケート</vt:lpstr>
      <vt:lpstr>Formsを用いたアンケート</vt:lpstr>
      <vt:lpstr>【９】Teamsの課題機能</vt:lpstr>
      <vt:lpstr>Microsoft Teamsの「課題」機能</vt:lpstr>
      <vt:lpstr>課題を作成する①</vt:lpstr>
      <vt:lpstr>課題を作成する②</vt:lpstr>
      <vt:lpstr>課題を作成する③　～「添付」の利用～</vt:lpstr>
      <vt:lpstr>課題を作成する④　OneNoteでの利用</vt:lpstr>
      <vt:lpstr>課題を作成する⑤　音読の練習</vt:lpstr>
      <vt:lpstr>課題を作成する⑥　音読の練習</vt:lpstr>
      <vt:lpstr>課題を作成する⑦　音読の練習</vt:lpstr>
      <vt:lpstr>課題を作成する⑧　音読の練習</vt:lpstr>
      <vt:lpstr>課題を作成する⑧　検索の練習</vt:lpstr>
      <vt:lpstr>課題の設定画面①</vt:lpstr>
      <vt:lpstr>課題の設定画面②</vt:lpstr>
      <vt:lpstr>課題の設定画面③</vt:lpstr>
      <vt:lpstr>提出された課題を見る・採点する</vt:lpstr>
      <vt:lpstr>課題の内容や設定の変更</vt:lpstr>
      <vt:lpstr>課題の成績処理①</vt:lpstr>
      <vt:lpstr>課題の成績処理②</vt:lpstr>
      <vt:lpstr>課題の成績処理③</vt:lpstr>
      <vt:lpstr>課題の成績処理④</vt:lpstr>
      <vt:lpstr>【10】 Teamsの クラスノートブック機能</vt:lpstr>
      <vt:lpstr>Teamsと連動したクラスノートブック（OneNote）の活用</vt:lpstr>
      <vt:lpstr>クラスノートブック（OneNote）の設定①</vt:lpstr>
      <vt:lpstr>クラスノートブック（OneNote）の設定②</vt:lpstr>
      <vt:lpstr>【11】 Teamsを授業で用いる</vt:lpstr>
      <vt:lpstr>Teamsを授業で用いる①</vt:lpstr>
      <vt:lpstr>Teamsを授業で用いる②</vt:lpstr>
      <vt:lpstr>Teamsを授業で用いる③</vt:lpstr>
      <vt:lpstr>Teamsを授業で用いる④</vt:lpstr>
      <vt:lpstr>【12】 Teamsのその他の機能</vt:lpstr>
      <vt:lpstr>ホームページ</vt:lpstr>
      <vt:lpstr>Insights</vt:lpstr>
      <vt:lpstr>【13】 トラブルシューティング</vt:lpstr>
      <vt:lpstr>トラブルシューティング①</vt:lpstr>
      <vt:lpstr>トラブルシューティング②</vt:lpstr>
      <vt:lpstr>トラブルシューティング③</vt:lpstr>
      <vt:lpstr>トラブルシューティング④</vt:lpstr>
      <vt:lpstr>トラブルシューティング⑤</vt:lpstr>
      <vt:lpstr>トラブルシューティング⑥</vt:lpstr>
      <vt:lpstr>【14】付録 　用語集・参考リンク</vt:lpstr>
      <vt:lpstr>用語集</vt:lpstr>
      <vt:lpstr>参考となるリンク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Teamsとは？</dc:title>
  <cp:lastModifiedBy>的場 由樹</cp:lastModifiedBy>
  <cp:revision>28</cp:revision>
  <dcterms:created xsi:type="dcterms:W3CDTF">2023-01-08T01:07:09Z</dcterms:created>
  <dcterms:modified xsi:type="dcterms:W3CDTF">2025-04-07T08:47:57Z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0x0101008959E180E0C0AC46812B13BB3CD22DF9</vt:lpwstr>
  </property>
  <property fmtid="{D5CDD505-2E9C-101B-9397-08002B2CF9AE}" pid="3" name="MediaServiceImageTags">
    <vt:lpwstr/>
  </property>
</Properties>
</file>