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44" r:id="rId2"/>
    <p:sldMasterId id="2147483756" r:id="rId3"/>
    <p:sldMasterId id="2147483768" r:id="rId4"/>
    <p:sldMasterId id="2147483804" r:id="rId5"/>
  </p:sldMasterIdLst>
  <p:notesMasterIdLst>
    <p:notesMasterId r:id="rId75"/>
  </p:notesMasterIdLst>
  <p:sldIdLst>
    <p:sldId id="256" r:id="rId6"/>
    <p:sldId id="1236" r:id="rId7"/>
    <p:sldId id="1245" r:id="rId8"/>
    <p:sldId id="1246" r:id="rId9"/>
    <p:sldId id="1247" r:id="rId10"/>
    <p:sldId id="1273" r:id="rId11"/>
    <p:sldId id="1274" r:id="rId12"/>
    <p:sldId id="1286" r:id="rId13"/>
    <p:sldId id="1251" r:id="rId14"/>
    <p:sldId id="1271" r:id="rId15"/>
    <p:sldId id="1272" r:id="rId16"/>
    <p:sldId id="1288" r:id="rId17"/>
    <p:sldId id="1329" r:id="rId18"/>
    <p:sldId id="1330" r:id="rId19"/>
    <p:sldId id="1331" r:id="rId20"/>
    <p:sldId id="1333" r:id="rId21"/>
    <p:sldId id="1291" r:id="rId22"/>
    <p:sldId id="1295" r:id="rId23"/>
    <p:sldId id="1296" r:id="rId24"/>
    <p:sldId id="1297" r:id="rId25"/>
    <p:sldId id="1321" r:id="rId26"/>
    <p:sldId id="1322" r:id="rId27"/>
    <p:sldId id="1323" r:id="rId28"/>
    <p:sldId id="1324" r:id="rId29"/>
    <p:sldId id="1279" r:id="rId30"/>
    <p:sldId id="1280" r:id="rId31"/>
    <p:sldId id="1281" r:id="rId32"/>
    <p:sldId id="1287" r:id="rId33"/>
    <p:sldId id="1325" r:id="rId34"/>
    <p:sldId id="1326" r:id="rId35"/>
    <p:sldId id="1327" r:id="rId36"/>
    <p:sldId id="1328" r:id="rId37"/>
    <p:sldId id="1248" r:id="rId38"/>
    <p:sldId id="1262" r:id="rId39"/>
    <p:sldId id="1265" r:id="rId40"/>
    <p:sldId id="1284" r:id="rId41"/>
    <p:sldId id="1335" r:id="rId42"/>
    <p:sldId id="1336" r:id="rId43"/>
    <p:sldId id="1022" r:id="rId44"/>
    <p:sldId id="1337" r:id="rId45"/>
    <p:sldId id="984" r:id="rId46"/>
    <p:sldId id="1261" r:id="rId47"/>
    <p:sldId id="1264" r:id="rId48"/>
    <p:sldId id="1283" r:id="rId49"/>
    <p:sldId id="1306" r:id="rId50"/>
    <p:sldId id="1307" r:id="rId51"/>
    <p:sldId id="1310" r:id="rId52"/>
    <p:sldId id="1311" r:id="rId53"/>
    <p:sldId id="1255" r:id="rId54"/>
    <p:sldId id="1275" r:id="rId55"/>
    <p:sldId id="1276" r:id="rId56"/>
    <p:sldId id="1320" r:id="rId57"/>
    <p:sldId id="1254" r:id="rId58"/>
    <p:sldId id="1269" r:id="rId59"/>
    <p:sldId id="1270" r:id="rId60"/>
    <p:sldId id="1289" r:id="rId61"/>
    <p:sldId id="1260" r:id="rId62"/>
    <p:sldId id="1267" r:id="rId63"/>
    <p:sldId id="1268" r:id="rId64"/>
    <p:sldId id="1290" r:id="rId65"/>
    <p:sldId id="1249" r:id="rId66"/>
    <p:sldId id="1263" r:id="rId67"/>
    <p:sldId id="1266" r:id="rId68"/>
    <p:sldId id="1285" r:id="rId69"/>
    <p:sldId id="1298" r:id="rId70"/>
    <p:sldId id="1303" r:id="rId71"/>
    <p:sldId id="1304" r:id="rId72"/>
    <p:sldId id="1305" r:id="rId73"/>
    <p:sldId id="1277" r:id="rId74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FF"/>
    <a:srgbClr val="FFD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09" autoAdjust="0"/>
    <p:restoredTop sz="94641" autoAdjust="0"/>
  </p:normalViewPr>
  <p:slideViewPr>
    <p:cSldViewPr snapToGrid="0">
      <p:cViewPr varScale="1">
        <p:scale>
          <a:sx n="81" d="100"/>
          <a:sy n="81" d="100"/>
        </p:scale>
        <p:origin x="22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26ED5-9BF0-4721-A6D7-C39BDC18DCE6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BF223-4756-4A77-A77C-D1663EF308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5050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6127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40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7176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357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596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35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9363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9873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03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7042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87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9631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414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017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127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721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12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922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857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3466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096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350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315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424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374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221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06575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1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2" indent="0" algn="ctr">
              <a:buNone/>
              <a:defRPr sz="1500"/>
            </a:lvl2pPr>
            <a:lvl3pPr marL="685805" indent="0" algn="ctr">
              <a:buNone/>
              <a:defRPr sz="1350"/>
            </a:lvl3pPr>
            <a:lvl4pPr marL="1028706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4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7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6724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433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8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666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8176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7"/>
            <a:ext cx="5915025" cy="1767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2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2" indent="0">
              <a:buNone/>
              <a:defRPr sz="1500" b="1"/>
            </a:lvl2pPr>
            <a:lvl3pPr marL="685805" indent="0">
              <a:buNone/>
              <a:defRPr sz="1350" b="1"/>
            </a:lvl3pPr>
            <a:lvl4pPr marL="1028706" indent="0">
              <a:buNone/>
              <a:defRPr sz="1200" b="1"/>
            </a:lvl4pPr>
            <a:lvl5pPr marL="1371609" indent="0">
              <a:buNone/>
              <a:defRPr sz="1200" b="1"/>
            </a:lvl5pPr>
            <a:lvl6pPr marL="1714511" indent="0">
              <a:buNone/>
              <a:defRPr sz="1200" b="1"/>
            </a:lvl6pPr>
            <a:lvl7pPr marL="2057414" indent="0">
              <a:buNone/>
              <a:defRPr sz="1200" b="1"/>
            </a:lvl7pPr>
            <a:lvl8pPr marL="2400316" indent="0">
              <a:buNone/>
              <a:defRPr sz="1200" b="1"/>
            </a:lvl8pPr>
            <a:lvl9pPr marL="2743217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241552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2" indent="0">
              <a:buNone/>
              <a:defRPr sz="1500" b="1"/>
            </a:lvl2pPr>
            <a:lvl3pPr marL="685805" indent="0">
              <a:buNone/>
              <a:defRPr sz="1350" b="1"/>
            </a:lvl3pPr>
            <a:lvl4pPr marL="1028706" indent="0">
              <a:buNone/>
              <a:defRPr sz="1200" b="1"/>
            </a:lvl4pPr>
            <a:lvl5pPr marL="1371609" indent="0">
              <a:buNone/>
              <a:defRPr sz="1200" b="1"/>
            </a:lvl5pPr>
            <a:lvl6pPr marL="1714511" indent="0">
              <a:buNone/>
              <a:defRPr sz="1200" b="1"/>
            </a:lvl6pPr>
            <a:lvl7pPr marL="2057414" indent="0">
              <a:buNone/>
              <a:defRPr sz="1200" b="1"/>
            </a:lvl7pPr>
            <a:lvl8pPr marL="2400316" indent="0">
              <a:buNone/>
              <a:defRPr sz="1200" b="1"/>
            </a:lvl8pPr>
            <a:lvl9pPr marL="2743217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340100"/>
            <a:ext cx="2915543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478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87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3621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02233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1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2" indent="0">
              <a:buNone/>
              <a:defRPr sz="1050"/>
            </a:lvl2pPr>
            <a:lvl3pPr marL="685805" indent="0">
              <a:buNone/>
              <a:defRPr sz="900"/>
            </a:lvl3pPr>
            <a:lvl4pPr marL="1028706" indent="0">
              <a:buNone/>
              <a:defRPr sz="750"/>
            </a:lvl4pPr>
            <a:lvl5pPr marL="1371609" indent="0">
              <a:buNone/>
              <a:defRPr sz="750"/>
            </a:lvl5pPr>
            <a:lvl6pPr marL="1714511" indent="0">
              <a:buNone/>
              <a:defRPr sz="750"/>
            </a:lvl6pPr>
            <a:lvl7pPr marL="2057414" indent="0">
              <a:buNone/>
              <a:defRPr sz="750"/>
            </a:lvl7pPr>
            <a:lvl8pPr marL="2400316" indent="0">
              <a:buNone/>
              <a:defRPr sz="750"/>
            </a:lvl8pPr>
            <a:lvl9pPr marL="2743217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4897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1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2" indent="0">
              <a:buNone/>
              <a:defRPr sz="2100"/>
            </a:lvl2pPr>
            <a:lvl3pPr marL="685805" indent="0">
              <a:buNone/>
              <a:defRPr sz="1800"/>
            </a:lvl3pPr>
            <a:lvl4pPr marL="1028706" indent="0">
              <a:buNone/>
              <a:defRPr sz="1500"/>
            </a:lvl4pPr>
            <a:lvl5pPr marL="1371609" indent="0">
              <a:buNone/>
              <a:defRPr sz="1500"/>
            </a:lvl5pPr>
            <a:lvl6pPr marL="1714511" indent="0">
              <a:buNone/>
              <a:defRPr sz="1500"/>
            </a:lvl6pPr>
            <a:lvl7pPr marL="2057414" indent="0">
              <a:buNone/>
              <a:defRPr sz="1500"/>
            </a:lvl7pPr>
            <a:lvl8pPr marL="2400316" indent="0">
              <a:buNone/>
              <a:defRPr sz="1500"/>
            </a:lvl8pPr>
            <a:lvl9pPr marL="2743217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2" indent="0">
              <a:buNone/>
              <a:defRPr sz="1050"/>
            </a:lvl2pPr>
            <a:lvl3pPr marL="685805" indent="0">
              <a:buNone/>
              <a:defRPr sz="900"/>
            </a:lvl3pPr>
            <a:lvl4pPr marL="1028706" indent="0">
              <a:buNone/>
              <a:defRPr sz="750"/>
            </a:lvl4pPr>
            <a:lvl5pPr marL="1371609" indent="0">
              <a:buNone/>
              <a:defRPr sz="750"/>
            </a:lvl5pPr>
            <a:lvl6pPr marL="1714511" indent="0">
              <a:buNone/>
              <a:defRPr sz="750"/>
            </a:lvl6pPr>
            <a:lvl7pPr marL="2057414" indent="0">
              <a:buNone/>
              <a:defRPr sz="750"/>
            </a:lvl7pPr>
            <a:lvl8pPr marL="2400316" indent="0">
              <a:buNone/>
              <a:defRPr sz="750"/>
            </a:lvl8pPr>
            <a:lvl9pPr marL="2743217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061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99191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8" y="486834"/>
            <a:ext cx="1478756" cy="77491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700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41196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4365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892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24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612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7843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2860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83736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557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5460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197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91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798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935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396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838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68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F7749-D9C8-4ABF-8542-E03DF7067BC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D8C9C-7C91-4B70-83C4-FB4F99115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20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375C6B-939E-4699-95E0-7CA4A55E935B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FA74B1-E1A4-41A2-A5DC-526825538C4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093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7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230C9-BE39-4A13-B91A-9A8460C07458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83FC1-CD67-4D99-AD8E-231A4B72E4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85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5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1" indent="-171451" algn="l" defTabSz="68580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3" indent="-171451" algn="l" defTabSz="6858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5" indent="-171451" algn="l" defTabSz="6858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8" indent="-171451" algn="l" defTabSz="6858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1" indent="-171451" algn="l" defTabSz="6858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62" indent="-171451" algn="l" defTabSz="6858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64" indent="-171451" algn="l" defTabSz="6858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67" indent="-171451" algn="l" defTabSz="6858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69" indent="-171451" algn="l" defTabSz="68580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2" algn="l" defTabSz="68580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5" algn="l" defTabSz="68580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6" algn="l" defTabSz="68580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9" algn="l" defTabSz="68580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1" algn="l" defTabSz="68580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14" algn="l" defTabSz="68580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16" algn="l" defTabSz="68580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17" algn="l" defTabSz="68580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DDC1-8264-464B-BCC9-EFE44A8D6825}" type="datetimeFigureOut">
              <a:rPr kumimoji="1" lang="ja-JP" altLang="en-US" smtClean="0"/>
              <a:t>2025/3/18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D529-0AB2-4808-ABF4-2B08AECA4A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37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22.png"/><Relationship Id="rId18" Type="http://schemas.openxmlformats.org/officeDocument/2006/relationships/audio" Target="../media/audio33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audio" Target="../media/audio30.wav"/><Relationship Id="rId17" Type="http://schemas.openxmlformats.org/officeDocument/2006/relationships/image" Target="../media/image24.png"/><Relationship Id="rId2" Type="http://schemas.openxmlformats.org/officeDocument/2006/relationships/audio" Target="../media/audio22.wav"/><Relationship Id="rId16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11" Type="http://schemas.openxmlformats.org/officeDocument/2006/relationships/image" Target="../media/image21.png"/><Relationship Id="rId5" Type="http://schemas.openxmlformats.org/officeDocument/2006/relationships/audio" Target="../media/audio25.wav"/><Relationship Id="rId15" Type="http://schemas.openxmlformats.org/officeDocument/2006/relationships/image" Target="../media/image23.png"/><Relationship Id="rId10" Type="http://schemas.openxmlformats.org/officeDocument/2006/relationships/audio" Target="../media/audio29.wav"/><Relationship Id="rId19" Type="http://schemas.openxmlformats.org/officeDocument/2006/relationships/audio" Target="../media/audio22.wav"/><Relationship Id="rId4" Type="http://schemas.openxmlformats.org/officeDocument/2006/relationships/audio" Target="../media/audio24.wav"/><Relationship Id="rId9" Type="http://schemas.openxmlformats.org/officeDocument/2006/relationships/image" Target="../media/image20.png"/><Relationship Id="rId14" Type="http://schemas.openxmlformats.org/officeDocument/2006/relationships/audio" Target="../media/audio3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20.png"/><Relationship Id="rId18" Type="http://schemas.openxmlformats.org/officeDocument/2006/relationships/audio" Target="../media/audio33.wav"/><Relationship Id="rId3" Type="http://schemas.openxmlformats.org/officeDocument/2006/relationships/audio" Target="../media/audio32.wav"/><Relationship Id="rId7" Type="http://schemas.openxmlformats.org/officeDocument/2006/relationships/audio" Target="../media/audio28.wav"/><Relationship Id="rId12" Type="http://schemas.openxmlformats.org/officeDocument/2006/relationships/audio" Target="../media/audio27.wav"/><Relationship Id="rId17" Type="http://schemas.openxmlformats.org/officeDocument/2006/relationships/image" Target="../media/image24.png"/><Relationship Id="rId2" Type="http://schemas.openxmlformats.org/officeDocument/2006/relationships/audio" Target="../media/audio2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11" Type="http://schemas.openxmlformats.org/officeDocument/2006/relationships/audio" Target="../media/audio26.wav"/><Relationship Id="rId5" Type="http://schemas.openxmlformats.org/officeDocument/2006/relationships/audio" Target="../media/audio30.wav"/><Relationship Id="rId15" Type="http://schemas.openxmlformats.org/officeDocument/2006/relationships/image" Target="../media/image22.png"/><Relationship Id="rId10" Type="http://schemas.openxmlformats.org/officeDocument/2006/relationships/audio" Target="../media/audio25.wav"/><Relationship Id="rId19" Type="http://schemas.openxmlformats.org/officeDocument/2006/relationships/audio" Target="../media/audio22.wav"/><Relationship Id="rId4" Type="http://schemas.openxmlformats.org/officeDocument/2006/relationships/audio" Target="../media/audio31.wav"/><Relationship Id="rId9" Type="http://schemas.openxmlformats.org/officeDocument/2006/relationships/audio" Target="../media/audio24.wav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20.png"/><Relationship Id="rId18" Type="http://schemas.openxmlformats.org/officeDocument/2006/relationships/audio" Target="../media/audio33.wav"/><Relationship Id="rId3" Type="http://schemas.openxmlformats.org/officeDocument/2006/relationships/audio" Target="../media/audio32.wav"/><Relationship Id="rId7" Type="http://schemas.openxmlformats.org/officeDocument/2006/relationships/audio" Target="../media/audio28.wav"/><Relationship Id="rId12" Type="http://schemas.openxmlformats.org/officeDocument/2006/relationships/audio" Target="../media/audio27.wav"/><Relationship Id="rId17" Type="http://schemas.openxmlformats.org/officeDocument/2006/relationships/image" Target="../media/image24.png"/><Relationship Id="rId2" Type="http://schemas.openxmlformats.org/officeDocument/2006/relationships/audio" Target="../media/audio2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11" Type="http://schemas.openxmlformats.org/officeDocument/2006/relationships/audio" Target="../media/audio26.wav"/><Relationship Id="rId5" Type="http://schemas.openxmlformats.org/officeDocument/2006/relationships/audio" Target="../media/audio30.wav"/><Relationship Id="rId15" Type="http://schemas.openxmlformats.org/officeDocument/2006/relationships/image" Target="../media/image22.png"/><Relationship Id="rId10" Type="http://schemas.openxmlformats.org/officeDocument/2006/relationships/audio" Target="../media/audio25.wav"/><Relationship Id="rId19" Type="http://schemas.openxmlformats.org/officeDocument/2006/relationships/audio" Target="../media/audio22.wav"/><Relationship Id="rId4" Type="http://schemas.openxmlformats.org/officeDocument/2006/relationships/audio" Target="../media/audio31.wav"/><Relationship Id="rId9" Type="http://schemas.openxmlformats.org/officeDocument/2006/relationships/audio" Target="../media/audio24.wav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33.wav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image" Target="../media/image29.pn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8.wav"/><Relationship Id="rId11" Type="http://schemas.openxmlformats.org/officeDocument/2006/relationships/image" Target="../media/image28.png"/><Relationship Id="rId5" Type="http://schemas.openxmlformats.org/officeDocument/2006/relationships/audio" Target="../media/audio37.wav"/><Relationship Id="rId10" Type="http://schemas.openxmlformats.org/officeDocument/2006/relationships/image" Target="../media/image27.png"/><Relationship Id="rId4" Type="http://schemas.openxmlformats.org/officeDocument/2006/relationships/audio" Target="../media/audio36.wav"/><Relationship Id="rId9" Type="http://schemas.openxmlformats.org/officeDocument/2006/relationships/image" Target="../media/image26.png"/><Relationship Id="rId14" Type="http://schemas.openxmlformats.org/officeDocument/2006/relationships/audio" Target="../media/audio3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33.wav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image" Target="../media/image29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8.wav"/><Relationship Id="rId11" Type="http://schemas.openxmlformats.org/officeDocument/2006/relationships/image" Target="../media/image28.png"/><Relationship Id="rId5" Type="http://schemas.openxmlformats.org/officeDocument/2006/relationships/audio" Target="../media/audio37.wav"/><Relationship Id="rId10" Type="http://schemas.openxmlformats.org/officeDocument/2006/relationships/image" Target="../media/image27.png"/><Relationship Id="rId4" Type="http://schemas.openxmlformats.org/officeDocument/2006/relationships/audio" Target="../media/audio36.wav"/><Relationship Id="rId9" Type="http://schemas.openxmlformats.org/officeDocument/2006/relationships/image" Target="../media/image26.png"/><Relationship Id="rId14" Type="http://schemas.openxmlformats.org/officeDocument/2006/relationships/audio" Target="../media/audio2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39.wav"/><Relationship Id="rId18" Type="http://schemas.openxmlformats.org/officeDocument/2006/relationships/image" Target="../media/image27.png"/><Relationship Id="rId3" Type="http://schemas.openxmlformats.org/officeDocument/2006/relationships/audio" Target="../media/audio32.wav"/><Relationship Id="rId21" Type="http://schemas.openxmlformats.org/officeDocument/2006/relationships/audio" Target="../media/audio35.wav"/><Relationship Id="rId7" Type="http://schemas.openxmlformats.org/officeDocument/2006/relationships/audio" Target="../media/audio28.wav"/><Relationship Id="rId12" Type="http://schemas.openxmlformats.org/officeDocument/2006/relationships/audio" Target="../media/audio27.wav"/><Relationship Id="rId17" Type="http://schemas.openxmlformats.org/officeDocument/2006/relationships/audio" Target="../media/audio37.wav"/><Relationship Id="rId2" Type="http://schemas.openxmlformats.org/officeDocument/2006/relationships/audio" Target="../media/audio22.wav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11" Type="http://schemas.openxmlformats.org/officeDocument/2006/relationships/audio" Target="../media/audio26.wav"/><Relationship Id="rId24" Type="http://schemas.openxmlformats.org/officeDocument/2006/relationships/audio" Target="../media/audio22.wav"/><Relationship Id="rId5" Type="http://schemas.openxmlformats.org/officeDocument/2006/relationships/audio" Target="../media/audio30.wav"/><Relationship Id="rId15" Type="http://schemas.openxmlformats.org/officeDocument/2006/relationships/audio" Target="../media/audio38.wav"/><Relationship Id="rId23" Type="http://schemas.openxmlformats.org/officeDocument/2006/relationships/audio" Target="../media/audio33.wav"/><Relationship Id="rId10" Type="http://schemas.openxmlformats.org/officeDocument/2006/relationships/audio" Target="../media/audio25.wav"/><Relationship Id="rId19" Type="http://schemas.openxmlformats.org/officeDocument/2006/relationships/audio" Target="../media/audio36.wav"/><Relationship Id="rId4" Type="http://schemas.openxmlformats.org/officeDocument/2006/relationships/audio" Target="../media/audio31.wav"/><Relationship Id="rId9" Type="http://schemas.openxmlformats.org/officeDocument/2006/relationships/audio" Target="../media/audio24.wav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33.wav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12" Type="http://schemas.openxmlformats.org/officeDocument/2006/relationships/image" Target="../media/image29.pn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8.wav"/><Relationship Id="rId11" Type="http://schemas.openxmlformats.org/officeDocument/2006/relationships/image" Target="../media/image28.png"/><Relationship Id="rId5" Type="http://schemas.openxmlformats.org/officeDocument/2006/relationships/audio" Target="../media/audio37.wav"/><Relationship Id="rId10" Type="http://schemas.openxmlformats.org/officeDocument/2006/relationships/image" Target="../media/image27.png"/><Relationship Id="rId4" Type="http://schemas.openxmlformats.org/officeDocument/2006/relationships/audio" Target="../media/audio36.wav"/><Relationship Id="rId9" Type="http://schemas.openxmlformats.org/officeDocument/2006/relationships/image" Target="../media/image30.png"/><Relationship Id="rId14" Type="http://schemas.openxmlformats.org/officeDocument/2006/relationships/audio" Target="../media/audio3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image" Target="../media/image33.png"/><Relationship Id="rId18" Type="http://schemas.openxmlformats.org/officeDocument/2006/relationships/audio" Target="../media/audio51.wav"/><Relationship Id="rId3" Type="http://schemas.openxmlformats.org/officeDocument/2006/relationships/audio" Target="../media/audio41.wav"/><Relationship Id="rId7" Type="http://schemas.openxmlformats.org/officeDocument/2006/relationships/audio" Target="../media/audio45.wav"/><Relationship Id="rId12" Type="http://schemas.openxmlformats.org/officeDocument/2006/relationships/audio" Target="../media/audio48.wav"/><Relationship Id="rId17" Type="http://schemas.openxmlformats.org/officeDocument/2006/relationships/image" Target="../media/image35.png"/><Relationship Id="rId2" Type="http://schemas.openxmlformats.org/officeDocument/2006/relationships/audio" Target="../media/audio40.wav"/><Relationship Id="rId16" Type="http://schemas.openxmlformats.org/officeDocument/2006/relationships/audio" Target="../media/audio5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4.wav"/><Relationship Id="rId11" Type="http://schemas.openxmlformats.org/officeDocument/2006/relationships/image" Target="../media/image32.png"/><Relationship Id="rId5" Type="http://schemas.openxmlformats.org/officeDocument/2006/relationships/audio" Target="../media/audio43.wav"/><Relationship Id="rId15" Type="http://schemas.openxmlformats.org/officeDocument/2006/relationships/image" Target="../media/image34.png"/><Relationship Id="rId10" Type="http://schemas.openxmlformats.org/officeDocument/2006/relationships/audio" Target="../media/audio47.wav"/><Relationship Id="rId19" Type="http://schemas.openxmlformats.org/officeDocument/2006/relationships/audio" Target="../media/audio40.wav"/><Relationship Id="rId4" Type="http://schemas.openxmlformats.org/officeDocument/2006/relationships/audio" Target="../media/audio42.wav"/><Relationship Id="rId9" Type="http://schemas.openxmlformats.org/officeDocument/2006/relationships/image" Target="../media/image31.png"/><Relationship Id="rId14" Type="http://schemas.openxmlformats.org/officeDocument/2006/relationships/audio" Target="../media/audio49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image" Target="../media/image33.png"/><Relationship Id="rId18" Type="http://schemas.openxmlformats.org/officeDocument/2006/relationships/audio" Target="../media/audio51.wav"/><Relationship Id="rId3" Type="http://schemas.openxmlformats.org/officeDocument/2006/relationships/audio" Target="../media/audio41.wav"/><Relationship Id="rId7" Type="http://schemas.openxmlformats.org/officeDocument/2006/relationships/audio" Target="../media/audio45.wav"/><Relationship Id="rId12" Type="http://schemas.openxmlformats.org/officeDocument/2006/relationships/audio" Target="../media/audio48.wav"/><Relationship Id="rId17" Type="http://schemas.openxmlformats.org/officeDocument/2006/relationships/image" Target="../media/image35.png"/><Relationship Id="rId2" Type="http://schemas.openxmlformats.org/officeDocument/2006/relationships/audio" Target="../media/audio40.wav"/><Relationship Id="rId16" Type="http://schemas.openxmlformats.org/officeDocument/2006/relationships/audio" Target="../media/audio5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4.wav"/><Relationship Id="rId11" Type="http://schemas.openxmlformats.org/officeDocument/2006/relationships/image" Target="../media/image32.png"/><Relationship Id="rId5" Type="http://schemas.openxmlformats.org/officeDocument/2006/relationships/audio" Target="../media/audio43.wav"/><Relationship Id="rId15" Type="http://schemas.openxmlformats.org/officeDocument/2006/relationships/image" Target="../media/image34.png"/><Relationship Id="rId10" Type="http://schemas.openxmlformats.org/officeDocument/2006/relationships/audio" Target="../media/audio47.wav"/><Relationship Id="rId19" Type="http://schemas.openxmlformats.org/officeDocument/2006/relationships/audio" Target="../media/audio40.wav"/><Relationship Id="rId4" Type="http://schemas.openxmlformats.org/officeDocument/2006/relationships/audio" Target="../media/audio42.wav"/><Relationship Id="rId9" Type="http://schemas.openxmlformats.org/officeDocument/2006/relationships/image" Target="../media/image31.png"/><Relationship Id="rId14" Type="http://schemas.openxmlformats.org/officeDocument/2006/relationships/audio" Target="../media/audio49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31.png"/><Relationship Id="rId18" Type="http://schemas.openxmlformats.org/officeDocument/2006/relationships/audio" Target="../media/audio51.wav"/><Relationship Id="rId3" Type="http://schemas.openxmlformats.org/officeDocument/2006/relationships/audio" Target="../media/audio50.wav"/><Relationship Id="rId7" Type="http://schemas.openxmlformats.org/officeDocument/2006/relationships/audio" Target="../media/audio46.wav"/><Relationship Id="rId12" Type="http://schemas.openxmlformats.org/officeDocument/2006/relationships/audio" Target="../media/audio45.wav"/><Relationship Id="rId17" Type="http://schemas.openxmlformats.org/officeDocument/2006/relationships/image" Target="../media/image35.png"/><Relationship Id="rId2" Type="http://schemas.openxmlformats.org/officeDocument/2006/relationships/audio" Target="../media/audio40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7.wav"/><Relationship Id="rId11" Type="http://schemas.openxmlformats.org/officeDocument/2006/relationships/audio" Target="../media/audio44.wav"/><Relationship Id="rId5" Type="http://schemas.openxmlformats.org/officeDocument/2006/relationships/audio" Target="../media/audio48.wav"/><Relationship Id="rId15" Type="http://schemas.openxmlformats.org/officeDocument/2006/relationships/image" Target="../media/image33.png"/><Relationship Id="rId10" Type="http://schemas.openxmlformats.org/officeDocument/2006/relationships/audio" Target="../media/audio43.wav"/><Relationship Id="rId19" Type="http://schemas.openxmlformats.org/officeDocument/2006/relationships/audio" Target="../media/audio40.wav"/><Relationship Id="rId4" Type="http://schemas.openxmlformats.org/officeDocument/2006/relationships/audio" Target="../media/audio49.wav"/><Relationship Id="rId9" Type="http://schemas.openxmlformats.org/officeDocument/2006/relationships/audio" Target="../media/audio42.wav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1.wav"/><Relationship Id="rId13" Type="http://schemas.openxmlformats.org/officeDocument/2006/relationships/image" Target="../media/image31.png"/><Relationship Id="rId18" Type="http://schemas.openxmlformats.org/officeDocument/2006/relationships/audio" Target="../media/audio51.wav"/><Relationship Id="rId3" Type="http://schemas.openxmlformats.org/officeDocument/2006/relationships/audio" Target="../media/audio50.wav"/><Relationship Id="rId7" Type="http://schemas.openxmlformats.org/officeDocument/2006/relationships/audio" Target="../media/audio46.wav"/><Relationship Id="rId12" Type="http://schemas.openxmlformats.org/officeDocument/2006/relationships/audio" Target="../media/audio45.wav"/><Relationship Id="rId17" Type="http://schemas.openxmlformats.org/officeDocument/2006/relationships/image" Target="../media/image35.png"/><Relationship Id="rId2" Type="http://schemas.openxmlformats.org/officeDocument/2006/relationships/audio" Target="../media/audio40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7.wav"/><Relationship Id="rId11" Type="http://schemas.openxmlformats.org/officeDocument/2006/relationships/audio" Target="../media/audio44.wav"/><Relationship Id="rId5" Type="http://schemas.openxmlformats.org/officeDocument/2006/relationships/audio" Target="../media/audio48.wav"/><Relationship Id="rId15" Type="http://schemas.openxmlformats.org/officeDocument/2006/relationships/image" Target="../media/image33.png"/><Relationship Id="rId10" Type="http://schemas.openxmlformats.org/officeDocument/2006/relationships/audio" Target="../media/audio43.wav"/><Relationship Id="rId19" Type="http://schemas.openxmlformats.org/officeDocument/2006/relationships/audio" Target="../media/audio40.wav"/><Relationship Id="rId4" Type="http://schemas.openxmlformats.org/officeDocument/2006/relationships/audio" Target="../media/audio49.wav"/><Relationship Id="rId9" Type="http://schemas.openxmlformats.org/officeDocument/2006/relationships/audio" Target="../media/audio42.wav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image" Target="../media/image38.png"/><Relationship Id="rId18" Type="http://schemas.openxmlformats.org/officeDocument/2006/relationships/audio" Target="../media/audio51.wav"/><Relationship Id="rId3" Type="http://schemas.openxmlformats.org/officeDocument/2006/relationships/audio" Target="../media/audio53.wav"/><Relationship Id="rId7" Type="http://schemas.openxmlformats.org/officeDocument/2006/relationships/audio" Target="../media/audio57.wav"/><Relationship Id="rId12" Type="http://schemas.openxmlformats.org/officeDocument/2006/relationships/audio" Target="../media/audio60.wav"/><Relationship Id="rId17" Type="http://schemas.openxmlformats.org/officeDocument/2006/relationships/image" Target="../media/image40.png"/><Relationship Id="rId2" Type="http://schemas.openxmlformats.org/officeDocument/2006/relationships/audio" Target="../media/audio52.wav"/><Relationship Id="rId16" Type="http://schemas.openxmlformats.org/officeDocument/2006/relationships/audio" Target="../media/audio6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6.wav"/><Relationship Id="rId11" Type="http://schemas.openxmlformats.org/officeDocument/2006/relationships/image" Target="../media/image37.png"/><Relationship Id="rId5" Type="http://schemas.openxmlformats.org/officeDocument/2006/relationships/audio" Target="../media/audio55.wav"/><Relationship Id="rId15" Type="http://schemas.openxmlformats.org/officeDocument/2006/relationships/image" Target="../media/image39.png"/><Relationship Id="rId10" Type="http://schemas.openxmlformats.org/officeDocument/2006/relationships/audio" Target="../media/audio59.wav"/><Relationship Id="rId19" Type="http://schemas.openxmlformats.org/officeDocument/2006/relationships/audio" Target="../media/audio52.wav"/><Relationship Id="rId4" Type="http://schemas.openxmlformats.org/officeDocument/2006/relationships/audio" Target="../media/audio54.wav"/><Relationship Id="rId9" Type="http://schemas.openxmlformats.org/officeDocument/2006/relationships/image" Target="../media/image36.png"/><Relationship Id="rId14" Type="http://schemas.openxmlformats.org/officeDocument/2006/relationships/audio" Target="../media/audio6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8.wav"/><Relationship Id="rId13" Type="http://schemas.openxmlformats.org/officeDocument/2006/relationships/image" Target="../media/image38.png"/><Relationship Id="rId18" Type="http://schemas.openxmlformats.org/officeDocument/2006/relationships/audio" Target="../media/audio51.wav"/><Relationship Id="rId3" Type="http://schemas.openxmlformats.org/officeDocument/2006/relationships/audio" Target="../media/audio53.wav"/><Relationship Id="rId7" Type="http://schemas.openxmlformats.org/officeDocument/2006/relationships/audio" Target="../media/audio57.wav"/><Relationship Id="rId12" Type="http://schemas.openxmlformats.org/officeDocument/2006/relationships/audio" Target="../media/audio60.wav"/><Relationship Id="rId17" Type="http://schemas.openxmlformats.org/officeDocument/2006/relationships/image" Target="../media/image40.png"/><Relationship Id="rId2" Type="http://schemas.openxmlformats.org/officeDocument/2006/relationships/audio" Target="../media/audio52.wav"/><Relationship Id="rId16" Type="http://schemas.openxmlformats.org/officeDocument/2006/relationships/audio" Target="../media/audio6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6.wav"/><Relationship Id="rId11" Type="http://schemas.openxmlformats.org/officeDocument/2006/relationships/image" Target="../media/image37.png"/><Relationship Id="rId5" Type="http://schemas.openxmlformats.org/officeDocument/2006/relationships/audio" Target="../media/audio55.wav"/><Relationship Id="rId15" Type="http://schemas.openxmlformats.org/officeDocument/2006/relationships/image" Target="../media/image39.png"/><Relationship Id="rId10" Type="http://schemas.openxmlformats.org/officeDocument/2006/relationships/audio" Target="../media/audio59.wav"/><Relationship Id="rId19" Type="http://schemas.openxmlformats.org/officeDocument/2006/relationships/audio" Target="../media/audio52.wav"/><Relationship Id="rId4" Type="http://schemas.openxmlformats.org/officeDocument/2006/relationships/audio" Target="../media/audio54.wav"/><Relationship Id="rId9" Type="http://schemas.openxmlformats.org/officeDocument/2006/relationships/image" Target="../media/image36.png"/><Relationship Id="rId14" Type="http://schemas.openxmlformats.org/officeDocument/2006/relationships/audio" Target="../media/audio6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image" Target="../media/image36.png"/><Relationship Id="rId18" Type="http://schemas.openxmlformats.org/officeDocument/2006/relationships/audio" Target="../media/audio51.wav"/><Relationship Id="rId3" Type="http://schemas.openxmlformats.org/officeDocument/2006/relationships/audio" Target="../media/audio62.wav"/><Relationship Id="rId7" Type="http://schemas.openxmlformats.org/officeDocument/2006/relationships/audio" Target="../media/audio58.wav"/><Relationship Id="rId12" Type="http://schemas.openxmlformats.org/officeDocument/2006/relationships/audio" Target="../media/audio57.wav"/><Relationship Id="rId17" Type="http://schemas.openxmlformats.org/officeDocument/2006/relationships/image" Target="../media/image40.png"/><Relationship Id="rId2" Type="http://schemas.openxmlformats.org/officeDocument/2006/relationships/audio" Target="../media/audio52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9.wav"/><Relationship Id="rId11" Type="http://schemas.openxmlformats.org/officeDocument/2006/relationships/audio" Target="../media/audio56.wav"/><Relationship Id="rId5" Type="http://schemas.openxmlformats.org/officeDocument/2006/relationships/audio" Target="../media/audio60.wav"/><Relationship Id="rId15" Type="http://schemas.openxmlformats.org/officeDocument/2006/relationships/image" Target="../media/image38.png"/><Relationship Id="rId10" Type="http://schemas.openxmlformats.org/officeDocument/2006/relationships/audio" Target="../media/audio55.wav"/><Relationship Id="rId19" Type="http://schemas.openxmlformats.org/officeDocument/2006/relationships/audio" Target="../media/audio52.wav"/><Relationship Id="rId4" Type="http://schemas.openxmlformats.org/officeDocument/2006/relationships/audio" Target="../media/audio61.wav"/><Relationship Id="rId9" Type="http://schemas.openxmlformats.org/officeDocument/2006/relationships/audio" Target="../media/audio54.wav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image" Target="../media/image36.png"/><Relationship Id="rId18" Type="http://schemas.openxmlformats.org/officeDocument/2006/relationships/audio" Target="../media/audio51.wav"/><Relationship Id="rId3" Type="http://schemas.openxmlformats.org/officeDocument/2006/relationships/audio" Target="../media/audio62.wav"/><Relationship Id="rId7" Type="http://schemas.openxmlformats.org/officeDocument/2006/relationships/audio" Target="../media/audio58.wav"/><Relationship Id="rId12" Type="http://schemas.openxmlformats.org/officeDocument/2006/relationships/audio" Target="../media/audio57.wav"/><Relationship Id="rId17" Type="http://schemas.openxmlformats.org/officeDocument/2006/relationships/image" Target="../media/image40.png"/><Relationship Id="rId2" Type="http://schemas.openxmlformats.org/officeDocument/2006/relationships/audio" Target="../media/audio52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9.wav"/><Relationship Id="rId11" Type="http://schemas.openxmlformats.org/officeDocument/2006/relationships/audio" Target="../media/audio56.wav"/><Relationship Id="rId5" Type="http://schemas.openxmlformats.org/officeDocument/2006/relationships/audio" Target="../media/audio60.wav"/><Relationship Id="rId15" Type="http://schemas.openxmlformats.org/officeDocument/2006/relationships/image" Target="../media/image38.png"/><Relationship Id="rId10" Type="http://schemas.openxmlformats.org/officeDocument/2006/relationships/audio" Target="../media/audio55.wav"/><Relationship Id="rId19" Type="http://schemas.openxmlformats.org/officeDocument/2006/relationships/audio" Target="../media/audio52.wav"/><Relationship Id="rId4" Type="http://schemas.openxmlformats.org/officeDocument/2006/relationships/audio" Target="../media/audio61.wav"/><Relationship Id="rId9" Type="http://schemas.openxmlformats.org/officeDocument/2006/relationships/audio" Target="../media/audio54.wav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13" Type="http://schemas.openxmlformats.org/officeDocument/2006/relationships/image" Target="../media/image43.png"/><Relationship Id="rId18" Type="http://schemas.openxmlformats.org/officeDocument/2006/relationships/audio" Target="../media/audio74.wav"/><Relationship Id="rId3" Type="http://schemas.openxmlformats.org/officeDocument/2006/relationships/audio" Target="../media/audio64.wav"/><Relationship Id="rId7" Type="http://schemas.openxmlformats.org/officeDocument/2006/relationships/audio" Target="../media/audio68.wav"/><Relationship Id="rId12" Type="http://schemas.openxmlformats.org/officeDocument/2006/relationships/audio" Target="../media/audio71.wav"/><Relationship Id="rId17" Type="http://schemas.openxmlformats.org/officeDocument/2006/relationships/image" Target="../media/image45.png"/><Relationship Id="rId2" Type="http://schemas.openxmlformats.org/officeDocument/2006/relationships/audio" Target="../media/audio63.wav"/><Relationship Id="rId16" Type="http://schemas.openxmlformats.org/officeDocument/2006/relationships/audio" Target="../media/audio7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7.wav"/><Relationship Id="rId11" Type="http://schemas.openxmlformats.org/officeDocument/2006/relationships/image" Target="../media/image42.png"/><Relationship Id="rId5" Type="http://schemas.openxmlformats.org/officeDocument/2006/relationships/audio" Target="../media/audio66.wav"/><Relationship Id="rId15" Type="http://schemas.openxmlformats.org/officeDocument/2006/relationships/image" Target="../media/image44.png"/><Relationship Id="rId10" Type="http://schemas.openxmlformats.org/officeDocument/2006/relationships/audio" Target="../media/audio70.wav"/><Relationship Id="rId19" Type="http://schemas.openxmlformats.org/officeDocument/2006/relationships/audio" Target="../media/audio63.wav"/><Relationship Id="rId4" Type="http://schemas.openxmlformats.org/officeDocument/2006/relationships/audio" Target="../media/audio65.wav"/><Relationship Id="rId9" Type="http://schemas.openxmlformats.org/officeDocument/2006/relationships/image" Target="../media/image41.png"/><Relationship Id="rId14" Type="http://schemas.openxmlformats.org/officeDocument/2006/relationships/audio" Target="../media/audio7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9.wav"/><Relationship Id="rId13" Type="http://schemas.openxmlformats.org/officeDocument/2006/relationships/image" Target="../media/image43.png"/><Relationship Id="rId18" Type="http://schemas.openxmlformats.org/officeDocument/2006/relationships/audio" Target="../media/audio74.wav"/><Relationship Id="rId3" Type="http://schemas.openxmlformats.org/officeDocument/2006/relationships/audio" Target="../media/audio64.wav"/><Relationship Id="rId7" Type="http://schemas.openxmlformats.org/officeDocument/2006/relationships/audio" Target="../media/audio68.wav"/><Relationship Id="rId12" Type="http://schemas.openxmlformats.org/officeDocument/2006/relationships/audio" Target="../media/audio71.wav"/><Relationship Id="rId17" Type="http://schemas.openxmlformats.org/officeDocument/2006/relationships/image" Target="../media/image45.png"/><Relationship Id="rId2" Type="http://schemas.openxmlformats.org/officeDocument/2006/relationships/audio" Target="../media/audio63.wav"/><Relationship Id="rId16" Type="http://schemas.openxmlformats.org/officeDocument/2006/relationships/audio" Target="../media/audio7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7.wav"/><Relationship Id="rId11" Type="http://schemas.openxmlformats.org/officeDocument/2006/relationships/image" Target="../media/image42.png"/><Relationship Id="rId5" Type="http://schemas.openxmlformats.org/officeDocument/2006/relationships/audio" Target="../media/audio66.wav"/><Relationship Id="rId15" Type="http://schemas.openxmlformats.org/officeDocument/2006/relationships/image" Target="../media/image44.png"/><Relationship Id="rId10" Type="http://schemas.openxmlformats.org/officeDocument/2006/relationships/audio" Target="../media/audio70.wav"/><Relationship Id="rId19" Type="http://schemas.openxmlformats.org/officeDocument/2006/relationships/audio" Target="../media/audio63.wav"/><Relationship Id="rId4" Type="http://schemas.openxmlformats.org/officeDocument/2006/relationships/audio" Target="../media/audio65.wav"/><Relationship Id="rId9" Type="http://schemas.openxmlformats.org/officeDocument/2006/relationships/image" Target="../media/image41.png"/><Relationship Id="rId14" Type="http://schemas.openxmlformats.org/officeDocument/2006/relationships/audio" Target="../media/audio7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image" Target="../media/image41.png"/><Relationship Id="rId18" Type="http://schemas.openxmlformats.org/officeDocument/2006/relationships/audio" Target="../media/audio74.wav"/><Relationship Id="rId3" Type="http://schemas.openxmlformats.org/officeDocument/2006/relationships/audio" Target="../media/audio73.wav"/><Relationship Id="rId7" Type="http://schemas.openxmlformats.org/officeDocument/2006/relationships/audio" Target="../media/audio69.wav"/><Relationship Id="rId12" Type="http://schemas.openxmlformats.org/officeDocument/2006/relationships/audio" Target="../media/audio68.wav"/><Relationship Id="rId17" Type="http://schemas.openxmlformats.org/officeDocument/2006/relationships/image" Target="../media/image45.png"/><Relationship Id="rId2" Type="http://schemas.openxmlformats.org/officeDocument/2006/relationships/audio" Target="../media/audio63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0.wav"/><Relationship Id="rId11" Type="http://schemas.openxmlformats.org/officeDocument/2006/relationships/audio" Target="../media/audio67.wav"/><Relationship Id="rId5" Type="http://schemas.openxmlformats.org/officeDocument/2006/relationships/audio" Target="../media/audio71.wav"/><Relationship Id="rId15" Type="http://schemas.openxmlformats.org/officeDocument/2006/relationships/image" Target="../media/image43.png"/><Relationship Id="rId10" Type="http://schemas.openxmlformats.org/officeDocument/2006/relationships/audio" Target="../media/audio66.wav"/><Relationship Id="rId4" Type="http://schemas.openxmlformats.org/officeDocument/2006/relationships/audio" Target="../media/audio72.wav"/><Relationship Id="rId9" Type="http://schemas.openxmlformats.org/officeDocument/2006/relationships/audio" Target="../media/audio65.wav"/><Relationship Id="rId14" Type="http://schemas.openxmlformats.org/officeDocument/2006/relationships/image" Target="../media/image42.png"/><Relationship Id="rId22" Type="http://schemas.openxmlformats.org/officeDocument/2006/relationships/audio" Target="../media/audio63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image" Target="../media/image41.png"/><Relationship Id="rId18" Type="http://schemas.openxmlformats.org/officeDocument/2006/relationships/audio" Target="../media/audio74.wav"/><Relationship Id="rId3" Type="http://schemas.openxmlformats.org/officeDocument/2006/relationships/audio" Target="../media/audio73.wav"/><Relationship Id="rId7" Type="http://schemas.openxmlformats.org/officeDocument/2006/relationships/audio" Target="../media/audio69.wav"/><Relationship Id="rId12" Type="http://schemas.openxmlformats.org/officeDocument/2006/relationships/audio" Target="../media/audio68.wav"/><Relationship Id="rId17" Type="http://schemas.openxmlformats.org/officeDocument/2006/relationships/image" Target="../media/image45.png"/><Relationship Id="rId2" Type="http://schemas.openxmlformats.org/officeDocument/2006/relationships/audio" Target="../media/audio63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0.wav"/><Relationship Id="rId11" Type="http://schemas.openxmlformats.org/officeDocument/2006/relationships/audio" Target="../media/audio67.wav"/><Relationship Id="rId5" Type="http://schemas.openxmlformats.org/officeDocument/2006/relationships/audio" Target="../media/audio71.wav"/><Relationship Id="rId15" Type="http://schemas.openxmlformats.org/officeDocument/2006/relationships/image" Target="../media/image43.png"/><Relationship Id="rId10" Type="http://schemas.openxmlformats.org/officeDocument/2006/relationships/audio" Target="../media/audio66.wav"/><Relationship Id="rId19" Type="http://schemas.openxmlformats.org/officeDocument/2006/relationships/audio" Target="../media/audio63.wav"/><Relationship Id="rId4" Type="http://schemas.openxmlformats.org/officeDocument/2006/relationships/audio" Target="../media/audio72.wav"/><Relationship Id="rId9" Type="http://schemas.openxmlformats.org/officeDocument/2006/relationships/audio" Target="../media/audio65.wav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74.wav"/><Relationship Id="rId3" Type="http://schemas.openxmlformats.org/officeDocument/2006/relationships/audio" Target="../media/audio76.wav"/><Relationship Id="rId7" Type="http://schemas.openxmlformats.org/officeDocument/2006/relationships/audio" Target="../media/audio79.wav"/><Relationship Id="rId12" Type="http://schemas.openxmlformats.org/officeDocument/2006/relationships/image" Target="../media/image50.png"/><Relationship Id="rId2" Type="http://schemas.openxmlformats.org/officeDocument/2006/relationships/audio" Target="../media/audio7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8.wav"/><Relationship Id="rId11" Type="http://schemas.openxmlformats.org/officeDocument/2006/relationships/image" Target="../media/image49.png"/><Relationship Id="rId5" Type="http://schemas.openxmlformats.org/officeDocument/2006/relationships/audio" Target="../media/audio77.wav"/><Relationship Id="rId10" Type="http://schemas.openxmlformats.org/officeDocument/2006/relationships/image" Target="../media/image48.png"/><Relationship Id="rId4" Type="http://schemas.openxmlformats.org/officeDocument/2006/relationships/audio" Target="../media/audio61.wav"/><Relationship Id="rId9" Type="http://schemas.openxmlformats.org/officeDocument/2006/relationships/image" Target="../media/image47.png"/><Relationship Id="rId14" Type="http://schemas.openxmlformats.org/officeDocument/2006/relationships/audio" Target="../media/audio75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74.wav"/><Relationship Id="rId3" Type="http://schemas.openxmlformats.org/officeDocument/2006/relationships/audio" Target="../media/audio76.wav"/><Relationship Id="rId7" Type="http://schemas.openxmlformats.org/officeDocument/2006/relationships/audio" Target="../media/audio79.wav"/><Relationship Id="rId12" Type="http://schemas.openxmlformats.org/officeDocument/2006/relationships/image" Target="../media/image50.png"/><Relationship Id="rId2" Type="http://schemas.openxmlformats.org/officeDocument/2006/relationships/audio" Target="../media/audio7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8.wav"/><Relationship Id="rId11" Type="http://schemas.openxmlformats.org/officeDocument/2006/relationships/image" Target="../media/image49.png"/><Relationship Id="rId5" Type="http://schemas.openxmlformats.org/officeDocument/2006/relationships/audio" Target="../media/audio77.wav"/><Relationship Id="rId10" Type="http://schemas.openxmlformats.org/officeDocument/2006/relationships/image" Target="../media/image48.png"/><Relationship Id="rId4" Type="http://schemas.openxmlformats.org/officeDocument/2006/relationships/audio" Target="../media/audio61.wav"/><Relationship Id="rId9" Type="http://schemas.openxmlformats.org/officeDocument/2006/relationships/image" Target="../media/image47.png"/><Relationship Id="rId14" Type="http://schemas.openxmlformats.org/officeDocument/2006/relationships/audio" Target="../media/audio75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74.wav"/><Relationship Id="rId3" Type="http://schemas.openxmlformats.org/officeDocument/2006/relationships/audio" Target="../media/audio76.wav"/><Relationship Id="rId7" Type="http://schemas.openxmlformats.org/officeDocument/2006/relationships/audio" Target="../media/audio79.wav"/><Relationship Id="rId12" Type="http://schemas.openxmlformats.org/officeDocument/2006/relationships/image" Target="../media/image50.png"/><Relationship Id="rId2" Type="http://schemas.openxmlformats.org/officeDocument/2006/relationships/audio" Target="../media/audio7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8.wav"/><Relationship Id="rId11" Type="http://schemas.openxmlformats.org/officeDocument/2006/relationships/image" Target="../media/image49.png"/><Relationship Id="rId5" Type="http://schemas.openxmlformats.org/officeDocument/2006/relationships/audio" Target="../media/audio77.wav"/><Relationship Id="rId10" Type="http://schemas.openxmlformats.org/officeDocument/2006/relationships/image" Target="../media/image48.png"/><Relationship Id="rId4" Type="http://schemas.openxmlformats.org/officeDocument/2006/relationships/audio" Target="../media/audio61.wav"/><Relationship Id="rId9" Type="http://schemas.openxmlformats.org/officeDocument/2006/relationships/image" Target="../media/image47.png"/><Relationship Id="rId14" Type="http://schemas.openxmlformats.org/officeDocument/2006/relationships/audio" Target="../media/audio75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audio" Target="../media/audio74.wav"/><Relationship Id="rId3" Type="http://schemas.openxmlformats.org/officeDocument/2006/relationships/audio" Target="../media/audio76.wav"/><Relationship Id="rId7" Type="http://schemas.openxmlformats.org/officeDocument/2006/relationships/audio" Target="../media/audio79.wav"/><Relationship Id="rId12" Type="http://schemas.openxmlformats.org/officeDocument/2006/relationships/image" Target="../media/image50.png"/><Relationship Id="rId2" Type="http://schemas.openxmlformats.org/officeDocument/2006/relationships/audio" Target="../media/audio7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8.wav"/><Relationship Id="rId11" Type="http://schemas.openxmlformats.org/officeDocument/2006/relationships/image" Target="../media/image49.png"/><Relationship Id="rId5" Type="http://schemas.openxmlformats.org/officeDocument/2006/relationships/audio" Target="../media/audio77.wav"/><Relationship Id="rId10" Type="http://schemas.openxmlformats.org/officeDocument/2006/relationships/image" Target="../media/image48.png"/><Relationship Id="rId4" Type="http://schemas.openxmlformats.org/officeDocument/2006/relationships/audio" Target="../media/audio61.wav"/><Relationship Id="rId9" Type="http://schemas.openxmlformats.org/officeDocument/2006/relationships/image" Target="../media/image47.png"/><Relationship Id="rId14" Type="http://schemas.openxmlformats.org/officeDocument/2006/relationships/audio" Target="../media/audio75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6.wav"/><Relationship Id="rId13" Type="http://schemas.openxmlformats.org/officeDocument/2006/relationships/image" Target="../media/image53.png"/><Relationship Id="rId18" Type="http://schemas.openxmlformats.org/officeDocument/2006/relationships/audio" Target="../media/audio91.wav"/><Relationship Id="rId3" Type="http://schemas.openxmlformats.org/officeDocument/2006/relationships/audio" Target="../media/audio81.wav"/><Relationship Id="rId7" Type="http://schemas.openxmlformats.org/officeDocument/2006/relationships/audio" Target="../media/audio85.wav"/><Relationship Id="rId12" Type="http://schemas.openxmlformats.org/officeDocument/2006/relationships/audio" Target="../media/audio88.wav"/><Relationship Id="rId17" Type="http://schemas.openxmlformats.org/officeDocument/2006/relationships/image" Target="../media/image55.png"/><Relationship Id="rId2" Type="http://schemas.openxmlformats.org/officeDocument/2006/relationships/audio" Target="../media/audio80.wav"/><Relationship Id="rId16" Type="http://schemas.openxmlformats.org/officeDocument/2006/relationships/audio" Target="../media/audio9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4.wav"/><Relationship Id="rId11" Type="http://schemas.openxmlformats.org/officeDocument/2006/relationships/image" Target="../media/image52.png"/><Relationship Id="rId5" Type="http://schemas.openxmlformats.org/officeDocument/2006/relationships/audio" Target="../media/audio83.wav"/><Relationship Id="rId15" Type="http://schemas.openxmlformats.org/officeDocument/2006/relationships/image" Target="../media/image54.png"/><Relationship Id="rId10" Type="http://schemas.openxmlformats.org/officeDocument/2006/relationships/audio" Target="../media/audio87.wav"/><Relationship Id="rId19" Type="http://schemas.openxmlformats.org/officeDocument/2006/relationships/audio" Target="../media/audio80.wav"/><Relationship Id="rId4" Type="http://schemas.openxmlformats.org/officeDocument/2006/relationships/audio" Target="../media/audio82.wav"/><Relationship Id="rId9" Type="http://schemas.openxmlformats.org/officeDocument/2006/relationships/image" Target="../media/image51.png"/><Relationship Id="rId14" Type="http://schemas.openxmlformats.org/officeDocument/2006/relationships/audio" Target="../media/audio89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6.wav"/><Relationship Id="rId13" Type="http://schemas.openxmlformats.org/officeDocument/2006/relationships/image" Target="../media/image53.png"/><Relationship Id="rId18" Type="http://schemas.openxmlformats.org/officeDocument/2006/relationships/audio" Target="../media/audio91.wav"/><Relationship Id="rId3" Type="http://schemas.openxmlformats.org/officeDocument/2006/relationships/audio" Target="../media/audio81.wav"/><Relationship Id="rId7" Type="http://schemas.openxmlformats.org/officeDocument/2006/relationships/audio" Target="../media/audio85.wav"/><Relationship Id="rId12" Type="http://schemas.openxmlformats.org/officeDocument/2006/relationships/audio" Target="../media/audio88.wav"/><Relationship Id="rId17" Type="http://schemas.openxmlformats.org/officeDocument/2006/relationships/image" Target="../media/image55.png"/><Relationship Id="rId2" Type="http://schemas.openxmlformats.org/officeDocument/2006/relationships/audio" Target="../media/audio80.wav"/><Relationship Id="rId16" Type="http://schemas.openxmlformats.org/officeDocument/2006/relationships/audio" Target="../media/audio9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4.wav"/><Relationship Id="rId11" Type="http://schemas.openxmlformats.org/officeDocument/2006/relationships/image" Target="../media/image52.png"/><Relationship Id="rId5" Type="http://schemas.openxmlformats.org/officeDocument/2006/relationships/audio" Target="../media/audio83.wav"/><Relationship Id="rId15" Type="http://schemas.openxmlformats.org/officeDocument/2006/relationships/image" Target="../media/image54.png"/><Relationship Id="rId10" Type="http://schemas.openxmlformats.org/officeDocument/2006/relationships/audio" Target="../media/audio87.wav"/><Relationship Id="rId19" Type="http://schemas.openxmlformats.org/officeDocument/2006/relationships/audio" Target="../media/audio80.wav"/><Relationship Id="rId4" Type="http://schemas.openxmlformats.org/officeDocument/2006/relationships/audio" Target="../media/audio82.wav"/><Relationship Id="rId9" Type="http://schemas.openxmlformats.org/officeDocument/2006/relationships/image" Target="../media/image51.png"/><Relationship Id="rId14" Type="http://schemas.openxmlformats.org/officeDocument/2006/relationships/audio" Target="../media/audio89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1.wav"/><Relationship Id="rId13" Type="http://schemas.openxmlformats.org/officeDocument/2006/relationships/image" Target="../media/image51.png"/><Relationship Id="rId18" Type="http://schemas.openxmlformats.org/officeDocument/2006/relationships/audio" Target="../media/audio91.wav"/><Relationship Id="rId3" Type="http://schemas.openxmlformats.org/officeDocument/2006/relationships/audio" Target="../media/audio90.wav"/><Relationship Id="rId7" Type="http://schemas.openxmlformats.org/officeDocument/2006/relationships/audio" Target="../media/audio86.wav"/><Relationship Id="rId12" Type="http://schemas.openxmlformats.org/officeDocument/2006/relationships/audio" Target="../media/audio85.wav"/><Relationship Id="rId17" Type="http://schemas.openxmlformats.org/officeDocument/2006/relationships/image" Target="../media/image55.png"/><Relationship Id="rId2" Type="http://schemas.openxmlformats.org/officeDocument/2006/relationships/audio" Target="../media/audio80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7.wav"/><Relationship Id="rId11" Type="http://schemas.openxmlformats.org/officeDocument/2006/relationships/audio" Target="../media/audio84.wav"/><Relationship Id="rId5" Type="http://schemas.openxmlformats.org/officeDocument/2006/relationships/audio" Target="../media/audio88.wav"/><Relationship Id="rId15" Type="http://schemas.openxmlformats.org/officeDocument/2006/relationships/image" Target="../media/image53.png"/><Relationship Id="rId10" Type="http://schemas.openxmlformats.org/officeDocument/2006/relationships/audio" Target="../media/audio83.wav"/><Relationship Id="rId19" Type="http://schemas.openxmlformats.org/officeDocument/2006/relationships/audio" Target="../media/audio80.wav"/><Relationship Id="rId4" Type="http://schemas.openxmlformats.org/officeDocument/2006/relationships/audio" Target="../media/audio89.wav"/><Relationship Id="rId9" Type="http://schemas.openxmlformats.org/officeDocument/2006/relationships/audio" Target="../media/audio82.wav"/><Relationship Id="rId1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1.wav"/><Relationship Id="rId13" Type="http://schemas.openxmlformats.org/officeDocument/2006/relationships/image" Target="../media/image51.png"/><Relationship Id="rId18" Type="http://schemas.openxmlformats.org/officeDocument/2006/relationships/audio" Target="../media/audio91.wav"/><Relationship Id="rId3" Type="http://schemas.openxmlformats.org/officeDocument/2006/relationships/audio" Target="../media/audio90.wav"/><Relationship Id="rId7" Type="http://schemas.openxmlformats.org/officeDocument/2006/relationships/audio" Target="../media/audio86.wav"/><Relationship Id="rId12" Type="http://schemas.openxmlformats.org/officeDocument/2006/relationships/audio" Target="../media/audio85.wav"/><Relationship Id="rId17" Type="http://schemas.openxmlformats.org/officeDocument/2006/relationships/image" Target="../media/image55.png"/><Relationship Id="rId2" Type="http://schemas.openxmlformats.org/officeDocument/2006/relationships/audio" Target="../media/audio80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7.wav"/><Relationship Id="rId11" Type="http://schemas.openxmlformats.org/officeDocument/2006/relationships/audio" Target="../media/audio84.wav"/><Relationship Id="rId5" Type="http://schemas.openxmlformats.org/officeDocument/2006/relationships/audio" Target="../media/audio88.wav"/><Relationship Id="rId15" Type="http://schemas.openxmlformats.org/officeDocument/2006/relationships/image" Target="../media/image53.png"/><Relationship Id="rId10" Type="http://schemas.openxmlformats.org/officeDocument/2006/relationships/audio" Target="../media/audio83.wav"/><Relationship Id="rId19" Type="http://schemas.openxmlformats.org/officeDocument/2006/relationships/audio" Target="../media/audio80.wav"/><Relationship Id="rId4" Type="http://schemas.openxmlformats.org/officeDocument/2006/relationships/audio" Target="../media/audio89.wav"/><Relationship Id="rId9" Type="http://schemas.openxmlformats.org/officeDocument/2006/relationships/audio" Target="../media/audio82.wav"/><Relationship Id="rId1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audio" Target="../media/audio92.wav"/><Relationship Id="rId2" Type="http://schemas.openxmlformats.org/officeDocument/2006/relationships/audio" Target="../media/audio9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6.png"/><Relationship Id="rId5" Type="http://schemas.openxmlformats.org/officeDocument/2006/relationships/audio" Target="../media/audio3.wav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6.wav"/><Relationship Id="rId12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audio" Target="../media/audio7.wav"/><Relationship Id="rId1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97.wav"/><Relationship Id="rId3" Type="http://schemas.openxmlformats.org/officeDocument/2006/relationships/audio" Target="../media/audio4.wav"/><Relationship Id="rId7" Type="http://schemas.openxmlformats.org/officeDocument/2006/relationships/audio" Target="../media/audio94.wav"/><Relationship Id="rId12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audio" Target="../media/audio96.wav"/><Relationship Id="rId5" Type="http://schemas.openxmlformats.org/officeDocument/2006/relationships/audio" Target="../media/audio93.wav"/><Relationship Id="rId1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audio" Target="../media/audio95.wav"/><Relationship Id="rId1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4.wav"/><Relationship Id="rId13" Type="http://schemas.openxmlformats.org/officeDocument/2006/relationships/image" Target="../media/image60.png"/><Relationship Id="rId18" Type="http://schemas.openxmlformats.org/officeDocument/2006/relationships/audio" Target="../media/audio109.wav"/><Relationship Id="rId3" Type="http://schemas.openxmlformats.org/officeDocument/2006/relationships/audio" Target="../media/audio99.wav"/><Relationship Id="rId7" Type="http://schemas.openxmlformats.org/officeDocument/2006/relationships/audio" Target="../media/audio103.wav"/><Relationship Id="rId12" Type="http://schemas.openxmlformats.org/officeDocument/2006/relationships/audio" Target="../media/audio106.wav"/><Relationship Id="rId17" Type="http://schemas.openxmlformats.org/officeDocument/2006/relationships/image" Target="../media/image62.png"/><Relationship Id="rId2" Type="http://schemas.openxmlformats.org/officeDocument/2006/relationships/audio" Target="../media/audio98.wav"/><Relationship Id="rId16" Type="http://schemas.openxmlformats.org/officeDocument/2006/relationships/audio" Target="../media/audio108.wav"/><Relationship Id="rId20" Type="http://schemas.openxmlformats.org/officeDocument/2006/relationships/audio" Target="../media/audio9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2.wav"/><Relationship Id="rId11" Type="http://schemas.openxmlformats.org/officeDocument/2006/relationships/image" Target="../media/image59.png"/><Relationship Id="rId5" Type="http://schemas.openxmlformats.org/officeDocument/2006/relationships/audio" Target="../media/audio101.wav"/><Relationship Id="rId15" Type="http://schemas.openxmlformats.org/officeDocument/2006/relationships/image" Target="../media/image61.png"/><Relationship Id="rId10" Type="http://schemas.openxmlformats.org/officeDocument/2006/relationships/audio" Target="../media/audio105.wav"/><Relationship Id="rId19" Type="http://schemas.openxmlformats.org/officeDocument/2006/relationships/audio" Target="../media/audio110.wav"/><Relationship Id="rId4" Type="http://schemas.openxmlformats.org/officeDocument/2006/relationships/audio" Target="../media/audio100.wav"/><Relationship Id="rId9" Type="http://schemas.openxmlformats.org/officeDocument/2006/relationships/image" Target="../media/image58.png"/><Relationship Id="rId14" Type="http://schemas.openxmlformats.org/officeDocument/2006/relationships/audio" Target="../media/audio107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4.wav"/><Relationship Id="rId13" Type="http://schemas.openxmlformats.org/officeDocument/2006/relationships/image" Target="../media/image60.png"/><Relationship Id="rId18" Type="http://schemas.openxmlformats.org/officeDocument/2006/relationships/audio" Target="../media/audio109.wav"/><Relationship Id="rId3" Type="http://schemas.openxmlformats.org/officeDocument/2006/relationships/audio" Target="../media/audio99.wav"/><Relationship Id="rId7" Type="http://schemas.openxmlformats.org/officeDocument/2006/relationships/audio" Target="../media/audio103.wav"/><Relationship Id="rId12" Type="http://schemas.openxmlformats.org/officeDocument/2006/relationships/audio" Target="../media/audio106.wav"/><Relationship Id="rId17" Type="http://schemas.openxmlformats.org/officeDocument/2006/relationships/image" Target="../media/image62.png"/><Relationship Id="rId2" Type="http://schemas.openxmlformats.org/officeDocument/2006/relationships/audio" Target="../media/audio98.wav"/><Relationship Id="rId16" Type="http://schemas.openxmlformats.org/officeDocument/2006/relationships/audio" Target="../media/audio108.wav"/><Relationship Id="rId20" Type="http://schemas.openxmlformats.org/officeDocument/2006/relationships/audio" Target="../media/audio9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2.wav"/><Relationship Id="rId11" Type="http://schemas.openxmlformats.org/officeDocument/2006/relationships/image" Target="../media/image59.png"/><Relationship Id="rId5" Type="http://schemas.openxmlformats.org/officeDocument/2006/relationships/audio" Target="../media/audio101.wav"/><Relationship Id="rId15" Type="http://schemas.openxmlformats.org/officeDocument/2006/relationships/image" Target="../media/image61.png"/><Relationship Id="rId10" Type="http://schemas.openxmlformats.org/officeDocument/2006/relationships/audio" Target="../media/audio105.wav"/><Relationship Id="rId19" Type="http://schemas.openxmlformats.org/officeDocument/2006/relationships/audio" Target="../media/audio110.wav"/><Relationship Id="rId4" Type="http://schemas.openxmlformats.org/officeDocument/2006/relationships/audio" Target="../media/audio100.wav"/><Relationship Id="rId9" Type="http://schemas.openxmlformats.org/officeDocument/2006/relationships/image" Target="../media/image58.png"/><Relationship Id="rId14" Type="http://schemas.openxmlformats.org/officeDocument/2006/relationships/audio" Target="../media/audio107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9.wav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openxmlformats.org/officeDocument/2006/relationships/audio" Target="../media/audio108.wav"/><Relationship Id="rId7" Type="http://schemas.openxmlformats.org/officeDocument/2006/relationships/audio" Target="../media/audio104.wav"/><Relationship Id="rId12" Type="http://schemas.openxmlformats.org/officeDocument/2006/relationships/audio" Target="../media/audio103.wav"/><Relationship Id="rId17" Type="http://schemas.openxmlformats.org/officeDocument/2006/relationships/image" Target="../media/image61.png"/><Relationship Id="rId2" Type="http://schemas.openxmlformats.org/officeDocument/2006/relationships/audio" Target="../media/audio98.wav"/><Relationship Id="rId16" Type="http://schemas.openxmlformats.org/officeDocument/2006/relationships/audio" Target="../media/audio107.wav"/><Relationship Id="rId20" Type="http://schemas.openxmlformats.org/officeDocument/2006/relationships/audio" Target="../media/audio9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5.wav"/><Relationship Id="rId11" Type="http://schemas.openxmlformats.org/officeDocument/2006/relationships/audio" Target="../media/audio102.wav"/><Relationship Id="rId5" Type="http://schemas.openxmlformats.org/officeDocument/2006/relationships/audio" Target="../media/audio106.wav"/><Relationship Id="rId15" Type="http://schemas.openxmlformats.org/officeDocument/2006/relationships/image" Target="../media/image60.png"/><Relationship Id="rId10" Type="http://schemas.openxmlformats.org/officeDocument/2006/relationships/audio" Target="../media/audio101.wav"/><Relationship Id="rId19" Type="http://schemas.openxmlformats.org/officeDocument/2006/relationships/audio" Target="../media/audio109.wav"/><Relationship Id="rId4" Type="http://schemas.openxmlformats.org/officeDocument/2006/relationships/audio" Target="../media/audio110.wav"/><Relationship Id="rId9" Type="http://schemas.openxmlformats.org/officeDocument/2006/relationships/audio" Target="../media/audio100.wav"/><Relationship Id="rId1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9.wav"/><Relationship Id="rId13" Type="http://schemas.openxmlformats.org/officeDocument/2006/relationships/image" Target="../media/image58.png"/><Relationship Id="rId18" Type="http://schemas.openxmlformats.org/officeDocument/2006/relationships/image" Target="../media/image62.png"/><Relationship Id="rId3" Type="http://schemas.openxmlformats.org/officeDocument/2006/relationships/audio" Target="../media/audio108.wav"/><Relationship Id="rId7" Type="http://schemas.openxmlformats.org/officeDocument/2006/relationships/audio" Target="../media/audio104.wav"/><Relationship Id="rId12" Type="http://schemas.openxmlformats.org/officeDocument/2006/relationships/audio" Target="../media/audio103.wav"/><Relationship Id="rId17" Type="http://schemas.openxmlformats.org/officeDocument/2006/relationships/image" Target="../media/image61.png"/><Relationship Id="rId2" Type="http://schemas.openxmlformats.org/officeDocument/2006/relationships/audio" Target="../media/audio98.wav"/><Relationship Id="rId16" Type="http://schemas.openxmlformats.org/officeDocument/2006/relationships/audio" Target="../media/audio107.wav"/><Relationship Id="rId20" Type="http://schemas.openxmlformats.org/officeDocument/2006/relationships/audio" Target="../media/audio9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5.wav"/><Relationship Id="rId11" Type="http://schemas.openxmlformats.org/officeDocument/2006/relationships/audio" Target="../media/audio102.wav"/><Relationship Id="rId5" Type="http://schemas.openxmlformats.org/officeDocument/2006/relationships/audio" Target="../media/audio106.wav"/><Relationship Id="rId15" Type="http://schemas.openxmlformats.org/officeDocument/2006/relationships/image" Target="../media/image60.png"/><Relationship Id="rId10" Type="http://schemas.openxmlformats.org/officeDocument/2006/relationships/audio" Target="../media/audio101.wav"/><Relationship Id="rId19" Type="http://schemas.openxmlformats.org/officeDocument/2006/relationships/audio" Target="../media/audio109.wav"/><Relationship Id="rId4" Type="http://schemas.openxmlformats.org/officeDocument/2006/relationships/audio" Target="../media/audio110.wav"/><Relationship Id="rId9" Type="http://schemas.openxmlformats.org/officeDocument/2006/relationships/audio" Target="../media/audio100.wav"/><Relationship Id="rId1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7.wav"/><Relationship Id="rId13" Type="http://schemas.openxmlformats.org/officeDocument/2006/relationships/image" Target="../media/image65.png"/><Relationship Id="rId18" Type="http://schemas.openxmlformats.org/officeDocument/2006/relationships/audio" Target="../media/audio109.wav"/><Relationship Id="rId3" Type="http://schemas.openxmlformats.org/officeDocument/2006/relationships/audio" Target="../media/audio112.wav"/><Relationship Id="rId7" Type="http://schemas.openxmlformats.org/officeDocument/2006/relationships/audio" Target="../media/audio116.wav"/><Relationship Id="rId12" Type="http://schemas.openxmlformats.org/officeDocument/2006/relationships/audio" Target="../media/audio119.wav"/><Relationship Id="rId17" Type="http://schemas.openxmlformats.org/officeDocument/2006/relationships/image" Target="../media/image67.png"/><Relationship Id="rId2" Type="http://schemas.openxmlformats.org/officeDocument/2006/relationships/audio" Target="../media/audio111.wav"/><Relationship Id="rId16" Type="http://schemas.openxmlformats.org/officeDocument/2006/relationships/audio" Target="../media/audio12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5.wav"/><Relationship Id="rId11" Type="http://schemas.openxmlformats.org/officeDocument/2006/relationships/image" Target="../media/image64.png"/><Relationship Id="rId5" Type="http://schemas.openxmlformats.org/officeDocument/2006/relationships/audio" Target="../media/audio114.wav"/><Relationship Id="rId15" Type="http://schemas.openxmlformats.org/officeDocument/2006/relationships/image" Target="../media/image66.png"/><Relationship Id="rId10" Type="http://schemas.openxmlformats.org/officeDocument/2006/relationships/audio" Target="../media/audio118.wav"/><Relationship Id="rId19" Type="http://schemas.openxmlformats.org/officeDocument/2006/relationships/audio" Target="../media/audio111.wav"/><Relationship Id="rId4" Type="http://schemas.openxmlformats.org/officeDocument/2006/relationships/audio" Target="../media/audio113.wav"/><Relationship Id="rId9" Type="http://schemas.openxmlformats.org/officeDocument/2006/relationships/image" Target="../media/image63.png"/><Relationship Id="rId14" Type="http://schemas.openxmlformats.org/officeDocument/2006/relationships/audio" Target="../media/audio120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7.wav"/><Relationship Id="rId13" Type="http://schemas.openxmlformats.org/officeDocument/2006/relationships/image" Target="../media/image65.png"/><Relationship Id="rId18" Type="http://schemas.openxmlformats.org/officeDocument/2006/relationships/audio" Target="../media/audio109.wav"/><Relationship Id="rId3" Type="http://schemas.openxmlformats.org/officeDocument/2006/relationships/audio" Target="../media/audio112.wav"/><Relationship Id="rId7" Type="http://schemas.openxmlformats.org/officeDocument/2006/relationships/audio" Target="../media/audio116.wav"/><Relationship Id="rId12" Type="http://schemas.openxmlformats.org/officeDocument/2006/relationships/audio" Target="../media/audio119.wav"/><Relationship Id="rId17" Type="http://schemas.openxmlformats.org/officeDocument/2006/relationships/image" Target="../media/image67.png"/><Relationship Id="rId2" Type="http://schemas.openxmlformats.org/officeDocument/2006/relationships/audio" Target="../media/audio111.wav"/><Relationship Id="rId16" Type="http://schemas.openxmlformats.org/officeDocument/2006/relationships/audio" Target="../media/audio12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5.wav"/><Relationship Id="rId11" Type="http://schemas.openxmlformats.org/officeDocument/2006/relationships/image" Target="../media/image64.png"/><Relationship Id="rId5" Type="http://schemas.openxmlformats.org/officeDocument/2006/relationships/audio" Target="../media/audio114.wav"/><Relationship Id="rId15" Type="http://schemas.openxmlformats.org/officeDocument/2006/relationships/image" Target="../media/image66.png"/><Relationship Id="rId10" Type="http://schemas.openxmlformats.org/officeDocument/2006/relationships/audio" Target="../media/audio118.wav"/><Relationship Id="rId19" Type="http://schemas.openxmlformats.org/officeDocument/2006/relationships/audio" Target="../media/audio111.wav"/><Relationship Id="rId4" Type="http://schemas.openxmlformats.org/officeDocument/2006/relationships/audio" Target="../media/audio113.wav"/><Relationship Id="rId9" Type="http://schemas.openxmlformats.org/officeDocument/2006/relationships/image" Target="../media/image63.png"/><Relationship Id="rId14" Type="http://schemas.openxmlformats.org/officeDocument/2006/relationships/audio" Target="../media/audio120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2.wav"/><Relationship Id="rId13" Type="http://schemas.openxmlformats.org/officeDocument/2006/relationships/image" Target="../media/image63.png"/><Relationship Id="rId18" Type="http://schemas.openxmlformats.org/officeDocument/2006/relationships/audio" Target="../media/audio109.wav"/><Relationship Id="rId3" Type="http://schemas.openxmlformats.org/officeDocument/2006/relationships/audio" Target="../media/audio121.wav"/><Relationship Id="rId7" Type="http://schemas.openxmlformats.org/officeDocument/2006/relationships/audio" Target="../media/audio117.wav"/><Relationship Id="rId12" Type="http://schemas.openxmlformats.org/officeDocument/2006/relationships/audio" Target="../media/audio116.wav"/><Relationship Id="rId17" Type="http://schemas.openxmlformats.org/officeDocument/2006/relationships/image" Target="../media/image67.png"/><Relationship Id="rId2" Type="http://schemas.openxmlformats.org/officeDocument/2006/relationships/audio" Target="../media/audio11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8.wav"/><Relationship Id="rId11" Type="http://schemas.openxmlformats.org/officeDocument/2006/relationships/audio" Target="../media/audio115.wav"/><Relationship Id="rId5" Type="http://schemas.openxmlformats.org/officeDocument/2006/relationships/audio" Target="../media/audio119.wav"/><Relationship Id="rId15" Type="http://schemas.openxmlformats.org/officeDocument/2006/relationships/image" Target="../media/image65.png"/><Relationship Id="rId10" Type="http://schemas.openxmlformats.org/officeDocument/2006/relationships/audio" Target="../media/audio114.wav"/><Relationship Id="rId19" Type="http://schemas.openxmlformats.org/officeDocument/2006/relationships/audio" Target="../media/audio111.wav"/><Relationship Id="rId4" Type="http://schemas.openxmlformats.org/officeDocument/2006/relationships/audio" Target="../media/audio120.wav"/><Relationship Id="rId9" Type="http://schemas.openxmlformats.org/officeDocument/2006/relationships/audio" Target="../media/audio113.wav"/><Relationship Id="rId1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2.wav"/><Relationship Id="rId13" Type="http://schemas.openxmlformats.org/officeDocument/2006/relationships/image" Target="../media/image63.png"/><Relationship Id="rId18" Type="http://schemas.openxmlformats.org/officeDocument/2006/relationships/audio" Target="../media/audio109.wav"/><Relationship Id="rId3" Type="http://schemas.openxmlformats.org/officeDocument/2006/relationships/audio" Target="../media/audio121.wav"/><Relationship Id="rId7" Type="http://schemas.openxmlformats.org/officeDocument/2006/relationships/audio" Target="../media/audio117.wav"/><Relationship Id="rId12" Type="http://schemas.openxmlformats.org/officeDocument/2006/relationships/audio" Target="../media/audio116.wav"/><Relationship Id="rId17" Type="http://schemas.openxmlformats.org/officeDocument/2006/relationships/image" Target="../media/image67.png"/><Relationship Id="rId2" Type="http://schemas.openxmlformats.org/officeDocument/2006/relationships/audio" Target="../media/audio11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8.wav"/><Relationship Id="rId11" Type="http://schemas.openxmlformats.org/officeDocument/2006/relationships/audio" Target="../media/audio115.wav"/><Relationship Id="rId5" Type="http://schemas.openxmlformats.org/officeDocument/2006/relationships/audio" Target="../media/audio119.wav"/><Relationship Id="rId15" Type="http://schemas.openxmlformats.org/officeDocument/2006/relationships/image" Target="../media/image65.png"/><Relationship Id="rId10" Type="http://schemas.openxmlformats.org/officeDocument/2006/relationships/audio" Target="../media/audio114.wav"/><Relationship Id="rId19" Type="http://schemas.openxmlformats.org/officeDocument/2006/relationships/audio" Target="../media/audio111.wav"/><Relationship Id="rId4" Type="http://schemas.openxmlformats.org/officeDocument/2006/relationships/audio" Target="../media/audio120.wav"/><Relationship Id="rId9" Type="http://schemas.openxmlformats.org/officeDocument/2006/relationships/audio" Target="../media/audio113.wav"/><Relationship Id="rId1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8.wav"/><Relationship Id="rId13" Type="http://schemas.openxmlformats.org/officeDocument/2006/relationships/image" Target="../media/image70.png"/><Relationship Id="rId18" Type="http://schemas.openxmlformats.org/officeDocument/2006/relationships/audio" Target="../media/audio109.wav"/><Relationship Id="rId3" Type="http://schemas.openxmlformats.org/officeDocument/2006/relationships/audio" Target="../media/audio123.wav"/><Relationship Id="rId7" Type="http://schemas.openxmlformats.org/officeDocument/2006/relationships/audio" Target="../media/audio127.wav"/><Relationship Id="rId12" Type="http://schemas.openxmlformats.org/officeDocument/2006/relationships/audio" Target="../media/audio130.wav"/><Relationship Id="rId17" Type="http://schemas.openxmlformats.org/officeDocument/2006/relationships/image" Target="../media/image72.png"/><Relationship Id="rId2" Type="http://schemas.openxmlformats.org/officeDocument/2006/relationships/audio" Target="../media/audio122.wav"/><Relationship Id="rId16" Type="http://schemas.openxmlformats.org/officeDocument/2006/relationships/audio" Target="../media/audio13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6.wav"/><Relationship Id="rId11" Type="http://schemas.openxmlformats.org/officeDocument/2006/relationships/image" Target="../media/image69.png"/><Relationship Id="rId5" Type="http://schemas.openxmlformats.org/officeDocument/2006/relationships/audio" Target="../media/audio125.wav"/><Relationship Id="rId15" Type="http://schemas.openxmlformats.org/officeDocument/2006/relationships/image" Target="../media/image71.png"/><Relationship Id="rId10" Type="http://schemas.openxmlformats.org/officeDocument/2006/relationships/audio" Target="../media/audio129.wav"/><Relationship Id="rId19" Type="http://schemas.openxmlformats.org/officeDocument/2006/relationships/audio" Target="../media/audio122.wav"/><Relationship Id="rId4" Type="http://schemas.openxmlformats.org/officeDocument/2006/relationships/audio" Target="../media/audio124.wav"/><Relationship Id="rId9" Type="http://schemas.openxmlformats.org/officeDocument/2006/relationships/image" Target="../media/image68.png"/><Relationship Id="rId14" Type="http://schemas.openxmlformats.org/officeDocument/2006/relationships/audio" Target="../media/audio13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17.png"/><Relationship Id="rId18" Type="http://schemas.openxmlformats.org/officeDocument/2006/relationships/audio" Target="../media/audio21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audio" Target="../media/audio18.wav"/><Relationship Id="rId17" Type="http://schemas.openxmlformats.org/officeDocument/2006/relationships/image" Target="../media/image19.png"/><Relationship Id="rId2" Type="http://schemas.openxmlformats.org/officeDocument/2006/relationships/audio" Target="../media/audio10.wav"/><Relationship Id="rId16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image" Target="../media/image16.png"/><Relationship Id="rId5" Type="http://schemas.openxmlformats.org/officeDocument/2006/relationships/audio" Target="../media/audio13.wav"/><Relationship Id="rId15" Type="http://schemas.openxmlformats.org/officeDocument/2006/relationships/image" Target="../media/image18.png"/><Relationship Id="rId10" Type="http://schemas.openxmlformats.org/officeDocument/2006/relationships/audio" Target="../media/audio17.wav"/><Relationship Id="rId19" Type="http://schemas.openxmlformats.org/officeDocument/2006/relationships/audio" Target="../media/audio10.wav"/><Relationship Id="rId4" Type="http://schemas.openxmlformats.org/officeDocument/2006/relationships/audio" Target="../media/audio12.wav"/><Relationship Id="rId9" Type="http://schemas.openxmlformats.org/officeDocument/2006/relationships/image" Target="../media/image15.png"/><Relationship Id="rId14" Type="http://schemas.openxmlformats.org/officeDocument/2006/relationships/audio" Target="../media/audio19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8.wav"/><Relationship Id="rId13" Type="http://schemas.openxmlformats.org/officeDocument/2006/relationships/image" Target="../media/image70.png"/><Relationship Id="rId18" Type="http://schemas.openxmlformats.org/officeDocument/2006/relationships/audio" Target="../media/audio109.wav"/><Relationship Id="rId3" Type="http://schemas.openxmlformats.org/officeDocument/2006/relationships/audio" Target="../media/audio123.wav"/><Relationship Id="rId7" Type="http://schemas.openxmlformats.org/officeDocument/2006/relationships/audio" Target="../media/audio127.wav"/><Relationship Id="rId12" Type="http://schemas.openxmlformats.org/officeDocument/2006/relationships/audio" Target="../media/audio130.wav"/><Relationship Id="rId17" Type="http://schemas.openxmlformats.org/officeDocument/2006/relationships/image" Target="../media/image72.png"/><Relationship Id="rId2" Type="http://schemas.openxmlformats.org/officeDocument/2006/relationships/audio" Target="../media/audio122.wav"/><Relationship Id="rId16" Type="http://schemas.openxmlformats.org/officeDocument/2006/relationships/audio" Target="../media/audio13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6.wav"/><Relationship Id="rId11" Type="http://schemas.openxmlformats.org/officeDocument/2006/relationships/image" Target="../media/image69.png"/><Relationship Id="rId5" Type="http://schemas.openxmlformats.org/officeDocument/2006/relationships/audio" Target="../media/audio125.wav"/><Relationship Id="rId15" Type="http://schemas.openxmlformats.org/officeDocument/2006/relationships/image" Target="../media/image71.png"/><Relationship Id="rId10" Type="http://schemas.openxmlformats.org/officeDocument/2006/relationships/audio" Target="../media/audio129.wav"/><Relationship Id="rId19" Type="http://schemas.openxmlformats.org/officeDocument/2006/relationships/audio" Target="../media/audio122.wav"/><Relationship Id="rId4" Type="http://schemas.openxmlformats.org/officeDocument/2006/relationships/audio" Target="../media/audio124.wav"/><Relationship Id="rId9" Type="http://schemas.openxmlformats.org/officeDocument/2006/relationships/image" Target="../media/image68.png"/><Relationship Id="rId14" Type="http://schemas.openxmlformats.org/officeDocument/2006/relationships/audio" Target="../media/audio131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3.wav"/><Relationship Id="rId13" Type="http://schemas.openxmlformats.org/officeDocument/2006/relationships/image" Target="../media/image68.png"/><Relationship Id="rId18" Type="http://schemas.openxmlformats.org/officeDocument/2006/relationships/audio" Target="../media/audio109.wav"/><Relationship Id="rId3" Type="http://schemas.openxmlformats.org/officeDocument/2006/relationships/audio" Target="../media/audio132.wav"/><Relationship Id="rId7" Type="http://schemas.openxmlformats.org/officeDocument/2006/relationships/audio" Target="../media/audio128.wav"/><Relationship Id="rId12" Type="http://schemas.openxmlformats.org/officeDocument/2006/relationships/audio" Target="../media/audio127.wav"/><Relationship Id="rId17" Type="http://schemas.openxmlformats.org/officeDocument/2006/relationships/image" Target="../media/image72.png"/><Relationship Id="rId2" Type="http://schemas.openxmlformats.org/officeDocument/2006/relationships/audio" Target="../media/audio122.wav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9.wav"/><Relationship Id="rId11" Type="http://schemas.openxmlformats.org/officeDocument/2006/relationships/audio" Target="../media/audio126.wav"/><Relationship Id="rId5" Type="http://schemas.openxmlformats.org/officeDocument/2006/relationships/audio" Target="../media/audio130.wav"/><Relationship Id="rId15" Type="http://schemas.openxmlformats.org/officeDocument/2006/relationships/image" Target="../media/image70.png"/><Relationship Id="rId10" Type="http://schemas.openxmlformats.org/officeDocument/2006/relationships/audio" Target="../media/audio125.wav"/><Relationship Id="rId19" Type="http://schemas.openxmlformats.org/officeDocument/2006/relationships/audio" Target="../media/audio122.wav"/><Relationship Id="rId4" Type="http://schemas.openxmlformats.org/officeDocument/2006/relationships/audio" Target="../media/audio131.wav"/><Relationship Id="rId9" Type="http://schemas.openxmlformats.org/officeDocument/2006/relationships/audio" Target="../media/audio124.wav"/><Relationship Id="rId1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3.wav"/><Relationship Id="rId13" Type="http://schemas.openxmlformats.org/officeDocument/2006/relationships/image" Target="../media/image68.png"/><Relationship Id="rId18" Type="http://schemas.openxmlformats.org/officeDocument/2006/relationships/audio" Target="../media/audio109.wav"/><Relationship Id="rId3" Type="http://schemas.openxmlformats.org/officeDocument/2006/relationships/audio" Target="../media/audio132.wav"/><Relationship Id="rId7" Type="http://schemas.openxmlformats.org/officeDocument/2006/relationships/audio" Target="../media/audio128.wav"/><Relationship Id="rId12" Type="http://schemas.openxmlformats.org/officeDocument/2006/relationships/audio" Target="../media/audio127.wav"/><Relationship Id="rId17" Type="http://schemas.openxmlformats.org/officeDocument/2006/relationships/image" Target="../media/image72.png"/><Relationship Id="rId2" Type="http://schemas.openxmlformats.org/officeDocument/2006/relationships/audio" Target="../media/audio122.wav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9.wav"/><Relationship Id="rId11" Type="http://schemas.openxmlformats.org/officeDocument/2006/relationships/audio" Target="../media/audio126.wav"/><Relationship Id="rId5" Type="http://schemas.openxmlformats.org/officeDocument/2006/relationships/audio" Target="../media/audio130.wav"/><Relationship Id="rId15" Type="http://schemas.openxmlformats.org/officeDocument/2006/relationships/image" Target="../media/image70.png"/><Relationship Id="rId10" Type="http://schemas.openxmlformats.org/officeDocument/2006/relationships/audio" Target="../media/audio125.wav"/><Relationship Id="rId19" Type="http://schemas.openxmlformats.org/officeDocument/2006/relationships/audio" Target="../media/audio122.wav"/><Relationship Id="rId4" Type="http://schemas.openxmlformats.org/officeDocument/2006/relationships/audio" Target="../media/audio131.wav"/><Relationship Id="rId9" Type="http://schemas.openxmlformats.org/officeDocument/2006/relationships/audio" Target="../media/audio124.wav"/><Relationship Id="rId1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9.wav"/><Relationship Id="rId13" Type="http://schemas.openxmlformats.org/officeDocument/2006/relationships/image" Target="../media/image75.png"/><Relationship Id="rId18" Type="http://schemas.openxmlformats.org/officeDocument/2006/relationships/audio" Target="../media/audio144.wav"/><Relationship Id="rId3" Type="http://schemas.openxmlformats.org/officeDocument/2006/relationships/audio" Target="../media/audio134.wav"/><Relationship Id="rId7" Type="http://schemas.openxmlformats.org/officeDocument/2006/relationships/audio" Target="../media/audio138.wav"/><Relationship Id="rId12" Type="http://schemas.openxmlformats.org/officeDocument/2006/relationships/audio" Target="../media/audio141.wav"/><Relationship Id="rId17" Type="http://schemas.openxmlformats.org/officeDocument/2006/relationships/image" Target="../media/image77.png"/><Relationship Id="rId2" Type="http://schemas.openxmlformats.org/officeDocument/2006/relationships/audio" Target="../media/audio133.wav"/><Relationship Id="rId16" Type="http://schemas.openxmlformats.org/officeDocument/2006/relationships/audio" Target="../media/audio14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7.wav"/><Relationship Id="rId11" Type="http://schemas.openxmlformats.org/officeDocument/2006/relationships/image" Target="../media/image74.png"/><Relationship Id="rId5" Type="http://schemas.openxmlformats.org/officeDocument/2006/relationships/audio" Target="../media/audio136.wav"/><Relationship Id="rId15" Type="http://schemas.openxmlformats.org/officeDocument/2006/relationships/image" Target="../media/image76.png"/><Relationship Id="rId10" Type="http://schemas.openxmlformats.org/officeDocument/2006/relationships/audio" Target="../media/audio140.wav"/><Relationship Id="rId19" Type="http://schemas.openxmlformats.org/officeDocument/2006/relationships/audio" Target="../media/audio133.wav"/><Relationship Id="rId4" Type="http://schemas.openxmlformats.org/officeDocument/2006/relationships/audio" Target="../media/audio135.wav"/><Relationship Id="rId9" Type="http://schemas.openxmlformats.org/officeDocument/2006/relationships/image" Target="../media/image73.png"/><Relationship Id="rId14" Type="http://schemas.openxmlformats.org/officeDocument/2006/relationships/audio" Target="../media/audio142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9.wav"/><Relationship Id="rId13" Type="http://schemas.openxmlformats.org/officeDocument/2006/relationships/image" Target="../media/image75.png"/><Relationship Id="rId18" Type="http://schemas.openxmlformats.org/officeDocument/2006/relationships/audio" Target="../media/audio144.wav"/><Relationship Id="rId3" Type="http://schemas.openxmlformats.org/officeDocument/2006/relationships/audio" Target="../media/audio134.wav"/><Relationship Id="rId7" Type="http://schemas.openxmlformats.org/officeDocument/2006/relationships/audio" Target="../media/audio138.wav"/><Relationship Id="rId12" Type="http://schemas.openxmlformats.org/officeDocument/2006/relationships/audio" Target="../media/audio141.wav"/><Relationship Id="rId17" Type="http://schemas.openxmlformats.org/officeDocument/2006/relationships/image" Target="../media/image77.png"/><Relationship Id="rId2" Type="http://schemas.openxmlformats.org/officeDocument/2006/relationships/audio" Target="../media/audio133.wav"/><Relationship Id="rId16" Type="http://schemas.openxmlformats.org/officeDocument/2006/relationships/audio" Target="../media/audio14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7.wav"/><Relationship Id="rId11" Type="http://schemas.openxmlformats.org/officeDocument/2006/relationships/image" Target="../media/image74.png"/><Relationship Id="rId5" Type="http://schemas.openxmlformats.org/officeDocument/2006/relationships/audio" Target="../media/audio136.wav"/><Relationship Id="rId15" Type="http://schemas.openxmlformats.org/officeDocument/2006/relationships/image" Target="../media/image76.png"/><Relationship Id="rId10" Type="http://schemas.openxmlformats.org/officeDocument/2006/relationships/audio" Target="../media/audio140.wav"/><Relationship Id="rId19" Type="http://schemas.openxmlformats.org/officeDocument/2006/relationships/audio" Target="../media/audio133.wav"/><Relationship Id="rId4" Type="http://schemas.openxmlformats.org/officeDocument/2006/relationships/audio" Target="../media/audio135.wav"/><Relationship Id="rId9" Type="http://schemas.openxmlformats.org/officeDocument/2006/relationships/image" Target="../media/image73.png"/><Relationship Id="rId14" Type="http://schemas.openxmlformats.org/officeDocument/2006/relationships/audio" Target="../media/audio142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4.wav"/><Relationship Id="rId13" Type="http://schemas.openxmlformats.org/officeDocument/2006/relationships/image" Target="../media/image73.png"/><Relationship Id="rId18" Type="http://schemas.openxmlformats.org/officeDocument/2006/relationships/audio" Target="../media/audio144.wav"/><Relationship Id="rId3" Type="http://schemas.openxmlformats.org/officeDocument/2006/relationships/audio" Target="../media/audio143.wav"/><Relationship Id="rId7" Type="http://schemas.openxmlformats.org/officeDocument/2006/relationships/audio" Target="../media/audio139.wav"/><Relationship Id="rId12" Type="http://schemas.openxmlformats.org/officeDocument/2006/relationships/audio" Target="../media/audio138.wav"/><Relationship Id="rId17" Type="http://schemas.openxmlformats.org/officeDocument/2006/relationships/image" Target="../media/image77.png"/><Relationship Id="rId2" Type="http://schemas.openxmlformats.org/officeDocument/2006/relationships/audio" Target="../media/audio133.wav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0.wav"/><Relationship Id="rId11" Type="http://schemas.openxmlformats.org/officeDocument/2006/relationships/audio" Target="../media/audio137.wav"/><Relationship Id="rId5" Type="http://schemas.openxmlformats.org/officeDocument/2006/relationships/audio" Target="../media/audio141.wav"/><Relationship Id="rId15" Type="http://schemas.openxmlformats.org/officeDocument/2006/relationships/image" Target="../media/image75.png"/><Relationship Id="rId10" Type="http://schemas.openxmlformats.org/officeDocument/2006/relationships/audio" Target="../media/audio136.wav"/><Relationship Id="rId19" Type="http://schemas.openxmlformats.org/officeDocument/2006/relationships/audio" Target="../media/audio133.wav"/><Relationship Id="rId4" Type="http://schemas.openxmlformats.org/officeDocument/2006/relationships/audio" Target="../media/audio142.wav"/><Relationship Id="rId9" Type="http://schemas.openxmlformats.org/officeDocument/2006/relationships/audio" Target="../media/audio135.wav"/><Relationship Id="rId1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4.wav"/><Relationship Id="rId13" Type="http://schemas.openxmlformats.org/officeDocument/2006/relationships/image" Target="../media/image73.png"/><Relationship Id="rId18" Type="http://schemas.openxmlformats.org/officeDocument/2006/relationships/audio" Target="../media/audio144.wav"/><Relationship Id="rId3" Type="http://schemas.openxmlformats.org/officeDocument/2006/relationships/audio" Target="../media/audio143.wav"/><Relationship Id="rId7" Type="http://schemas.openxmlformats.org/officeDocument/2006/relationships/audio" Target="../media/audio139.wav"/><Relationship Id="rId12" Type="http://schemas.openxmlformats.org/officeDocument/2006/relationships/audio" Target="../media/audio138.wav"/><Relationship Id="rId17" Type="http://schemas.openxmlformats.org/officeDocument/2006/relationships/image" Target="../media/image77.png"/><Relationship Id="rId2" Type="http://schemas.openxmlformats.org/officeDocument/2006/relationships/audio" Target="../media/audio133.wav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0.wav"/><Relationship Id="rId11" Type="http://schemas.openxmlformats.org/officeDocument/2006/relationships/audio" Target="../media/audio137.wav"/><Relationship Id="rId5" Type="http://schemas.openxmlformats.org/officeDocument/2006/relationships/audio" Target="../media/audio141.wav"/><Relationship Id="rId15" Type="http://schemas.openxmlformats.org/officeDocument/2006/relationships/image" Target="../media/image75.png"/><Relationship Id="rId10" Type="http://schemas.openxmlformats.org/officeDocument/2006/relationships/audio" Target="../media/audio136.wav"/><Relationship Id="rId19" Type="http://schemas.openxmlformats.org/officeDocument/2006/relationships/audio" Target="../media/audio133.wav"/><Relationship Id="rId4" Type="http://schemas.openxmlformats.org/officeDocument/2006/relationships/audio" Target="../media/audio142.wav"/><Relationship Id="rId9" Type="http://schemas.openxmlformats.org/officeDocument/2006/relationships/audio" Target="../media/audio135.wav"/><Relationship Id="rId1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0.wav"/><Relationship Id="rId13" Type="http://schemas.openxmlformats.org/officeDocument/2006/relationships/audio" Target="../media/audio145.wav"/><Relationship Id="rId3" Type="http://schemas.openxmlformats.org/officeDocument/2006/relationships/audio" Target="../media/audio146.wav"/><Relationship Id="rId7" Type="http://schemas.openxmlformats.org/officeDocument/2006/relationships/image" Target="../media/image78.png"/><Relationship Id="rId12" Type="http://schemas.openxmlformats.org/officeDocument/2006/relationships/audio" Target="../media/audio152.wav"/><Relationship Id="rId2" Type="http://schemas.openxmlformats.org/officeDocument/2006/relationships/audio" Target="../media/audio14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9.wav"/><Relationship Id="rId11" Type="http://schemas.openxmlformats.org/officeDocument/2006/relationships/image" Target="../media/image80.png"/><Relationship Id="rId5" Type="http://schemas.openxmlformats.org/officeDocument/2006/relationships/audio" Target="../media/audio148.wav"/><Relationship Id="rId10" Type="http://schemas.openxmlformats.org/officeDocument/2006/relationships/audio" Target="../media/audio151.wav"/><Relationship Id="rId4" Type="http://schemas.openxmlformats.org/officeDocument/2006/relationships/audio" Target="../media/audio147.wav"/><Relationship Id="rId9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0.wav"/><Relationship Id="rId13" Type="http://schemas.openxmlformats.org/officeDocument/2006/relationships/audio" Target="../media/audio145.wav"/><Relationship Id="rId3" Type="http://schemas.openxmlformats.org/officeDocument/2006/relationships/audio" Target="../media/audio146.wav"/><Relationship Id="rId7" Type="http://schemas.openxmlformats.org/officeDocument/2006/relationships/image" Target="../media/image78.png"/><Relationship Id="rId12" Type="http://schemas.openxmlformats.org/officeDocument/2006/relationships/audio" Target="../media/audio152.wav"/><Relationship Id="rId2" Type="http://schemas.openxmlformats.org/officeDocument/2006/relationships/audio" Target="../media/audio14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9.wav"/><Relationship Id="rId11" Type="http://schemas.openxmlformats.org/officeDocument/2006/relationships/image" Target="../media/image80.png"/><Relationship Id="rId5" Type="http://schemas.openxmlformats.org/officeDocument/2006/relationships/audio" Target="../media/audio148.wav"/><Relationship Id="rId10" Type="http://schemas.openxmlformats.org/officeDocument/2006/relationships/audio" Target="../media/audio151.wav"/><Relationship Id="rId4" Type="http://schemas.openxmlformats.org/officeDocument/2006/relationships/audio" Target="../media/audio147.wav"/><Relationship Id="rId9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8.wav"/><Relationship Id="rId13" Type="http://schemas.openxmlformats.org/officeDocument/2006/relationships/audio" Target="../media/audio145.wav"/><Relationship Id="rId3" Type="http://schemas.openxmlformats.org/officeDocument/2006/relationships/audio" Target="../media/audio151.wav"/><Relationship Id="rId7" Type="http://schemas.openxmlformats.org/officeDocument/2006/relationships/audio" Target="../media/audio147.wav"/><Relationship Id="rId12" Type="http://schemas.openxmlformats.org/officeDocument/2006/relationships/audio" Target="../media/audio152.wav"/><Relationship Id="rId2" Type="http://schemas.openxmlformats.org/officeDocument/2006/relationships/audio" Target="../media/audio14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6.wav"/><Relationship Id="rId11" Type="http://schemas.openxmlformats.org/officeDocument/2006/relationships/image" Target="../media/image80.png"/><Relationship Id="rId5" Type="http://schemas.openxmlformats.org/officeDocument/2006/relationships/audio" Target="../media/audio149.wav"/><Relationship Id="rId10" Type="http://schemas.openxmlformats.org/officeDocument/2006/relationships/image" Target="../media/image79.png"/><Relationship Id="rId4" Type="http://schemas.openxmlformats.org/officeDocument/2006/relationships/audio" Target="../media/audio150.wav"/><Relationship Id="rId9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17.png"/><Relationship Id="rId18" Type="http://schemas.openxmlformats.org/officeDocument/2006/relationships/audio" Target="../media/audio21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audio" Target="../media/audio18.wav"/><Relationship Id="rId17" Type="http://schemas.openxmlformats.org/officeDocument/2006/relationships/image" Target="../media/image19.png"/><Relationship Id="rId2" Type="http://schemas.openxmlformats.org/officeDocument/2006/relationships/audio" Target="../media/audio10.wav"/><Relationship Id="rId16" Type="http://schemas.openxmlformats.org/officeDocument/2006/relationships/audio" Target="../media/audio2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image" Target="../media/image16.png"/><Relationship Id="rId5" Type="http://schemas.openxmlformats.org/officeDocument/2006/relationships/audio" Target="../media/audio13.wav"/><Relationship Id="rId15" Type="http://schemas.openxmlformats.org/officeDocument/2006/relationships/image" Target="../media/image18.png"/><Relationship Id="rId10" Type="http://schemas.openxmlformats.org/officeDocument/2006/relationships/audio" Target="../media/audio17.wav"/><Relationship Id="rId19" Type="http://schemas.openxmlformats.org/officeDocument/2006/relationships/audio" Target="../media/audio10.wav"/><Relationship Id="rId4" Type="http://schemas.openxmlformats.org/officeDocument/2006/relationships/audio" Target="../media/audio12.wav"/><Relationship Id="rId9" Type="http://schemas.openxmlformats.org/officeDocument/2006/relationships/image" Target="../media/image15.png"/><Relationship Id="rId14" Type="http://schemas.openxmlformats.org/officeDocument/2006/relationships/audio" Target="../media/audio19.wav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8.wav"/><Relationship Id="rId13" Type="http://schemas.openxmlformats.org/officeDocument/2006/relationships/audio" Target="../media/audio145.wav"/><Relationship Id="rId3" Type="http://schemas.openxmlformats.org/officeDocument/2006/relationships/audio" Target="../media/audio151.wav"/><Relationship Id="rId7" Type="http://schemas.openxmlformats.org/officeDocument/2006/relationships/audio" Target="../media/audio147.wav"/><Relationship Id="rId12" Type="http://schemas.openxmlformats.org/officeDocument/2006/relationships/audio" Target="../media/audio152.wav"/><Relationship Id="rId2" Type="http://schemas.openxmlformats.org/officeDocument/2006/relationships/audio" Target="../media/audio14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6.wav"/><Relationship Id="rId11" Type="http://schemas.openxmlformats.org/officeDocument/2006/relationships/image" Target="../media/image80.png"/><Relationship Id="rId5" Type="http://schemas.openxmlformats.org/officeDocument/2006/relationships/audio" Target="../media/audio149.wav"/><Relationship Id="rId10" Type="http://schemas.openxmlformats.org/officeDocument/2006/relationships/image" Target="../media/image79.png"/><Relationship Id="rId4" Type="http://schemas.openxmlformats.org/officeDocument/2006/relationships/audio" Target="../media/audio150.wav"/><Relationship Id="rId9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9.wav"/><Relationship Id="rId13" Type="http://schemas.openxmlformats.org/officeDocument/2006/relationships/image" Target="../media/image83.png"/><Relationship Id="rId18" Type="http://schemas.openxmlformats.org/officeDocument/2006/relationships/audio" Target="../media/audio164.wav"/><Relationship Id="rId3" Type="http://schemas.openxmlformats.org/officeDocument/2006/relationships/audio" Target="../media/audio154.wav"/><Relationship Id="rId7" Type="http://schemas.openxmlformats.org/officeDocument/2006/relationships/audio" Target="../media/audio158.wav"/><Relationship Id="rId12" Type="http://schemas.openxmlformats.org/officeDocument/2006/relationships/audio" Target="../media/audio161.wav"/><Relationship Id="rId17" Type="http://schemas.openxmlformats.org/officeDocument/2006/relationships/image" Target="../media/image85.png"/><Relationship Id="rId2" Type="http://schemas.openxmlformats.org/officeDocument/2006/relationships/audio" Target="../media/audio153.wav"/><Relationship Id="rId16" Type="http://schemas.openxmlformats.org/officeDocument/2006/relationships/audio" Target="../media/audio16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7.wav"/><Relationship Id="rId11" Type="http://schemas.openxmlformats.org/officeDocument/2006/relationships/image" Target="../media/image82.png"/><Relationship Id="rId5" Type="http://schemas.openxmlformats.org/officeDocument/2006/relationships/audio" Target="../media/audio156.wav"/><Relationship Id="rId15" Type="http://schemas.openxmlformats.org/officeDocument/2006/relationships/image" Target="../media/image84.png"/><Relationship Id="rId10" Type="http://schemas.openxmlformats.org/officeDocument/2006/relationships/audio" Target="../media/audio160.wav"/><Relationship Id="rId19" Type="http://schemas.openxmlformats.org/officeDocument/2006/relationships/audio" Target="../media/audio153.wav"/><Relationship Id="rId4" Type="http://schemas.openxmlformats.org/officeDocument/2006/relationships/audio" Target="../media/audio155.wav"/><Relationship Id="rId9" Type="http://schemas.openxmlformats.org/officeDocument/2006/relationships/image" Target="../media/image81.png"/><Relationship Id="rId14" Type="http://schemas.openxmlformats.org/officeDocument/2006/relationships/audio" Target="../media/audio162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9.wav"/><Relationship Id="rId13" Type="http://schemas.openxmlformats.org/officeDocument/2006/relationships/image" Target="../media/image83.png"/><Relationship Id="rId18" Type="http://schemas.openxmlformats.org/officeDocument/2006/relationships/audio" Target="../media/audio164.wav"/><Relationship Id="rId3" Type="http://schemas.openxmlformats.org/officeDocument/2006/relationships/audio" Target="../media/audio154.wav"/><Relationship Id="rId7" Type="http://schemas.openxmlformats.org/officeDocument/2006/relationships/audio" Target="../media/audio158.wav"/><Relationship Id="rId12" Type="http://schemas.openxmlformats.org/officeDocument/2006/relationships/audio" Target="../media/audio161.wav"/><Relationship Id="rId17" Type="http://schemas.openxmlformats.org/officeDocument/2006/relationships/image" Target="../media/image85.png"/><Relationship Id="rId2" Type="http://schemas.openxmlformats.org/officeDocument/2006/relationships/audio" Target="../media/audio153.wav"/><Relationship Id="rId16" Type="http://schemas.openxmlformats.org/officeDocument/2006/relationships/audio" Target="../media/audio16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7.wav"/><Relationship Id="rId11" Type="http://schemas.openxmlformats.org/officeDocument/2006/relationships/image" Target="../media/image82.png"/><Relationship Id="rId5" Type="http://schemas.openxmlformats.org/officeDocument/2006/relationships/audio" Target="../media/audio156.wav"/><Relationship Id="rId15" Type="http://schemas.openxmlformats.org/officeDocument/2006/relationships/image" Target="../media/image84.png"/><Relationship Id="rId10" Type="http://schemas.openxmlformats.org/officeDocument/2006/relationships/audio" Target="../media/audio160.wav"/><Relationship Id="rId19" Type="http://schemas.openxmlformats.org/officeDocument/2006/relationships/audio" Target="../media/audio153.wav"/><Relationship Id="rId4" Type="http://schemas.openxmlformats.org/officeDocument/2006/relationships/audio" Target="../media/audio155.wav"/><Relationship Id="rId9" Type="http://schemas.openxmlformats.org/officeDocument/2006/relationships/image" Target="../media/image81.png"/><Relationship Id="rId14" Type="http://schemas.openxmlformats.org/officeDocument/2006/relationships/audio" Target="../media/audio162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4.wav"/><Relationship Id="rId13" Type="http://schemas.openxmlformats.org/officeDocument/2006/relationships/image" Target="../media/image81.png"/><Relationship Id="rId18" Type="http://schemas.openxmlformats.org/officeDocument/2006/relationships/audio" Target="../media/audio164.wav"/><Relationship Id="rId3" Type="http://schemas.openxmlformats.org/officeDocument/2006/relationships/audio" Target="../media/audio163.wav"/><Relationship Id="rId7" Type="http://schemas.openxmlformats.org/officeDocument/2006/relationships/audio" Target="../media/audio159.wav"/><Relationship Id="rId12" Type="http://schemas.openxmlformats.org/officeDocument/2006/relationships/audio" Target="../media/audio158.wav"/><Relationship Id="rId17" Type="http://schemas.openxmlformats.org/officeDocument/2006/relationships/image" Target="../media/image85.png"/><Relationship Id="rId2" Type="http://schemas.openxmlformats.org/officeDocument/2006/relationships/audio" Target="../media/audio153.wav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0.wav"/><Relationship Id="rId11" Type="http://schemas.openxmlformats.org/officeDocument/2006/relationships/audio" Target="../media/audio157.wav"/><Relationship Id="rId5" Type="http://schemas.openxmlformats.org/officeDocument/2006/relationships/audio" Target="../media/audio161.wav"/><Relationship Id="rId15" Type="http://schemas.openxmlformats.org/officeDocument/2006/relationships/image" Target="../media/image83.png"/><Relationship Id="rId10" Type="http://schemas.openxmlformats.org/officeDocument/2006/relationships/audio" Target="../media/audio156.wav"/><Relationship Id="rId19" Type="http://schemas.openxmlformats.org/officeDocument/2006/relationships/audio" Target="../media/audio153.wav"/><Relationship Id="rId4" Type="http://schemas.openxmlformats.org/officeDocument/2006/relationships/audio" Target="../media/audio162.wav"/><Relationship Id="rId9" Type="http://schemas.openxmlformats.org/officeDocument/2006/relationships/audio" Target="../media/audio155.wav"/><Relationship Id="rId1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4.wav"/><Relationship Id="rId13" Type="http://schemas.openxmlformats.org/officeDocument/2006/relationships/image" Target="../media/image81.png"/><Relationship Id="rId18" Type="http://schemas.openxmlformats.org/officeDocument/2006/relationships/audio" Target="../media/audio164.wav"/><Relationship Id="rId3" Type="http://schemas.openxmlformats.org/officeDocument/2006/relationships/audio" Target="../media/audio163.wav"/><Relationship Id="rId7" Type="http://schemas.openxmlformats.org/officeDocument/2006/relationships/audio" Target="../media/audio159.wav"/><Relationship Id="rId12" Type="http://schemas.openxmlformats.org/officeDocument/2006/relationships/audio" Target="../media/audio158.wav"/><Relationship Id="rId17" Type="http://schemas.openxmlformats.org/officeDocument/2006/relationships/image" Target="../media/image85.png"/><Relationship Id="rId2" Type="http://schemas.openxmlformats.org/officeDocument/2006/relationships/audio" Target="../media/audio153.wav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0.wav"/><Relationship Id="rId11" Type="http://schemas.openxmlformats.org/officeDocument/2006/relationships/audio" Target="../media/audio157.wav"/><Relationship Id="rId5" Type="http://schemas.openxmlformats.org/officeDocument/2006/relationships/audio" Target="../media/audio161.wav"/><Relationship Id="rId15" Type="http://schemas.openxmlformats.org/officeDocument/2006/relationships/image" Target="../media/image83.png"/><Relationship Id="rId10" Type="http://schemas.openxmlformats.org/officeDocument/2006/relationships/audio" Target="../media/audio156.wav"/><Relationship Id="rId19" Type="http://schemas.openxmlformats.org/officeDocument/2006/relationships/audio" Target="../media/audio153.wav"/><Relationship Id="rId4" Type="http://schemas.openxmlformats.org/officeDocument/2006/relationships/audio" Target="../media/audio162.wav"/><Relationship Id="rId9" Type="http://schemas.openxmlformats.org/officeDocument/2006/relationships/audio" Target="../media/audio155.wav"/><Relationship Id="rId1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audio" Target="../media/audio166.wav"/><Relationship Id="rId7" Type="http://schemas.openxmlformats.org/officeDocument/2006/relationships/audio" Target="../media/audio170.wav"/><Relationship Id="rId12" Type="http://schemas.openxmlformats.org/officeDocument/2006/relationships/audio" Target="../media/audio172.wav"/><Relationship Id="rId17" Type="http://schemas.openxmlformats.org/officeDocument/2006/relationships/audio" Target="../media/audio165.wav"/><Relationship Id="rId2" Type="http://schemas.openxmlformats.org/officeDocument/2006/relationships/audio" Target="../media/audio165.wav"/><Relationship Id="rId16" Type="http://schemas.openxmlformats.org/officeDocument/2006/relationships/audio" Target="../media/audio17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9.wav"/><Relationship Id="rId11" Type="http://schemas.openxmlformats.org/officeDocument/2006/relationships/image" Target="../media/image88.png"/><Relationship Id="rId5" Type="http://schemas.openxmlformats.org/officeDocument/2006/relationships/audio" Target="../media/audio168.wav"/><Relationship Id="rId15" Type="http://schemas.openxmlformats.org/officeDocument/2006/relationships/image" Target="../media/image90.png"/><Relationship Id="rId10" Type="http://schemas.openxmlformats.org/officeDocument/2006/relationships/audio" Target="../media/audio171.wav"/><Relationship Id="rId4" Type="http://schemas.openxmlformats.org/officeDocument/2006/relationships/audio" Target="../media/audio167.wav"/><Relationship Id="rId9" Type="http://schemas.openxmlformats.org/officeDocument/2006/relationships/image" Target="../media/image87.png"/><Relationship Id="rId14" Type="http://schemas.openxmlformats.org/officeDocument/2006/relationships/audio" Target="../media/audio173.wav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3" Type="http://schemas.openxmlformats.org/officeDocument/2006/relationships/audio" Target="../media/audio166.wav"/><Relationship Id="rId7" Type="http://schemas.openxmlformats.org/officeDocument/2006/relationships/audio" Target="../media/audio170.wav"/><Relationship Id="rId12" Type="http://schemas.openxmlformats.org/officeDocument/2006/relationships/audio" Target="../media/audio172.wav"/><Relationship Id="rId17" Type="http://schemas.openxmlformats.org/officeDocument/2006/relationships/audio" Target="../media/audio165.wav"/><Relationship Id="rId2" Type="http://schemas.openxmlformats.org/officeDocument/2006/relationships/audio" Target="../media/audio165.wav"/><Relationship Id="rId16" Type="http://schemas.openxmlformats.org/officeDocument/2006/relationships/audio" Target="../media/audio17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9.wav"/><Relationship Id="rId11" Type="http://schemas.openxmlformats.org/officeDocument/2006/relationships/image" Target="../media/image88.png"/><Relationship Id="rId5" Type="http://schemas.openxmlformats.org/officeDocument/2006/relationships/audio" Target="../media/audio168.wav"/><Relationship Id="rId15" Type="http://schemas.openxmlformats.org/officeDocument/2006/relationships/image" Target="../media/image90.png"/><Relationship Id="rId10" Type="http://schemas.openxmlformats.org/officeDocument/2006/relationships/audio" Target="../media/audio171.wav"/><Relationship Id="rId4" Type="http://schemas.openxmlformats.org/officeDocument/2006/relationships/audio" Target="../media/audio167.wav"/><Relationship Id="rId9" Type="http://schemas.openxmlformats.org/officeDocument/2006/relationships/image" Target="../media/image87.png"/><Relationship Id="rId14" Type="http://schemas.openxmlformats.org/officeDocument/2006/relationships/audio" Target="../media/audio173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6.wav"/><Relationship Id="rId13" Type="http://schemas.openxmlformats.org/officeDocument/2006/relationships/image" Target="../media/image88.png"/><Relationship Id="rId3" Type="http://schemas.openxmlformats.org/officeDocument/2006/relationships/audio" Target="../media/audio173.wav"/><Relationship Id="rId7" Type="http://schemas.openxmlformats.org/officeDocument/2006/relationships/audio" Target="../media/audio170.wav"/><Relationship Id="rId12" Type="http://schemas.openxmlformats.org/officeDocument/2006/relationships/image" Target="../media/image87.png"/><Relationship Id="rId17" Type="http://schemas.openxmlformats.org/officeDocument/2006/relationships/audio" Target="../media/audio165.wav"/><Relationship Id="rId2" Type="http://schemas.openxmlformats.org/officeDocument/2006/relationships/audio" Target="../media/audio165.wav"/><Relationship Id="rId16" Type="http://schemas.openxmlformats.org/officeDocument/2006/relationships/audio" Target="../media/audio17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9.wav"/><Relationship Id="rId11" Type="http://schemas.openxmlformats.org/officeDocument/2006/relationships/image" Target="../media/image86.png"/><Relationship Id="rId5" Type="http://schemas.openxmlformats.org/officeDocument/2006/relationships/audio" Target="../media/audio171.wav"/><Relationship Id="rId15" Type="http://schemas.openxmlformats.org/officeDocument/2006/relationships/image" Target="../media/image90.png"/><Relationship Id="rId10" Type="http://schemas.openxmlformats.org/officeDocument/2006/relationships/audio" Target="../media/audio168.wav"/><Relationship Id="rId4" Type="http://schemas.openxmlformats.org/officeDocument/2006/relationships/audio" Target="../media/audio172.wav"/><Relationship Id="rId9" Type="http://schemas.openxmlformats.org/officeDocument/2006/relationships/audio" Target="../media/audio167.wav"/><Relationship Id="rId1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6.wav"/><Relationship Id="rId13" Type="http://schemas.openxmlformats.org/officeDocument/2006/relationships/image" Target="../media/image88.png"/><Relationship Id="rId3" Type="http://schemas.openxmlformats.org/officeDocument/2006/relationships/audio" Target="../media/audio173.wav"/><Relationship Id="rId7" Type="http://schemas.openxmlformats.org/officeDocument/2006/relationships/audio" Target="../media/audio170.wav"/><Relationship Id="rId12" Type="http://schemas.openxmlformats.org/officeDocument/2006/relationships/image" Target="../media/image87.png"/><Relationship Id="rId17" Type="http://schemas.openxmlformats.org/officeDocument/2006/relationships/audio" Target="../media/audio165.wav"/><Relationship Id="rId2" Type="http://schemas.openxmlformats.org/officeDocument/2006/relationships/audio" Target="../media/audio165.wav"/><Relationship Id="rId16" Type="http://schemas.openxmlformats.org/officeDocument/2006/relationships/audio" Target="../media/audio16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9.wav"/><Relationship Id="rId11" Type="http://schemas.openxmlformats.org/officeDocument/2006/relationships/image" Target="../media/image86.png"/><Relationship Id="rId5" Type="http://schemas.openxmlformats.org/officeDocument/2006/relationships/audio" Target="../media/audio171.wav"/><Relationship Id="rId15" Type="http://schemas.openxmlformats.org/officeDocument/2006/relationships/image" Target="../media/image90.png"/><Relationship Id="rId10" Type="http://schemas.openxmlformats.org/officeDocument/2006/relationships/audio" Target="../media/audio168.wav"/><Relationship Id="rId4" Type="http://schemas.openxmlformats.org/officeDocument/2006/relationships/audio" Target="../media/audio172.wav"/><Relationship Id="rId9" Type="http://schemas.openxmlformats.org/officeDocument/2006/relationships/audio" Target="../media/audio167.wav"/><Relationship Id="rId1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audio" Target="../media/audio175.wav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5.png"/><Relationship Id="rId18" Type="http://schemas.openxmlformats.org/officeDocument/2006/relationships/audio" Target="../media/audio21.wav"/><Relationship Id="rId3" Type="http://schemas.openxmlformats.org/officeDocument/2006/relationships/audio" Target="../media/audio20.wav"/><Relationship Id="rId7" Type="http://schemas.openxmlformats.org/officeDocument/2006/relationships/audio" Target="../media/audio16.wav"/><Relationship Id="rId12" Type="http://schemas.openxmlformats.org/officeDocument/2006/relationships/audio" Target="../media/audio15.wav"/><Relationship Id="rId17" Type="http://schemas.openxmlformats.org/officeDocument/2006/relationships/image" Target="../media/image19.png"/><Relationship Id="rId2" Type="http://schemas.openxmlformats.org/officeDocument/2006/relationships/audio" Target="../media/audio10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11" Type="http://schemas.openxmlformats.org/officeDocument/2006/relationships/audio" Target="../media/audio14.wav"/><Relationship Id="rId5" Type="http://schemas.openxmlformats.org/officeDocument/2006/relationships/audio" Target="../media/audio18.wav"/><Relationship Id="rId15" Type="http://schemas.openxmlformats.org/officeDocument/2006/relationships/image" Target="../media/image17.png"/><Relationship Id="rId10" Type="http://schemas.openxmlformats.org/officeDocument/2006/relationships/audio" Target="../media/audio13.wav"/><Relationship Id="rId19" Type="http://schemas.openxmlformats.org/officeDocument/2006/relationships/audio" Target="../media/audio10.wav"/><Relationship Id="rId4" Type="http://schemas.openxmlformats.org/officeDocument/2006/relationships/audio" Target="../media/audio19.wav"/><Relationship Id="rId9" Type="http://schemas.openxmlformats.org/officeDocument/2006/relationships/audio" Target="../media/audio12.wav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5.png"/><Relationship Id="rId18" Type="http://schemas.openxmlformats.org/officeDocument/2006/relationships/audio" Target="../media/audio21.wav"/><Relationship Id="rId3" Type="http://schemas.openxmlformats.org/officeDocument/2006/relationships/audio" Target="../media/audio20.wav"/><Relationship Id="rId7" Type="http://schemas.openxmlformats.org/officeDocument/2006/relationships/audio" Target="../media/audio16.wav"/><Relationship Id="rId12" Type="http://schemas.openxmlformats.org/officeDocument/2006/relationships/audio" Target="../media/audio15.wav"/><Relationship Id="rId17" Type="http://schemas.openxmlformats.org/officeDocument/2006/relationships/image" Target="../media/image19.png"/><Relationship Id="rId2" Type="http://schemas.openxmlformats.org/officeDocument/2006/relationships/audio" Target="../media/audio10.wav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11" Type="http://schemas.openxmlformats.org/officeDocument/2006/relationships/audio" Target="../media/audio14.wav"/><Relationship Id="rId5" Type="http://schemas.openxmlformats.org/officeDocument/2006/relationships/audio" Target="../media/audio18.wav"/><Relationship Id="rId15" Type="http://schemas.openxmlformats.org/officeDocument/2006/relationships/image" Target="../media/image17.png"/><Relationship Id="rId10" Type="http://schemas.openxmlformats.org/officeDocument/2006/relationships/audio" Target="../media/audio13.wav"/><Relationship Id="rId19" Type="http://schemas.openxmlformats.org/officeDocument/2006/relationships/audio" Target="../media/audio10.wav"/><Relationship Id="rId4" Type="http://schemas.openxmlformats.org/officeDocument/2006/relationships/audio" Target="../media/audio19.wav"/><Relationship Id="rId9" Type="http://schemas.openxmlformats.org/officeDocument/2006/relationships/audio" Target="../media/audio12.wav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22.png"/><Relationship Id="rId18" Type="http://schemas.openxmlformats.org/officeDocument/2006/relationships/audio" Target="../media/audio33.wav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12" Type="http://schemas.openxmlformats.org/officeDocument/2006/relationships/audio" Target="../media/audio30.wav"/><Relationship Id="rId17" Type="http://schemas.openxmlformats.org/officeDocument/2006/relationships/image" Target="../media/image24.png"/><Relationship Id="rId2" Type="http://schemas.openxmlformats.org/officeDocument/2006/relationships/audio" Target="../media/audio22.wav"/><Relationship Id="rId16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6.wav"/><Relationship Id="rId11" Type="http://schemas.openxmlformats.org/officeDocument/2006/relationships/image" Target="../media/image21.png"/><Relationship Id="rId5" Type="http://schemas.openxmlformats.org/officeDocument/2006/relationships/audio" Target="../media/audio25.wav"/><Relationship Id="rId15" Type="http://schemas.openxmlformats.org/officeDocument/2006/relationships/image" Target="../media/image23.png"/><Relationship Id="rId10" Type="http://schemas.openxmlformats.org/officeDocument/2006/relationships/audio" Target="../media/audio29.wav"/><Relationship Id="rId19" Type="http://schemas.openxmlformats.org/officeDocument/2006/relationships/audio" Target="../media/audio22.wav"/><Relationship Id="rId4" Type="http://schemas.openxmlformats.org/officeDocument/2006/relationships/audio" Target="../media/audio24.wav"/><Relationship Id="rId9" Type="http://schemas.openxmlformats.org/officeDocument/2006/relationships/image" Target="../media/image20.png"/><Relationship Id="rId14" Type="http://schemas.openxmlformats.org/officeDocument/2006/relationships/audio" Target="../media/audio3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BF63EC4-CA09-930B-0148-F0F3C840918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28455"/>
            <a:ext cx="620378" cy="408709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30A2891-97F4-F9AA-2CAA-474C06B6C2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069" y="2528455"/>
            <a:ext cx="620378" cy="408709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708AFA5-C783-08CB-134E-84E361BA42F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138" y="2528455"/>
            <a:ext cx="620378" cy="408709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51E8D6E0-3004-A5DD-10E9-F19B8A2645E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07" y="2528455"/>
            <a:ext cx="620378" cy="408709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7DEF012-0D43-48BC-DBCD-DCD5366D7D8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276" y="2528455"/>
            <a:ext cx="620378" cy="408709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29068BF-F98C-8D31-CA12-F290EA58558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5345" y="2528455"/>
            <a:ext cx="620378" cy="408709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DFE4B2F-6374-FF83-FE9E-08D048C3C43C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414" y="2528455"/>
            <a:ext cx="620378" cy="408709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1E74947C-74E3-F2F1-DB81-EDF6ADF40F57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483" y="2528455"/>
            <a:ext cx="620378" cy="408709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879E7D9E-16BC-71BC-23E2-73535FC10F86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4552" y="2528455"/>
            <a:ext cx="620378" cy="408709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D6E3872E-1322-7333-0D55-CBB82D0CCABE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622" y="2528455"/>
            <a:ext cx="620378" cy="408709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608457A-6D47-E766-97E6-20BE518CABFB}"/>
              </a:ext>
            </a:extLst>
          </p:cNvPr>
          <p:cNvSpPr/>
          <p:nvPr/>
        </p:nvSpPr>
        <p:spPr>
          <a:xfrm>
            <a:off x="-178130" y="2398816"/>
            <a:ext cx="7172696" cy="43938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91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sndAc>
          <p:stSnd>
            <p:snd r:embed="rId2" name="あかさたなはまやらわ（ななみG）１.wav"/>
          </p:stSnd>
        </p:sndAc>
      </p:transition>
    </mc:Choice>
    <mc:Fallback xmlns="">
      <p:transition spd="slow" advClick="0" advTm="12000">
        <p:sndAc>
          <p:stSnd>
            <p:snd r:embed="rId13" name="あかさたなはまやらわ（ななみG）１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こ黄枠１">
            <a:hlinkClick r:id="" action="ppaction://noaction">
              <a:snd r:embed="rId8" name="こ（アシ）１.wav"/>
            </a:hlinkClick>
            <a:hlinkHover r:id="" action="ppaction://noaction">
              <a:snd r:embed="rId8" name="こ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80000" cy="1800000"/>
          </a:xfrm>
          <a:prstGeom prst="rect">
            <a:avLst/>
          </a:prstGeom>
        </p:spPr>
      </p:pic>
      <p:pic>
        <p:nvPicPr>
          <p:cNvPr id="26" name="け黄枠１">
            <a:hlinkClick r:id="" action="ppaction://noaction">
              <a:snd r:embed="rId10" name="け（アシ）１.wav"/>
            </a:hlinkClick>
            <a:hlinkHover r:id="" action="ppaction://noaction">
              <a:snd r:embed="rId10" name="け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80000" cy="1800000"/>
          </a:xfrm>
          <a:prstGeom prst="rect">
            <a:avLst/>
          </a:prstGeom>
        </p:spPr>
      </p:pic>
      <p:pic>
        <p:nvPicPr>
          <p:cNvPr id="24" name="く黄枠１">
            <a:hlinkClick r:id="" action="ppaction://noaction">
              <a:snd r:embed="rId12" name="く（アシ）１.wav"/>
            </a:hlinkClick>
            <a:hlinkHover r:id="" action="ppaction://noaction">
              <a:snd r:embed="rId12" name="く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80000" cy="1800000"/>
          </a:xfrm>
          <a:prstGeom prst="rect">
            <a:avLst/>
          </a:prstGeom>
        </p:spPr>
      </p:pic>
      <p:pic>
        <p:nvPicPr>
          <p:cNvPr id="22" name="き黄枠１">
            <a:hlinkClick r:id="" action="ppaction://noaction">
              <a:snd r:embed="rId14" name="き（アシ）１.wav"/>
            </a:hlinkClick>
            <a:hlinkHover r:id="" action="ppaction://noaction">
              <a:snd r:embed="rId14" name="き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80000" cy="1800000"/>
          </a:xfrm>
          <a:prstGeom prst="rect">
            <a:avLst/>
          </a:prstGeom>
        </p:spPr>
      </p:pic>
      <p:pic>
        <p:nvPicPr>
          <p:cNvPr id="20" name="か黄枠１">
            <a:hlinkClick r:id="" action="ppaction://noaction">
              <a:snd r:embed="rId16" name="か（アシ）１.wav"/>
            </a:hlinkClick>
            <a:hlinkHover r:id="" action="ppaction://noaction">
              <a:snd r:embed="rId16" name="か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80000" cy="1800000"/>
          </a:xfrm>
          <a:prstGeom prst="rect">
            <a:avLst/>
          </a:prstGeom>
        </p:spPr>
      </p:pic>
      <p:sp>
        <p:nvSpPr>
          <p:cNvPr id="31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黄三角形右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黄三角形左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か上枠１">
            <a:hlinkClick r:id="" action="ppaction://noaction">
              <a:snd r:embed="rId16" name="か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き上枠２">
            <a:hlinkClick r:id="" action="ppaction://noaction">
              <a:snd r:embed="rId14" name="き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く上枠１">
            <a:hlinkClick r:id="" action="ppaction://noaction">
              <a:snd r:embed="rId12" name="く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け上枠１">
            <a:hlinkClick r:id="" action="ppaction://noaction">
              <a:snd r:embed="rId10" name="け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こ上枠１">
            <a:hlinkClick r:id="" action="ppaction://noaction">
              <a:snd r:embed="rId8" name="こ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かきくけこ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かきくけこ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かきくけこ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かきくけこ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かきくけこ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34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黄色の、箱に、か、き、く、け、こ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黄色の、箱に、か、き、く、け、こ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-0.3996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か、か、か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-0.19688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き、き、き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0.0026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く、く、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0.20347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0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け、け、け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0.40711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2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こ、こ、こ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こ黄枠１">
            <a:hlinkClick r:id="" action="ppaction://noaction">
              <a:snd r:embed="rId7" name="こ（アシ）１.wav"/>
            </a:hlinkClick>
            <a:hlinkHover r:id="" action="ppaction://noaction">
              <a:snd r:embed="rId7" name="こ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44000"/>
            <a:ext cx="1980000" cy="1800000"/>
          </a:xfrm>
          <a:prstGeom prst="rect">
            <a:avLst/>
          </a:prstGeom>
        </p:spPr>
      </p:pic>
      <p:pic>
        <p:nvPicPr>
          <p:cNvPr id="26" name="け黄枠１">
            <a:hlinkClick r:id="" action="ppaction://noaction">
              <a:snd r:embed="rId6" name="け（アシ）１.wav"/>
            </a:hlinkClick>
            <a:hlinkHover r:id="" action="ppaction://noaction">
              <a:snd r:embed="rId6" name="け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96000"/>
            <a:ext cx="1980000" cy="1800000"/>
          </a:xfrm>
          <a:prstGeom prst="rect">
            <a:avLst/>
          </a:prstGeom>
        </p:spPr>
      </p:pic>
      <p:pic>
        <p:nvPicPr>
          <p:cNvPr id="24" name="く黄枠１">
            <a:hlinkClick r:id="" action="ppaction://noaction">
              <a:snd r:embed="rId5" name="く（アシ）１.wav"/>
            </a:hlinkClick>
            <a:hlinkHover r:id="" action="ppaction://noaction">
              <a:snd r:embed="rId5" name="く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き黄枠１">
            <a:hlinkClick r:id="" action="ppaction://noaction">
              <a:snd r:embed="rId4" name="き（アシ）１.wav"/>
            </a:hlinkClick>
            <a:hlinkHover r:id="" action="ppaction://noaction">
              <a:snd r:embed="rId4" name="き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000"/>
            <a:ext cx="1980000" cy="1800000"/>
          </a:xfrm>
          <a:prstGeom prst="rect">
            <a:avLst/>
          </a:prstGeom>
        </p:spPr>
      </p:pic>
      <p:pic>
        <p:nvPicPr>
          <p:cNvPr id="20" name="か黄枠１">
            <a:hlinkClick r:id="" action="ppaction://noaction">
              <a:snd r:embed="rId3" name="か（アシ）１.wav"/>
            </a:hlinkClick>
            <a:hlinkHover r:id="" action="ppaction://noaction">
              <a:snd r:embed="rId3" name="か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黄三角形右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黄三角形左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か上枠１">
            <a:hlinkClick r:id="" action="ppaction://noaction">
              <a:snd r:embed="rId3" name="か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き上枠２">
            <a:hlinkClick r:id="" action="ppaction://noaction">
              <a:snd r:embed="rId4" name="き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く上枠１">
            <a:hlinkClick r:id="" action="ppaction://noaction">
              <a:snd r:embed="rId5" name="く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け上枠１">
            <a:hlinkClick r:id="" action="ppaction://noaction">
              <a:snd r:embed="rId6" name="け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こ上枠１">
            <a:hlinkClick r:id="" action="ppaction://noaction">
              <a:snd r:embed="rId7" name="こ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かきくけこ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かきくけこ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かきくけこ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かきくけこ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かきくけこ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33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黄色の、箱に、か、き、く、け、こ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黄色の、箱に、か、き、く、け、こ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2.5E-6 L -3.7037E-7 0.4015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か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-3.7037E-7 0.1994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き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く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-4.07407E-6 -0.1994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け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-3.7037E-7 -0.4015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こ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7408 -0.00295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04" y="-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か、か、か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0.56713 -0.00278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き、き、き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-0.00017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く、く、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-0.00017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け、け、け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0.56713 0.00139 " pathEditMode="relative" rAng="0" ptsTypes="AA">
                                      <p:cBhvr>
                                        <p:cTn id="9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こ、こ、こ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F759C6-B815-61DD-D752-654375A31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1914DB66-6F46-0D3C-84BF-86F737D3C1A6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こ黄枠１">
            <a:hlinkClick r:id="" action="ppaction://noaction">
              <a:snd r:embed="rId7" name="こ（アシ）１.wav"/>
            </a:hlinkClick>
            <a:hlinkHover r:id="" action="ppaction://noaction">
              <a:snd r:embed="rId7" name="こ（アシ）１.wav"/>
            </a:hlinkHover>
            <a:extLst>
              <a:ext uri="{FF2B5EF4-FFF2-40B4-BE49-F238E27FC236}">
                <a16:creationId xmlns:a16="http://schemas.microsoft.com/office/drawing/2014/main" id="{31903C04-74F9-55DE-BB97-7830A6408164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44000"/>
            <a:ext cx="1980000" cy="1800000"/>
          </a:xfrm>
          <a:prstGeom prst="rect">
            <a:avLst/>
          </a:prstGeom>
        </p:spPr>
      </p:pic>
      <p:pic>
        <p:nvPicPr>
          <p:cNvPr id="26" name="け黄枠１">
            <a:hlinkClick r:id="" action="ppaction://noaction">
              <a:snd r:embed="rId6" name="け（アシ）１.wav"/>
            </a:hlinkClick>
            <a:hlinkHover r:id="" action="ppaction://noaction">
              <a:snd r:embed="rId6" name="け（アシ）１.wav"/>
            </a:hlinkHover>
            <a:extLst>
              <a:ext uri="{FF2B5EF4-FFF2-40B4-BE49-F238E27FC236}">
                <a16:creationId xmlns:a16="http://schemas.microsoft.com/office/drawing/2014/main" id="{3D811370-6326-F98A-8281-A7CFDAF70EDB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96000"/>
            <a:ext cx="1980000" cy="1800000"/>
          </a:xfrm>
          <a:prstGeom prst="rect">
            <a:avLst/>
          </a:prstGeom>
        </p:spPr>
      </p:pic>
      <p:pic>
        <p:nvPicPr>
          <p:cNvPr id="24" name="く黄枠１">
            <a:hlinkClick r:id="" action="ppaction://noaction">
              <a:snd r:embed="rId5" name="く（アシ）１.wav"/>
            </a:hlinkClick>
            <a:hlinkHover r:id="" action="ppaction://noaction">
              <a:snd r:embed="rId5" name="く（アシ）１.wav"/>
            </a:hlinkHover>
            <a:extLst>
              <a:ext uri="{FF2B5EF4-FFF2-40B4-BE49-F238E27FC236}">
                <a16:creationId xmlns:a16="http://schemas.microsoft.com/office/drawing/2014/main" id="{A930EA5A-4EB6-70C5-0001-2A414383E817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き黄枠１">
            <a:hlinkClick r:id="" action="ppaction://noaction">
              <a:snd r:embed="rId4" name="き（アシ）１.wav"/>
            </a:hlinkClick>
            <a:hlinkHover r:id="" action="ppaction://noaction">
              <a:snd r:embed="rId4" name="き（アシ）１.wav"/>
            </a:hlinkHover>
            <a:extLst>
              <a:ext uri="{FF2B5EF4-FFF2-40B4-BE49-F238E27FC236}">
                <a16:creationId xmlns:a16="http://schemas.microsoft.com/office/drawing/2014/main" id="{3E202E30-5AFA-6F19-8D3F-8B02F2CDF2E6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000"/>
            <a:ext cx="1980000" cy="1800000"/>
          </a:xfrm>
          <a:prstGeom prst="rect">
            <a:avLst/>
          </a:prstGeom>
        </p:spPr>
      </p:pic>
      <p:pic>
        <p:nvPicPr>
          <p:cNvPr id="20" name="か黄枠１">
            <a:hlinkClick r:id="" action="ppaction://noaction">
              <a:snd r:embed="rId3" name="か（アシ）１.wav"/>
            </a:hlinkClick>
            <a:hlinkHover r:id="" action="ppaction://noaction">
              <a:snd r:embed="rId3" name="か（アシ）１.wav"/>
            </a:hlinkHover>
            <a:extLst>
              <a:ext uri="{FF2B5EF4-FFF2-40B4-BE49-F238E27FC236}">
                <a16:creationId xmlns:a16="http://schemas.microsoft.com/office/drawing/2014/main" id="{1F006E9A-A977-7888-6075-E630096E3EC3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4C0166C1-9D58-34C3-4EF7-653F98889F59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751A1F7C-3BA6-A3C6-AEF5-2F2B31E222B6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2B6E7EC6-517C-B3D4-8BF8-961AF11229BB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65924673-844A-3775-2C3D-AD9DFC0EE3BB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CA493CC1-F648-E547-5878-AA37D5C19F99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黄三角形右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8928108E-0C46-B787-DD9F-F276A31BDD71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黄三角形左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B0550D62-1023-9B08-E4B8-0992923385BE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か上枠１">
            <a:hlinkClick r:id="" action="ppaction://noaction">
              <a:snd r:embed="rId3" name="か（アシ）１.wav"/>
            </a:hlinkClick>
            <a:extLst>
              <a:ext uri="{FF2B5EF4-FFF2-40B4-BE49-F238E27FC236}">
                <a16:creationId xmlns:a16="http://schemas.microsoft.com/office/drawing/2014/main" id="{C5F0B882-90F5-3D46-AF80-B2429E7DD8EF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き上枠２">
            <a:hlinkClick r:id="" action="ppaction://noaction">
              <a:snd r:embed="rId4" name="き（アシ）１.wav"/>
            </a:hlinkClick>
            <a:extLst>
              <a:ext uri="{FF2B5EF4-FFF2-40B4-BE49-F238E27FC236}">
                <a16:creationId xmlns:a16="http://schemas.microsoft.com/office/drawing/2014/main" id="{3B196C8C-7421-3FCE-ACA7-272D267749A0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く上枠１">
            <a:hlinkClick r:id="" action="ppaction://noaction">
              <a:snd r:embed="rId5" name="く（アシ）１.wav"/>
            </a:hlinkClick>
            <a:extLst>
              <a:ext uri="{FF2B5EF4-FFF2-40B4-BE49-F238E27FC236}">
                <a16:creationId xmlns:a16="http://schemas.microsoft.com/office/drawing/2014/main" id="{80AF5D3F-68BC-F08C-CBBB-99C37226DEF8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け上枠１">
            <a:hlinkClick r:id="" action="ppaction://noaction">
              <a:snd r:embed="rId6" name="け（アシ）１.wav"/>
            </a:hlinkClick>
            <a:extLst>
              <a:ext uri="{FF2B5EF4-FFF2-40B4-BE49-F238E27FC236}">
                <a16:creationId xmlns:a16="http://schemas.microsoft.com/office/drawing/2014/main" id="{C853A5BB-29F4-E378-CA99-6265E89AA110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こ上枠１">
            <a:hlinkClick r:id="" action="ppaction://noaction">
              <a:snd r:embed="rId7" name="こ（アシ）１.wav"/>
            </a:hlinkClick>
            <a:extLst>
              <a:ext uri="{FF2B5EF4-FFF2-40B4-BE49-F238E27FC236}">
                <a16:creationId xmlns:a16="http://schemas.microsoft.com/office/drawing/2014/main" id="{13F0FE39-F3B5-A3F9-4C7E-050582009848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かきくけこ上枠１">
            <a:extLst>
              <a:ext uri="{FF2B5EF4-FFF2-40B4-BE49-F238E27FC236}">
                <a16:creationId xmlns:a16="http://schemas.microsoft.com/office/drawing/2014/main" id="{90680C88-276B-2D70-5BE5-F2467DC71233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かきくけこ上枠２">
            <a:extLst>
              <a:ext uri="{FF2B5EF4-FFF2-40B4-BE49-F238E27FC236}">
                <a16:creationId xmlns:a16="http://schemas.microsoft.com/office/drawing/2014/main" id="{91382B90-9372-AF31-698D-D71B889EA036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かきくけこ上枠３">
            <a:extLst>
              <a:ext uri="{FF2B5EF4-FFF2-40B4-BE49-F238E27FC236}">
                <a16:creationId xmlns:a16="http://schemas.microsoft.com/office/drawing/2014/main" id="{A2618239-EC65-5648-AF8D-5A4424FEAD5E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かきくけこ上枠４">
            <a:extLst>
              <a:ext uri="{FF2B5EF4-FFF2-40B4-BE49-F238E27FC236}">
                <a16:creationId xmlns:a16="http://schemas.microsoft.com/office/drawing/2014/main" id="{392EA57F-ABAC-7014-2ED0-83F8DB8B2FB8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かきくけこ上枠５">
            <a:extLst>
              <a:ext uri="{FF2B5EF4-FFF2-40B4-BE49-F238E27FC236}">
                <a16:creationId xmlns:a16="http://schemas.microsoft.com/office/drawing/2014/main" id="{15FB2B44-F0B1-921D-1187-211874FCDC3D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692D6F8B-4589-DA36-3CD9-F200C68A39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0E2AC41F-2E66-7D46-DFFB-E43502A74D46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E5FF330D-EFED-C11C-03C8-0676F3C9F797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C503E05A-A098-DAD5-DB19-574EF2DC95A9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34079B24-2B37-7894-FFA8-EA0E8C0B7A20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B24201D5-CE55-879A-F710-422A633C703D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68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黄色の、箱に、か、き、く、け、こ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黄色の、箱に、か、き、く、け、こ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2.5E-6 L -3.7037E-7 0.4015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か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-3.7037E-7 0.1994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き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く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-4.07407E-6 -0.1994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け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-3.7037E-7 -0.4015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こ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7408 -0.00295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04" y="-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か、か、か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0.56713 -0.00278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き、き、き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-0.00017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く、く、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-0.00017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け、け、け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0.56713 0.00139 " pathEditMode="relative" rAng="0" ptsTypes="AA">
                                      <p:cBhvr>
                                        <p:cTn id="13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こ、こ、こ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2CB3AC-984F-6ABC-221C-D1B386B70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BC3BF48-E827-E730-DC0A-D2B831E6C8C7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ご黄枠１">
            <a:hlinkClick r:id="" action="ppaction://noaction">
              <a:snd r:embed="rId7" name="ご（アシ）１.wav"/>
            </a:hlinkClick>
            <a:hlinkHover r:id="" action="ppaction://noaction">
              <a:snd r:embed="rId7" name="ご（アシ）１.wav"/>
            </a:hlinkHover>
            <a:extLst>
              <a:ext uri="{FF2B5EF4-FFF2-40B4-BE49-F238E27FC236}">
                <a16:creationId xmlns:a16="http://schemas.microsoft.com/office/drawing/2014/main" id="{A5745A42-596F-5E7A-7FEC-D2E2503DEEC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7320000"/>
            <a:ext cx="1954750" cy="1800000"/>
          </a:xfrm>
          <a:prstGeom prst="rect">
            <a:avLst/>
          </a:prstGeom>
        </p:spPr>
      </p:pic>
      <p:pic>
        <p:nvPicPr>
          <p:cNvPr id="26" name="げ黄枠１">
            <a:hlinkClick r:id="" action="ppaction://noaction">
              <a:snd r:embed="rId6" name="げ（アシ）１.wav"/>
            </a:hlinkClick>
            <a:hlinkHover r:id="" action="ppaction://noaction">
              <a:snd r:embed="rId6" name="げ（アシ）１.wav"/>
            </a:hlinkHover>
            <a:extLst>
              <a:ext uri="{FF2B5EF4-FFF2-40B4-BE49-F238E27FC236}">
                <a16:creationId xmlns:a16="http://schemas.microsoft.com/office/drawing/2014/main" id="{774B74AA-0827-F680-60AE-C958BC89F56C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5496000"/>
            <a:ext cx="1954750" cy="1800000"/>
          </a:xfrm>
          <a:prstGeom prst="rect">
            <a:avLst/>
          </a:prstGeom>
        </p:spPr>
      </p:pic>
      <p:pic>
        <p:nvPicPr>
          <p:cNvPr id="24" name="ぐ黄枠１">
            <a:hlinkClick r:id="" action="ppaction://noaction">
              <a:snd r:embed="rId5" name="ぐ（アシ）１.wav"/>
            </a:hlinkClick>
            <a:hlinkHover r:id="" action="ppaction://noaction">
              <a:snd r:embed="rId5" name="ぐ（アシ）１.wav"/>
            </a:hlinkHover>
            <a:extLst>
              <a:ext uri="{FF2B5EF4-FFF2-40B4-BE49-F238E27FC236}">
                <a16:creationId xmlns:a16="http://schemas.microsoft.com/office/drawing/2014/main" id="{1228B447-8909-F3C8-8B44-F7B7FE0A1635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3672000"/>
            <a:ext cx="1954750" cy="1800000"/>
          </a:xfrm>
          <a:prstGeom prst="rect">
            <a:avLst/>
          </a:prstGeom>
        </p:spPr>
      </p:pic>
      <p:pic>
        <p:nvPicPr>
          <p:cNvPr id="22" name="ぎ黄枠１">
            <a:hlinkClick r:id="" action="ppaction://noaction">
              <a:snd r:embed="rId4" name="ぎ（アシ）１.wav"/>
            </a:hlinkClick>
            <a:hlinkHover r:id="" action="ppaction://noaction">
              <a:snd r:embed="rId4" name="ぎ（アシ）１.wav"/>
            </a:hlinkHover>
            <a:extLst>
              <a:ext uri="{FF2B5EF4-FFF2-40B4-BE49-F238E27FC236}">
                <a16:creationId xmlns:a16="http://schemas.microsoft.com/office/drawing/2014/main" id="{2430F7EE-CA7E-E5AB-2B6E-73EE07EEBEEC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83" y="1848000"/>
            <a:ext cx="1954751" cy="1800000"/>
          </a:xfrm>
          <a:prstGeom prst="rect">
            <a:avLst/>
          </a:prstGeom>
        </p:spPr>
      </p:pic>
      <p:pic>
        <p:nvPicPr>
          <p:cNvPr id="20" name="が黄枠１">
            <a:hlinkClick r:id="" action="ppaction://noaction">
              <a:snd r:embed="rId3" name="が（アシ）１.wav"/>
            </a:hlinkClick>
            <a:hlinkHover r:id="" action="ppaction://noaction">
              <a:snd r:embed="rId3" name="が（アシ）１.wav"/>
            </a:hlinkHover>
            <a:extLst>
              <a:ext uri="{FF2B5EF4-FFF2-40B4-BE49-F238E27FC236}">
                <a16:creationId xmlns:a16="http://schemas.microsoft.com/office/drawing/2014/main" id="{45E99184-BE38-7CAA-921C-8F48150EFB8E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24000"/>
            <a:ext cx="1954750" cy="1800000"/>
          </a:xfrm>
          <a:prstGeom prst="rect">
            <a:avLst/>
          </a:prstGeom>
        </p:spPr>
      </p:pic>
      <p:sp>
        <p:nvSpPr>
          <p:cNvPr id="31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144F4E4C-F8F6-B558-CA43-4FE841BD347A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8B1015C9-90F9-D92E-0FDE-D732B583CE89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833665B2-C7E8-62D5-9BE9-0103117CD1BC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5AB05768-5104-93D4-9D6D-DCB380D083CA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9EDAB8DB-86CF-4D89-B91F-8E145C7976E5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黄三角形右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09C2FE01-78DE-E193-2528-A4F306DED607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黄三角形左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737A274D-71A7-EC52-DD19-8BDA933E0BEE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が上枠１">
            <a:hlinkClick r:id="" action="ppaction://noaction">
              <a:snd r:embed="rId3" name="が（アシ）１.wav"/>
            </a:hlinkClick>
            <a:extLst>
              <a:ext uri="{FF2B5EF4-FFF2-40B4-BE49-F238E27FC236}">
                <a16:creationId xmlns:a16="http://schemas.microsoft.com/office/drawing/2014/main" id="{5A54DFE2-A5B7-B129-F0C0-891FB2030DE1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ぎ上枠１">
            <a:hlinkClick r:id="" action="ppaction://noaction">
              <a:snd r:embed="rId4" name="ぎ（アシ）１.wav"/>
            </a:hlinkClick>
            <a:extLst>
              <a:ext uri="{FF2B5EF4-FFF2-40B4-BE49-F238E27FC236}">
                <a16:creationId xmlns:a16="http://schemas.microsoft.com/office/drawing/2014/main" id="{942A1BDD-D0B8-ED12-8E8F-9F6F1A152B3B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ぐ上枠１">
            <a:hlinkClick r:id="" action="ppaction://noaction">
              <a:snd r:embed="rId5" name="ぐ（アシ）１.wav"/>
            </a:hlinkClick>
            <a:extLst>
              <a:ext uri="{FF2B5EF4-FFF2-40B4-BE49-F238E27FC236}">
                <a16:creationId xmlns:a16="http://schemas.microsoft.com/office/drawing/2014/main" id="{D39FADC6-A46F-92D7-017F-B2DF6994DCCD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げ上枠１">
            <a:hlinkClick r:id="" action="ppaction://noaction">
              <a:snd r:embed="rId6" name="げ（アシ）１.wav"/>
            </a:hlinkClick>
            <a:extLst>
              <a:ext uri="{FF2B5EF4-FFF2-40B4-BE49-F238E27FC236}">
                <a16:creationId xmlns:a16="http://schemas.microsoft.com/office/drawing/2014/main" id="{2B5C11B3-5604-78DC-B744-06A2F5BE2D4C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ご上枠１">
            <a:hlinkClick r:id="" action="ppaction://noaction">
              <a:snd r:embed="rId7" name="ご（アシ）１.wav"/>
            </a:hlinkClick>
            <a:extLst>
              <a:ext uri="{FF2B5EF4-FFF2-40B4-BE49-F238E27FC236}">
                <a16:creationId xmlns:a16="http://schemas.microsoft.com/office/drawing/2014/main" id="{AB8CC4B8-236C-564E-4D57-4E278932CB61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がぎぐげご上枠１">
            <a:extLst>
              <a:ext uri="{FF2B5EF4-FFF2-40B4-BE49-F238E27FC236}">
                <a16:creationId xmlns:a16="http://schemas.microsoft.com/office/drawing/2014/main" id="{7376BDCD-C7E1-2135-A98B-50E4AF6F3002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がぎぐげご上枠２">
            <a:extLst>
              <a:ext uri="{FF2B5EF4-FFF2-40B4-BE49-F238E27FC236}">
                <a16:creationId xmlns:a16="http://schemas.microsoft.com/office/drawing/2014/main" id="{0479CF2E-2D61-8480-BDD7-FCE1B2116CA1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がぎぐげご上枠３">
            <a:extLst>
              <a:ext uri="{FF2B5EF4-FFF2-40B4-BE49-F238E27FC236}">
                <a16:creationId xmlns:a16="http://schemas.microsoft.com/office/drawing/2014/main" id="{E80C1686-8CF5-FD4A-4421-8CD92C7D195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がぎぐげご上枠４">
            <a:extLst>
              <a:ext uri="{FF2B5EF4-FFF2-40B4-BE49-F238E27FC236}">
                <a16:creationId xmlns:a16="http://schemas.microsoft.com/office/drawing/2014/main" id="{66E69F0D-C481-C28D-1B98-74F7E359AB86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がぎぐげご上枠５">
            <a:extLst>
              <a:ext uri="{FF2B5EF4-FFF2-40B4-BE49-F238E27FC236}">
                <a16:creationId xmlns:a16="http://schemas.microsoft.com/office/drawing/2014/main" id="{33F17A75-9B82-38E6-5009-B67A81C76A2E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１">
            <a:extLst>
              <a:ext uri="{FF2B5EF4-FFF2-40B4-BE49-F238E27FC236}">
                <a16:creationId xmlns:a16="http://schemas.microsoft.com/office/drawing/2014/main" id="{A7B6E749-37D1-940B-C1CE-A7DD97F8CCF7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4EC67679-ECF1-C10F-26A8-8A53B1A97FEA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EF6086C9-4FD2-A0CB-55A0-017374F42D1D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>
            <a:extLst>
              <a:ext uri="{FF2B5EF4-FFF2-40B4-BE49-F238E27FC236}">
                <a16:creationId xmlns:a16="http://schemas.microsoft.com/office/drawing/2014/main" id="{F6B096EB-3B8D-C7BD-A302-0ADBEE25D00B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>
            <a:extLst>
              <a:ext uri="{FF2B5EF4-FFF2-40B4-BE49-F238E27FC236}">
                <a16:creationId xmlns:a16="http://schemas.microsoft.com/office/drawing/2014/main" id="{B1CDEC9A-02D8-F8B7-6B7B-FEA353C94FAC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39960FB-6668-A410-140F-055A6297D5CB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113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黄色の、箱に、が、ぎ、ぐ、げ、ご、ヲ、集めよう！入れよう！」（ななみG）１.wav"/>
          </p:stSnd>
        </p:sndAc>
      </p:transition>
    </mc:Choice>
    <mc:Fallback xmlns="">
      <p:transition advClick="0">
        <p:sndAc>
          <p:stSnd>
            <p:snd r:embed="rId14" name="「黄色の、箱に、が、ぎ、ぐ、げ、ご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0.00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が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8.33333E-7 L 0.56713 0.009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ぎ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0.0092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ぐ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0.0092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げ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6713 0.0092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ご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5FDB9-20FE-8158-2349-144AD59BA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BFF2B88-6D5B-066C-65FB-91CE925729F0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ご黄枠１">
            <a:hlinkClick r:id="" action="ppaction://noaction">
              <a:snd r:embed="rId7" name="ご（アシ）１.wav"/>
            </a:hlinkClick>
            <a:hlinkHover r:id="" action="ppaction://noaction">
              <a:snd r:embed="rId7" name="ご（アシ）１.wav"/>
            </a:hlinkHover>
            <a:extLst>
              <a:ext uri="{FF2B5EF4-FFF2-40B4-BE49-F238E27FC236}">
                <a16:creationId xmlns:a16="http://schemas.microsoft.com/office/drawing/2014/main" id="{44987355-41B1-5559-0870-07BF5990AF9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67375" cy="1800000"/>
          </a:xfrm>
          <a:prstGeom prst="rect">
            <a:avLst/>
          </a:prstGeom>
        </p:spPr>
      </p:pic>
      <p:pic>
        <p:nvPicPr>
          <p:cNvPr id="26" name="げ黄枠１">
            <a:hlinkClick r:id="" action="ppaction://noaction">
              <a:snd r:embed="rId6" name="げ（アシ）１.wav"/>
            </a:hlinkClick>
            <a:hlinkHover r:id="" action="ppaction://noaction">
              <a:snd r:embed="rId6" name="げ（アシ）１.wav"/>
            </a:hlinkHover>
            <a:extLst>
              <a:ext uri="{FF2B5EF4-FFF2-40B4-BE49-F238E27FC236}">
                <a16:creationId xmlns:a16="http://schemas.microsoft.com/office/drawing/2014/main" id="{95EF13D6-5145-807A-5A11-A4D1F5142043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80000" cy="1800000"/>
          </a:xfrm>
          <a:prstGeom prst="rect">
            <a:avLst/>
          </a:prstGeom>
        </p:spPr>
      </p:pic>
      <p:pic>
        <p:nvPicPr>
          <p:cNvPr id="24" name="ぐ黄枠１">
            <a:hlinkClick r:id="" action="ppaction://noaction">
              <a:snd r:embed="rId5" name="ぐ（アシ）１.wav"/>
            </a:hlinkClick>
            <a:hlinkHover r:id="" action="ppaction://noaction">
              <a:snd r:embed="rId5" name="ぐ（アシ）１.wav"/>
            </a:hlinkHover>
            <a:extLst>
              <a:ext uri="{FF2B5EF4-FFF2-40B4-BE49-F238E27FC236}">
                <a16:creationId xmlns:a16="http://schemas.microsoft.com/office/drawing/2014/main" id="{19C70BDB-1DC4-2910-BB50-5EF46F67396B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3648000"/>
            <a:ext cx="1954750" cy="1800000"/>
          </a:xfrm>
          <a:prstGeom prst="rect">
            <a:avLst/>
          </a:prstGeom>
        </p:spPr>
      </p:pic>
      <p:pic>
        <p:nvPicPr>
          <p:cNvPr id="22" name="ぎ黄枠１">
            <a:hlinkClick r:id="" action="ppaction://noaction">
              <a:snd r:embed="rId4" name="ぎ（アシ）１.wav"/>
            </a:hlinkClick>
            <a:hlinkHover r:id="" action="ppaction://noaction">
              <a:snd r:embed="rId4" name="ぎ（アシ）１.wav"/>
            </a:hlinkHover>
            <a:extLst>
              <a:ext uri="{FF2B5EF4-FFF2-40B4-BE49-F238E27FC236}">
                <a16:creationId xmlns:a16="http://schemas.microsoft.com/office/drawing/2014/main" id="{E2F3C52F-C4C1-B8C8-D36F-23756C2B3B7D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79999" cy="1800000"/>
          </a:xfrm>
          <a:prstGeom prst="rect">
            <a:avLst/>
          </a:prstGeom>
        </p:spPr>
      </p:pic>
      <p:pic>
        <p:nvPicPr>
          <p:cNvPr id="20" name="が黄枠１">
            <a:hlinkClick r:id="" action="ppaction://noaction">
              <a:snd r:embed="rId3" name="が（アシ）１.wav"/>
            </a:hlinkClick>
            <a:hlinkHover r:id="" action="ppaction://noaction">
              <a:snd r:embed="rId3" name="が（アシ）１.wav"/>
            </a:hlinkHover>
            <a:extLst>
              <a:ext uri="{FF2B5EF4-FFF2-40B4-BE49-F238E27FC236}">
                <a16:creationId xmlns:a16="http://schemas.microsoft.com/office/drawing/2014/main" id="{AED6F5B6-EC5F-32AE-DFB2-89D14AD506B7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3648000"/>
            <a:ext cx="1954750" cy="1800000"/>
          </a:xfrm>
          <a:prstGeom prst="rect">
            <a:avLst/>
          </a:prstGeom>
        </p:spPr>
      </p:pic>
      <p:sp>
        <p:nvSpPr>
          <p:cNvPr id="31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6EAEEDEE-EAF8-78FF-999F-F17E2766DDA4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D93CCF1E-468D-C2AB-1E87-B7FEFA9333FC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6F9CFAC6-8EB8-833F-CFD4-B3EF9DBBA252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C5AA037F-4D03-4F7F-4476-8CB59172756F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D5A91A64-1F9A-9692-F83E-51AE7B403F48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黄三角形右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AF1DBA28-F15B-BA69-443D-390DFB377136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黄三角形左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D68ADE8B-DA9B-C68B-34B7-0AD094BC34C9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が上枠１">
            <a:hlinkClick r:id="" action="ppaction://noaction">
              <a:snd r:embed="rId3" name="が（アシ）１.wav"/>
            </a:hlinkClick>
            <a:extLst>
              <a:ext uri="{FF2B5EF4-FFF2-40B4-BE49-F238E27FC236}">
                <a16:creationId xmlns:a16="http://schemas.microsoft.com/office/drawing/2014/main" id="{7FE3ADC8-14D0-647F-F1C9-887C563BE45B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ぎ上枠２">
            <a:hlinkClick r:id="" action="ppaction://noaction">
              <a:snd r:embed="rId4" name="ぎ（アシ）１.wav"/>
            </a:hlinkClick>
            <a:extLst>
              <a:ext uri="{FF2B5EF4-FFF2-40B4-BE49-F238E27FC236}">
                <a16:creationId xmlns:a16="http://schemas.microsoft.com/office/drawing/2014/main" id="{56F5B451-25FF-0572-C214-8D7FB0C61B37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ぐ上枠１">
            <a:hlinkClick r:id="" action="ppaction://noaction">
              <a:snd r:embed="rId5" name="ぐ（アシ）１.wav"/>
            </a:hlinkClick>
            <a:extLst>
              <a:ext uri="{FF2B5EF4-FFF2-40B4-BE49-F238E27FC236}">
                <a16:creationId xmlns:a16="http://schemas.microsoft.com/office/drawing/2014/main" id="{79021DE4-9660-B5E5-865E-CFB147C07D7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げ上枠１">
            <a:hlinkClick r:id="" action="ppaction://noaction">
              <a:snd r:embed="rId6" name="げ（アシ）１.wav"/>
            </a:hlinkClick>
            <a:extLst>
              <a:ext uri="{FF2B5EF4-FFF2-40B4-BE49-F238E27FC236}">
                <a16:creationId xmlns:a16="http://schemas.microsoft.com/office/drawing/2014/main" id="{92E0290D-7A4C-F36E-6329-63947E742C17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ご上枠１">
            <a:hlinkClick r:id="" action="ppaction://noaction">
              <a:snd r:embed="rId7" name="ご（アシ）１.wav"/>
            </a:hlinkClick>
            <a:extLst>
              <a:ext uri="{FF2B5EF4-FFF2-40B4-BE49-F238E27FC236}">
                <a16:creationId xmlns:a16="http://schemas.microsoft.com/office/drawing/2014/main" id="{92EB9FCB-2710-6C66-A4D5-ACC925CE295F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がぎぐげご上枠１">
            <a:extLst>
              <a:ext uri="{FF2B5EF4-FFF2-40B4-BE49-F238E27FC236}">
                <a16:creationId xmlns:a16="http://schemas.microsoft.com/office/drawing/2014/main" id="{2400D6E3-D9EE-1521-A6AE-54AE362AA62A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がぎぐげご上枠２">
            <a:extLst>
              <a:ext uri="{FF2B5EF4-FFF2-40B4-BE49-F238E27FC236}">
                <a16:creationId xmlns:a16="http://schemas.microsoft.com/office/drawing/2014/main" id="{3AA23040-A858-809E-D211-C0DF13A2C875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がぎぐげご上枠３">
            <a:extLst>
              <a:ext uri="{FF2B5EF4-FFF2-40B4-BE49-F238E27FC236}">
                <a16:creationId xmlns:a16="http://schemas.microsoft.com/office/drawing/2014/main" id="{35E13EBB-A46D-D235-E3EC-DBCB73AC79F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がぎぐげご上枠４">
            <a:extLst>
              <a:ext uri="{FF2B5EF4-FFF2-40B4-BE49-F238E27FC236}">
                <a16:creationId xmlns:a16="http://schemas.microsoft.com/office/drawing/2014/main" id="{DEDB5D8B-59D3-7B5F-C6D3-76C939BFE944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がぎぐげご上枠５">
            <a:extLst>
              <a:ext uri="{FF2B5EF4-FFF2-40B4-BE49-F238E27FC236}">
                <a16:creationId xmlns:a16="http://schemas.microsoft.com/office/drawing/2014/main" id="{B8EED6E4-4D1E-3B86-30AA-59C646DD75CE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98133C58-ECF7-4904-4D28-E7237EDA1BDE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05A9893B-3B5F-4372-8A8B-D02CC05F08A3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B3F91B5D-E2EE-9397-2CC0-2CCC5B0EA0CB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BDD73E70-3671-9D26-41E7-456F8EED9041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A1E4C412-090A-22F5-5BF1-2F6C412CE757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588C322-C6AB-8CF0-528F-F9E05709FF9C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228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黄色の、箱に、か、き、く、け、こ、ヲ、集めよう！入れよう！」（ななみG）１.wav"/>
          </p:stSnd>
        </p:sndAc>
      </p:transition>
    </mc:Choice>
    <mc:Fallback xmlns="">
      <p:transition advClick="0">
        <p:sndAc>
          <p:stSnd>
            <p:snd r:embed="rId14" name="「黄色の、箱に、か、き、く、け、こ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-0.3996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が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-0.19688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ぎ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0.0026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ぐ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0.20347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0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げ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0.40711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2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ご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069AC4-CCBB-6B33-E96B-8CD4CCF3B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AB204CDE-434D-22E6-FC07-0A36CA58A6B2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ご黄枠１">
            <a:hlinkClick r:id="" action="ppaction://noaction">
              <a:snd r:embed="rId13" name="ご（アシ）１.wav"/>
            </a:hlinkClick>
            <a:hlinkHover r:id="" action="ppaction://noaction">
              <a:snd r:embed="rId13" name="ご（アシ）１.wav"/>
            </a:hlinkHover>
            <a:extLst>
              <a:ext uri="{FF2B5EF4-FFF2-40B4-BE49-F238E27FC236}">
                <a16:creationId xmlns:a16="http://schemas.microsoft.com/office/drawing/2014/main" id="{047DCF66-1F10-1FB4-043E-2AD7DD7B951F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7344000"/>
            <a:ext cx="1954750" cy="1800000"/>
          </a:xfrm>
          <a:prstGeom prst="rect">
            <a:avLst/>
          </a:prstGeom>
        </p:spPr>
      </p:pic>
      <p:pic>
        <p:nvPicPr>
          <p:cNvPr id="26" name="げ黄枠１">
            <a:hlinkClick r:id="" action="ppaction://noaction">
              <a:snd r:embed="rId15" name="げ（アシ）１.wav"/>
            </a:hlinkClick>
            <a:hlinkHover r:id="" action="ppaction://noaction">
              <a:snd r:embed="rId15" name="げ（アシ）１.wav"/>
            </a:hlinkHover>
            <a:extLst>
              <a:ext uri="{FF2B5EF4-FFF2-40B4-BE49-F238E27FC236}">
                <a16:creationId xmlns:a16="http://schemas.microsoft.com/office/drawing/2014/main" id="{7D7B3D4A-A80E-6D86-BDBD-80C79DAA807A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5496000"/>
            <a:ext cx="1954750" cy="1800000"/>
          </a:xfrm>
          <a:prstGeom prst="rect">
            <a:avLst/>
          </a:prstGeom>
        </p:spPr>
      </p:pic>
      <p:pic>
        <p:nvPicPr>
          <p:cNvPr id="24" name="ぐ黄枠１">
            <a:hlinkClick r:id="" action="ppaction://noaction">
              <a:snd r:embed="rId17" name="ぐ（アシ）１.wav"/>
            </a:hlinkClick>
            <a:hlinkHover r:id="" action="ppaction://noaction">
              <a:snd r:embed="rId17" name="ぐ（アシ）１.wav"/>
            </a:hlinkHover>
            <a:extLst>
              <a:ext uri="{FF2B5EF4-FFF2-40B4-BE49-F238E27FC236}">
                <a16:creationId xmlns:a16="http://schemas.microsoft.com/office/drawing/2014/main" id="{A0CE221E-95FD-5A30-5101-6A571888217F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3672000"/>
            <a:ext cx="1954750" cy="1800000"/>
          </a:xfrm>
          <a:prstGeom prst="rect">
            <a:avLst/>
          </a:prstGeom>
        </p:spPr>
      </p:pic>
      <p:pic>
        <p:nvPicPr>
          <p:cNvPr id="22" name="ぎ黄枠１">
            <a:hlinkClick r:id="" action="ppaction://noaction">
              <a:snd r:embed="rId19" name="ぎ（アシ）１.wav"/>
            </a:hlinkClick>
            <a:hlinkHover r:id="" action="ppaction://noaction">
              <a:snd r:embed="rId19" name="ぎ（アシ）１.wav"/>
            </a:hlinkHover>
            <a:extLst>
              <a:ext uri="{FF2B5EF4-FFF2-40B4-BE49-F238E27FC236}">
                <a16:creationId xmlns:a16="http://schemas.microsoft.com/office/drawing/2014/main" id="{D67FCC9F-C042-4477-65BC-8C1237D98019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2" y="1824000"/>
            <a:ext cx="1939666" cy="1800000"/>
          </a:xfrm>
          <a:prstGeom prst="rect">
            <a:avLst/>
          </a:prstGeom>
        </p:spPr>
      </p:pic>
      <p:pic>
        <p:nvPicPr>
          <p:cNvPr id="20" name="が黄枠１">
            <a:hlinkClick r:id="" action="ppaction://noaction">
              <a:snd r:embed="rId21" name="が（アシ）１.wav"/>
            </a:hlinkClick>
            <a:hlinkHover r:id="" action="ppaction://noaction">
              <a:snd r:embed="rId21" name="が（アシ）１.wav"/>
            </a:hlinkHover>
            <a:extLst>
              <a:ext uri="{FF2B5EF4-FFF2-40B4-BE49-F238E27FC236}">
                <a16:creationId xmlns:a16="http://schemas.microsoft.com/office/drawing/2014/main" id="{4B8130C1-4BE3-429C-9901-731C231E5F65}"/>
              </a:ext>
            </a:extLst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0"/>
            <a:ext cx="1954750" cy="1800000"/>
          </a:xfrm>
          <a:prstGeom prst="rect">
            <a:avLst/>
          </a:prstGeom>
        </p:spPr>
      </p:pic>
      <p:sp>
        <p:nvSpPr>
          <p:cNvPr id="31" name="黄長方形２">
            <a:hlinkClick r:id="" action="ppaction://noaction">
              <a:snd r:embed="rId23" name="黄色の箱（アナA）１.wav"/>
            </a:hlinkClick>
            <a:extLst>
              <a:ext uri="{FF2B5EF4-FFF2-40B4-BE49-F238E27FC236}">
                <a16:creationId xmlns:a16="http://schemas.microsoft.com/office/drawing/2014/main" id="{85F5EC85-747B-ADF2-F77C-491ACC94DE36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黄長方形２">
            <a:hlinkClick r:id="" action="ppaction://noaction">
              <a:snd r:embed="rId23" name="黄色の箱（アナA）１.wav"/>
            </a:hlinkClick>
            <a:extLst>
              <a:ext uri="{FF2B5EF4-FFF2-40B4-BE49-F238E27FC236}">
                <a16:creationId xmlns:a16="http://schemas.microsoft.com/office/drawing/2014/main" id="{41B55002-7963-AEEA-C51B-91FF74B1DCA8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黄長方形２">
            <a:hlinkClick r:id="" action="ppaction://noaction">
              <a:snd r:embed="rId23" name="黄色の箱（アナA）１.wav"/>
            </a:hlinkClick>
            <a:extLst>
              <a:ext uri="{FF2B5EF4-FFF2-40B4-BE49-F238E27FC236}">
                <a16:creationId xmlns:a16="http://schemas.microsoft.com/office/drawing/2014/main" id="{D6CC9A0A-B1EB-16C3-32F1-5BC372376671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黄長方形２">
            <a:hlinkClick r:id="" action="ppaction://noaction">
              <a:snd r:embed="rId23" name="黄色の箱（アナA）１.wav"/>
            </a:hlinkClick>
            <a:extLst>
              <a:ext uri="{FF2B5EF4-FFF2-40B4-BE49-F238E27FC236}">
                <a16:creationId xmlns:a16="http://schemas.microsoft.com/office/drawing/2014/main" id="{81C2E204-0D16-34C9-9F5B-A9BF9320A6F7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黄長方形２">
            <a:hlinkClick r:id="" action="ppaction://noaction">
              <a:snd r:embed="rId23" name="黄色の箱（アナA）１.wav"/>
            </a:hlinkClick>
            <a:extLst>
              <a:ext uri="{FF2B5EF4-FFF2-40B4-BE49-F238E27FC236}">
                <a16:creationId xmlns:a16="http://schemas.microsoft.com/office/drawing/2014/main" id="{9FC090A5-7A14-E477-0B10-E1F7536CEF42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黄三角形右">
            <a:hlinkClick r:id="" action="ppaction://noaction">
              <a:snd r:embed="rId23" name="黄色の箱（アナA）１.wav"/>
            </a:hlinkClick>
            <a:extLst>
              <a:ext uri="{FF2B5EF4-FFF2-40B4-BE49-F238E27FC236}">
                <a16:creationId xmlns:a16="http://schemas.microsoft.com/office/drawing/2014/main" id="{628DB6B0-4927-327C-742F-C6FFC9CB31DC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黄三角形左">
            <a:hlinkClick r:id="" action="ppaction://noaction">
              <a:snd r:embed="rId23" name="黄色の箱（アナA）１.wav"/>
            </a:hlinkClick>
            <a:extLst>
              <a:ext uri="{FF2B5EF4-FFF2-40B4-BE49-F238E27FC236}">
                <a16:creationId xmlns:a16="http://schemas.microsoft.com/office/drawing/2014/main" id="{CEF1EAE7-916B-9B3A-7236-B2D00A161187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が上枠１">
            <a:hlinkClick r:id="" action="ppaction://noaction">
              <a:snd r:embed="rId3" name="か（アシ）１.wav"/>
            </a:hlinkClick>
            <a:extLst>
              <a:ext uri="{FF2B5EF4-FFF2-40B4-BE49-F238E27FC236}">
                <a16:creationId xmlns:a16="http://schemas.microsoft.com/office/drawing/2014/main" id="{C42781DB-FC6B-439F-94F5-647D71F744D3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ぎ上枠２">
            <a:hlinkClick r:id="" action="ppaction://noaction">
              <a:snd r:embed="rId4" name="き（アシ）１.wav"/>
            </a:hlinkClick>
            <a:extLst>
              <a:ext uri="{FF2B5EF4-FFF2-40B4-BE49-F238E27FC236}">
                <a16:creationId xmlns:a16="http://schemas.microsoft.com/office/drawing/2014/main" id="{F6972F62-D6B3-C832-7DCB-A6E763EE301E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ぐ上枠１">
            <a:hlinkClick r:id="" action="ppaction://noaction">
              <a:snd r:embed="rId5" name="く（アシ）１.wav"/>
            </a:hlinkClick>
            <a:extLst>
              <a:ext uri="{FF2B5EF4-FFF2-40B4-BE49-F238E27FC236}">
                <a16:creationId xmlns:a16="http://schemas.microsoft.com/office/drawing/2014/main" id="{4AC2ADB7-892F-C77E-701C-118BD901E74B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げ上枠１">
            <a:hlinkClick r:id="" action="ppaction://noaction">
              <a:snd r:embed="rId6" name="け（アシ）１.wav"/>
            </a:hlinkClick>
            <a:extLst>
              <a:ext uri="{FF2B5EF4-FFF2-40B4-BE49-F238E27FC236}">
                <a16:creationId xmlns:a16="http://schemas.microsoft.com/office/drawing/2014/main" id="{F039B367-1487-B9D9-E0C4-432805E31BFD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ご上枠１">
            <a:hlinkClick r:id="" action="ppaction://noaction">
              <a:snd r:embed="rId7" name="こ（アシ）１.wav"/>
            </a:hlinkClick>
            <a:extLst>
              <a:ext uri="{FF2B5EF4-FFF2-40B4-BE49-F238E27FC236}">
                <a16:creationId xmlns:a16="http://schemas.microsoft.com/office/drawing/2014/main" id="{25C416E3-73DD-C101-A83D-9E4E0D4A06EE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がぎぐげご上枠１" hidden="1">
            <a:extLst>
              <a:ext uri="{FF2B5EF4-FFF2-40B4-BE49-F238E27FC236}">
                <a16:creationId xmlns:a16="http://schemas.microsoft.com/office/drawing/2014/main" id="{98196C88-8157-56D5-5084-FCCB8D106C23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がぎぐげご上枠２" hidden="1">
            <a:extLst>
              <a:ext uri="{FF2B5EF4-FFF2-40B4-BE49-F238E27FC236}">
                <a16:creationId xmlns:a16="http://schemas.microsoft.com/office/drawing/2014/main" id="{DC11A4B2-01F6-6627-B8D8-B3993ADC5887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がぎぐげご上枠３" hidden="1">
            <a:extLst>
              <a:ext uri="{FF2B5EF4-FFF2-40B4-BE49-F238E27FC236}">
                <a16:creationId xmlns:a16="http://schemas.microsoft.com/office/drawing/2014/main" id="{C31C902D-2C8F-8B4A-46DC-976F2B5A1002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がぎぐげご上枠４" hidden="1">
            <a:extLst>
              <a:ext uri="{FF2B5EF4-FFF2-40B4-BE49-F238E27FC236}">
                <a16:creationId xmlns:a16="http://schemas.microsoft.com/office/drawing/2014/main" id="{C35EC14F-1D15-8B3F-4CF3-8ED9D1C0AB03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がぎぐげご上枠５" hidden="1">
            <a:extLst>
              <a:ext uri="{FF2B5EF4-FFF2-40B4-BE49-F238E27FC236}">
                <a16:creationId xmlns:a16="http://schemas.microsoft.com/office/drawing/2014/main" id="{0E3C2C75-7CD4-9ACC-46C8-7E7CFEF3AED7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D2806F32-CDE1-54C7-5DFD-0706D3197D3C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D258D56C-996A-038F-6129-CEBE34E8FA4B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035B3D6B-AC24-FB38-545F-C5612D5D598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AAA935E1-7F4E-07BF-3741-845AA21ACCA1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0793CCD9-1246-92BA-ED96-201816D4C0A5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 hidden="1">
            <a:extLst>
              <a:ext uri="{FF2B5EF4-FFF2-40B4-BE49-F238E27FC236}">
                <a16:creationId xmlns:a16="http://schemas.microsoft.com/office/drawing/2014/main" id="{A1286636-8DA1-6B84-1B82-F2C8B7F5CCD4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182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黄色の、箱に、か、き、く、け、こ、ヲ、集めよう！入れよう！」（ななみG）１.wav"/>
          </p:stSnd>
        </p:sndAc>
      </p:transition>
    </mc:Choice>
    <mc:Fallback xmlns="">
      <p:transition advClick="0">
        <p:sndAc>
          <p:stSnd>
            <p:snd r:embed="rId24" name="「黄色の、箱に、か、き、く、け、こ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2.5E-6 L -3.7037E-7 0.4015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か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1.48148E-6 0.1994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き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く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-4.07407E-6 -0.1994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け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-3.7037E-7 -0.4015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こ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7408 -0.00295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04" y="-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か、か、か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56713 -0.00278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き、き、き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-0.00017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く、く、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-0.00017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け、け、け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0.56713 0.00139 " pathEditMode="relative" rAng="0" ptsTypes="AA">
                                      <p:cBhvr>
                                        <p:cTn id="9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こ、こ、こ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46728C-8DD2-3425-4DCE-49A0EDABA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62CBF7D1-726D-F376-4F67-23A999E25CAB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ご黄枠１">
            <a:hlinkClick r:id="" action="ppaction://noaction">
              <a:snd r:embed="rId7" name="ご（アシ）１.wav"/>
            </a:hlinkClick>
            <a:hlinkHover r:id="" action="ppaction://noaction">
              <a:snd r:embed="rId7" name="ご（アシ）１.wav"/>
            </a:hlinkHover>
            <a:extLst>
              <a:ext uri="{FF2B5EF4-FFF2-40B4-BE49-F238E27FC236}">
                <a16:creationId xmlns:a16="http://schemas.microsoft.com/office/drawing/2014/main" id="{AC200EBF-E7AD-2DCB-9474-23F35C5AB61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7344000"/>
            <a:ext cx="1954750" cy="1800000"/>
          </a:xfrm>
          <a:prstGeom prst="rect">
            <a:avLst/>
          </a:prstGeom>
        </p:spPr>
      </p:pic>
      <p:pic>
        <p:nvPicPr>
          <p:cNvPr id="26" name="げ黄枠１">
            <a:hlinkClick r:id="" action="ppaction://noaction">
              <a:snd r:embed="rId6" name="げ（アシ）１.wav"/>
            </a:hlinkClick>
            <a:hlinkHover r:id="" action="ppaction://noaction">
              <a:snd r:embed="rId6" name="げ（アシ）１.wav"/>
            </a:hlinkHover>
            <a:extLst>
              <a:ext uri="{FF2B5EF4-FFF2-40B4-BE49-F238E27FC236}">
                <a16:creationId xmlns:a16="http://schemas.microsoft.com/office/drawing/2014/main" id="{1D57849F-F358-C493-7CC6-11D7E87E483A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0" y="5496000"/>
            <a:ext cx="1944000" cy="1800000"/>
          </a:xfrm>
          <a:prstGeom prst="rect">
            <a:avLst/>
          </a:prstGeom>
        </p:spPr>
      </p:pic>
      <p:pic>
        <p:nvPicPr>
          <p:cNvPr id="24" name="ぐ黄枠１">
            <a:hlinkClick r:id="" action="ppaction://noaction">
              <a:snd r:embed="rId5" name="ぐ（アシ）１.wav"/>
            </a:hlinkClick>
            <a:hlinkHover r:id="" action="ppaction://noaction">
              <a:snd r:embed="rId5" name="ぐ（アシ）１.wav"/>
            </a:hlinkHover>
            <a:extLst>
              <a:ext uri="{FF2B5EF4-FFF2-40B4-BE49-F238E27FC236}">
                <a16:creationId xmlns:a16="http://schemas.microsoft.com/office/drawing/2014/main" id="{F88FB8B1-8EED-8D83-362D-933BFC62376E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3672000"/>
            <a:ext cx="1954750" cy="1800000"/>
          </a:xfrm>
          <a:prstGeom prst="rect">
            <a:avLst/>
          </a:prstGeom>
        </p:spPr>
      </p:pic>
      <p:pic>
        <p:nvPicPr>
          <p:cNvPr id="22" name="ぎ黄枠１">
            <a:hlinkClick r:id="" action="ppaction://noaction">
              <a:snd r:embed="rId4" name="ぎ（アシ）１.wav"/>
            </a:hlinkClick>
            <a:hlinkHover r:id="" action="ppaction://noaction">
              <a:snd r:embed="rId4" name="ぎ（アシ）１.wav"/>
            </a:hlinkHover>
            <a:extLst>
              <a:ext uri="{FF2B5EF4-FFF2-40B4-BE49-F238E27FC236}">
                <a16:creationId xmlns:a16="http://schemas.microsoft.com/office/drawing/2014/main" id="{3A3912E0-49F3-B1D8-15DB-B670724B43A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09" y="1840277"/>
            <a:ext cx="1939666" cy="1807723"/>
          </a:xfrm>
          <a:prstGeom prst="rect">
            <a:avLst/>
          </a:prstGeom>
        </p:spPr>
      </p:pic>
      <p:pic>
        <p:nvPicPr>
          <p:cNvPr id="20" name="が黄枠１">
            <a:hlinkClick r:id="" action="ppaction://noaction">
              <a:snd r:embed="rId3" name="が（アシ）１.wav"/>
            </a:hlinkClick>
            <a:hlinkHover r:id="" action="ppaction://noaction">
              <a:snd r:embed="rId3" name="が（アシ）１.wav"/>
            </a:hlinkHover>
            <a:extLst>
              <a:ext uri="{FF2B5EF4-FFF2-40B4-BE49-F238E27FC236}">
                <a16:creationId xmlns:a16="http://schemas.microsoft.com/office/drawing/2014/main" id="{7F0B16D7-B13A-31CF-6F06-004C2E22D991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25" y="0"/>
            <a:ext cx="1954750" cy="1800000"/>
          </a:xfrm>
          <a:prstGeom prst="rect">
            <a:avLst/>
          </a:prstGeom>
        </p:spPr>
      </p:pic>
      <p:sp>
        <p:nvSpPr>
          <p:cNvPr id="31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B391157E-A0C2-9472-F22B-1110EB2CF76F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76B2EF01-A6CA-91BA-677D-A8E0F35463B9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2BF2BDFE-85A8-D3C4-A62D-AFE6128DDD4D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808C236B-D5F0-EF68-3D96-7971AA071B8B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黄長方形２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1D506E5A-B7B9-3C59-32B2-28AA4A9AE807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黄三角形右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BFD5ADBE-68FB-02CA-67C0-90C024CDE3CD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黄三角形左">
            <a:hlinkClick r:id="" action="ppaction://noaction">
              <a:snd r:embed="rId13" name="黄色の箱（アナA）１.wav"/>
            </a:hlinkClick>
            <a:extLst>
              <a:ext uri="{FF2B5EF4-FFF2-40B4-BE49-F238E27FC236}">
                <a16:creationId xmlns:a16="http://schemas.microsoft.com/office/drawing/2014/main" id="{E9C9EE4F-E01A-AE47-5660-C6A385439ACE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が上枠１">
            <a:hlinkClick r:id="" action="ppaction://noaction">
              <a:snd r:embed="rId3" name="が（アシ）１.wav"/>
            </a:hlinkClick>
            <a:extLst>
              <a:ext uri="{FF2B5EF4-FFF2-40B4-BE49-F238E27FC236}">
                <a16:creationId xmlns:a16="http://schemas.microsoft.com/office/drawing/2014/main" id="{8970A052-1D3B-4321-7CC3-CF5A13D10BF2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ぎ上枠２">
            <a:hlinkClick r:id="" action="ppaction://noaction">
              <a:snd r:embed="rId4" name="ぎ（アシ）１.wav"/>
            </a:hlinkClick>
            <a:extLst>
              <a:ext uri="{FF2B5EF4-FFF2-40B4-BE49-F238E27FC236}">
                <a16:creationId xmlns:a16="http://schemas.microsoft.com/office/drawing/2014/main" id="{3907D880-3E05-102C-4C0F-A7CA9A1B0BDA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ぐ上枠１">
            <a:hlinkClick r:id="" action="ppaction://noaction">
              <a:snd r:embed="rId5" name="ぐ（アシ）１.wav"/>
            </a:hlinkClick>
            <a:extLst>
              <a:ext uri="{FF2B5EF4-FFF2-40B4-BE49-F238E27FC236}">
                <a16:creationId xmlns:a16="http://schemas.microsoft.com/office/drawing/2014/main" id="{A6B4E979-519F-F8AF-377E-B1DB8A921620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げ上枠１">
            <a:hlinkClick r:id="" action="ppaction://noaction">
              <a:snd r:embed="rId6" name="げ（アシ）１.wav"/>
            </a:hlinkClick>
            <a:extLst>
              <a:ext uri="{FF2B5EF4-FFF2-40B4-BE49-F238E27FC236}">
                <a16:creationId xmlns:a16="http://schemas.microsoft.com/office/drawing/2014/main" id="{06BFAADC-E5BB-8154-5295-7FC382047844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ご上枠１">
            <a:hlinkClick r:id="" action="ppaction://noaction">
              <a:snd r:embed="rId7" name="ご（アシ）１.wav"/>
            </a:hlinkClick>
            <a:extLst>
              <a:ext uri="{FF2B5EF4-FFF2-40B4-BE49-F238E27FC236}">
                <a16:creationId xmlns:a16="http://schemas.microsoft.com/office/drawing/2014/main" id="{33DBC299-E286-A841-D7BA-F353A7F805E1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がぎぐげご上枠１">
            <a:extLst>
              <a:ext uri="{FF2B5EF4-FFF2-40B4-BE49-F238E27FC236}">
                <a16:creationId xmlns:a16="http://schemas.microsoft.com/office/drawing/2014/main" id="{1805C2F0-2083-E79A-1319-C6EFFBBD88FA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がぎぐげご上枠２">
            <a:extLst>
              <a:ext uri="{FF2B5EF4-FFF2-40B4-BE49-F238E27FC236}">
                <a16:creationId xmlns:a16="http://schemas.microsoft.com/office/drawing/2014/main" id="{CBA0D133-AFCE-B67E-3B8C-6C4309DB29A8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がぎぐげご上枠３">
            <a:extLst>
              <a:ext uri="{FF2B5EF4-FFF2-40B4-BE49-F238E27FC236}">
                <a16:creationId xmlns:a16="http://schemas.microsoft.com/office/drawing/2014/main" id="{58A205A2-8323-B414-F470-F7DD2119CB51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がぎぐげご上枠４">
            <a:extLst>
              <a:ext uri="{FF2B5EF4-FFF2-40B4-BE49-F238E27FC236}">
                <a16:creationId xmlns:a16="http://schemas.microsoft.com/office/drawing/2014/main" id="{5B9B10C5-3F63-0E91-7848-7113F5BC8B9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がぎぐげご上枠５">
            <a:extLst>
              <a:ext uri="{FF2B5EF4-FFF2-40B4-BE49-F238E27FC236}">
                <a16:creationId xmlns:a16="http://schemas.microsoft.com/office/drawing/2014/main" id="{1F3A4169-D8B1-E8E1-D74D-F7814D53C7D2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FCD4056C-B462-4CC2-693D-64478A069DD7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F43CD42-B39A-3CB3-5FA6-EB5A3131A792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A9E40297-F6CF-4BEC-7D8B-40C23415BA76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A02F8442-74C5-59E2-28F0-EC267A25852E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1A48FC15-3567-0272-F663-2EB34173BABC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 hidden="1">
            <a:extLst>
              <a:ext uri="{FF2B5EF4-FFF2-40B4-BE49-F238E27FC236}">
                <a16:creationId xmlns:a16="http://schemas.microsoft.com/office/drawing/2014/main" id="{5DFAADDA-8C9D-9A65-ABA4-01D11562E06D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64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黄色の、箱に、が、ぎ、ぐ、げ、ご、ヲ、集めよう！入れよう！」（ななみG）１.wav"/>
          </p:stSnd>
        </p:sndAc>
      </p:transition>
    </mc:Choice>
    <mc:Fallback xmlns="">
      <p:transition advClick="0">
        <p:sndAc>
          <p:stSnd>
            <p:snd r:embed="rId14" name="「黄色の、箱に、が、ぎ、ぐ、げ、ご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2.5E-6 L -3.7037E-7 0.4015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が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5.55112E-17 L -3.7037E-7 0.1994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ぎ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ぐ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-2.96296E-6 -0.1994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げ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-3.7037E-7 -0.4015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ご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7408 -0.00295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04" y="-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が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5.55112E-17 L 0.56713 -0.00278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ぎ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-0.00017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ぐ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-0.00017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げ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0.56713 0.00139 " pathEditMode="relative" rAng="0" ptsTypes="AA">
                                      <p:cBhvr>
                                        <p:cTn id="13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ご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BF1F3-9448-160E-B89C-FAD8F85D3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9CF2BD6F-C652-4DAF-C75B-E3DF67C1F09E}"/>
              </a:ext>
            </a:extLst>
          </p:cNvPr>
          <p:cNvSpPr/>
          <p:nvPr/>
        </p:nvSpPr>
        <p:spPr>
          <a:xfrm>
            <a:off x="0" y="18453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そ青枠１">
            <a:hlinkClick r:id="" action="ppaction://noaction">
              <a:snd r:embed="rId8" name="そ（アシ）１.wav"/>
            </a:hlinkClick>
            <a:hlinkHover r:id="" action="ppaction://noaction">
              <a:snd r:embed="rId8" name="そ（アシ）１.wav"/>
            </a:hlinkHover>
            <a:extLst>
              <a:ext uri="{FF2B5EF4-FFF2-40B4-BE49-F238E27FC236}">
                <a16:creationId xmlns:a16="http://schemas.microsoft.com/office/drawing/2014/main" id="{07234716-1288-25F4-19E2-C3F1AB3ED64D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20" y="7362453"/>
            <a:ext cx="1960180" cy="1800000"/>
          </a:xfrm>
          <a:prstGeom prst="rect">
            <a:avLst/>
          </a:prstGeom>
        </p:spPr>
      </p:pic>
      <p:pic>
        <p:nvPicPr>
          <p:cNvPr id="26" name="せ青枠１">
            <a:hlinkClick r:id="" action="ppaction://noaction">
              <a:snd r:embed="rId10" name="せ（アシ）１.wav"/>
            </a:hlinkClick>
            <a:hlinkHover r:id="" action="ppaction://noaction">
              <a:snd r:embed="rId10" name="せ（アシ）１.wav"/>
            </a:hlinkHover>
            <a:extLst>
              <a:ext uri="{FF2B5EF4-FFF2-40B4-BE49-F238E27FC236}">
                <a16:creationId xmlns:a16="http://schemas.microsoft.com/office/drawing/2014/main" id="{F1E0E7AE-C80C-1B1F-0470-814ECD05FD76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0" y="5524634"/>
            <a:ext cx="1954750" cy="1800000"/>
          </a:xfrm>
          <a:prstGeom prst="rect">
            <a:avLst/>
          </a:prstGeom>
        </p:spPr>
      </p:pic>
      <p:pic>
        <p:nvPicPr>
          <p:cNvPr id="24" name="す青枠１">
            <a:hlinkClick r:id="" action="ppaction://noaction">
              <a:snd r:embed="rId12" name="す（アシ）１.wav"/>
            </a:hlinkClick>
            <a:hlinkHover r:id="" action="ppaction://noaction">
              <a:snd r:embed="rId12" name="す（アシ）１.wav"/>
            </a:hlinkHover>
            <a:extLst>
              <a:ext uri="{FF2B5EF4-FFF2-40B4-BE49-F238E27FC236}">
                <a16:creationId xmlns:a16="http://schemas.microsoft.com/office/drawing/2014/main" id="{F8FD48BD-0782-8275-D28F-AC4BA17521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0" y="3686815"/>
            <a:ext cx="1954750" cy="1800000"/>
          </a:xfrm>
          <a:prstGeom prst="rect">
            <a:avLst/>
          </a:prstGeom>
        </p:spPr>
      </p:pic>
      <p:pic>
        <p:nvPicPr>
          <p:cNvPr id="22" name="し青枠１">
            <a:hlinkClick r:id="" action="ppaction://noaction">
              <a:snd r:embed="rId14" name="し（アシ）１.wav"/>
            </a:hlinkClick>
            <a:hlinkHover r:id="" action="ppaction://noaction">
              <a:snd r:embed="rId14" name="し（アシ）１.wav"/>
            </a:hlinkHover>
            <a:extLst>
              <a:ext uri="{FF2B5EF4-FFF2-40B4-BE49-F238E27FC236}">
                <a16:creationId xmlns:a16="http://schemas.microsoft.com/office/drawing/2014/main" id="{A2409516-3080-5D78-191D-1AD1168E29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0" y="1848996"/>
            <a:ext cx="1954750" cy="1800000"/>
          </a:xfrm>
          <a:prstGeom prst="rect">
            <a:avLst/>
          </a:prstGeom>
        </p:spPr>
      </p:pic>
      <p:pic>
        <p:nvPicPr>
          <p:cNvPr id="20" name="さ青枠１">
            <a:hlinkClick r:id="" action="ppaction://noaction">
              <a:snd r:embed="rId16" name="さ（アシ）１.wav"/>
            </a:hlinkClick>
            <a:hlinkHover r:id="" action="ppaction://noaction">
              <a:snd r:embed="rId16" name="さ（アシ）１.wav"/>
            </a:hlinkHover>
            <a:extLst>
              <a:ext uri="{FF2B5EF4-FFF2-40B4-BE49-F238E27FC236}">
                <a16:creationId xmlns:a16="http://schemas.microsoft.com/office/drawing/2014/main" id="{6D272A47-E9AB-5B15-ACDD-5FC2A0E6F530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0" y="11177"/>
            <a:ext cx="1954750" cy="1800000"/>
          </a:xfrm>
          <a:prstGeom prst="rect">
            <a:avLst/>
          </a:prstGeom>
        </p:spPr>
      </p:pic>
      <p:sp>
        <p:nvSpPr>
          <p:cNvPr id="31" name="青長方形左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5EC519EB-D823-F90C-F32B-32285E1EEAB8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青長方形左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20E33CBD-4899-0CAD-EB6E-1C6C32937C93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青長方形右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F85C295F-4E6B-CB99-1AE0-F8116CAD923F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青長方形中央">
            <a:extLst>
              <a:ext uri="{FF2B5EF4-FFF2-40B4-BE49-F238E27FC236}">
                <a16:creationId xmlns:a16="http://schemas.microsoft.com/office/drawing/2014/main" id="{9B127675-2933-4EF0-B832-7A0EEB8B0E87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F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青長方形右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E1DFA124-C302-C0AF-E9EE-28760254C8C6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青三角形右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CAA8ECC9-A472-AA99-0020-2C726DAABA15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青三角形左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705FB637-79DB-6634-E22D-6FA2160BE4BF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さ上枠１">
            <a:hlinkClick r:id="" action="ppaction://noaction">
              <a:snd r:embed="rId16" name="さ（アシ）１.wav"/>
            </a:hlinkClick>
            <a:extLst>
              <a:ext uri="{FF2B5EF4-FFF2-40B4-BE49-F238E27FC236}">
                <a16:creationId xmlns:a16="http://schemas.microsoft.com/office/drawing/2014/main" id="{5D0EB10C-9E49-331B-EF9F-C8EB238DC155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し上枠２">
            <a:hlinkClick r:id="" action="ppaction://noaction">
              <a:snd r:embed="rId14" name="し（アシ）１.wav"/>
            </a:hlinkClick>
            <a:extLst>
              <a:ext uri="{FF2B5EF4-FFF2-40B4-BE49-F238E27FC236}">
                <a16:creationId xmlns:a16="http://schemas.microsoft.com/office/drawing/2014/main" id="{CD8BE68F-13ED-9E06-B44B-9E348C0A1397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す上枠１">
            <a:hlinkClick r:id="" action="ppaction://noaction">
              <a:snd r:embed="rId12" name="す（アシ）１.wav"/>
            </a:hlinkClick>
            <a:extLst>
              <a:ext uri="{FF2B5EF4-FFF2-40B4-BE49-F238E27FC236}">
                <a16:creationId xmlns:a16="http://schemas.microsoft.com/office/drawing/2014/main" id="{6335EDB9-8FFD-C892-EB4F-60648AFDFF49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せ上枠１">
            <a:hlinkClick r:id="" action="ppaction://noaction">
              <a:snd r:embed="rId10" name="せ（アシ）１.wav"/>
            </a:hlinkClick>
            <a:extLst>
              <a:ext uri="{FF2B5EF4-FFF2-40B4-BE49-F238E27FC236}">
                <a16:creationId xmlns:a16="http://schemas.microsoft.com/office/drawing/2014/main" id="{FAF9A242-F748-BCB0-1288-CEE5DB29A052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そ上枠１">
            <a:hlinkClick r:id="" action="ppaction://noaction">
              <a:snd r:embed="rId8" name="そ（アシ）１.wav"/>
            </a:hlinkClick>
            <a:extLst>
              <a:ext uri="{FF2B5EF4-FFF2-40B4-BE49-F238E27FC236}">
                <a16:creationId xmlns:a16="http://schemas.microsoft.com/office/drawing/2014/main" id="{510C89F0-2508-9E97-4472-332D00DD0A14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さしすせそ上枠１">
            <a:extLst>
              <a:ext uri="{FF2B5EF4-FFF2-40B4-BE49-F238E27FC236}">
                <a16:creationId xmlns:a16="http://schemas.microsoft.com/office/drawing/2014/main" id="{F2A4BCC6-8A5E-1B6F-DE05-A3ED2A34574E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さしすせそ上枠２">
            <a:extLst>
              <a:ext uri="{FF2B5EF4-FFF2-40B4-BE49-F238E27FC236}">
                <a16:creationId xmlns:a16="http://schemas.microsoft.com/office/drawing/2014/main" id="{BA9D53A9-139D-7DFB-8D7A-EC713076CB0C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さしすせそ上枠３">
            <a:extLst>
              <a:ext uri="{FF2B5EF4-FFF2-40B4-BE49-F238E27FC236}">
                <a16:creationId xmlns:a16="http://schemas.microsoft.com/office/drawing/2014/main" id="{3DA70AEE-9834-F696-1B6B-F0E260074421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さしすせそ上枠４">
            <a:extLst>
              <a:ext uri="{FF2B5EF4-FFF2-40B4-BE49-F238E27FC236}">
                <a16:creationId xmlns:a16="http://schemas.microsoft.com/office/drawing/2014/main" id="{711E591C-A100-B031-A3D4-A5F5F7ACBA0B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さしすせそ上枠５">
            <a:extLst>
              <a:ext uri="{FF2B5EF4-FFF2-40B4-BE49-F238E27FC236}">
                <a16:creationId xmlns:a16="http://schemas.microsoft.com/office/drawing/2014/main" id="{BAFCCD74-13BA-59DC-1A2B-CDB5D56B68F8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F0526F68-2325-1EEB-1325-26B0757938EA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E9BD80E3-349C-8552-F2F3-36A285437E64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64074278-7388-F0DD-2E2A-B9D9C737F513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>
            <a:extLst>
              <a:ext uri="{FF2B5EF4-FFF2-40B4-BE49-F238E27FC236}">
                <a16:creationId xmlns:a16="http://schemas.microsoft.com/office/drawing/2014/main" id="{7FB70B3F-DC4A-1E40-320A-DCB20E88E1D2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>
            <a:extLst>
              <a:ext uri="{FF2B5EF4-FFF2-40B4-BE49-F238E27FC236}">
                <a16:creationId xmlns:a16="http://schemas.microsoft.com/office/drawing/2014/main" id="{57358376-F454-6B4D-74D7-FCACB6B64D5A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A2BE670-BE76-A843-CFA7-2E6E498E1D8E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77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青色の、箱に、さ、し、す、せ、そ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青色の、箱に、さ、し、す、せ、そ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77778E-6 L 0.56713 -0.0012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さ、さ、さ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4.44444E-6 L 0.56713 0.00105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し、し、し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5E-6 L 0.56713 0.0019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す、す、す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4.16667E-6 L 0.56713 0.00122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せ、せ、せ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4.16667E-6 L 0.56713 0.00104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そ、そ、そ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35D582-AB52-5FA0-EBCD-2D5C77470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6CEE7FBF-2590-A153-8F52-B393F61E30FA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そ青枠１">
            <a:hlinkClick r:id="" action="ppaction://noaction">
              <a:snd r:embed="rId8" name="そ（アシ）１.wav"/>
            </a:hlinkClick>
            <a:hlinkHover r:id="" action="ppaction://noaction">
              <a:snd r:embed="rId8" name="そ（アシ）１.wav"/>
            </a:hlinkHover>
            <a:extLst>
              <a:ext uri="{FF2B5EF4-FFF2-40B4-BE49-F238E27FC236}">
                <a16:creationId xmlns:a16="http://schemas.microsoft.com/office/drawing/2014/main" id="{7C83B25D-CF9E-5D1F-45F6-0180C0878885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20" y="3686815"/>
            <a:ext cx="1960180" cy="1800000"/>
          </a:xfrm>
          <a:prstGeom prst="rect">
            <a:avLst/>
          </a:prstGeom>
        </p:spPr>
      </p:pic>
      <p:pic>
        <p:nvPicPr>
          <p:cNvPr id="26" name="せ青枠１">
            <a:hlinkClick r:id="" action="ppaction://noaction">
              <a:snd r:embed="rId10" name="せ（アシ）１.wav"/>
            </a:hlinkClick>
            <a:hlinkHover r:id="" action="ppaction://noaction">
              <a:snd r:embed="rId10" name="せ（アシ）１.wav"/>
            </a:hlinkHover>
            <a:extLst>
              <a:ext uri="{FF2B5EF4-FFF2-40B4-BE49-F238E27FC236}">
                <a16:creationId xmlns:a16="http://schemas.microsoft.com/office/drawing/2014/main" id="{6B449911-B997-CA02-4E31-D44819F11948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0" y="3686815"/>
            <a:ext cx="1954750" cy="1800000"/>
          </a:xfrm>
          <a:prstGeom prst="rect">
            <a:avLst/>
          </a:prstGeom>
        </p:spPr>
      </p:pic>
      <p:pic>
        <p:nvPicPr>
          <p:cNvPr id="24" name="す青枠１">
            <a:hlinkClick r:id="" action="ppaction://noaction">
              <a:snd r:embed="rId12" name="す（アシ）１.wav"/>
            </a:hlinkClick>
            <a:hlinkHover r:id="" action="ppaction://noaction">
              <a:snd r:embed="rId12" name="す（アシ）１.wav"/>
            </a:hlinkHover>
            <a:extLst>
              <a:ext uri="{FF2B5EF4-FFF2-40B4-BE49-F238E27FC236}">
                <a16:creationId xmlns:a16="http://schemas.microsoft.com/office/drawing/2014/main" id="{E0A860B5-CE29-CCBE-5174-9279B54EB0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0" y="3686815"/>
            <a:ext cx="1954750" cy="1800000"/>
          </a:xfrm>
          <a:prstGeom prst="rect">
            <a:avLst/>
          </a:prstGeom>
        </p:spPr>
      </p:pic>
      <p:pic>
        <p:nvPicPr>
          <p:cNvPr id="22" name="し青枠１">
            <a:hlinkClick r:id="" action="ppaction://noaction">
              <a:snd r:embed="rId14" name="し（アシ）１.wav"/>
            </a:hlinkClick>
            <a:hlinkHover r:id="" action="ppaction://noaction">
              <a:snd r:embed="rId14" name="し（アシ）１.wav"/>
            </a:hlinkHover>
            <a:extLst>
              <a:ext uri="{FF2B5EF4-FFF2-40B4-BE49-F238E27FC236}">
                <a16:creationId xmlns:a16="http://schemas.microsoft.com/office/drawing/2014/main" id="{9B6E7217-2597-9BFC-48D1-C082C84BB0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0" y="3686815"/>
            <a:ext cx="1954750" cy="1800000"/>
          </a:xfrm>
          <a:prstGeom prst="rect">
            <a:avLst/>
          </a:prstGeom>
        </p:spPr>
      </p:pic>
      <p:pic>
        <p:nvPicPr>
          <p:cNvPr id="20" name="さ青枠１">
            <a:hlinkClick r:id="" action="ppaction://noaction">
              <a:snd r:embed="rId16" name="さ（アシ）１.wav"/>
            </a:hlinkClick>
            <a:hlinkHover r:id="" action="ppaction://noaction">
              <a:snd r:embed="rId16" name="さ（アシ）１.wav"/>
            </a:hlinkHover>
            <a:extLst>
              <a:ext uri="{FF2B5EF4-FFF2-40B4-BE49-F238E27FC236}">
                <a16:creationId xmlns:a16="http://schemas.microsoft.com/office/drawing/2014/main" id="{4C679429-EA36-E97B-3763-BC8082171B92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0" y="3686815"/>
            <a:ext cx="1954750" cy="1800000"/>
          </a:xfrm>
          <a:prstGeom prst="rect">
            <a:avLst/>
          </a:prstGeom>
        </p:spPr>
      </p:pic>
      <p:sp>
        <p:nvSpPr>
          <p:cNvPr id="31" name="青長方形左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D7972371-4D1A-959F-855A-2C18A6DCA431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青長方形左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911CB9D3-F457-BB73-C795-B12C2E72D0F1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青長方形右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197FBB10-1503-1CE1-162C-EE8C605DEDB2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青長方形中央">
            <a:extLst>
              <a:ext uri="{FF2B5EF4-FFF2-40B4-BE49-F238E27FC236}">
                <a16:creationId xmlns:a16="http://schemas.microsoft.com/office/drawing/2014/main" id="{E2BEA76F-DCA1-6156-7252-BB893DF61EDA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F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青長方形右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01D4BCCC-5C3C-77FA-5EBF-C4A3B96527C3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青三角形右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62A02E8A-9CB5-BCB5-953E-A6A48F84CE27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青三角形左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A0EE2AED-AF5D-988C-8BE0-F2879E718B37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さ上枠１">
            <a:hlinkClick r:id="" action="ppaction://noaction">
              <a:snd r:embed="rId16" name="さ（アシ）１.wav"/>
            </a:hlinkClick>
            <a:extLst>
              <a:ext uri="{FF2B5EF4-FFF2-40B4-BE49-F238E27FC236}">
                <a16:creationId xmlns:a16="http://schemas.microsoft.com/office/drawing/2014/main" id="{F2EC02E2-0FC4-B595-0E25-55361A67FC34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し上枠２">
            <a:hlinkClick r:id="" action="ppaction://noaction">
              <a:snd r:embed="rId14" name="し（アシ）１.wav"/>
            </a:hlinkClick>
            <a:extLst>
              <a:ext uri="{FF2B5EF4-FFF2-40B4-BE49-F238E27FC236}">
                <a16:creationId xmlns:a16="http://schemas.microsoft.com/office/drawing/2014/main" id="{7D1F277B-F289-3EDE-AB00-F37338CD0982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す上枠１">
            <a:hlinkClick r:id="" action="ppaction://noaction">
              <a:snd r:embed="rId12" name="す（アシ）１.wav"/>
            </a:hlinkClick>
            <a:extLst>
              <a:ext uri="{FF2B5EF4-FFF2-40B4-BE49-F238E27FC236}">
                <a16:creationId xmlns:a16="http://schemas.microsoft.com/office/drawing/2014/main" id="{ED221E50-B201-7C4B-A34D-B9F5F97E4B03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せ上枠１">
            <a:hlinkClick r:id="" action="ppaction://noaction">
              <a:snd r:embed="rId10" name="せ（アシ）１.wav"/>
            </a:hlinkClick>
            <a:extLst>
              <a:ext uri="{FF2B5EF4-FFF2-40B4-BE49-F238E27FC236}">
                <a16:creationId xmlns:a16="http://schemas.microsoft.com/office/drawing/2014/main" id="{16019034-1843-F3D6-070A-91A715E46788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そ上枠１">
            <a:hlinkClick r:id="" action="ppaction://noaction">
              <a:snd r:embed="rId8" name="そ（アシ）１.wav"/>
            </a:hlinkClick>
            <a:extLst>
              <a:ext uri="{FF2B5EF4-FFF2-40B4-BE49-F238E27FC236}">
                <a16:creationId xmlns:a16="http://schemas.microsoft.com/office/drawing/2014/main" id="{6A854C72-FFC7-9A11-930D-AD99801F3638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さしすせそ上枠１">
            <a:extLst>
              <a:ext uri="{FF2B5EF4-FFF2-40B4-BE49-F238E27FC236}">
                <a16:creationId xmlns:a16="http://schemas.microsoft.com/office/drawing/2014/main" id="{189A6CBC-EEB9-99CE-A3BB-E6FD0BEA70A0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さしすせそ上枠２">
            <a:extLst>
              <a:ext uri="{FF2B5EF4-FFF2-40B4-BE49-F238E27FC236}">
                <a16:creationId xmlns:a16="http://schemas.microsoft.com/office/drawing/2014/main" id="{372BA908-A4C1-3730-5C79-9FEBB82111DD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さしすせそ上枠３">
            <a:extLst>
              <a:ext uri="{FF2B5EF4-FFF2-40B4-BE49-F238E27FC236}">
                <a16:creationId xmlns:a16="http://schemas.microsoft.com/office/drawing/2014/main" id="{B7F1686D-4BD9-919D-6CF6-E68EFD5B29D2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さしすせそ上枠４">
            <a:extLst>
              <a:ext uri="{FF2B5EF4-FFF2-40B4-BE49-F238E27FC236}">
                <a16:creationId xmlns:a16="http://schemas.microsoft.com/office/drawing/2014/main" id="{2A814032-24E6-C00F-CDCF-CB34B94EAE69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さしすせそ上枠５">
            <a:extLst>
              <a:ext uri="{FF2B5EF4-FFF2-40B4-BE49-F238E27FC236}">
                <a16:creationId xmlns:a16="http://schemas.microsoft.com/office/drawing/2014/main" id="{96782B90-53E2-E9A1-A44D-D4D2802F0FDC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3E5512F1-BC1D-2012-A81B-AA32E4EB1DBC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CC0BFCC7-58B3-6C3C-79FA-26DFD9F7B6AA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1C76ABE8-3FA9-0040-6C5C-1908BB58DFE8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A5A291AB-6B88-21AB-3D0B-6FDD828CCDED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2F6C5147-F4B6-496F-2537-406ED80444D0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946AB7DD-4295-3EAC-E41E-E8D57ED0FA51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49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青色の、箱に、さ、し、す、せ、そ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青色の、箱に、さ、し、す、せ、そ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5E-6 L 0.56528 -0.4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4" y="-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さ、さ、さ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5E-6 L 0.55973 -0.19705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-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し、し、し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5E-6 L 0.56713 0.0019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す、す、す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2.5E-6 L 0.55788 0.20174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4" y="1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せ、せ、せ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-2.5E-6 L 0.56574 0.40226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7" y="20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そ、そ、そ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4D7F4E-0037-7374-0989-764127DDC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F34E0B7A-1A4C-2880-B9CF-81D15C05AADA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そ青枠１">
            <a:hlinkClick r:id="" action="ppaction://noaction">
              <a:snd r:embed="rId7" name="そ（アシ）１.wav"/>
            </a:hlinkClick>
            <a:hlinkHover r:id="" action="ppaction://noaction">
              <a:snd r:embed="rId7" name="そ（アシ）１.wav"/>
            </a:hlinkHover>
            <a:extLst>
              <a:ext uri="{FF2B5EF4-FFF2-40B4-BE49-F238E27FC236}">
                <a16:creationId xmlns:a16="http://schemas.microsoft.com/office/drawing/2014/main" id="{DE9151C6-46E6-0C87-CB5B-E9AE66FC2934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44000"/>
            <a:ext cx="1960180" cy="1800000"/>
          </a:xfrm>
          <a:prstGeom prst="rect">
            <a:avLst/>
          </a:prstGeom>
        </p:spPr>
      </p:pic>
      <p:pic>
        <p:nvPicPr>
          <p:cNvPr id="26" name="せ青枠１">
            <a:hlinkClick r:id="" action="ppaction://noaction">
              <a:snd r:embed="rId6" name="せ（アシ）１.wav"/>
            </a:hlinkClick>
            <a:hlinkHover r:id="" action="ppaction://noaction">
              <a:snd r:embed="rId6" name="せ（アシ）１.wav"/>
            </a:hlinkHover>
            <a:extLst>
              <a:ext uri="{FF2B5EF4-FFF2-40B4-BE49-F238E27FC236}">
                <a16:creationId xmlns:a16="http://schemas.microsoft.com/office/drawing/2014/main" id="{29DAD8A2-5778-E0A2-923D-A0C8C6088A4B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24634"/>
            <a:ext cx="1954750" cy="1800000"/>
          </a:xfrm>
          <a:prstGeom prst="rect">
            <a:avLst/>
          </a:prstGeom>
        </p:spPr>
      </p:pic>
      <p:pic>
        <p:nvPicPr>
          <p:cNvPr id="24" name="す青枠１">
            <a:hlinkClick r:id="" action="ppaction://noaction">
              <a:snd r:embed="rId5" name="す（アシ）１.wav"/>
            </a:hlinkClick>
            <a:hlinkHover r:id="" action="ppaction://noaction">
              <a:snd r:embed="rId5" name="す（アシ）１.wav"/>
            </a:hlinkHover>
            <a:extLst>
              <a:ext uri="{FF2B5EF4-FFF2-40B4-BE49-F238E27FC236}">
                <a16:creationId xmlns:a16="http://schemas.microsoft.com/office/drawing/2014/main" id="{11C5E98A-32FC-ACF1-9682-0507A4A9D1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86815"/>
            <a:ext cx="1954750" cy="1800000"/>
          </a:xfrm>
          <a:prstGeom prst="rect">
            <a:avLst/>
          </a:prstGeom>
        </p:spPr>
      </p:pic>
      <p:pic>
        <p:nvPicPr>
          <p:cNvPr id="22" name="し青枠１">
            <a:hlinkClick r:id="" action="ppaction://noaction">
              <a:snd r:embed="rId4" name="し（アシ）１.wav"/>
            </a:hlinkClick>
            <a:hlinkHover r:id="" action="ppaction://noaction">
              <a:snd r:embed="rId4" name="し（アシ）１.wav"/>
            </a:hlinkHover>
            <a:extLst>
              <a:ext uri="{FF2B5EF4-FFF2-40B4-BE49-F238E27FC236}">
                <a16:creationId xmlns:a16="http://schemas.microsoft.com/office/drawing/2014/main" id="{2DA86AC8-0346-CE72-7CF5-ECC9B959B2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996"/>
            <a:ext cx="1954750" cy="1800000"/>
          </a:xfrm>
          <a:prstGeom prst="rect">
            <a:avLst/>
          </a:prstGeom>
        </p:spPr>
      </p:pic>
      <p:pic>
        <p:nvPicPr>
          <p:cNvPr id="20" name="さ青枠１">
            <a:hlinkClick r:id="" action="ppaction://noaction">
              <a:snd r:embed="rId3" name="さ（アシ）１.wav"/>
            </a:hlinkClick>
            <a:hlinkHover r:id="" action="ppaction://noaction">
              <a:snd r:embed="rId3" name="さ（アシ）１.wav"/>
            </a:hlinkHover>
            <a:extLst>
              <a:ext uri="{FF2B5EF4-FFF2-40B4-BE49-F238E27FC236}">
                <a16:creationId xmlns:a16="http://schemas.microsoft.com/office/drawing/2014/main" id="{59352A85-7457-26A8-344F-6DCE192C8C1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54750" cy="1800000"/>
          </a:xfrm>
          <a:prstGeom prst="rect">
            <a:avLst/>
          </a:prstGeom>
        </p:spPr>
      </p:pic>
      <p:sp>
        <p:nvSpPr>
          <p:cNvPr id="31" name="青長方形左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AE308A32-AFD2-E94D-AD12-0A2CCC1D12EA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青長方形左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3C0B4243-86ED-8C73-D33C-12B4D9702429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青長方形右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79BD940C-5426-C580-AB8D-DB1A6913E549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青長方形中央">
            <a:extLst>
              <a:ext uri="{FF2B5EF4-FFF2-40B4-BE49-F238E27FC236}">
                <a16:creationId xmlns:a16="http://schemas.microsoft.com/office/drawing/2014/main" id="{712B7BBC-0E11-BD3C-3203-8117C56D14F0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F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青長方形右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C7A95F6F-13F4-2AFE-9F33-B6C349859263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青三角形右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B22433FB-5A86-E4B9-A4EF-E06948596D9E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青三角形左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4504D2D8-2332-231C-36C0-BA8A362E461A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さ上枠１">
            <a:hlinkClick r:id="" action="ppaction://noaction">
              <a:snd r:embed="rId3" name="さ（アシ）１.wav"/>
            </a:hlinkClick>
            <a:extLst>
              <a:ext uri="{FF2B5EF4-FFF2-40B4-BE49-F238E27FC236}">
                <a16:creationId xmlns:a16="http://schemas.microsoft.com/office/drawing/2014/main" id="{3155AA3D-857E-C8CC-9272-042CBE78387B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し上枠２">
            <a:hlinkClick r:id="" action="ppaction://noaction">
              <a:snd r:embed="rId4" name="し（アシ）１.wav"/>
            </a:hlinkClick>
            <a:extLst>
              <a:ext uri="{FF2B5EF4-FFF2-40B4-BE49-F238E27FC236}">
                <a16:creationId xmlns:a16="http://schemas.microsoft.com/office/drawing/2014/main" id="{5BCF870F-4E2A-F53E-8EDA-B87FB4BE50C0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す上枠１">
            <a:hlinkClick r:id="" action="ppaction://noaction">
              <a:snd r:embed="rId5" name="す（アシ）１.wav"/>
            </a:hlinkClick>
            <a:extLst>
              <a:ext uri="{FF2B5EF4-FFF2-40B4-BE49-F238E27FC236}">
                <a16:creationId xmlns:a16="http://schemas.microsoft.com/office/drawing/2014/main" id="{8994DFF2-C122-89FB-5038-4A2DBEC83117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せ上枠１">
            <a:hlinkClick r:id="" action="ppaction://noaction">
              <a:snd r:embed="rId6" name="せ（アシ）１.wav"/>
            </a:hlinkClick>
            <a:extLst>
              <a:ext uri="{FF2B5EF4-FFF2-40B4-BE49-F238E27FC236}">
                <a16:creationId xmlns:a16="http://schemas.microsoft.com/office/drawing/2014/main" id="{2FBEA84B-FD27-1875-659E-22E6FDE8C437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そ上枠１">
            <a:hlinkClick r:id="" action="ppaction://noaction">
              <a:snd r:embed="rId7" name="そ（アシ）１.wav"/>
            </a:hlinkClick>
            <a:extLst>
              <a:ext uri="{FF2B5EF4-FFF2-40B4-BE49-F238E27FC236}">
                <a16:creationId xmlns:a16="http://schemas.microsoft.com/office/drawing/2014/main" id="{F646CE65-1799-1770-F839-744325997A32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さしすせそ上枠１">
            <a:extLst>
              <a:ext uri="{FF2B5EF4-FFF2-40B4-BE49-F238E27FC236}">
                <a16:creationId xmlns:a16="http://schemas.microsoft.com/office/drawing/2014/main" id="{DBAEB9D9-443F-95E2-8AC7-11475B7304F3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さしすせそ上枠２">
            <a:extLst>
              <a:ext uri="{FF2B5EF4-FFF2-40B4-BE49-F238E27FC236}">
                <a16:creationId xmlns:a16="http://schemas.microsoft.com/office/drawing/2014/main" id="{CDD27E6D-7573-5A6C-25F8-DC230937E7E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さしすせそ上枠３">
            <a:extLst>
              <a:ext uri="{FF2B5EF4-FFF2-40B4-BE49-F238E27FC236}">
                <a16:creationId xmlns:a16="http://schemas.microsoft.com/office/drawing/2014/main" id="{B5BA272A-9871-F3D6-B88F-F8F168C715A3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さしすせそ上枠４">
            <a:extLst>
              <a:ext uri="{FF2B5EF4-FFF2-40B4-BE49-F238E27FC236}">
                <a16:creationId xmlns:a16="http://schemas.microsoft.com/office/drawing/2014/main" id="{8F55F521-FEA5-CCFF-D982-966C6D504DD8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さしすせそ上枠５">
            <a:extLst>
              <a:ext uri="{FF2B5EF4-FFF2-40B4-BE49-F238E27FC236}">
                <a16:creationId xmlns:a16="http://schemas.microsoft.com/office/drawing/2014/main" id="{EC5ECF4F-DA62-B6CB-6236-9E616844845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25FA337-36CA-A1D2-7662-C787177B9E13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5FE828F1-55CC-AB0D-D24F-0880C8A222EF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29DFBAFB-0B05-A894-0072-596701F2F746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D68F401A-62DE-C7B3-2316-00A3A34E7252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7B21F225-4C89-EDA1-0D64-5A484148A2F0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F92449E1-88AB-8798-1993-D0704F873134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86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青色の、箱に、さ、し、す、せ、そ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青色の、箱に、さ、し、す、せ、そ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1.11111E-6 2.5E-6 L -1.11111E-6 0.4019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さ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1.11111E-6 0.200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し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E-6 C 0.06898 -2.5E-6 0.125 0.05608 0.125 0.125 C 0.125 0.19393 0.06898 0.25 -1.11111E-6 0.25 C -0.06898 0.25 -0.125 0.19393 -0.125 0.125 C -0.125 0.05608 -0.06898 -2.5E-6 -1.11111E-6 -2.5E-6 Z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す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6667E-6 L -1.11111E-6 -0.20104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せ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-2.5E-6 L 0.00047 -0.40208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-20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そ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E-6 L 0.56713 -0.0012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さ、さ、さ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0.56713 0.0010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し、し、し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E-6 L 0.56713 0.00191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す、す、す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6667E-6 L 0.56713 0.00122 " pathEditMode="relative" rAng="0" ptsTypes="AA">
                                      <p:cBhvr>
                                        <p:cTn id="7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せ、せ、せ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-2.5E-6 L 0.56713 0.00104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そ、そ、そ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hlinkClick r:id="" action="ppaction://noaction">
              <a:snd r:embed="rId2" name="あかさたな（ロボ）１.wav"/>
            </a:hlinkClick>
            <a:extLst>
              <a:ext uri="{FF2B5EF4-FFF2-40B4-BE49-F238E27FC236}">
                <a16:creationId xmlns:a16="http://schemas.microsoft.com/office/drawing/2014/main" id="{67B4E072-07E1-310B-8777-96462ED2C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r="1351"/>
          <a:stretch/>
        </p:blipFill>
        <p:spPr>
          <a:xfrm>
            <a:off x="72406" y="1143000"/>
            <a:ext cx="3224008" cy="3456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図 4">
            <a:hlinkClick r:id="" action="ppaction://noaction">
              <a:snd r:embed="rId4" name="ハマヤラワ（ロボ）１.wav"/>
            </a:hlinkClick>
            <a:extLst>
              <a:ext uri="{FF2B5EF4-FFF2-40B4-BE49-F238E27FC236}">
                <a16:creationId xmlns:a16="http://schemas.microsoft.com/office/drawing/2014/main" id="{892097B9-AD17-8747-61E4-4651A596E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" r="1185"/>
          <a:stretch/>
        </p:blipFill>
        <p:spPr>
          <a:xfrm>
            <a:off x="3496040" y="4572000"/>
            <a:ext cx="3205024" cy="3456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870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6D2DD-1891-9C47-E4FF-374EB8E0F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4BC5E147-59A6-61F5-D55A-CAF28EFDC9C5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そ青枠１">
            <a:hlinkClick r:id="" action="ppaction://noaction">
              <a:snd r:embed="rId7" name="そ（アシ）１.wav"/>
            </a:hlinkClick>
            <a:hlinkHover r:id="" action="ppaction://noaction">
              <a:snd r:embed="rId7" name="そ（アシ）１.wav"/>
            </a:hlinkHover>
            <a:extLst>
              <a:ext uri="{FF2B5EF4-FFF2-40B4-BE49-F238E27FC236}">
                <a16:creationId xmlns:a16="http://schemas.microsoft.com/office/drawing/2014/main" id="{982B42C0-5353-1146-512B-0A0E27E2CCF7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44000"/>
            <a:ext cx="1960180" cy="1800000"/>
          </a:xfrm>
          <a:prstGeom prst="rect">
            <a:avLst/>
          </a:prstGeom>
        </p:spPr>
      </p:pic>
      <p:pic>
        <p:nvPicPr>
          <p:cNvPr id="26" name="せ青枠１">
            <a:hlinkClick r:id="" action="ppaction://noaction">
              <a:snd r:embed="rId6" name="せ（アシ）１.wav"/>
            </a:hlinkClick>
            <a:hlinkHover r:id="" action="ppaction://noaction">
              <a:snd r:embed="rId6" name="せ（アシ）１.wav"/>
            </a:hlinkHover>
            <a:extLst>
              <a:ext uri="{FF2B5EF4-FFF2-40B4-BE49-F238E27FC236}">
                <a16:creationId xmlns:a16="http://schemas.microsoft.com/office/drawing/2014/main" id="{8DC9DBDF-7626-0289-C1A4-7634D2AFABA0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24634"/>
            <a:ext cx="1954750" cy="1800000"/>
          </a:xfrm>
          <a:prstGeom prst="rect">
            <a:avLst/>
          </a:prstGeom>
        </p:spPr>
      </p:pic>
      <p:pic>
        <p:nvPicPr>
          <p:cNvPr id="24" name="す青枠１">
            <a:hlinkClick r:id="" action="ppaction://noaction">
              <a:snd r:embed="rId5" name="す（アシ）１.wav"/>
            </a:hlinkClick>
            <a:hlinkHover r:id="" action="ppaction://noaction">
              <a:snd r:embed="rId5" name="す（アシ）１.wav"/>
            </a:hlinkHover>
            <a:extLst>
              <a:ext uri="{FF2B5EF4-FFF2-40B4-BE49-F238E27FC236}">
                <a16:creationId xmlns:a16="http://schemas.microsoft.com/office/drawing/2014/main" id="{7AF53433-B73E-4504-DA69-38FC463846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86815"/>
            <a:ext cx="1954750" cy="1800000"/>
          </a:xfrm>
          <a:prstGeom prst="rect">
            <a:avLst/>
          </a:prstGeom>
        </p:spPr>
      </p:pic>
      <p:pic>
        <p:nvPicPr>
          <p:cNvPr id="22" name="し青枠１">
            <a:hlinkClick r:id="" action="ppaction://noaction">
              <a:snd r:embed="rId4" name="し（アシ）１.wav"/>
            </a:hlinkClick>
            <a:hlinkHover r:id="" action="ppaction://noaction">
              <a:snd r:embed="rId4" name="し（アシ）１.wav"/>
            </a:hlinkHover>
            <a:extLst>
              <a:ext uri="{FF2B5EF4-FFF2-40B4-BE49-F238E27FC236}">
                <a16:creationId xmlns:a16="http://schemas.microsoft.com/office/drawing/2014/main" id="{675F8CCA-CE80-FA2E-D3BF-DF8CFF32DF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996"/>
            <a:ext cx="1954750" cy="1800000"/>
          </a:xfrm>
          <a:prstGeom prst="rect">
            <a:avLst/>
          </a:prstGeom>
        </p:spPr>
      </p:pic>
      <p:pic>
        <p:nvPicPr>
          <p:cNvPr id="20" name="さ青枠１">
            <a:hlinkClick r:id="" action="ppaction://noaction">
              <a:snd r:embed="rId3" name="さ（アシ）１.wav"/>
            </a:hlinkClick>
            <a:hlinkHover r:id="" action="ppaction://noaction">
              <a:snd r:embed="rId3" name="さ（アシ）１.wav"/>
            </a:hlinkHover>
            <a:extLst>
              <a:ext uri="{FF2B5EF4-FFF2-40B4-BE49-F238E27FC236}">
                <a16:creationId xmlns:a16="http://schemas.microsoft.com/office/drawing/2014/main" id="{E93027AB-12E8-0A39-89DF-E3457A7AA151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54750" cy="1800000"/>
          </a:xfrm>
          <a:prstGeom prst="rect">
            <a:avLst/>
          </a:prstGeom>
        </p:spPr>
      </p:pic>
      <p:sp>
        <p:nvSpPr>
          <p:cNvPr id="31" name="青長方形左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688F64B6-D296-FAE2-EDBE-EAEAC78D0176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青長方形左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8B1E930B-0DCA-2925-C5AD-2DEA2D1926AB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青長方形右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2021633F-2460-8BE2-6701-704B919783A7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青長方形中央">
            <a:extLst>
              <a:ext uri="{FF2B5EF4-FFF2-40B4-BE49-F238E27FC236}">
                <a16:creationId xmlns:a16="http://schemas.microsoft.com/office/drawing/2014/main" id="{A376C59A-E8A9-C88A-2441-685708350ED5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F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青長方形右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C39B1918-4E3B-61FA-7A1A-50BB96017FF0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青三角形右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21068CD5-0687-F86D-626C-4AB4FACDFE8A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青三角形左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884D5492-0EC8-C5BC-23F3-3C489B1E132B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さ上枠１">
            <a:hlinkClick r:id="" action="ppaction://noaction">
              <a:snd r:embed="rId3" name="さ（アシ）１.wav"/>
            </a:hlinkClick>
            <a:extLst>
              <a:ext uri="{FF2B5EF4-FFF2-40B4-BE49-F238E27FC236}">
                <a16:creationId xmlns:a16="http://schemas.microsoft.com/office/drawing/2014/main" id="{F0A0FFD3-6454-E538-682B-A9AD4BC46EBE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し上枠２">
            <a:hlinkClick r:id="" action="ppaction://noaction">
              <a:snd r:embed="rId4" name="し（アシ）１.wav"/>
            </a:hlinkClick>
            <a:extLst>
              <a:ext uri="{FF2B5EF4-FFF2-40B4-BE49-F238E27FC236}">
                <a16:creationId xmlns:a16="http://schemas.microsoft.com/office/drawing/2014/main" id="{021AE26D-55FA-972C-5EEB-332E0581EB64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す上枠１">
            <a:hlinkClick r:id="" action="ppaction://noaction">
              <a:snd r:embed="rId5" name="す（アシ）１.wav"/>
            </a:hlinkClick>
            <a:extLst>
              <a:ext uri="{FF2B5EF4-FFF2-40B4-BE49-F238E27FC236}">
                <a16:creationId xmlns:a16="http://schemas.microsoft.com/office/drawing/2014/main" id="{59BC13E8-7C31-DD04-CE1A-AEF2CBD6DD67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せ上枠１">
            <a:hlinkClick r:id="" action="ppaction://noaction">
              <a:snd r:embed="rId6" name="せ（アシ）１.wav"/>
            </a:hlinkClick>
            <a:extLst>
              <a:ext uri="{FF2B5EF4-FFF2-40B4-BE49-F238E27FC236}">
                <a16:creationId xmlns:a16="http://schemas.microsoft.com/office/drawing/2014/main" id="{6038C9C9-F3A0-4338-F4BA-4E6D90F2BF9F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そ上枠１">
            <a:hlinkClick r:id="" action="ppaction://noaction">
              <a:snd r:embed="rId7" name="そ（アシ）１.wav"/>
            </a:hlinkClick>
            <a:extLst>
              <a:ext uri="{FF2B5EF4-FFF2-40B4-BE49-F238E27FC236}">
                <a16:creationId xmlns:a16="http://schemas.microsoft.com/office/drawing/2014/main" id="{3929233E-CBE2-FEC9-D5DC-8D41BF1F7318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さしすせそ上枠１">
            <a:extLst>
              <a:ext uri="{FF2B5EF4-FFF2-40B4-BE49-F238E27FC236}">
                <a16:creationId xmlns:a16="http://schemas.microsoft.com/office/drawing/2014/main" id="{BF6FDD7C-F5AD-C0F7-DD00-421553452E7C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さしすせそ上枠２">
            <a:extLst>
              <a:ext uri="{FF2B5EF4-FFF2-40B4-BE49-F238E27FC236}">
                <a16:creationId xmlns:a16="http://schemas.microsoft.com/office/drawing/2014/main" id="{09DC23C5-38C6-EC17-657D-527382861D13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さしすせそ上枠３">
            <a:extLst>
              <a:ext uri="{FF2B5EF4-FFF2-40B4-BE49-F238E27FC236}">
                <a16:creationId xmlns:a16="http://schemas.microsoft.com/office/drawing/2014/main" id="{154CD4AA-2258-0F08-2B7F-BD13508618B1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さしすせそ上枠４">
            <a:extLst>
              <a:ext uri="{FF2B5EF4-FFF2-40B4-BE49-F238E27FC236}">
                <a16:creationId xmlns:a16="http://schemas.microsoft.com/office/drawing/2014/main" id="{FAF36071-59EA-D67D-F302-707BA95D9DCE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さしすせそ上枠５">
            <a:extLst>
              <a:ext uri="{FF2B5EF4-FFF2-40B4-BE49-F238E27FC236}">
                <a16:creationId xmlns:a16="http://schemas.microsoft.com/office/drawing/2014/main" id="{FF59647E-F5C5-D232-EDE9-5F5CF947363D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772BB24D-38EC-93CB-8A34-DDB425D94721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E4CEFCFB-999B-001E-688B-AD85922CF3F2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2741919B-FDBC-DE7E-C21D-D7B51C2950F7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B160A41E-9C66-D409-47B2-EE372A223A54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4E2AA916-0F7B-6E88-B1FA-D7DE89AE4967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054C3C9B-999B-C42E-7CF8-A6050CE403B6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81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青色の、箱に、さ、し、す、せ、そ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青色の、箱に、さ、し、す、せ、そ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1.11111E-6 2.5E-6 L -1.11111E-6 0.4019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さ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1.11111E-6 0.200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し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E-6 C 0.06898 -2.5E-6 0.125 0.05608 0.125 0.125 C 0.125 0.19393 0.06898 0.25 -1.11111E-6 0.25 C -0.06898 0.25 -0.125 0.19393 -0.125 0.125 C -0.125 0.05608 -0.06898 -2.5E-6 -1.11111E-6 -2.5E-6 Z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す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6667E-6 L -1.11111E-6 -0.20104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せ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-2.5E-6 L 0.00047 -0.40208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-20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そ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E-6 L 0.56713 -0.00122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さ、さ、さ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0.56713 0.00105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し、し、し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E-6 L 0.56713 0.00191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す、す、す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6667E-6 L 0.56713 0.00122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せ、せ、せ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-2.5E-6 L 0.56713 0.00104 " pathEditMode="relative" rAng="0" ptsTypes="AA">
                                      <p:cBhvr>
                                        <p:cTn id="13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そ、そ、そ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0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E3ECE4-98CC-B071-61DE-996B982FD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B69AA740-2338-B0C2-E011-E1A845379081}"/>
              </a:ext>
            </a:extLst>
          </p:cNvPr>
          <p:cNvSpPr/>
          <p:nvPr/>
        </p:nvSpPr>
        <p:spPr>
          <a:xfrm>
            <a:off x="0" y="18453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ぞ青枠１">
            <a:hlinkClick r:id="" action="ppaction://noaction">
              <a:snd r:embed="rId8" name="ぞ（ななみG）１.wav"/>
            </a:hlinkClick>
            <a:hlinkHover r:id="" action="ppaction://noaction">
              <a:snd r:embed="rId8" name="ぞ（ななみG）１.wav"/>
            </a:hlinkHover>
            <a:extLst>
              <a:ext uri="{FF2B5EF4-FFF2-40B4-BE49-F238E27FC236}">
                <a16:creationId xmlns:a16="http://schemas.microsoft.com/office/drawing/2014/main" id="{0E313FF7-C287-8D20-A658-B325C61DFF04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62453"/>
            <a:ext cx="1980000" cy="1800000"/>
          </a:xfrm>
          <a:prstGeom prst="rect">
            <a:avLst/>
          </a:prstGeom>
        </p:spPr>
      </p:pic>
      <p:pic>
        <p:nvPicPr>
          <p:cNvPr id="26" name="ぜ青枠１">
            <a:hlinkClick r:id="" action="ppaction://noaction">
              <a:snd r:embed="rId10" name="ぜ（ななみG）１.wav"/>
            </a:hlinkClick>
            <a:hlinkHover r:id="" action="ppaction://noaction">
              <a:snd r:embed="rId10" name="ぜ（ななみG）１.wav"/>
            </a:hlinkHover>
            <a:extLst>
              <a:ext uri="{FF2B5EF4-FFF2-40B4-BE49-F238E27FC236}">
                <a16:creationId xmlns:a16="http://schemas.microsoft.com/office/drawing/2014/main" id="{73138BF8-B517-A4A1-7935-35C16F8D8584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26453"/>
            <a:ext cx="1980000" cy="1800000"/>
          </a:xfrm>
          <a:prstGeom prst="rect">
            <a:avLst/>
          </a:prstGeom>
        </p:spPr>
      </p:pic>
      <p:pic>
        <p:nvPicPr>
          <p:cNvPr id="24" name="ず青枠１">
            <a:hlinkClick r:id="" action="ppaction://noaction">
              <a:snd r:embed="rId12" name="ず（ななみG）１.wav"/>
            </a:hlinkClick>
            <a:hlinkHover r:id="" action="ppaction://noaction">
              <a:snd r:embed="rId12" name="ず（ななみG）１.wav"/>
            </a:hlinkHover>
            <a:extLst>
              <a:ext uri="{FF2B5EF4-FFF2-40B4-BE49-F238E27FC236}">
                <a16:creationId xmlns:a16="http://schemas.microsoft.com/office/drawing/2014/main" id="{76EFB6E7-5357-608C-7F24-2E54AFDDB8A8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90453"/>
            <a:ext cx="1980000" cy="1800000"/>
          </a:xfrm>
          <a:prstGeom prst="rect">
            <a:avLst/>
          </a:prstGeom>
        </p:spPr>
      </p:pic>
      <p:pic>
        <p:nvPicPr>
          <p:cNvPr id="22" name="じ青枠１">
            <a:hlinkClick r:id="" action="ppaction://noaction">
              <a:snd r:embed="rId14" name="じ（ななみG）１.wav"/>
            </a:hlinkClick>
            <a:hlinkHover r:id="" action="ppaction://noaction">
              <a:snd r:embed="rId14" name="じ（ななみG）１.wav"/>
            </a:hlinkHover>
            <a:extLst>
              <a:ext uri="{FF2B5EF4-FFF2-40B4-BE49-F238E27FC236}">
                <a16:creationId xmlns:a16="http://schemas.microsoft.com/office/drawing/2014/main" id="{9A87C7D1-ED77-0D73-9FDB-EF378C8D3128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4453"/>
            <a:ext cx="1980000" cy="1800000"/>
          </a:xfrm>
          <a:prstGeom prst="rect">
            <a:avLst/>
          </a:prstGeom>
        </p:spPr>
      </p:pic>
      <p:pic>
        <p:nvPicPr>
          <p:cNvPr id="20" name="ざ青枠１">
            <a:hlinkClick r:id="" action="ppaction://noaction">
              <a:snd r:embed="rId16" name="ざ（ななみG）１.wav"/>
            </a:hlinkClick>
            <a:hlinkHover r:id="" action="ppaction://noaction">
              <a:snd r:embed="rId16" name="ざ（ななみG）１.wav"/>
            </a:hlinkHover>
            <a:extLst>
              <a:ext uri="{FF2B5EF4-FFF2-40B4-BE49-F238E27FC236}">
                <a16:creationId xmlns:a16="http://schemas.microsoft.com/office/drawing/2014/main" id="{47F01846-24C7-A4AF-E608-422FC15832D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53"/>
            <a:ext cx="1980000" cy="1800000"/>
          </a:xfrm>
          <a:prstGeom prst="rect">
            <a:avLst/>
          </a:prstGeom>
        </p:spPr>
      </p:pic>
      <p:sp>
        <p:nvSpPr>
          <p:cNvPr id="31" name="青長方形左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FC886207-CC72-D475-FF20-1EBD31BA6400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青長方形左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37561405-0CBC-A345-D10C-07BF7911EC72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青長方形右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8C5D8272-A5C2-0A5B-8E79-19B4BE5DC3E6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青長方形中央">
            <a:extLst>
              <a:ext uri="{FF2B5EF4-FFF2-40B4-BE49-F238E27FC236}">
                <a16:creationId xmlns:a16="http://schemas.microsoft.com/office/drawing/2014/main" id="{DBCE7F94-0C11-4960-7588-0CB65845C023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F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青長方形右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11C08F66-76C1-9D44-2D42-0BF5775151A3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青三角形右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AA0F1D65-EDB6-E8D0-E4D6-A4AA37E28642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青三角形左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F10B4BC9-E4A1-8897-E182-5AABC670B3A6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ざ上枠１">
            <a:hlinkClick r:id="" action="ppaction://noaction">
              <a:snd r:embed="rId16" name="ざ（ななみG）１.wav"/>
            </a:hlinkClick>
            <a:extLst>
              <a:ext uri="{FF2B5EF4-FFF2-40B4-BE49-F238E27FC236}">
                <a16:creationId xmlns:a16="http://schemas.microsoft.com/office/drawing/2014/main" id="{6FB2863D-112C-D8C4-53E7-D54ACF7C8C98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じ上枠２">
            <a:hlinkClick r:id="" action="ppaction://noaction">
              <a:snd r:embed="rId14" name="じ（ななみG）１.wav"/>
            </a:hlinkClick>
            <a:extLst>
              <a:ext uri="{FF2B5EF4-FFF2-40B4-BE49-F238E27FC236}">
                <a16:creationId xmlns:a16="http://schemas.microsoft.com/office/drawing/2014/main" id="{53012DE1-6231-0FC5-6215-A6ECAA6B26C0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ず上枠１">
            <a:hlinkClick r:id="" action="ppaction://noaction">
              <a:snd r:embed="rId12" name="ず（ななみG）１.wav"/>
            </a:hlinkClick>
            <a:extLst>
              <a:ext uri="{FF2B5EF4-FFF2-40B4-BE49-F238E27FC236}">
                <a16:creationId xmlns:a16="http://schemas.microsoft.com/office/drawing/2014/main" id="{DF60E71C-7DE3-7F34-091E-36AB789F2D95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ぜ上枠１">
            <a:hlinkClick r:id="" action="ppaction://noaction">
              <a:snd r:embed="rId10" name="ぜ（ななみG）１.wav"/>
            </a:hlinkClick>
            <a:extLst>
              <a:ext uri="{FF2B5EF4-FFF2-40B4-BE49-F238E27FC236}">
                <a16:creationId xmlns:a16="http://schemas.microsoft.com/office/drawing/2014/main" id="{F772073B-7845-575D-24DC-E8A34B76E7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ぞ上枠１">
            <a:hlinkClick r:id="" action="ppaction://noaction">
              <a:snd r:embed="rId8" name="ぞ（ななみG）１.wav"/>
            </a:hlinkClick>
            <a:extLst>
              <a:ext uri="{FF2B5EF4-FFF2-40B4-BE49-F238E27FC236}">
                <a16:creationId xmlns:a16="http://schemas.microsoft.com/office/drawing/2014/main" id="{9F64C1CC-286D-2ED5-259C-430A43EBBBC3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ざじずぜぞ上枠１">
            <a:extLst>
              <a:ext uri="{FF2B5EF4-FFF2-40B4-BE49-F238E27FC236}">
                <a16:creationId xmlns:a16="http://schemas.microsoft.com/office/drawing/2014/main" id="{A699BFEE-2A48-3173-3BCE-D9E22205892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ざじずぜぞ上枠２">
            <a:extLst>
              <a:ext uri="{FF2B5EF4-FFF2-40B4-BE49-F238E27FC236}">
                <a16:creationId xmlns:a16="http://schemas.microsoft.com/office/drawing/2014/main" id="{88F5E116-3EDA-6BAD-BA58-DC32BA46E22C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ざじずぜぞ上枠３">
            <a:extLst>
              <a:ext uri="{FF2B5EF4-FFF2-40B4-BE49-F238E27FC236}">
                <a16:creationId xmlns:a16="http://schemas.microsoft.com/office/drawing/2014/main" id="{AFC504ED-C2DE-95B8-FDEE-E4D05355D1B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ざじずぜぞ上枠４">
            <a:extLst>
              <a:ext uri="{FF2B5EF4-FFF2-40B4-BE49-F238E27FC236}">
                <a16:creationId xmlns:a16="http://schemas.microsoft.com/office/drawing/2014/main" id="{9AFCC783-A7ED-E491-1005-819940851604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ざじずぜぞ上枠５">
            <a:extLst>
              <a:ext uri="{FF2B5EF4-FFF2-40B4-BE49-F238E27FC236}">
                <a16:creationId xmlns:a16="http://schemas.microsoft.com/office/drawing/2014/main" id="{62BEFFB1-8095-73E7-EE95-4B44BB0EF60A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E5763A54-3559-E8FA-B4CE-E836FF521420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BE12ACBB-7400-E36E-DD57-0944C39FDED8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78130DC1-20A0-A042-9508-E422FFD4A8DE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>
            <a:extLst>
              <a:ext uri="{FF2B5EF4-FFF2-40B4-BE49-F238E27FC236}">
                <a16:creationId xmlns:a16="http://schemas.microsoft.com/office/drawing/2014/main" id="{160F835D-E174-033E-C38F-6B12AD3D2A77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>
            <a:extLst>
              <a:ext uri="{FF2B5EF4-FFF2-40B4-BE49-F238E27FC236}">
                <a16:creationId xmlns:a16="http://schemas.microsoft.com/office/drawing/2014/main" id="{7BED8380-1608-5143-0362-F7A2514346FE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F3C05EAF-F411-6FB1-BE32-E65FB1E38398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96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青色の、箱に、ざ、じ、ず、ぜ、ぞ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青色の、箱に、ざ、じ、ず、ぜ、ぞ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77778E-6 L 0.56713 -0.0012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ざ、ざ、ざ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0.56713 0.0010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じ、じ、じ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33333E-6 L 0.56713 0.0019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ず、ず、ず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22222E-6 L 0.56713 0.00121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ぜ、ぜ、ぜ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0.00104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ぞ、ぞ、ぞ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02708D-4B86-090A-572A-E75EEA300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5060FC13-0D30-D5F2-F1B8-66963096F20E}"/>
              </a:ext>
            </a:extLst>
          </p:cNvPr>
          <p:cNvSpPr/>
          <p:nvPr/>
        </p:nvSpPr>
        <p:spPr>
          <a:xfrm>
            <a:off x="-5749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ぞ青枠１">
            <a:hlinkClick r:id="" action="ppaction://noaction">
              <a:snd r:embed="rId8" name="ぞ（ななみG）１.wav"/>
            </a:hlinkClick>
            <a:hlinkHover r:id="" action="ppaction://noaction">
              <a:snd r:embed="rId8" name="ぞ（ななみG）１.wav"/>
            </a:hlinkHover>
            <a:extLst>
              <a:ext uri="{FF2B5EF4-FFF2-40B4-BE49-F238E27FC236}">
                <a16:creationId xmlns:a16="http://schemas.microsoft.com/office/drawing/2014/main" id="{6B6E3943-2F88-638B-5534-4534AE005250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49" y="3690453"/>
            <a:ext cx="1980000" cy="1800000"/>
          </a:xfrm>
          <a:prstGeom prst="rect">
            <a:avLst/>
          </a:prstGeom>
        </p:spPr>
      </p:pic>
      <p:pic>
        <p:nvPicPr>
          <p:cNvPr id="26" name="ぜ青枠１">
            <a:hlinkClick r:id="" action="ppaction://noaction">
              <a:snd r:embed="rId10" name="ぜ（ななみG）１.wav"/>
            </a:hlinkClick>
            <a:hlinkHover r:id="" action="ppaction://noaction">
              <a:snd r:embed="rId10" name="ぜ（ななみG）１.wav"/>
            </a:hlinkHover>
            <a:extLst>
              <a:ext uri="{FF2B5EF4-FFF2-40B4-BE49-F238E27FC236}">
                <a16:creationId xmlns:a16="http://schemas.microsoft.com/office/drawing/2014/main" id="{37CB3D17-DEC1-F77A-94FA-13DFAF9C409F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49" y="3690453"/>
            <a:ext cx="1980000" cy="1800000"/>
          </a:xfrm>
          <a:prstGeom prst="rect">
            <a:avLst/>
          </a:prstGeom>
        </p:spPr>
      </p:pic>
      <p:pic>
        <p:nvPicPr>
          <p:cNvPr id="24" name="ず青枠１">
            <a:hlinkClick r:id="" action="ppaction://noaction">
              <a:snd r:embed="rId12" name="ず（ななみG）１.wav"/>
            </a:hlinkClick>
            <a:hlinkHover r:id="" action="ppaction://noaction">
              <a:snd r:embed="rId12" name="ず（ななみG）１.wav"/>
            </a:hlinkHover>
            <a:extLst>
              <a:ext uri="{FF2B5EF4-FFF2-40B4-BE49-F238E27FC236}">
                <a16:creationId xmlns:a16="http://schemas.microsoft.com/office/drawing/2014/main" id="{26FB9C15-FCDE-9C05-6C23-AE9364BCF797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49" y="3690453"/>
            <a:ext cx="1980000" cy="1800000"/>
          </a:xfrm>
          <a:prstGeom prst="rect">
            <a:avLst/>
          </a:prstGeom>
        </p:spPr>
      </p:pic>
      <p:pic>
        <p:nvPicPr>
          <p:cNvPr id="22" name="じ青枠１">
            <a:hlinkClick r:id="" action="ppaction://noaction">
              <a:snd r:embed="rId14" name="じ（ななみG）１.wav"/>
            </a:hlinkClick>
            <a:hlinkHover r:id="" action="ppaction://noaction">
              <a:snd r:embed="rId14" name="じ（ななみG）１.wav"/>
            </a:hlinkHover>
            <a:extLst>
              <a:ext uri="{FF2B5EF4-FFF2-40B4-BE49-F238E27FC236}">
                <a16:creationId xmlns:a16="http://schemas.microsoft.com/office/drawing/2014/main" id="{82A7B3FB-D118-FF8C-87B9-B5FCCD38FD28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49" y="3690453"/>
            <a:ext cx="1980000" cy="1800000"/>
          </a:xfrm>
          <a:prstGeom prst="rect">
            <a:avLst/>
          </a:prstGeom>
        </p:spPr>
      </p:pic>
      <p:pic>
        <p:nvPicPr>
          <p:cNvPr id="20" name="ざ青枠１">
            <a:hlinkClick r:id="" action="ppaction://noaction">
              <a:snd r:embed="rId16" name="ざ（ななみG）１.wav"/>
            </a:hlinkClick>
            <a:hlinkHover r:id="" action="ppaction://noaction">
              <a:snd r:embed="rId16" name="ざ（ななみG）１.wav"/>
            </a:hlinkHover>
            <a:extLst>
              <a:ext uri="{FF2B5EF4-FFF2-40B4-BE49-F238E27FC236}">
                <a16:creationId xmlns:a16="http://schemas.microsoft.com/office/drawing/2014/main" id="{5EC098C0-C71F-A25C-0A04-A3E2B62159BE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49" y="3690453"/>
            <a:ext cx="1980000" cy="1800000"/>
          </a:xfrm>
          <a:prstGeom prst="rect">
            <a:avLst/>
          </a:prstGeom>
        </p:spPr>
      </p:pic>
      <p:sp>
        <p:nvSpPr>
          <p:cNvPr id="31" name="青長方形左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BF2F7BEE-7BA2-8D8F-3F1B-E3D0013F3F8E}"/>
              </a:ext>
            </a:extLst>
          </p:cNvPr>
          <p:cNvSpPr/>
          <p:nvPr/>
        </p:nvSpPr>
        <p:spPr>
          <a:xfrm>
            <a:off x="3067514" y="3128427"/>
            <a:ext cx="817857" cy="6015573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青長方形左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4BFC6A7A-2888-D938-85AD-3FC3CD035F74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青長方形右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F125C183-7A77-85D3-0160-B2683F7E3388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青長方形中央">
            <a:extLst>
              <a:ext uri="{FF2B5EF4-FFF2-40B4-BE49-F238E27FC236}">
                <a16:creationId xmlns:a16="http://schemas.microsoft.com/office/drawing/2014/main" id="{644DD190-DA09-0FE8-523F-D48091D83F4C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F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青長方形右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016C2680-79C6-82CE-4A6F-A688B5AE2206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青三角形右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BDEF0BD7-F25A-311D-3495-503B108873D7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青三角形左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8946EE3E-6664-F0D0-0D5E-92FAC1264658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ざ上枠１">
            <a:hlinkClick r:id="" action="ppaction://noaction">
              <a:snd r:embed="rId16" name="ざ（ななみG）１.wav"/>
            </a:hlinkClick>
            <a:extLst>
              <a:ext uri="{FF2B5EF4-FFF2-40B4-BE49-F238E27FC236}">
                <a16:creationId xmlns:a16="http://schemas.microsoft.com/office/drawing/2014/main" id="{30D5F4BB-EFBE-62AC-26A8-B078CDDF584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じ上枠２">
            <a:hlinkClick r:id="" action="ppaction://noaction">
              <a:snd r:embed="rId14" name="じ（ななみG）１.wav"/>
            </a:hlinkClick>
            <a:extLst>
              <a:ext uri="{FF2B5EF4-FFF2-40B4-BE49-F238E27FC236}">
                <a16:creationId xmlns:a16="http://schemas.microsoft.com/office/drawing/2014/main" id="{5A106EC1-3B00-922C-54CD-A80C5E3B11DC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ず上枠１">
            <a:hlinkClick r:id="" action="ppaction://noaction">
              <a:snd r:embed="rId12" name="ず（ななみG）１.wav"/>
            </a:hlinkClick>
            <a:extLst>
              <a:ext uri="{FF2B5EF4-FFF2-40B4-BE49-F238E27FC236}">
                <a16:creationId xmlns:a16="http://schemas.microsoft.com/office/drawing/2014/main" id="{48C0509C-5390-29AA-C6EB-F84F0BDAC79F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ぜ上枠１">
            <a:hlinkClick r:id="" action="ppaction://noaction">
              <a:snd r:embed="rId10" name="ぜ（ななみG）１.wav"/>
            </a:hlinkClick>
            <a:extLst>
              <a:ext uri="{FF2B5EF4-FFF2-40B4-BE49-F238E27FC236}">
                <a16:creationId xmlns:a16="http://schemas.microsoft.com/office/drawing/2014/main" id="{4DA128B7-91D8-0ECE-98DB-A270C4AC389D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ぞ上枠１">
            <a:hlinkClick r:id="" action="ppaction://noaction">
              <a:snd r:embed="rId8" name="ぞ（ななみG）１.wav"/>
            </a:hlinkClick>
            <a:extLst>
              <a:ext uri="{FF2B5EF4-FFF2-40B4-BE49-F238E27FC236}">
                <a16:creationId xmlns:a16="http://schemas.microsoft.com/office/drawing/2014/main" id="{B1E3465E-9025-34AE-E641-1B9D103A07A8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ざじずぜぞ上枠１">
            <a:extLst>
              <a:ext uri="{FF2B5EF4-FFF2-40B4-BE49-F238E27FC236}">
                <a16:creationId xmlns:a16="http://schemas.microsoft.com/office/drawing/2014/main" id="{86B7A8DB-2EC4-311C-573F-ABB6E04C185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ざじずぜぞ上枠２">
            <a:extLst>
              <a:ext uri="{FF2B5EF4-FFF2-40B4-BE49-F238E27FC236}">
                <a16:creationId xmlns:a16="http://schemas.microsoft.com/office/drawing/2014/main" id="{A85103CB-C889-3684-EB47-EC8571353CE5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ざじずぜぞ上枠３">
            <a:extLst>
              <a:ext uri="{FF2B5EF4-FFF2-40B4-BE49-F238E27FC236}">
                <a16:creationId xmlns:a16="http://schemas.microsoft.com/office/drawing/2014/main" id="{F8E6DDCC-FF2A-9C10-BCED-223FBDA53A37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ざじずぜぞ上枠４">
            <a:extLst>
              <a:ext uri="{FF2B5EF4-FFF2-40B4-BE49-F238E27FC236}">
                <a16:creationId xmlns:a16="http://schemas.microsoft.com/office/drawing/2014/main" id="{5EDEDFA9-E333-2864-EDF3-1D2E42EEDCE9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ざじずぜぞ上枠５">
            <a:extLst>
              <a:ext uri="{FF2B5EF4-FFF2-40B4-BE49-F238E27FC236}">
                <a16:creationId xmlns:a16="http://schemas.microsoft.com/office/drawing/2014/main" id="{3D4A1D9B-20DE-8662-3049-1F492F13DFB4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9C1753A2-6A56-E06B-64D2-633419CAB60F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CF1F92A0-E864-9D15-163B-088E691DC256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E934E2B9-28F4-19F0-A0B4-F3856FC464D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BDA04528-0C9F-1E51-213F-BBC22E98A2B5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91101620-570E-0543-DEF5-531A0B13D52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C833D27-2E3A-5FDF-DFA8-F6A47A0E823C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356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青色の、箱に、ざ、じ、ず、ぜ、ぞ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青色の、箱に、ざ、じ、ず、ぜ、ぞ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3.33333E-6 L 0.56227 -0.4036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2" y="-20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ざ、ざ、ざ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3.33333E-6 L 0.56134 -0.2052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56" y="-10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じ、じ、じ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3.33333E-6 L 0.56852 -0.00208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26" y="-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ず、ず、ず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3.33333E-6 L 0.56852 0.19688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26" y="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ぜ、ぜ、ぜ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3.33333E-6 L 0.56852 0.39914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26" y="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ぞ、ぞ、ぞ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DF487-67E9-2D12-E83E-D91201673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5D264937-0AC9-BDD1-EE02-BA3BD18F6C47}"/>
              </a:ext>
            </a:extLst>
          </p:cNvPr>
          <p:cNvSpPr/>
          <p:nvPr/>
        </p:nvSpPr>
        <p:spPr>
          <a:xfrm>
            <a:off x="0" y="18453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ぞ青枠１">
            <a:hlinkClick r:id="" action="ppaction://noaction">
              <a:snd r:embed="rId7" name="ぞ（ななみG）１.wav"/>
            </a:hlinkClick>
            <a:hlinkHover r:id="" action="ppaction://noaction">
              <a:snd r:embed="rId7" name="ぞ（ななみG）１.wav"/>
            </a:hlinkHover>
            <a:extLst>
              <a:ext uri="{FF2B5EF4-FFF2-40B4-BE49-F238E27FC236}">
                <a16:creationId xmlns:a16="http://schemas.microsoft.com/office/drawing/2014/main" id="{D37702DE-74B9-6A4E-E262-2AB8DA17B68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62453"/>
            <a:ext cx="1980000" cy="1800000"/>
          </a:xfrm>
          <a:prstGeom prst="rect">
            <a:avLst/>
          </a:prstGeom>
        </p:spPr>
      </p:pic>
      <p:pic>
        <p:nvPicPr>
          <p:cNvPr id="26" name="ぜ青枠１">
            <a:hlinkClick r:id="" action="ppaction://noaction">
              <a:snd r:embed="rId6" name="ぜ（ななみG）１.wav"/>
            </a:hlinkClick>
            <a:hlinkHover r:id="" action="ppaction://noaction">
              <a:snd r:embed="rId6" name="ぜ（ななみG）１.wav"/>
            </a:hlinkHover>
            <a:extLst>
              <a:ext uri="{FF2B5EF4-FFF2-40B4-BE49-F238E27FC236}">
                <a16:creationId xmlns:a16="http://schemas.microsoft.com/office/drawing/2014/main" id="{EB477AE2-12C4-0A43-7A98-E985A55CA59E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26453"/>
            <a:ext cx="1980000" cy="1800000"/>
          </a:xfrm>
          <a:prstGeom prst="rect">
            <a:avLst/>
          </a:prstGeom>
        </p:spPr>
      </p:pic>
      <p:pic>
        <p:nvPicPr>
          <p:cNvPr id="24" name="ず青枠１">
            <a:hlinkClick r:id="" action="ppaction://noaction">
              <a:snd r:embed="rId5" name="ず（ななみG）１.wav"/>
            </a:hlinkClick>
            <a:hlinkHover r:id="" action="ppaction://noaction">
              <a:snd r:embed="rId5" name="ず（ななみG）１.wav"/>
            </a:hlinkHover>
            <a:extLst>
              <a:ext uri="{FF2B5EF4-FFF2-40B4-BE49-F238E27FC236}">
                <a16:creationId xmlns:a16="http://schemas.microsoft.com/office/drawing/2014/main" id="{567B21F3-608E-2225-5DEB-621E976020AD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90453"/>
            <a:ext cx="1980000" cy="1800000"/>
          </a:xfrm>
          <a:prstGeom prst="rect">
            <a:avLst/>
          </a:prstGeom>
        </p:spPr>
      </p:pic>
      <p:pic>
        <p:nvPicPr>
          <p:cNvPr id="22" name="じ青枠１">
            <a:hlinkClick r:id="" action="ppaction://noaction">
              <a:snd r:embed="rId4" name="じ（ななみG）１.wav"/>
            </a:hlinkClick>
            <a:hlinkHover r:id="" action="ppaction://noaction">
              <a:snd r:embed="rId4" name="じ（ななみG）１.wav"/>
            </a:hlinkHover>
            <a:extLst>
              <a:ext uri="{FF2B5EF4-FFF2-40B4-BE49-F238E27FC236}">
                <a16:creationId xmlns:a16="http://schemas.microsoft.com/office/drawing/2014/main" id="{F3F3F2B2-AF44-C4AE-1693-AAC154B29A47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4453"/>
            <a:ext cx="1980000" cy="1800000"/>
          </a:xfrm>
          <a:prstGeom prst="rect">
            <a:avLst/>
          </a:prstGeom>
        </p:spPr>
      </p:pic>
      <p:pic>
        <p:nvPicPr>
          <p:cNvPr id="20" name="ざ青枠１">
            <a:hlinkClick r:id="" action="ppaction://noaction">
              <a:snd r:embed="rId3" name="ざ（ななみG）１.wav"/>
            </a:hlinkClick>
            <a:hlinkHover r:id="" action="ppaction://noaction">
              <a:snd r:embed="rId3" name="ざ（ななみG）１.wav"/>
            </a:hlinkHover>
            <a:extLst>
              <a:ext uri="{FF2B5EF4-FFF2-40B4-BE49-F238E27FC236}">
                <a16:creationId xmlns:a16="http://schemas.microsoft.com/office/drawing/2014/main" id="{49C7E3D7-A568-F272-C26F-0D5093B2134C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53"/>
            <a:ext cx="1980000" cy="1800000"/>
          </a:xfrm>
          <a:prstGeom prst="rect">
            <a:avLst/>
          </a:prstGeom>
        </p:spPr>
      </p:pic>
      <p:sp>
        <p:nvSpPr>
          <p:cNvPr id="31" name="青長方形左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CD05E66E-F16E-6EE4-B4F9-68B9AFA8CB41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青長方形左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497411A4-8AEB-2976-F11C-11E91FDE3BF0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青長方形右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5C97A91B-91D3-ACF9-64B7-9A06CEDE44F5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青長方形中央">
            <a:extLst>
              <a:ext uri="{FF2B5EF4-FFF2-40B4-BE49-F238E27FC236}">
                <a16:creationId xmlns:a16="http://schemas.microsoft.com/office/drawing/2014/main" id="{3D2E4502-44DD-41C6-3778-44F5701619A8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F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青長方形右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AB2402F9-F8A4-AB91-A519-67CBBF48D12E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青三角形右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B45F7DE2-CFC9-F5C1-D2B4-5B656C42AAD2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青三角形左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E93C9437-F8FC-EAB1-D9D5-3885E2C63519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ざ上枠１">
            <a:hlinkClick r:id="" action="ppaction://noaction">
              <a:snd r:embed="rId3" name="ざ（ななみG）１.wav"/>
            </a:hlinkClick>
            <a:extLst>
              <a:ext uri="{FF2B5EF4-FFF2-40B4-BE49-F238E27FC236}">
                <a16:creationId xmlns:a16="http://schemas.microsoft.com/office/drawing/2014/main" id="{3696DAB7-429D-BFD1-9B1B-5D9A662D5E46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じ上枠２">
            <a:hlinkClick r:id="" action="ppaction://noaction">
              <a:snd r:embed="rId4" name="じ（ななみG）１.wav"/>
            </a:hlinkClick>
            <a:extLst>
              <a:ext uri="{FF2B5EF4-FFF2-40B4-BE49-F238E27FC236}">
                <a16:creationId xmlns:a16="http://schemas.microsoft.com/office/drawing/2014/main" id="{4561F3B6-DA34-8E5E-DD18-F1CCEF380B92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ず上枠１">
            <a:hlinkClick r:id="" action="ppaction://noaction">
              <a:snd r:embed="rId5" name="ず（ななみG）１.wav"/>
            </a:hlinkClick>
            <a:extLst>
              <a:ext uri="{FF2B5EF4-FFF2-40B4-BE49-F238E27FC236}">
                <a16:creationId xmlns:a16="http://schemas.microsoft.com/office/drawing/2014/main" id="{3FC376CD-2350-630A-0D5C-41294FCFC247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ぜ上枠１">
            <a:hlinkClick r:id="" action="ppaction://noaction">
              <a:snd r:embed="rId6" name="ぜ（ななみG）１.wav"/>
            </a:hlinkClick>
            <a:extLst>
              <a:ext uri="{FF2B5EF4-FFF2-40B4-BE49-F238E27FC236}">
                <a16:creationId xmlns:a16="http://schemas.microsoft.com/office/drawing/2014/main" id="{9BF38565-8E79-047E-5EB3-AE6342E0594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ぞ上枠１">
            <a:hlinkClick r:id="" action="ppaction://noaction">
              <a:snd r:embed="rId7" name="ぞ（ななみG）１.wav"/>
            </a:hlinkClick>
            <a:extLst>
              <a:ext uri="{FF2B5EF4-FFF2-40B4-BE49-F238E27FC236}">
                <a16:creationId xmlns:a16="http://schemas.microsoft.com/office/drawing/2014/main" id="{331D2E89-E594-E039-F675-219533D568D0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ざじずぜぞ上枠１">
            <a:extLst>
              <a:ext uri="{FF2B5EF4-FFF2-40B4-BE49-F238E27FC236}">
                <a16:creationId xmlns:a16="http://schemas.microsoft.com/office/drawing/2014/main" id="{7363F5D8-0B05-4939-B341-1B23A14E3C2E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ざじずぜぞ上枠２">
            <a:extLst>
              <a:ext uri="{FF2B5EF4-FFF2-40B4-BE49-F238E27FC236}">
                <a16:creationId xmlns:a16="http://schemas.microsoft.com/office/drawing/2014/main" id="{AFB6E19A-52BB-B0F2-A547-787C8AF36304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ざじずぜぞ上枠３">
            <a:extLst>
              <a:ext uri="{FF2B5EF4-FFF2-40B4-BE49-F238E27FC236}">
                <a16:creationId xmlns:a16="http://schemas.microsoft.com/office/drawing/2014/main" id="{5AEFDA54-9DC3-86EB-002F-D0DD35A35125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ざじずぜぞ上枠４">
            <a:extLst>
              <a:ext uri="{FF2B5EF4-FFF2-40B4-BE49-F238E27FC236}">
                <a16:creationId xmlns:a16="http://schemas.microsoft.com/office/drawing/2014/main" id="{5201848B-51C6-FF4A-0651-944E786EEF1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ざじずぜぞ上枠５">
            <a:extLst>
              <a:ext uri="{FF2B5EF4-FFF2-40B4-BE49-F238E27FC236}">
                <a16:creationId xmlns:a16="http://schemas.microsoft.com/office/drawing/2014/main" id="{AC851BD2-E87B-505F-0A23-1719B2C1B22F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AC8EC81C-6313-618A-F5D3-199E5E712A33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2EEF3B5A-8071-3797-7229-E6312A2F6B00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4E689230-A014-15EA-8D74-9C16921C87A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7016DC25-EF4B-D7D1-B007-32B0B82D1B3A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27D883B3-3B16-733B-62FA-A3804AF2820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4117E83-14DB-1228-1AEA-782E5CA9C2B4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13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青色の、箱に、ざ、じ、ず、ぜ、ぞ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青色の、箱に、ざ、じ、ず、ぜ、ぞ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2.77778E-6 L 3.46945E-18 0.4017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2" y="1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ざ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3.7037E-7 0.2008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05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じ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ず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22222E-6 L 3.7037E-7 -0.2006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ぜ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3.7037E-7 -0.4015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0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ぞ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77778E-6 L 0.56713 -0.0012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ざ、ざ、ざ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0.56713 0.00104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じ、じ、じ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33333E-6 L 0.56713 0.00191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ず、ず、ず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22222E-6 L 0.56713 0.00121 " pathEditMode="relative" rAng="0" ptsTypes="AA">
                                      <p:cBhvr>
                                        <p:cTn id="7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ぜ、ぜ、ぜ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0.00104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ぞ、ぞ、ぞ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98746A-23A9-7FF8-AAB1-3BD867932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BEBD430E-4C29-797C-02E2-95ECFD09ECDB}"/>
              </a:ext>
            </a:extLst>
          </p:cNvPr>
          <p:cNvSpPr/>
          <p:nvPr/>
        </p:nvSpPr>
        <p:spPr>
          <a:xfrm>
            <a:off x="0" y="18453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ぞ青枠１">
            <a:hlinkClick r:id="" action="ppaction://noaction">
              <a:snd r:embed="rId7" name="ぞ（ななみG）１.wav"/>
            </a:hlinkClick>
            <a:hlinkHover r:id="" action="ppaction://noaction">
              <a:snd r:embed="rId7" name="ぞ（ななみG）１.wav"/>
            </a:hlinkHover>
            <a:extLst>
              <a:ext uri="{FF2B5EF4-FFF2-40B4-BE49-F238E27FC236}">
                <a16:creationId xmlns:a16="http://schemas.microsoft.com/office/drawing/2014/main" id="{D3DF4E06-E234-4298-7662-30F777047455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62453"/>
            <a:ext cx="1980000" cy="1800000"/>
          </a:xfrm>
          <a:prstGeom prst="rect">
            <a:avLst/>
          </a:prstGeom>
        </p:spPr>
      </p:pic>
      <p:pic>
        <p:nvPicPr>
          <p:cNvPr id="26" name="ぜ青枠１">
            <a:hlinkClick r:id="" action="ppaction://noaction">
              <a:snd r:embed="rId6" name="ぜ（ななみG）１.wav"/>
            </a:hlinkClick>
            <a:hlinkHover r:id="" action="ppaction://noaction">
              <a:snd r:embed="rId6" name="ぜ（ななみG）１.wav"/>
            </a:hlinkHover>
            <a:extLst>
              <a:ext uri="{FF2B5EF4-FFF2-40B4-BE49-F238E27FC236}">
                <a16:creationId xmlns:a16="http://schemas.microsoft.com/office/drawing/2014/main" id="{6636CF93-4B83-249E-68B7-99CD21208FBC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26453"/>
            <a:ext cx="1980000" cy="1800000"/>
          </a:xfrm>
          <a:prstGeom prst="rect">
            <a:avLst/>
          </a:prstGeom>
        </p:spPr>
      </p:pic>
      <p:pic>
        <p:nvPicPr>
          <p:cNvPr id="24" name="ず青枠１">
            <a:hlinkClick r:id="" action="ppaction://noaction">
              <a:snd r:embed="rId5" name="ず（ななみG）１.wav"/>
            </a:hlinkClick>
            <a:hlinkHover r:id="" action="ppaction://noaction">
              <a:snd r:embed="rId5" name="ず（ななみG）１.wav"/>
            </a:hlinkHover>
            <a:extLst>
              <a:ext uri="{FF2B5EF4-FFF2-40B4-BE49-F238E27FC236}">
                <a16:creationId xmlns:a16="http://schemas.microsoft.com/office/drawing/2014/main" id="{F8AFC65D-4FE4-790D-B7EB-7232192A74D5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90453"/>
            <a:ext cx="1980000" cy="1800000"/>
          </a:xfrm>
          <a:prstGeom prst="rect">
            <a:avLst/>
          </a:prstGeom>
        </p:spPr>
      </p:pic>
      <p:pic>
        <p:nvPicPr>
          <p:cNvPr id="22" name="じ青枠１">
            <a:hlinkClick r:id="" action="ppaction://noaction">
              <a:snd r:embed="rId4" name="じ（ななみG）１.wav"/>
            </a:hlinkClick>
            <a:hlinkHover r:id="" action="ppaction://noaction">
              <a:snd r:embed="rId4" name="じ（ななみG）１.wav"/>
            </a:hlinkHover>
            <a:extLst>
              <a:ext uri="{FF2B5EF4-FFF2-40B4-BE49-F238E27FC236}">
                <a16:creationId xmlns:a16="http://schemas.microsoft.com/office/drawing/2014/main" id="{CD265000-E952-CF0A-CE6D-F32FFBE622B0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4453"/>
            <a:ext cx="1980000" cy="1800000"/>
          </a:xfrm>
          <a:prstGeom prst="rect">
            <a:avLst/>
          </a:prstGeom>
        </p:spPr>
      </p:pic>
      <p:pic>
        <p:nvPicPr>
          <p:cNvPr id="20" name="ざ青枠１">
            <a:hlinkClick r:id="" action="ppaction://noaction">
              <a:snd r:embed="rId3" name="ざ（ななみG）１.wav"/>
            </a:hlinkClick>
            <a:hlinkHover r:id="" action="ppaction://noaction">
              <a:snd r:embed="rId3" name="ざ（ななみG）１.wav"/>
            </a:hlinkHover>
            <a:extLst>
              <a:ext uri="{FF2B5EF4-FFF2-40B4-BE49-F238E27FC236}">
                <a16:creationId xmlns:a16="http://schemas.microsoft.com/office/drawing/2014/main" id="{86E777E6-E13D-8DFE-CB5B-07DFA5783176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53"/>
            <a:ext cx="1980000" cy="1800000"/>
          </a:xfrm>
          <a:prstGeom prst="rect">
            <a:avLst/>
          </a:prstGeom>
        </p:spPr>
      </p:pic>
      <p:sp>
        <p:nvSpPr>
          <p:cNvPr id="31" name="青長方形左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49DC9BD2-8727-DC06-D437-FD4EBBDE8454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青長方形左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C4C18642-13A1-AA30-783F-5154AEB1D935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青長方形右下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06E0E62A-2C2E-55ED-86A3-35DCB9D8B60C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青長方形中央">
            <a:extLst>
              <a:ext uri="{FF2B5EF4-FFF2-40B4-BE49-F238E27FC236}">
                <a16:creationId xmlns:a16="http://schemas.microsoft.com/office/drawing/2014/main" id="{B05FEA63-43FC-B525-9E19-D8E952B5D1DF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F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青長方形右上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B5375422-6C0C-244F-6630-A415A7CE3364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F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青三角形右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A8F6FE68-5BFA-274C-CD54-9243E61FFFC4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青三角形左">
            <a:hlinkClick r:id="" action="ppaction://noaction">
              <a:snd r:embed="rId18" name="青色の箱（アナA）１.wav"/>
            </a:hlinkClick>
            <a:extLst>
              <a:ext uri="{FF2B5EF4-FFF2-40B4-BE49-F238E27FC236}">
                <a16:creationId xmlns:a16="http://schemas.microsoft.com/office/drawing/2014/main" id="{E9455222-E164-F6F8-4984-BB500D4CBF4B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ざ上枠１">
            <a:hlinkClick r:id="" action="ppaction://noaction">
              <a:snd r:embed="rId3" name="ざ（ななみG）１.wav"/>
            </a:hlinkClick>
            <a:extLst>
              <a:ext uri="{FF2B5EF4-FFF2-40B4-BE49-F238E27FC236}">
                <a16:creationId xmlns:a16="http://schemas.microsoft.com/office/drawing/2014/main" id="{F3B839B6-7600-015D-F0D5-A88F368495C1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じ上枠２">
            <a:hlinkClick r:id="" action="ppaction://noaction">
              <a:snd r:embed="rId4" name="じ（ななみG）１.wav"/>
            </a:hlinkClick>
            <a:extLst>
              <a:ext uri="{FF2B5EF4-FFF2-40B4-BE49-F238E27FC236}">
                <a16:creationId xmlns:a16="http://schemas.microsoft.com/office/drawing/2014/main" id="{7F24C2F4-30C7-9592-922D-33F5A2FCCDBF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ず上枠１">
            <a:hlinkClick r:id="" action="ppaction://noaction">
              <a:snd r:embed="rId5" name="ず（ななみG）１.wav"/>
            </a:hlinkClick>
            <a:extLst>
              <a:ext uri="{FF2B5EF4-FFF2-40B4-BE49-F238E27FC236}">
                <a16:creationId xmlns:a16="http://schemas.microsoft.com/office/drawing/2014/main" id="{FE748A82-140C-F30A-92D2-E2173F86BD4D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ぜ上枠１">
            <a:hlinkClick r:id="" action="ppaction://noaction">
              <a:snd r:embed="rId6" name="ぜ（ななみG）１.wav"/>
            </a:hlinkClick>
            <a:extLst>
              <a:ext uri="{FF2B5EF4-FFF2-40B4-BE49-F238E27FC236}">
                <a16:creationId xmlns:a16="http://schemas.microsoft.com/office/drawing/2014/main" id="{FA7F5FB0-0C05-18C1-24CC-D179240C5227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ぞ上枠１">
            <a:hlinkClick r:id="" action="ppaction://noaction">
              <a:snd r:embed="rId7" name="ぞ（ななみG）１.wav"/>
            </a:hlinkClick>
            <a:extLst>
              <a:ext uri="{FF2B5EF4-FFF2-40B4-BE49-F238E27FC236}">
                <a16:creationId xmlns:a16="http://schemas.microsoft.com/office/drawing/2014/main" id="{027E011A-34D2-6E5E-AE9C-389AC3775C91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ざじずぜぞ上枠１">
            <a:extLst>
              <a:ext uri="{FF2B5EF4-FFF2-40B4-BE49-F238E27FC236}">
                <a16:creationId xmlns:a16="http://schemas.microsoft.com/office/drawing/2014/main" id="{6B3E0981-40F6-E4E7-0CCE-414D100089C6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ざじずぜぞ上枠２">
            <a:extLst>
              <a:ext uri="{FF2B5EF4-FFF2-40B4-BE49-F238E27FC236}">
                <a16:creationId xmlns:a16="http://schemas.microsoft.com/office/drawing/2014/main" id="{69F4C2B8-28D8-EC61-FCAE-F271422862B4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ざじずぜぞ上枠３">
            <a:extLst>
              <a:ext uri="{FF2B5EF4-FFF2-40B4-BE49-F238E27FC236}">
                <a16:creationId xmlns:a16="http://schemas.microsoft.com/office/drawing/2014/main" id="{5DC1D144-27B1-BE4D-6AC3-FC162E5A819E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ざじずぜぞ上枠４">
            <a:extLst>
              <a:ext uri="{FF2B5EF4-FFF2-40B4-BE49-F238E27FC236}">
                <a16:creationId xmlns:a16="http://schemas.microsoft.com/office/drawing/2014/main" id="{852DC7EE-B976-F49E-3EE7-A5FE340708CA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ざじずぜぞ上枠５">
            <a:extLst>
              <a:ext uri="{FF2B5EF4-FFF2-40B4-BE49-F238E27FC236}">
                <a16:creationId xmlns:a16="http://schemas.microsoft.com/office/drawing/2014/main" id="{F7002D54-1A6A-EE9C-EDCD-152251BDDF7B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E6D371E5-6B6F-A89A-BD9A-8C0FA06F43BF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9BF60261-C390-B4D6-3B57-E0F7ABB39EF7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A0F72FC7-582D-67CA-3A7A-9B706CAE17B7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E948D81F-6580-FC46-E8F8-2B2B003C8CF7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1E5A82E2-A04C-C1AA-5ECA-8CC9F579AE25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0088F150-612E-B1BD-F351-761107E2DD7E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866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青色の、箱に、ざ、じ、ず、ぜ、ぞ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青色の、箱に、ざ、じ、ず、ぜ、ぞ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2.77778E-6 L 3.7037E-7 0.4017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ざ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3.7037E-7 0.200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じ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ず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22222E-6 L 3.7037E-7 -0.2006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ぜ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3.7037E-7 -0.4015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3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ぞ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ざ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ざ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77778E-6 L 0.56713 -0.00122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ざ、ざ、ざ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じ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じ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0.56713 0.00104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じ、じ、じ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ず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ず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33333E-6 L 0.56713 0.00191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ず、ず、ず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ぜ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ぜ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22222E-6 L 0.56713 0.00121 " pathEditMode="relative" rAng="0" ptsTypes="AA">
                                      <p:cBhvr>
                                        <p:cTn id="10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ぜ、ぜ、ぜ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ぞ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ぞ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0.00104 " pathEditMode="relative" rAng="0" ptsTypes="AA">
                                      <p:cBhvr>
                                        <p:cTn id="12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ぞ、ぞ、ぞ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と緑枠１">
            <a:hlinkClick r:id="" action="ppaction://noaction">
              <a:snd r:embed="rId8" name="と（アシ）１.wav"/>
            </a:hlinkClick>
            <a:hlinkHover r:id="" action="ppaction://noaction">
              <a:snd r:embed="rId8" name="と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34540"/>
            <a:ext cx="1980000" cy="1795749"/>
          </a:xfrm>
          <a:prstGeom prst="rect">
            <a:avLst/>
          </a:prstGeom>
        </p:spPr>
      </p:pic>
      <p:pic>
        <p:nvPicPr>
          <p:cNvPr id="26" name="て緑赤枠１">
            <a:hlinkClick r:id="" action="ppaction://noaction">
              <a:snd r:embed="rId10" name="て（アシ）１.wav"/>
            </a:hlinkClick>
            <a:hlinkHover r:id="" action="ppaction://noaction">
              <a:snd r:embed="rId10" name="て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" y="5499312"/>
            <a:ext cx="1978626" cy="1800000"/>
          </a:xfrm>
          <a:prstGeom prst="rect">
            <a:avLst/>
          </a:prstGeom>
        </p:spPr>
      </p:pic>
      <p:pic>
        <p:nvPicPr>
          <p:cNvPr id="24" name="つ緑赤枠１">
            <a:hlinkClick r:id="" action="ppaction://noaction">
              <a:snd r:embed="rId12" name="つ（アシ）１.wav"/>
            </a:hlinkClick>
            <a:hlinkHover r:id="" action="ppaction://noaction">
              <a:snd r:embed="rId12" name="つ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7" y="3666208"/>
            <a:ext cx="1972865" cy="1800000"/>
          </a:xfrm>
          <a:prstGeom prst="rect">
            <a:avLst/>
          </a:prstGeom>
        </p:spPr>
      </p:pic>
      <p:pic>
        <p:nvPicPr>
          <p:cNvPr id="22" name="ち緑赤枠１">
            <a:hlinkClick r:id="" action="ppaction://noaction">
              <a:snd r:embed="rId14" name="ち（アシ）１.wav"/>
            </a:hlinkClick>
            <a:hlinkHover r:id="" action="ppaction://noaction">
              <a:snd r:embed="rId14" name="ち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" y="1833104"/>
            <a:ext cx="1978626" cy="1800000"/>
          </a:xfrm>
          <a:prstGeom prst="rect">
            <a:avLst/>
          </a:prstGeom>
        </p:spPr>
      </p:pic>
      <p:pic>
        <p:nvPicPr>
          <p:cNvPr id="20" name="た緑枠１">
            <a:hlinkClick r:id="" action="ppaction://noaction">
              <a:snd r:embed="rId16" name="た（アシ）１.wav"/>
            </a:hlinkClick>
            <a:hlinkHover r:id="" action="ppaction://noaction">
              <a:snd r:embed="rId16" name="た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" y="0"/>
            <a:ext cx="1978626" cy="1800000"/>
          </a:xfrm>
          <a:prstGeom prst="rect">
            <a:avLst/>
          </a:prstGeom>
        </p:spPr>
      </p:pic>
      <p:sp>
        <p:nvSpPr>
          <p:cNvPr id="31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5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緑三角形右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緑三角形左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た上枠１">
            <a:hlinkClick r:id="" action="ppaction://noaction">
              <a:snd r:embed="rId16" name="た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ち上枠２">
            <a:hlinkClick r:id="" action="ppaction://noaction">
              <a:snd r:embed="rId14" name="ち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つ上枠１">
            <a:hlinkClick r:id="" action="ppaction://noaction">
              <a:snd r:embed="rId12" name="つ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て上枠１">
            <a:hlinkClick r:id="" action="ppaction://noaction">
              <a:snd r:embed="rId10" name="て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と上枠１">
            <a:hlinkClick r:id="" action="ppaction://noaction">
              <a:snd r:embed="rId8" name="と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たちつてと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たちつてと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たちつてと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たちつてと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たちつてと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D2138EF1-25BA-AA8A-8ACB-C3C721A03B16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447020F0-A1FD-B78C-D6BB-FF8C807CD0DE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303ABEF5-4CA6-F275-201C-4676C0DE6DE7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>
            <a:extLst>
              <a:ext uri="{FF2B5EF4-FFF2-40B4-BE49-F238E27FC236}">
                <a16:creationId xmlns:a16="http://schemas.microsoft.com/office/drawing/2014/main" id="{BF78BDBE-D499-18D8-3EE1-3395AE502F48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>
            <a:extLst>
              <a:ext uri="{FF2B5EF4-FFF2-40B4-BE49-F238E27FC236}">
                <a16:creationId xmlns:a16="http://schemas.microsoft.com/office/drawing/2014/main" id="{E3F8E443-B66F-3D4B-C576-CE76EF2977B5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62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緑色の、箱に、た、ち、つ、て、と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緑色の、箱に、た、ち、つ、て、と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-0.0012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た、た、た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669 0.0010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ち、ち、ち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44444E-6 L 0.56713 0.0019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ツ、ツ、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61111E-6 L 0.56713 0.00121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て、て、て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61111E-6 L 0.56713 0.00105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と、と、と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と緑枠１">
            <a:hlinkClick r:id="" action="ppaction://noaction">
              <a:snd r:embed="rId8" name="と（アシ）１.wav"/>
            </a:hlinkClick>
            <a:hlinkHover r:id="" action="ppaction://noaction">
              <a:snd r:embed="rId8" name="と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4124"/>
            <a:ext cx="1980000" cy="1795749"/>
          </a:xfrm>
          <a:prstGeom prst="rect">
            <a:avLst/>
          </a:prstGeom>
        </p:spPr>
      </p:pic>
      <p:pic>
        <p:nvPicPr>
          <p:cNvPr id="26" name="て緑赤枠１">
            <a:hlinkClick r:id="" action="ppaction://noaction">
              <a:snd r:embed="rId10" name="て（アシ）１.wav"/>
            </a:hlinkClick>
            <a:hlinkHover r:id="" action="ppaction://noaction">
              <a:snd r:embed="rId10" name="て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4124"/>
            <a:ext cx="1978626" cy="1800000"/>
          </a:xfrm>
          <a:prstGeom prst="rect">
            <a:avLst/>
          </a:prstGeom>
        </p:spPr>
      </p:pic>
      <p:pic>
        <p:nvPicPr>
          <p:cNvPr id="24" name="つ緑赤枠１">
            <a:hlinkClick r:id="" action="ppaction://noaction">
              <a:snd r:embed="rId12" name="つ（アシ）１.wav"/>
            </a:hlinkClick>
            <a:hlinkHover r:id="" action="ppaction://noaction">
              <a:snd r:embed="rId12" name="つ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4124"/>
            <a:ext cx="1972865" cy="1800000"/>
          </a:xfrm>
          <a:prstGeom prst="rect">
            <a:avLst/>
          </a:prstGeom>
        </p:spPr>
      </p:pic>
      <p:pic>
        <p:nvPicPr>
          <p:cNvPr id="22" name="ち緑赤枠１">
            <a:hlinkClick r:id="" action="ppaction://noaction">
              <a:snd r:embed="rId14" name="ち（アシ）１.wav"/>
            </a:hlinkClick>
            <a:hlinkHover r:id="" action="ppaction://noaction">
              <a:snd r:embed="rId14" name="ち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4124"/>
            <a:ext cx="1978626" cy="1800000"/>
          </a:xfrm>
          <a:prstGeom prst="rect">
            <a:avLst/>
          </a:prstGeom>
        </p:spPr>
      </p:pic>
      <p:pic>
        <p:nvPicPr>
          <p:cNvPr id="20" name="た緑枠１">
            <a:hlinkClick r:id="" action="ppaction://noaction">
              <a:snd r:embed="rId16" name="た（アシ）１.wav"/>
            </a:hlinkClick>
            <a:hlinkHover r:id="" action="ppaction://noaction">
              <a:snd r:embed="rId16" name="た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4124"/>
            <a:ext cx="1978626" cy="1800000"/>
          </a:xfrm>
          <a:prstGeom prst="rect">
            <a:avLst/>
          </a:prstGeom>
        </p:spPr>
      </p:pic>
      <p:sp>
        <p:nvSpPr>
          <p:cNvPr id="31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5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緑三角形右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緑三角形左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た上枠１">
            <a:hlinkClick r:id="" action="ppaction://noaction">
              <a:snd r:embed="rId16" name="た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ち上枠２">
            <a:hlinkClick r:id="" action="ppaction://noaction">
              <a:snd r:embed="rId14" name="ち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つ上枠１">
            <a:hlinkClick r:id="" action="ppaction://noaction">
              <a:snd r:embed="rId12" name="つ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て上枠１">
            <a:hlinkClick r:id="" action="ppaction://noaction">
              <a:snd r:embed="rId10" name="て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と上枠１">
            <a:hlinkClick r:id="" action="ppaction://noaction">
              <a:snd r:embed="rId8" name="と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たちつてと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たちつてと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たちつてと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たちつてと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たちつてと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D2138EF1-25BA-AA8A-8ACB-C3C721A03B16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447020F0-A1FD-B78C-D6BB-FF8C807CD0DE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303ABEF5-4CA6-F275-201C-4676C0DE6DE7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>
            <a:extLst>
              <a:ext uri="{FF2B5EF4-FFF2-40B4-BE49-F238E27FC236}">
                <a16:creationId xmlns:a16="http://schemas.microsoft.com/office/drawing/2014/main" id="{BF78BDBE-D499-18D8-3EE1-3395AE502F48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>
            <a:extLst>
              <a:ext uri="{FF2B5EF4-FFF2-40B4-BE49-F238E27FC236}">
                <a16:creationId xmlns:a16="http://schemas.microsoft.com/office/drawing/2014/main" id="{E3F8E443-B66F-3D4B-C576-CE76EF2977B5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814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緑色の、箱に、た、ち、つ、て、と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緑色の、箱に、た、ち、つ、て、と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-0.3960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98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た、た、た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-0.19687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ち、ち、ち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66667E-6 L 0.56019 0.0052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9" y="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ツ、ツ、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297 0.20695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48" y="1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て、て、て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0.55973 0.40921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2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と、と、と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と緑枠１">
            <a:hlinkClick r:id="" action="ppaction://noaction">
              <a:snd r:embed="rId7" name="と（アシ）１.wav"/>
            </a:hlinkClick>
            <a:hlinkHover r:id="" action="ppaction://noaction">
              <a:snd r:embed="rId7" name="と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23544"/>
            <a:ext cx="1980000" cy="1795749"/>
          </a:xfrm>
          <a:prstGeom prst="rect">
            <a:avLst/>
          </a:prstGeom>
        </p:spPr>
      </p:pic>
      <p:pic>
        <p:nvPicPr>
          <p:cNvPr id="26" name="て緑赤枠１">
            <a:hlinkClick r:id="" action="ppaction://noaction">
              <a:snd r:embed="rId6" name="て（アシ）１.wav"/>
            </a:hlinkClick>
            <a:hlinkHover r:id="" action="ppaction://noaction">
              <a:snd r:embed="rId6" name="て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98836"/>
            <a:ext cx="1978626" cy="1800000"/>
          </a:xfrm>
          <a:prstGeom prst="rect">
            <a:avLst/>
          </a:prstGeom>
        </p:spPr>
      </p:pic>
      <p:pic>
        <p:nvPicPr>
          <p:cNvPr id="24" name="つ緑赤枠１">
            <a:hlinkClick r:id="" action="ppaction://noaction">
              <a:snd r:embed="rId5" name="つ（アシ）１.wav"/>
            </a:hlinkClick>
            <a:hlinkHover r:id="" action="ppaction://noaction">
              <a:snd r:embed="rId5" name="つ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4127"/>
            <a:ext cx="1972865" cy="1800000"/>
          </a:xfrm>
          <a:prstGeom prst="rect">
            <a:avLst/>
          </a:prstGeom>
        </p:spPr>
      </p:pic>
      <p:pic>
        <p:nvPicPr>
          <p:cNvPr id="22" name="ち緑赤枠１">
            <a:hlinkClick r:id="" action="ppaction://noaction">
              <a:snd r:embed="rId4" name="ち（アシ）１.wav"/>
            </a:hlinkClick>
            <a:hlinkHover r:id="" action="ppaction://noaction">
              <a:snd r:embed="rId4" name="ち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9418"/>
            <a:ext cx="1978626" cy="1800000"/>
          </a:xfrm>
          <a:prstGeom prst="rect">
            <a:avLst/>
          </a:prstGeom>
        </p:spPr>
      </p:pic>
      <p:pic>
        <p:nvPicPr>
          <p:cNvPr id="20" name="た緑枠１">
            <a:hlinkClick r:id="" action="ppaction://noaction">
              <a:snd r:embed="rId3" name="た（アシ）１.wav"/>
            </a:hlinkClick>
            <a:hlinkHover r:id="" action="ppaction://noaction">
              <a:snd r:embed="rId3" name="た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709"/>
            <a:ext cx="1978626" cy="1800000"/>
          </a:xfrm>
          <a:prstGeom prst="rect">
            <a:avLst/>
          </a:prstGeom>
        </p:spPr>
      </p:pic>
      <p:sp>
        <p:nvSpPr>
          <p:cNvPr id="31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5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緑三角形右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緑三角形左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た上枠１">
            <a:hlinkClick r:id="" action="ppaction://noaction">
              <a:snd r:embed="rId3" name="た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ち上枠２">
            <a:hlinkClick r:id="" action="ppaction://noaction">
              <a:snd r:embed="rId4" name="ち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つ上枠１">
            <a:hlinkClick r:id="" action="ppaction://noaction">
              <a:snd r:embed="rId5" name="つ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て上枠１">
            <a:hlinkClick r:id="" action="ppaction://noaction">
              <a:snd r:embed="rId6" name="て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と上枠１">
            <a:hlinkClick r:id="" action="ppaction://noaction">
              <a:snd r:embed="rId7" name="と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たちつてと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たちつてと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たちつてと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たちつてと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たちつてと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D2138EF1-25BA-AA8A-8ACB-C3C721A03B16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47020F0-A1FD-B78C-D6BB-FF8C807CD0DE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303ABEF5-4CA6-F275-201C-4676C0DE6DE7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BF78BDBE-D499-18D8-3EE1-3395AE502F48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E3F8E443-B66F-3D4B-C576-CE76EF2977B5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180109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032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緑色の、箱に、た、ち、つ、て、と、ヲ、集めよう！入れよう！」（ななみG）１.wav"/>
          </p:stSnd>
        </p:sndAc>
      </p:transition>
    </mc:Choice>
    <mc:Fallback xmlns="">
      <p:transition advClick="0">
        <p:sndAc>
          <p:stSnd>
            <p:snd r:embed="rId22" name="「緑色の、箱に、た、ち、つ、て、と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-1.66667E-6 L -0.00046 0.39913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た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-0.00046 0.1994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9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ち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つ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61111E-6 L -0.00046 -0.19965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て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-0.00046 -0.39878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と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389 -0.00191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-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た、た、た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0.56713 0.0020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ち、ち、ち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61111E-6 L 0.56019 0.00521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9" y="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ツ、ツ、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61111E-6 L 0.56713 0.00711 " pathEditMode="relative" rAng="0" ptsTypes="AA">
                                      <p:cBhvr>
                                        <p:cTn id="7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て、て、て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5973 0.00729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3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と、と、と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175B6-CB42-0D43-E20D-6DDB4AE78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B6B9EB23-1B81-C21A-59AC-8D6899B8634E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と緑枠１">
            <a:hlinkClick r:id="" action="ppaction://noaction">
              <a:snd r:embed="rId7" name="と（アシ）１.wav"/>
            </a:hlinkClick>
            <a:hlinkHover r:id="" action="ppaction://noaction">
              <a:snd r:embed="rId7" name="と（アシ）１.wav"/>
            </a:hlinkHover>
            <a:extLst>
              <a:ext uri="{FF2B5EF4-FFF2-40B4-BE49-F238E27FC236}">
                <a16:creationId xmlns:a16="http://schemas.microsoft.com/office/drawing/2014/main" id="{A2366302-1691-851E-BDB5-37BB00E8FC35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23544"/>
            <a:ext cx="1980000" cy="1795749"/>
          </a:xfrm>
          <a:prstGeom prst="rect">
            <a:avLst/>
          </a:prstGeom>
        </p:spPr>
      </p:pic>
      <p:pic>
        <p:nvPicPr>
          <p:cNvPr id="26" name="て緑赤枠１">
            <a:hlinkClick r:id="" action="ppaction://noaction">
              <a:snd r:embed="rId6" name="て（アシ）１.wav"/>
            </a:hlinkClick>
            <a:hlinkHover r:id="" action="ppaction://noaction">
              <a:snd r:embed="rId6" name="て（アシ）１.wav"/>
            </a:hlinkHover>
            <a:extLst>
              <a:ext uri="{FF2B5EF4-FFF2-40B4-BE49-F238E27FC236}">
                <a16:creationId xmlns:a16="http://schemas.microsoft.com/office/drawing/2014/main" id="{DE999D9E-5E15-148C-4262-36C7F98125BF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98836"/>
            <a:ext cx="1978626" cy="1800000"/>
          </a:xfrm>
          <a:prstGeom prst="rect">
            <a:avLst/>
          </a:prstGeom>
        </p:spPr>
      </p:pic>
      <p:pic>
        <p:nvPicPr>
          <p:cNvPr id="24" name="つ緑赤枠１">
            <a:hlinkClick r:id="" action="ppaction://noaction">
              <a:snd r:embed="rId5" name="つ（アシ）１.wav"/>
            </a:hlinkClick>
            <a:hlinkHover r:id="" action="ppaction://noaction">
              <a:snd r:embed="rId5" name="つ（アシ）１.wav"/>
            </a:hlinkHover>
            <a:extLst>
              <a:ext uri="{FF2B5EF4-FFF2-40B4-BE49-F238E27FC236}">
                <a16:creationId xmlns:a16="http://schemas.microsoft.com/office/drawing/2014/main" id="{1AFC09BC-7F19-B087-80D8-ED4355FB17C0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4127"/>
            <a:ext cx="1972865" cy="1800000"/>
          </a:xfrm>
          <a:prstGeom prst="rect">
            <a:avLst/>
          </a:prstGeom>
        </p:spPr>
      </p:pic>
      <p:pic>
        <p:nvPicPr>
          <p:cNvPr id="22" name="ち緑赤枠１">
            <a:hlinkClick r:id="" action="ppaction://noaction">
              <a:snd r:embed="rId4" name="ち（アシ）１.wav"/>
            </a:hlinkClick>
            <a:hlinkHover r:id="" action="ppaction://noaction">
              <a:snd r:embed="rId4" name="ち（アシ）１.wav"/>
            </a:hlinkHover>
            <a:extLst>
              <a:ext uri="{FF2B5EF4-FFF2-40B4-BE49-F238E27FC236}">
                <a16:creationId xmlns:a16="http://schemas.microsoft.com/office/drawing/2014/main" id="{EC4334BF-2004-398F-4198-44599D8A5AFC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9418"/>
            <a:ext cx="1978626" cy="1800000"/>
          </a:xfrm>
          <a:prstGeom prst="rect">
            <a:avLst/>
          </a:prstGeom>
        </p:spPr>
      </p:pic>
      <p:pic>
        <p:nvPicPr>
          <p:cNvPr id="20" name="た緑枠１">
            <a:hlinkClick r:id="" action="ppaction://noaction">
              <a:snd r:embed="rId3" name="た（アシ）１.wav"/>
            </a:hlinkClick>
            <a:hlinkHover r:id="" action="ppaction://noaction">
              <a:snd r:embed="rId3" name="た（アシ）１.wav"/>
            </a:hlinkHover>
            <a:extLst>
              <a:ext uri="{FF2B5EF4-FFF2-40B4-BE49-F238E27FC236}">
                <a16:creationId xmlns:a16="http://schemas.microsoft.com/office/drawing/2014/main" id="{893DC452-AF4D-9E19-173C-3D4A89BAAB70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709"/>
            <a:ext cx="1978626" cy="1800000"/>
          </a:xfrm>
          <a:prstGeom prst="rect">
            <a:avLst/>
          </a:prstGeom>
        </p:spPr>
      </p:pic>
      <p:sp>
        <p:nvSpPr>
          <p:cNvPr id="31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6701EBDF-CE88-B20C-D70E-16450F93BEB9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78FD36EB-4992-88CA-9121-E06306C90375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04DCFB1D-6147-35BF-D0C4-674628310739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C4E29143-1D2A-4F0D-1397-14556D3D5DC0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5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緑長方形２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52B3105D-0BDD-055C-7F24-F2F67976DEA6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緑三角形右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F469C9C7-20DB-24CA-21F0-D42A870818A9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緑三角形左">
            <a:hlinkClick r:id="" action="ppaction://noaction">
              <a:snd r:embed="rId18" name="緑色の箱（アナA）１.wav"/>
            </a:hlinkClick>
            <a:extLst>
              <a:ext uri="{FF2B5EF4-FFF2-40B4-BE49-F238E27FC236}">
                <a16:creationId xmlns:a16="http://schemas.microsoft.com/office/drawing/2014/main" id="{C3C61337-CB13-23E6-0580-ECA52ACC7C7D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た上枠１">
            <a:hlinkClick r:id="" action="ppaction://noaction">
              <a:snd r:embed="rId3" name="た（アシ）１.wav"/>
            </a:hlinkClick>
            <a:extLst>
              <a:ext uri="{FF2B5EF4-FFF2-40B4-BE49-F238E27FC236}">
                <a16:creationId xmlns:a16="http://schemas.microsoft.com/office/drawing/2014/main" id="{80D56CD6-5F8A-20DE-11B2-ACEC9055A874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ち上枠２">
            <a:hlinkClick r:id="" action="ppaction://noaction">
              <a:snd r:embed="rId4" name="ち（アシ）１.wav"/>
            </a:hlinkClick>
            <a:extLst>
              <a:ext uri="{FF2B5EF4-FFF2-40B4-BE49-F238E27FC236}">
                <a16:creationId xmlns:a16="http://schemas.microsoft.com/office/drawing/2014/main" id="{A6E37DDB-ABC2-09AB-6506-84ED6FA4A326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つ上枠１">
            <a:hlinkClick r:id="" action="ppaction://noaction">
              <a:snd r:embed="rId5" name="つ（アシ）１.wav"/>
            </a:hlinkClick>
            <a:extLst>
              <a:ext uri="{FF2B5EF4-FFF2-40B4-BE49-F238E27FC236}">
                <a16:creationId xmlns:a16="http://schemas.microsoft.com/office/drawing/2014/main" id="{CD724DE4-74A2-FB86-17CA-8A3AAD1E4BB1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て上枠１">
            <a:hlinkClick r:id="" action="ppaction://noaction">
              <a:snd r:embed="rId6" name="て（アシ）１.wav"/>
            </a:hlinkClick>
            <a:extLst>
              <a:ext uri="{FF2B5EF4-FFF2-40B4-BE49-F238E27FC236}">
                <a16:creationId xmlns:a16="http://schemas.microsoft.com/office/drawing/2014/main" id="{91E91B1E-2E7C-24AC-22DF-E8A8976678EF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と上枠１">
            <a:hlinkClick r:id="" action="ppaction://noaction">
              <a:snd r:embed="rId7" name="と（アシ）１.wav"/>
            </a:hlinkClick>
            <a:extLst>
              <a:ext uri="{FF2B5EF4-FFF2-40B4-BE49-F238E27FC236}">
                <a16:creationId xmlns:a16="http://schemas.microsoft.com/office/drawing/2014/main" id="{DF71A324-3BEF-0BA7-F9A3-67EC1F53511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たちつてと上枠１">
            <a:extLst>
              <a:ext uri="{FF2B5EF4-FFF2-40B4-BE49-F238E27FC236}">
                <a16:creationId xmlns:a16="http://schemas.microsoft.com/office/drawing/2014/main" id="{13B13A95-5DE1-0813-7034-8B5AC6E93AE2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たちつてと上枠２">
            <a:extLst>
              <a:ext uri="{FF2B5EF4-FFF2-40B4-BE49-F238E27FC236}">
                <a16:creationId xmlns:a16="http://schemas.microsoft.com/office/drawing/2014/main" id="{848346C7-0DC5-B49F-A79C-E1B1495027B6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たちつてと上枠３">
            <a:extLst>
              <a:ext uri="{FF2B5EF4-FFF2-40B4-BE49-F238E27FC236}">
                <a16:creationId xmlns:a16="http://schemas.microsoft.com/office/drawing/2014/main" id="{5E220830-3FE0-800C-3A45-CDC0911AB4E7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たちつてと上枠４">
            <a:extLst>
              <a:ext uri="{FF2B5EF4-FFF2-40B4-BE49-F238E27FC236}">
                <a16:creationId xmlns:a16="http://schemas.microsoft.com/office/drawing/2014/main" id="{DF115C7F-4D2C-F123-89A0-10AB1ED7C6BE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たちつてと上枠５">
            <a:extLst>
              <a:ext uri="{FF2B5EF4-FFF2-40B4-BE49-F238E27FC236}">
                <a16:creationId xmlns:a16="http://schemas.microsoft.com/office/drawing/2014/main" id="{B200AC94-0263-BC44-C9AF-0DB0F26F6AAA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64A66997-0123-5EC5-1BD8-9411C02A4290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7BE3A845-089E-959B-72D7-91FAAEBB8E3F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3817259E-5CD4-25C4-4871-38733522CB21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C39EF587-3E0D-F45E-B4FA-6002B8F68CCB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D78C558B-00B1-228E-411F-1FAE5CC2D4CF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E74A7034-19B8-0DE2-AFE8-7A332DA5BD6E}"/>
              </a:ext>
            </a:extLst>
          </p:cNvPr>
          <p:cNvSpPr/>
          <p:nvPr/>
        </p:nvSpPr>
        <p:spPr>
          <a:xfrm>
            <a:off x="-1625600" y="-180109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512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緑色の、箱に、た、ち、つ、て、と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緑色の、箱に、た、ち、つ、て、と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-1.66667E-6 L -0.00046 0.39913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た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-0.00046 0.1994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9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ち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つ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61111E-6 L -0.00046 -0.19965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て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-0.00046 -0.39878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と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389 -0.00191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-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た、た、た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0.56713 0.00209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ち、ち、ち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61111E-6 L 0.56019 0.00521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9" y="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ツ、ツ、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61111E-6 L 0.56713 0.00711 " pathEditMode="relative" rAng="0" ptsTypes="AA">
                                      <p:cBhvr>
                                        <p:cTn id="10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て、て、て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5973 0.00729 " pathEditMode="relative" rAng="0" ptsTypes="AA">
                                      <p:cBhvr>
                                        <p:cTn id="12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3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と、と、と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AEB0EA-1428-4611-F7E8-54959F9AB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9DC2CDD9-828B-51B1-3CE3-175EEF3884C2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ど緑枠１">
            <a:hlinkClick r:id="" action="ppaction://noaction">
              <a:snd r:embed="rId7" name="ど（ななみG）１.wav"/>
            </a:hlinkClick>
            <a:hlinkHover r:id="" action="ppaction://noaction">
              <a:snd r:embed="rId7" name="ど（ななみG）１.wav"/>
            </a:hlinkHover>
            <a:extLst>
              <a:ext uri="{FF2B5EF4-FFF2-40B4-BE49-F238E27FC236}">
                <a16:creationId xmlns:a16="http://schemas.microsoft.com/office/drawing/2014/main" id="{88901CBC-1A1F-B52F-5E25-664E7ED15546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3" y="7334540"/>
            <a:ext cx="1934293" cy="1795749"/>
          </a:xfrm>
          <a:prstGeom prst="rect">
            <a:avLst/>
          </a:prstGeom>
        </p:spPr>
      </p:pic>
      <p:pic>
        <p:nvPicPr>
          <p:cNvPr id="26" name="で緑赤枠１">
            <a:hlinkClick r:id="" action="ppaction://noaction">
              <a:snd r:embed="rId6" name="で（アシ）１.wav"/>
            </a:hlinkClick>
            <a:hlinkHover r:id="" action="ppaction://noaction">
              <a:snd r:embed="rId6" name="で（アシ）１.wav"/>
            </a:hlinkHover>
            <a:extLst>
              <a:ext uri="{FF2B5EF4-FFF2-40B4-BE49-F238E27FC236}">
                <a16:creationId xmlns:a16="http://schemas.microsoft.com/office/drawing/2014/main" id="{BC7EC727-B347-5BCD-493E-6F5732E79DFB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61" y="5499312"/>
            <a:ext cx="1939079" cy="1800000"/>
          </a:xfrm>
          <a:prstGeom prst="rect">
            <a:avLst/>
          </a:prstGeom>
        </p:spPr>
      </p:pic>
      <p:pic>
        <p:nvPicPr>
          <p:cNvPr id="24" name="づ緑赤枠１">
            <a:hlinkClick r:id="" action="ppaction://noaction">
              <a:snd r:embed="rId5" name="ヅ（ななみG）１.wav"/>
            </a:hlinkClick>
            <a:hlinkHover r:id="" action="ppaction://noaction">
              <a:snd r:embed="rId5" name="ヅ（ななみG）１.wav"/>
            </a:hlinkHover>
            <a:extLst>
              <a:ext uri="{FF2B5EF4-FFF2-40B4-BE49-F238E27FC236}">
                <a16:creationId xmlns:a16="http://schemas.microsoft.com/office/drawing/2014/main" id="{C619CA3C-FD2E-227E-6276-DFE5F123AFD4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63" y="3666208"/>
            <a:ext cx="1930473" cy="1800000"/>
          </a:xfrm>
          <a:prstGeom prst="rect">
            <a:avLst/>
          </a:prstGeom>
        </p:spPr>
      </p:pic>
      <p:pic>
        <p:nvPicPr>
          <p:cNvPr id="22" name="ぢ緑赤枠１">
            <a:hlinkClick r:id="" action="ppaction://noaction">
              <a:snd r:embed="rId4" name="ヂ（ななみG）１.wav"/>
            </a:hlinkClick>
            <a:hlinkHover r:id="" action="ppaction://noaction">
              <a:snd r:embed="rId4" name="ヂ（ななみG）１.wav"/>
            </a:hlinkHover>
            <a:extLst>
              <a:ext uri="{FF2B5EF4-FFF2-40B4-BE49-F238E27FC236}">
                <a16:creationId xmlns:a16="http://schemas.microsoft.com/office/drawing/2014/main" id="{48C776A8-8945-6D84-EA1A-EA58905AF71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23" y="1833104"/>
            <a:ext cx="1941753" cy="1800000"/>
          </a:xfrm>
          <a:prstGeom prst="rect">
            <a:avLst/>
          </a:prstGeom>
        </p:spPr>
      </p:pic>
      <p:pic>
        <p:nvPicPr>
          <p:cNvPr id="20" name="だ緑枠１">
            <a:hlinkClick r:id="" action="ppaction://noaction">
              <a:snd r:embed="rId3" name="だ（アシ）１.wav"/>
            </a:hlinkClick>
            <a:hlinkHover r:id="" action="ppaction://noaction">
              <a:snd r:embed="rId3" name="だ（アシ）１.wav"/>
            </a:hlinkHover>
            <a:extLst>
              <a:ext uri="{FF2B5EF4-FFF2-40B4-BE49-F238E27FC236}">
                <a16:creationId xmlns:a16="http://schemas.microsoft.com/office/drawing/2014/main" id="{56586E5B-1FDC-D3A6-9C3E-C430ACCA2346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99" y="0"/>
            <a:ext cx="1936202" cy="1800000"/>
          </a:xfrm>
          <a:prstGeom prst="rect">
            <a:avLst/>
          </a:prstGeom>
        </p:spPr>
      </p:pic>
      <p:sp>
        <p:nvSpPr>
          <p:cNvPr id="31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46D1C366-FABA-03D5-A3D8-6567DD4350AA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9DBCA944-72EE-FCE5-3188-276C0539E1DE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EC5B36A0-3784-8C05-9F71-D1000158BBF7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612FFFA5-7C17-2BF8-B49C-DB80AC98E454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5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5AE23750-447A-9E2F-D75D-C6A6CCB579AF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緑三角形右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CEBD2D72-1D62-3EE7-4438-16179C3AD4A2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緑三角形左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410F2D06-ABE3-3C2D-1AF7-4462530C4203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だ上枠１">
            <a:hlinkClick r:id="" action="ppaction://noaction">
              <a:snd r:embed="rId3" name="だ（アシ）１.wav"/>
            </a:hlinkClick>
            <a:extLst>
              <a:ext uri="{FF2B5EF4-FFF2-40B4-BE49-F238E27FC236}">
                <a16:creationId xmlns:a16="http://schemas.microsoft.com/office/drawing/2014/main" id="{A46D235D-BC61-48F2-C90F-4F75D5E38414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ぢ上枠２">
            <a:hlinkClick r:id="" action="ppaction://noaction">
              <a:snd r:embed="rId4" name="ヂ（ななみG）１.wav"/>
            </a:hlinkClick>
            <a:extLst>
              <a:ext uri="{FF2B5EF4-FFF2-40B4-BE49-F238E27FC236}">
                <a16:creationId xmlns:a16="http://schemas.microsoft.com/office/drawing/2014/main" id="{4FD2E6DC-3C51-E65C-512F-BC32BA59D926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づ上枠１">
            <a:hlinkClick r:id="" action="ppaction://noaction">
              <a:snd r:embed="rId5" name="ヅ（ななみG）１.wav"/>
            </a:hlinkClick>
            <a:extLst>
              <a:ext uri="{FF2B5EF4-FFF2-40B4-BE49-F238E27FC236}">
                <a16:creationId xmlns:a16="http://schemas.microsoft.com/office/drawing/2014/main" id="{01332D2D-D605-76DA-10AF-2DFBE2EDB1DE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で上枠１">
            <a:hlinkClick r:id="" action="ppaction://noaction">
              <a:snd r:embed="rId6" name="で（アシ）１.wav"/>
            </a:hlinkClick>
            <a:extLst>
              <a:ext uri="{FF2B5EF4-FFF2-40B4-BE49-F238E27FC236}">
                <a16:creationId xmlns:a16="http://schemas.microsoft.com/office/drawing/2014/main" id="{862303F0-78FB-C0BD-5434-A225FE0CA428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ど上枠１">
            <a:hlinkClick r:id="" action="ppaction://noaction">
              <a:snd r:embed="rId7" name="ど（ななみG）１.wav"/>
            </a:hlinkClick>
            <a:extLst>
              <a:ext uri="{FF2B5EF4-FFF2-40B4-BE49-F238E27FC236}">
                <a16:creationId xmlns:a16="http://schemas.microsoft.com/office/drawing/2014/main" id="{9AC9A40E-639C-C9F5-5E08-DC39D1AD2DA2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だぢづでど上枠１">
            <a:extLst>
              <a:ext uri="{FF2B5EF4-FFF2-40B4-BE49-F238E27FC236}">
                <a16:creationId xmlns:a16="http://schemas.microsoft.com/office/drawing/2014/main" id="{A3AD2B80-8D37-F88E-67AF-7CF70116192B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だぢづでど上枠２">
            <a:extLst>
              <a:ext uri="{FF2B5EF4-FFF2-40B4-BE49-F238E27FC236}">
                <a16:creationId xmlns:a16="http://schemas.microsoft.com/office/drawing/2014/main" id="{100D3AA8-A62A-FF39-4B0F-75779EB4E534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だぢづでど上枠３">
            <a:extLst>
              <a:ext uri="{FF2B5EF4-FFF2-40B4-BE49-F238E27FC236}">
                <a16:creationId xmlns:a16="http://schemas.microsoft.com/office/drawing/2014/main" id="{4F688BA3-D0A8-E1D9-178D-EC8AC73C73E9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だぢづでど上枠４">
            <a:extLst>
              <a:ext uri="{FF2B5EF4-FFF2-40B4-BE49-F238E27FC236}">
                <a16:creationId xmlns:a16="http://schemas.microsoft.com/office/drawing/2014/main" id="{FB90BA32-CB26-BDDC-8073-E73D0115F9F8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だぢづでど上枠５">
            <a:extLst>
              <a:ext uri="{FF2B5EF4-FFF2-40B4-BE49-F238E27FC236}">
                <a16:creationId xmlns:a16="http://schemas.microsoft.com/office/drawing/2014/main" id="{9E4C97AB-999C-8E3D-F00C-630BDD434E57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E550C4E1-7EBE-2039-56D1-071AC51A0721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980EB488-BB00-AD7A-0219-D942BE8FBF42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143A5810-8A33-8854-969F-35070E0E3632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>
            <a:extLst>
              <a:ext uri="{FF2B5EF4-FFF2-40B4-BE49-F238E27FC236}">
                <a16:creationId xmlns:a16="http://schemas.microsoft.com/office/drawing/2014/main" id="{65658397-7F2B-7BAE-30AD-01D4620F5350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>
            <a:extLst>
              <a:ext uri="{FF2B5EF4-FFF2-40B4-BE49-F238E27FC236}">
                <a16:creationId xmlns:a16="http://schemas.microsoft.com/office/drawing/2014/main" id="{72D00BFE-2733-9496-9715-0CB8A8E3996D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0E555778-8A18-97B5-B72D-F6690D385051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374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緑色の、箱に、だ、ぢ、づ、で、ど、ヲ、集めよう！入れよう！」（ななみG）１.wav"/>
          </p:stSnd>
        </p:sndAc>
      </p:transition>
    </mc:Choice>
    <mc:Fallback xmlns="">
      <p:transition advClick="0">
        <p:sndAc>
          <p:stSnd>
            <p:snd r:embed="rId14" name="「緑色の、箱に、だ、ぢ、づ、で、ど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-0.0012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だ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669 0.0010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ヂ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56713 0.0019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ヅ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61111E-6 L 0.56713 0.00121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で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61111E-6 L 0.56713 0.00105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ど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4F6E66-FCAD-6911-05C9-2BE6A3AB8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グレー箱" descr="図形, 四角形&#10;&#10;自動的に生成された説明">
            <a:hlinkClick r:id="" action="ppaction://noaction">
              <a:snd r:embed="rId3" name="箱（かほ）１.wav"/>
            </a:hlinkClick>
            <a:extLst>
              <a:ext uri="{FF2B5EF4-FFF2-40B4-BE49-F238E27FC236}">
                <a16:creationId xmlns:a16="http://schemas.microsoft.com/office/drawing/2014/main" id="{AEA648C0-C471-6A8B-141D-B83079E9D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35" y="2050473"/>
            <a:ext cx="6994623" cy="5161234"/>
          </a:xfrm>
          <a:prstGeom prst="rect">
            <a:avLst/>
          </a:prstGeom>
        </p:spPr>
      </p:pic>
      <p:pic>
        <p:nvPicPr>
          <p:cNvPr id="11" name="あかさたな">
            <a:hlinkClick r:id="" action="ppaction://hlinkshowjump?jump=nextslide">
              <a:snd r:embed="rId2" name="あかさたな（ロボ）１.wav"/>
            </a:hlinkClick>
            <a:hlinkHover r:id="" action="ppaction://noaction">
              <a:snd r:embed="rId2" name="あかさたな（ロボ）１.wav"/>
            </a:hlinkHover>
            <a:extLst>
              <a:ext uri="{FF2B5EF4-FFF2-40B4-BE49-F238E27FC236}">
                <a16:creationId xmlns:a16="http://schemas.microsoft.com/office/drawing/2014/main" id="{4ED5D4F8-C8A2-382D-7415-0CFC60919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9716"/>
            <a:ext cx="6858000" cy="150710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FF304E0-0AC9-4761-B9FD-E838003FC8F7}"/>
              </a:ext>
            </a:extLst>
          </p:cNvPr>
          <p:cNvSpPr/>
          <p:nvPr/>
        </p:nvSpPr>
        <p:spPr>
          <a:xfrm>
            <a:off x="-1354015" y="847579"/>
            <a:ext cx="9715795" cy="74558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433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あかさたな（ロボ）１.wav"/>
          </p:stSnd>
        </p:sndAc>
      </p:transition>
    </mc:Choice>
    <mc:Fallback xmlns="">
      <p:transition advClick="0">
        <p:sndAc>
          <p:stSnd>
            <p:snd r:embed="rId6" name="あかさたな（ロボ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9CEF2-577E-39A9-08C6-E937D328F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2AC7D422-2412-487A-0FDF-BD12E0D842A7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ど緑枠１">
            <a:hlinkClick r:id="" action="ppaction://noaction">
              <a:snd r:embed="rId7" name="ど（ななみG）１.wav"/>
            </a:hlinkClick>
            <a:hlinkHover r:id="" action="ppaction://noaction">
              <a:snd r:embed="rId7" name="ど（ななみG）１.wav"/>
            </a:hlinkHover>
            <a:extLst>
              <a:ext uri="{FF2B5EF4-FFF2-40B4-BE49-F238E27FC236}">
                <a16:creationId xmlns:a16="http://schemas.microsoft.com/office/drawing/2014/main" id="{3D1FD396-7949-7D9C-708A-87A9BA2363B6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3" y="3624124"/>
            <a:ext cx="1934293" cy="1795749"/>
          </a:xfrm>
          <a:prstGeom prst="rect">
            <a:avLst/>
          </a:prstGeom>
        </p:spPr>
      </p:pic>
      <p:pic>
        <p:nvPicPr>
          <p:cNvPr id="26" name="で緑枠１">
            <a:hlinkClick r:id="" action="ppaction://noaction">
              <a:snd r:embed="rId6" name="で（アシ）１.wav"/>
            </a:hlinkClick>
            <a:hlinkHover r:id="" action="ppaction://noaction">
              <a:snd r:embed="rId6" name="で（アシ）１.wav"/>
            </a:hlinkHover>
            <a:extLst>
              <a:ext uri="{FF2B5EF4-FFF2-40B4-BE49-F238E27FC236}">
                <a16:creationId xmlns:a16="http://schemas.microsoft.com/office/drawing/2014/main" id="{026F86FD-BBCC-4CCC-859A-6C52A51DABC9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3" y="3624124"/>
            <a:ext cx="1939079" cy="1799999"/>
          </a:xfrm>
          <a:prstGeom prst="rect">
            <a:avLst/>
          </a:prstGeom>
        </p:spPr>
      </p:pic>
      <p:pic>
        <p:nvPicPr>
          <p:cNvPr id="24" name="づ緑枠１">
            <a:hlinkClick r:id="" action="ppaction://noaction">
              <a:snd r:embed="rId5" name="ヅ（ななみG）１.wav"/>
            </a:hlinkClick>
            <a:hlinkHover r:id="" action="ppaction://noaction">
              <a:snd r:embed="rId5" name="ヅ（ななみG）１.wav"/>
            </a:hlinkHover>
            <a:extLst>
              <a:ext uri="{FF2B5EF4-FFF2-40B4-BE49-F238E27FC236}">
                <a16:creationId xmlns:a16="http://schemas.microsoft.com/office/drawing/2014/main" id="{0E8F2A80-EF49-AAF6-9D3D-B3F728DB4B83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" y="3624124"/>
            <a:ext cx="1930473" cy="1800000"/>
          </a:xfrm>
          <a:prstGeom prst="rect">
            <a:avLst/>
          </a:prstGeom>
        </p:spPr>
      </p:pic>
      <p:pic>
        <p:nvPicPr>
          <p:cNvPr id="22" name="ぢ緑枠１">
            <a:hlinkClick r:id="" action="ppaction://noaction">
              <a:snd r:embed="rId4" name="ヂ（ななみG）１.wav"/>
            </a:hlinkClick>
            <a:hlinkHover r:id="" action="ppaction://noaction">
              <a:snd r:embed="rId4" name="ヂ（ななみG）１.wav"/>
            </a:hlinkHover>
            <a:extLst>
              <a:ext uri="{FF2B5EF4-FFF2-40B4-BE49-F238E27FC236}">
                <a16:creationId xmlns:a16="http://schemas.microsoft.com/office/drawing/2014/main" id="{A27D1C71-740A-B091-4375-AD6F26B0D01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6" y="3624124"/>
            <a:ext cx="1941753" cy="1800000"/>
          </a:xfrm>
          <a:prstGeom prst="rect">
            <a:avLst/>
          </a:prstGeom>
        </p:spPr>
      </p:pic>
      <p:pic>
        <p:nvPicPr>
          <p:cNvPr id="20" name="だ緑枠１">
            <a:hlinkClick r:id="" action="ppaction://noaction">
              <a:snd r:embed="rId3" name="だ（アシ）１.wav"/>
            </a:hlinkClick>
            <a:hlinkHover r:id="" action="ppaction://noaction">
              <a:snd r:embed="rId3" name="だ（アシ）１.wav"/>
            </a:hlinkHover>
            <a:extLst>
              <a:ext uri="{FF2B5EF4-FFF2-40B4-BE49-F238E27FC236}">
                <a16:creationId xmlns:a16="http://schemas.microsoft.com/office/drawing/2014/main" id="{B615AC62-E202-7E3A-A23D-96B5DC8EFB5C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12" y="3624124"/>
            <a:ext cx="1936202" cy="1800000"/>
          </a:xfrm>
          <a:prstGeom prst="rect">
            <a:avLst/>
          </a:prstGeom>
        </p:spPr>
      </p:pic>
      <p:sp>
        <p:nvSpPr>
          <p:cNvPr id="31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AB1DFF85-B41E-F369-04FA-9210F877013B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3C4C0A60-EED3-403D-4EB4-D5C49E4E916A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58BF1E25-E4F9-06F8-F044-EE6D726D6A3B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E8A0CE0E-DAB1-EFEB-76FF-F0100554D2E8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5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DEB7734A-90AD-4C90-384F-06FD712151D7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緑三角形右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94943F7E-7B19-B0A1-A819-573C95779BA3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緑三角形左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A5BB80C4-A53E-5142-3B7E-A94CD00BA994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だ上枠１">
            <a:hlinkClick r:id="" action="ppaction://noaction">
              <a:snd r:embed="rId3" name="だ（アシ）１.wav"/>
            </a:hlinkClick>
            <a:extLst>
              <a:ext uri="{FF2B5EF4-FFF2-40B4-BE49-F238E27FC236}">
                <a16:creationId xmlns:a16="http://schemas.microsoft.com/office/drawing/2014/main" id="{23D554FF-863E-3364-7381-0B5A80199A15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ぢ上枠１">
            <a:hlinkClick r:id="" action="ppaction://noaction">
              <a:snd r:embed="rId4" name="ヂ（ななみG）１.wav"/>
            </a:hlinkClick>
            <a:extLst>
              <a:ext uri="{FF2B5EF4-FFF2-40B4-BE49-F238E27FC236}">
                <a16:creationId xmlns:a16="http://schemas.microsoft.com/office/drawing/2014/main" id="{CB01A83B-F0EE-837D-99E8-E7926C449023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づ上枠１">
            <a:hlinkClick r:id="" action="ppaction://noaction">
              <a:snd r:embed="rId5" name="ヅ（ななみG）１.wav"/>
            </a:hlinkClick>
            <a:extLst>
              <a:ext uri="{FF2B5EF4-FFF2-40B4-BE49-F238E27FC236}">
                <a16:creationId xmlns:a16="http://schemas.microsoft.com/office/drawing/2014/main" id="{CF551C8D-7068-613D-34AE-4BC0BD541925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で上枠１">
            <a:hlinkClick r:id="" action="ppaction://noaction">
              <a:snd r:embed="rId6" name="で（アシ）１.wav"/>
            </a:hlinkClick>
            <a:extLst>
              <a:ext uri="{FF2B5EF4-FFF2-40B4-BE49-F238E27FC236}">
                <a16:creationId xmlns:a16="http://schemas.microsoft.com/office/drawing/2014/main" id="{2BBC5075-8EA5-995A-E5F0-D579725B91F9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ど上枠１">
            <a:hlinkClick r:id="" action="ppaction://noaction">
              <a:snd r:embed="rId7" name="ど（ななみG）１.wav"/>
            </a:hlinkClick>
            <a:extLst>
              <a:ext uri="{FF2B5EF4-FFF2-40B4-BE49-F238E27FC236}">
                <a16:creationId xmlns:a16="http://schemas.microsoft.com/office/drawing/2014/main" id="{41F26E56-CD3E-3D07-959A-C2BED706A94B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だぢづでど上枠１">
            <a:extLst>
              <a:ext uri="{FF2B5EF4-FFF2-40B4-BE49-F238E27FC236}">
                <a16:creationId xmlns:a16="http://schemas.microsoft.com/office/drawing/2014/main" id="{AA9264BC-73F9-5709-4846-735DB052DD1A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だぢづでど上枠２">
            <a:extLst>
              <a:ext uri="{FF2B5EF4-FFF2-40B4-BE49-F238E27FC236}">
                <a16:creationId xmlns:a16="http://schemas.microsoft.com/office/drawing/2014/main" id="{66B58BDA-5D1B-8776-3E51-6B9C906E762B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だぢづでど上枠３">
            <a:extLst>
              <a:ext uri="{FF2B5EF4-FFF2-40B4-BE49-F238E27FC236}">
                <a16:creationId xmlns:a16="http://schemas.microsoft.com/office/drawing/2014/main" id="{D253EB97-5998-3BB4-5337-F85D50796A54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だぢづでど上枠４">
            <a:extLst>
              <a:ext uri="{FF2B5EF4-FFF2-40B4-BE49-F238E27FC236}">
                <a16:creationId xmlns:a16="http://schemas.microsoft.com/office/drawing/2014/main" id="{7A61825B-54BA-19F2-F8FA-ED2026618A62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だぢづでど上枠５">
            <a:extLst>
              <a:ext uri="{FF2B5EF4-FFF2-40B4-BE49-F238E27FC236}">
                <a16:creationId xmlns:a16="http://schemas.microsoft.com/office/drawing/2014/main" id="{140CEB15-B4B8-6F44-8E40-0A34EA4F043A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１" hidden="1">
            <a:extLst>
              <a:ext uri="{FF2B5EF4-FFF2-40B4-BE49-F238E27FC236}">
                <a16:creationId xmlns:a16="http://schemas.microsoft.com/office/drawing/2014/main" id="{82C0247A-DD4F-58F9-3D2F-614EEFDCA25B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ED92CC2F-63C8-2C60-127F-75B3D43DAD67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2A57F283-CE85-2A61-14F6-380E59E674CD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70EB248F-DA43-3B36-2FA9-8A09B2AF081D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13624382-5C82-A78F-DC92-B0BF9273FAB5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82EECB04-C16E-10A2-06AB-7C3510E043D8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1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緑色の、箱に、だ、ぢ、づ、で、ど、ヲ、集めよう！入れよう！」（ななみG）１.wav"/>
          </p:stSnd>
        </p:sndAc>
      </p:transition>
    </mc:Choice>
    <mc:Fallback xmlns="">
      <p:transition advClick="0">
        <p:sndAc>
          <p:stSnd>
            <p:snd r:embed="rId14" name="「緑色の、箱に、だ、ぢ、づ、で、ど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-0.3960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98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だ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-0.19687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ヂ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66667E-6 L 0.56019 0.0052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9" y="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ヅ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297 0.20695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48" y="1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で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0.55973 0.40921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2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ど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A13489-9F7D-5650-3224-C8F9202E9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D1174FE0-AA3A-C99E-1FDF-FC048DEBC55A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ど緑枠１">
            <a:hlinkClick r:id="" action="ppaction://noaction">
              <a:snd r:embed="rId7" name="ど（ななみG）１.wav"/>
            </a:hlinkClick>
            <a:hlinkHover r:id="" action="ppaction://noaction">
              <a:snd r:embed="rId7" name="ど（ななみG）１.wav"/>
            </a:hlinkHover>
            <a:extLst>
              <a:ext uri="{FF2B5EF4-FFF2-40B4-BE49-F238E27FC236}">
                <a16:creationId xmlns:a16="http://schemas.microsoft.com/office/drawing/2014/main" id="{05719148-D84C-FD29-0E0C-474B622F045C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3" y="7323544"/>
            <a:ext cx="1934293" cy="1795749"/>
          </a:xfrm>
          <a:prstGeom prst="rect">
            <a:avLst/>
          </a:prstGeom>
        </p:spPr>
      </p:pic>
      <p:pic>
        <p:nvPicPr>
          <p:cNvPr id="26" name="で緑枠１">
            <a:hlinkClick r:id="" action="ppaction://noaction">
              <a:snd r:embed="rId6" name="で（アシ）１.wav"/>
            </a:hlinkClick>
            <a:hlinkHover r:id="" action="ppaction://noaction">
              <a:snd r:embed="rId6" name="で（アシ）１.wav"/>
            </a:hlinkHover>
            <a:extLst>
              <a:ext uri="{FF2B5EF4-FFF2-40B4-BE49-F238E27FC236}">
                <a16:creationId xmlns:a16="http://schemas.microsoft.com/office/drawing/2014/main" id="{736D08AC-A6BE-F00D-BFD9-59A61A651FF5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3" y="5498836"/>
            <a:ext cx="1939079" cy="1800000"/>
          </a:xfrm>
          <a:prstGeom prst="rect">
            <a:avLst/>
          </a:prstGeom>
        </p:spPr>
      </p:pic>
      <p:pic>
        <p:nvPicPr>
          <p:cNvPr id="24" name="づ緑枠１">
            <a:hlinkClick r:id="" action="ppaction://noaction">
              <a:snd r:embed="rId5" name="ヅ（ななみG）１.wav"/>
            </a:hlinkClick>
            <a:hlinkHover r:id="" action="ppaction://noaction">
              <a:snd r:embed="rId5" name="ヅ（ななみG）１.wav"/>
            </a:hlinkHover>
            <a:extLst>
              <a:ext uri="{FF2B5EF4-FFF2-40B4-BE49-F238E27FC236}">
                <a16:creationId xmlns:a16="http://schemas.microsoft.com/office/drawing/2014/main" id="{FAE01F44-B3E2-78BB-B867-A21467E75FCE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" y="3674127"/>
            <a:ext cx="1930473" cy="1800000"/>
          </a:xfrm>
          <a:prstGeom prst="rect">
            <a:avLst/>
          </a:prstGeom>
        </p:spPr>
      </p:pic>
      <p:pic>
        <p:nvPicPr>
          <p:cNvPr id="22" name="ぢ緑枠１">
            <a:hlinkClick r:id="" action="ppaction://noaction">
              <a:snd r:embed="rId4" name="ヂ（ななみG）１.wav"/>
            </a:hlinkClick>
            <a:hlinkHover r:id="" action="ppaction://noaction">
              <a:snd r:embed="rId4" name="ヂ（ななみG）１.wav"/>
            </a:hlinkHover>
            <a:extLst>
              <a:ext uri="{FF2B5EF4-FFF2-40B4-BE49-F238E27FC236}">
                <a16:creationId xmlns:a16="http://schemas.microsoft.com/office/drawing/2014/main" id="{22A012C8-D774-64D0-7613-427E5164DCC5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6" y="1849418"/>
            <a:ext cx="1941753" cy="1800000"/>
          </a:xfrm>
          <a:prstGeom prst="rect">
            <a:avLst/>
          </a:prstGeom>
        </p:spPr>
      </p:pic>
      <p:pic>
        <p:nvPicPr>
          <p:cNvPr id="20" name="だ緑枠１">
            <a:hlinkClick r:id="" action="ppaction://noaction">
              <a:snd r:embed="rId3" name="だ（アシ）１.wav"/>
            </a:hlinkClick>
            <a:hlinkHover r:id="" action="ppaction://noaction">
              <a:snd r:embed="rId3" name="だ（アシ）１.wav"/>
            </a:hlinkHover>
            <a:extLst>
              <a:ext uri="{FF2B5EF4-FFF2-40B4-BE49-F238E27FC236}">
                <a16:creationId xmlns:a16="http://schemas.microsoft.com/office/drawing/2014/main" id="{E1B041E3-D765-E8B6-7C1C-C3AA93965213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12" y="24709"/>
            <a:ext cx="1936202" cy="1800000"/>
          </a:xfrm>
          <a:prstGeom prst="rect">
            <a:avLst/>
          </a:prstGeom>
        </p:spPr>
      </p:pic>
      <p:sp>
        <p:nvSpPr>
          <p:cNvPr id="31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9397C2B5-B2FB-91C8-BA13-37078FC48365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AB6D08B4-8F3A-6138-916C-E95BB7D47B0A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488978B9-6458-F965-A3C4-FB5D570CE005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A641FE8C-CBBF-DFAA-E798-89FC09825B69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5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7FA8FE7C-B6E0-45EE-6705-CDEE63B5B330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緑三角形右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057A02CD-0AAF-A3AF-BB6D-730D4954876D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緑三角形左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94A88F1A-7AD8-7CAF-4561-A734E332D1EB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だ上枠１">
            <a:hlinkClick r:id="" action="ppaction://noaction">
              <a:snd r:embed="rId3" name="だ（アシ）１.wav"/>
            </a:hlinkClick>
            <a:extLst>
              <a:ext uri="{FF2B5EF4-FFF2-40B4-BE49-F238E27FC236}">
                <a16:creationId xmlns:a16="http://schemas.microsoft.com/office/drawing/2014/main" id="{48BAB125-CFEE-8BB0-A212-EFC118525276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ぢ上枠１">
            <a:hlinkClick r:id="" action="ppaction://noaction">
              <a:snd r:embed="rId4" name="ヂ（ななみG）１.wav"/>
            </a:hlinkClick>
            <a:extLst>
              <a:ext uri="{FF2B5EF4-FFF2-40B4-BE49-F238E27FC236}">
                <a16:creationId xmlns:a16="http://schemas.microsoft.com/office/drawing/2014/main" id="{70E53986-30E9-7BF0-ACEF-755FCE34B76A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づ上枠１">
            <a:hlinkClick r:id="" action="ppaction://noaction">
              <a:snd r:embed="rId5" name="ヅ（ななみG）１.wav"/>
            </a:hlinkClick>
            <a:extLst>
              <a:ext uri="{FF2B5EF4-FFF2-40B4-BE49-F238E27FC236}">
                <a16:creationId xmlns:a16="http://schemas.microsoft.com/office/drawing/2014/main" id="{5992C005-1F94-31C8-0C13-17B4782412F6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で上枠１">
            <a:hlinkClick r:id="" action="ppaction://noaction">
              <a:snd r:embed="rId6" name="で（アシ）１.wav"/>
            </a:hlinkClick>
            <a:extLst>
              <a:ext uri="{FF2B5EF4-FFF2-40B4-BE49-F238E27FC236}">
                <a16:creationId xmlns:a16="http://schemas.microsoft.com/office/drawing/2014/main" id="{AFAD5EF9-D281-6633-AB68-A32DD0AB32D3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ど上枠１">
            <a:hlinkClick r:id="" action="ppaction://noaction">
              <a:snd r:embed="rId7" name="ど（ななみG）１.wav"/>
            </a:hlinkClick>
            <a:extLst>
              <a:ext uri="{FF2B5EF4-FFF2-40B4-BE49-F238E27FC236}">
                <a16:creationId xmlns:a16="http://schemas.microsoft.com/office/drawing/2014/main" id="{47F01691-52CC-C67B-DF59-D92BA49A69A6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だぢづでど上枠１">
            <a:extLst>
              <a:ext uri="{FF2B5EF4-FFF2-40B4-BE49-F238E27FC236}">
                <a16:creationId xmlns:a16="http://schemas.microsoft.com/office/drawing/2014/main" id="{8110D793-46AC-7640-0BD3-B26818A1CBFD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だぢづでど上枠２">
            <a:extLst>
              <a:ext uri="{FF2B5EF4-FFF2-40B4-BE49-F238E27FC236}">
                <a16:creationId xmlns:a16="http://schemas.microsoft.com/office/drawing/2014/main" id="{8963494B-0E98-602D-85CC-7EB56293D341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だぢづでど上枠３">
            <a:extLst>
              <a:ext uri="{FF2B5EF4-FFF2-40B4-BE49-F238E27FC236}">
                <a16:creationId xmlns:a16="http://schemas.microsoft.com/office/drawing/2014/main" id="{65A9341C-4A40-C846-3CA3-AD341620DC7E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だぢづでど上枠４">
            <a:extLst>
              <a:ext uri="{FF2B5EF4-FFF2-40B4-BE49-F238E27FC236}">
                <a16:creationId xmlns:a16="http://schemas.microsoft.com/office/drawing/2014/main" id="{010E51A8-B65B-9B9F-63DA-82E83A985681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だぢづでど上枠５">
            <a:extLst>
              <a:ext uri="{FF2B5EF4-FFF2-40B4-BE49-F238E27FC236}">
                <a16:creationId xmlns:a16="http://schemas.microsoft.com/office/drawing/2014/main" id="{F12DFD7F-24DC-EFBD-70B0-1F6EE66A5D44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１" hidden="1">
            <a:extLst>
              <a:ext uri="{FF2B5EF4-FFF2-40B4-BE49-F238E27FC236}">
                <a16:creationId xmlns:a16="http://schemas.microsoft.com/office/drawing/2014/main" id="{8F22FAFF-0501-A949-6E41-FC28C8877374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9EE35064-D2E2-11BB-A568-F1F447CE0969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83BA2E94-AAC7-42CE-44F1-042C67F592B5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2E49959F-F818-8D9A-34BE-F1E0D9DC1885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DC8B3CA5-4F49-4B89-1532-8FB0EA47EA3A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D0EE4B8B-4A9F-629B-24CA-E0C4D041AE9A}"/>
              </a:ext>
            </a:extLst>
          </p:cNvPr>
          <p:cNvSpPr/>
          <p:nvPr/>
        </p:nvSpPr>
        <p:spPr>
          <a:xfrm>
            <a:off x="-1625600" y="-180109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157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緑色の、箱に、だ、ぢ、づ、で、ど、ヲ、集めよう！入れよう！」（ななみG）１.wav"/>
          </p:stSnd>
        </p:sndAc>
      </p:transition>
    </mc:Choice>
    <mc:Fallback xmlns="">
      <p:transition advClick="0">
        <p:sndAc>
          <p:stSnd>
            <p:snd r:embed="rId14" name="「緑色の、箱に、だ、ぢ、づ、で、ど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-1.66667E-6 L -0.00046 0.39913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だ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-0.00046 0.1994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9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ヂ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ヅ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61111E-6 L -0.00046 -0.19965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で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-0.00046 -0.39878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ど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389 -0.00191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-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だ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0.56713 0.0020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ヂ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61111E-6 L 0.56019 0.00521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9" y="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ヅ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61111E-6 L 0.56713 0.00711 " pathEditMode="relative" rAng="0" ptsTypes="AA">
                                      <p:cBhvr>
                                        <p:cTn id="7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で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5973 0.00729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3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ど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A2EABF-9FDE-328E-32C6-4CFD6D932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CFBE97BE-0C9A-16A5-3694-3386A8500421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ど緑枠１">
            <a:hlinkClick r:id="" action="ppaction://noaction">
              <a:snd r:embed="rId7" name="ど（ななみG）１.wav"/>
            </a:hlinkClick>
            <a:hlinkHover r:id="" action="ppaction://noaction">
              <a:snd r:embed="rId7" name="ど（ななみG）１.wav"/>
            </a:hlinkHover>
            <a:extLst>
              <a:ext uri="{FF2B5EF4-FFF2-40B4-BE49-F238E27FC236}">
                <a16:creationId xmlns:a16="http://schemas.microsoft.com/office/drawing/2014/main" id="{6ADABB0D-B7E2-D1AE-3FFE-ADD3C777A7F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53" y="7323544"/>
            <a:ext cx="1934293" cy="1795749"/>
          </a:xfrm>
          <a:prstGeom prst="rect">
            <a:avLst/>
          </a:prstGeom>
        </p:spPr>
      </p:pic>
      <p:pic>
        <p:nvPicPr>
          <p:cNvPr id="26" name="で緑枠１">
            <a:hlinkClick r:id="" action="ppaction://noaction">
              <a:snd r:embed="rId6" name="で（アシ）１.wav"/>
            </a:hlinkClick>
            <a:hlinkHover r:id="" action="ppaction://noaction">
              <a:snd r:embed="rId6" name="で（アシ）１.wav"/>
            </a:hlinkHover>
            <a:extLst>
              <a:ext uri="{FF2B5EF4-FFF2-40B4-BE49-F238E27FC236}">
                <a16:creationId xmlns:a16="http://schemas.microsoft.com/office/drawing/2014/main" id="{4210635E-56BA-A43B-B0B5-3CA32A35F254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73" y="5498836"/>
            <a:ext cx="1939079" cy="1800000"/>
          </a:xfrm>
          <a:prstGeom prst="rect">
            <a:avLst/>
          </a:prstGeom>
        </p:spPr>
      </p:pic>
      <p:pic>
        <p:nvPicPr>
          <p:cNvPr id="24" name="づ緑枠１">
            <a:hlinkClick r:id="" action="ppaction://noaction">
              <a:snd r:embed="rId5" name="ヅ（ななみG）１.wav"/>
            </a:hlinkClick>
            <a:hlinkHover r:id="" action="ppaction://noaction">
              <a:snd r:embed="rId5" name="ヅ（ななみG）１.wav"/>
            </a:hlinkHover>
            <a:extLst>
              <a:ext uri="{FF2B5EF4-FFF2-40B4-BE49-F238E27FC236}">
                <a16:creationId xmlns:a16="http://schemas.microsoft.com/office/drawing/2014/main" id="{352FF247-B0CF-81A1-E0BB-2D6A063EED23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6" y="3674127"/>
            <a:ext cx="1930473" cy="1800000"/>
          </a:xfrm>
          <a:prstGeom prst="rect">
            <a:avLst/>
          </a:prstGeom>
        </p:spPr>
      </p:pic>
      <p:pic>
        <p:nvPicPr>
          <p:cNvPr id="22" name="ぢ緑枠１">
            <a:hlinkClick r:id="" action="ppaction://noaction">
              <a:snd r:embed="rId4" name="ヂ（ななみG）１.wav"/>
            </a:hlinkClick>
            <a:hlinkHover r:id="" action="ppaction://noaction">
              <a:snd r:embed="rId4" name="ヂ（ななみG）１.wav"/>
            </a:hlinkHover>
            <a:extLst>
              <a:ext uri="{FF2B5EF4-FFF2-40B4-BE49-F238E27FC236}">
                <a16:creationId xmlns:a16="http://schemas.microsoft.com/office/drawing/2014/main" id="{A8FB6D02-03E2-78FA-D37C-440B27D56048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6" y="1849418"/>
            <a:ext cx="1941753" cy="1800000"/>
          </a:xfrm>
          <a:prstGeom prst="rect">
            <a:avLst/>
          </a:prstGeom>
        </p:spPr>
      </p:pic>
      <p:pic>
        <p:nvPicPr>
          <p:cNvPr id="20" name="だ緑枠１">
            <a:hlinkClick r:id="" action="ppaction://noaction">
              <a:snd r:embed="rId3" name="だ（アシ）１.wav"/>
            </a:hlinkClick>
            <a:hlinkHover r:id="" action="ppaction://noaction">
              <a:snd r:embed="rId3" name="だ（アシ）１.wav"/>
            </a:hlinkHover>
            <a:extLst>
              <a:ext uri="{FF2B5EF4-FFF2-40B4-BE49-F238E27FC236}">
                <a16:creationId xmlns:a16="http://schemas.microsoft.com/office/drawing/2014/main" id="{87A23E40-333B-7E24-2143-E487E7AD6849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12" y="24709"/>
            <a:ext cx="1936202" cy="1800000"/>
          </a:xfrm>
          <a:prstGeom prst="rect">
            <a:avLst/>
          </a:prstGeom>
        </p:spPr>
      </p:pic>
      <p:sp>
        <p:nvSpPr>
          <p:cNvPr id="31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A099C712-FCB1-EA77-4B51-ACA94FD873FC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4FF12CCF-46F1-1EE6-41CC-C47816A907CF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57A29A39-FA34-110B-C345-7F7C064A618A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63123B33-3390-E1DB-A5A2-E38488404BFB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00B05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緑長方形２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56808CDA-90FD-52B6-4373-09C86B473B2A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00B05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緑三角形右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6F65D9B3-8CE1-9891-F7E3-3FE14C91FEA2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緑三角形左">
            <a:hlinkClick r:id="" action="ppaction://noaction">
              <a:snd r:embed="rId13" name="緑色の箱（アナA）１.wav"/>
            </a:hlinkClick>
            <a:extLst>
              <a:ext uri="{FF2B5EF4-FFF2-40B4-BE49-F238E27FC236}">
                <a16:creationId xmlns:a16="http://schemas.microsoft.com/office/drawing/2014/main" id="{A044DA10-8E52-3C5D-6F7A-781106230880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だ上枠１">
            <a:hlinkClick r:id="" action="ppaction://noaction">
              <a:snd r:embed="rId3" name="だ（アシ）１.wav"/>
            </a:hlinkClick>
            <a:extLst>
              <a:ext uri="{FF2B5EF4-FFF2-40B4-BE49-F238E27FC236}">
                <a16:creationId xmlns:a16="http://schemas.microsoft.com/office/drawing/2014/main" id="{DCA22FCF-EB4E-3852-1B08-E3AB6F1A255D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ぢ上枠１">
            <a:hlinkClick r:id="" action="ppaction://noaction">
              <a:snd r:embed="rId4" name="ヂ（ななみG）１.wav"/>
            </a:hlinkClick>
            <a:extLst>
              <a:ext uri="{FF2B5EF4-FFF2-40B4-BE49-F238E27FC236}">
                <a16:creationId xmlns:a16="http://schemas.microsoft.com/office/drawing/2014/main" id="{FD842D7F-83B9-3C92-A18F-AAF48C42D8E5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づ上枠１">
            <a:hlinkClick r:id="" action="ppaction://noaction">
              <a:snd r:embed="rId5" name="ヅ（ななみG）１.wav"/>
            </a:hlinkClick>
            <a:extLst>
              <a:ext uri="{FF2B5EF4-FFF2-40B4-BE49-F238E27FC236}">
                <a16:creationId xmlns:a16="http://schemas.microsoft.com/office/drawing/2014/main" id="{A7C589CF-8AB7-7A47-63B1-0C31BFEC0CC2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で上枠１">
            <a:hlinkClick r:id="" action="ppaction://noaction">
              <a:snd r:embed="rId6" name="で（アシ）１.wav"/>
            </a:hlinkClick>
            <a:extLst>
              <a:ext uri="{FF2B5EF4-FFF2-40B4-BE49-F238E27FC236}">
                <a16:creationId xmlns:a16="http://schemas.microsoft.com/office/drawing/2014/main" id="{ABF55CDD-3DC2-D28E-763B-166737A02DA2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ど上枠１">
            <a:hlinkClick r:id="" action="ppaction://noaction">
              <a:snd r:embed="rId7" name="ど（ななみG）１.wav"/>
            </a:hlinkClick>
            <a:extLst>
              <a:ext uri="{FF2B5EF4-FFF2-40B4-BE49-F238E27FC236}">
                <a16:creationId xmlns:a16="http://schemas.microsoft.com/office/drawing/2014/main" id="{1F4C3738-7236-86A3-8BEA-4351265117C2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だぢづでど上枠１">
            <a:extLst>
              <a:ext uri="{FF2B5EF4-FFF2-40B4-BE49-F238E27FC236}">
                <a16:creationId xmlns:a16="http://schemas.microsoft.com/office/drawing/2014/main" id="{30A2A965-9F4F-7D27-ADE7-E39CC56E1E00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だぢづでど上枠２">
            <a:extLst>
              <a:ext uri="{FF2B5EF4-FFF2-40B4-BE49-F238E27FC236}">
                <a16:creationId xmlns:a16="http://schemas.microsoft.com/office/drawing/2014/main" id="{8CB162EE-8376-0F11-DA4D-2A2F55B91EB0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だぢづでど上枠３">
            <a:extLst>
              <a:ext uri="{FF2B5EF4-FFF2-40B4-BE49-F238E27FC236}">
                <a16:creationId xmlns:a16="http://schemas.microsoft.com/office/drawing/2014/main" id="{596F40AB-260F-CE9C-1E29-3D30EFA5D1A5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だぢづでど上枠４">
            <a:extLst>
              <a:ext uri="{FF2B5EF4-FFF2-40B4-BE49-F238E27FC236}">
                <a16:creationId xmlns:a16="http://schemas.microsoft.com/office/drawing/2014/main" id="{4F9F64F5-89EA-AC39-C8CF-BAE7FAF78D67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だぢづでど上枠５">
            <a:extLst>
              <a:ext uri="{FF2B5EF4-FFF2-40B4-BE49-F238E27FC236}">
                <a16:creationId xmlns:a16="http://schemas.microsoft.com/office/drawing/2014/main" id="{B860FD44-ADFA-F591-EB57-FAE73998AD74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１" hidden="1">
            <a:extLst>
              <a:ext uri="{FF2B5EF4-FFF2-40B4-BE49-F238E27FC236}">
                <a16:creationId xmlns:a16="http://schemas.microsoft.com/office/drawing/2014/main" id="{539C3F56-9DBB-030A-3BEE-941C94CF7FED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80D25DB0-EA72-CA70-ACA5-00CAD317BAAF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A594B20C-75CE-CFB5-A99A-D8338A07FF53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B7E3FDB7-FA90-F993-FFEF-B148B4F0C980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6CFEBC97-AF78-8A45-69B7-92947A124A8D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86BECE2E-78B5-E4EA-5903-309C760276FC}"/>
              </a:ext>
            </a:extLst>
          </p:cNvPr>
          <p:cNvSpPr/>
          <p:nvPr/>
        </p:nvSpPr>
        <p:spPr>
          <a:xfrm>
            <a:off x="-1625600" y="-180109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851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緑色の、箱に、だ、ぢ、づ、で、ど、ヲ、集めよう！入れよう！」（ななみG）１.wav"/>
          </p:stSnd>
        </p:sndAc>
      </p:transition>
    </mc:Choice>
    <mc:Fallback xmlns="">
      <p:transition advClick="0">
        <p:sndAc>
          <p:stSnd>
            <p:snd r:embed="rId14" name="「緑色の、箱に、だ、ぢ、づ、で、ど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-1.66667E-6 L -0.00046 0.39913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だ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-0.00046 0.1994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9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ヂ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ヅ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61111E-6 L -0.00046 -0.19965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で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-0.00046 -0.39878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ど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389 -0.00191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-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だ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0.56713 0.00209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ヂ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61111E-6 L 0.56019 0.00521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9" y="2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ヅ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61111E-6 L 0.56713 0.00711 " pathEditMode="relative" rAng="0" ptsTypes="AA">
                                      <p:cBhvr>
                                        <p:cTn id="10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で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5973 0.00729 " pathEditMode="relative" rAng="0" ptsTypes="AA">
                                      <p:cBhvr>
                                        <p:cTn id="12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3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ど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のオ枠１">
            <a:hlinkClick r:id="" action="ppaction://noaction">
              <a:snd r:embed="rId8" name="の（アシ）１.wav"/>
            </a:hlinkClick>
            <a:hlinkHover r:id="" action="ppaction://noaction">
              <a:snd r:embed="rId8" name="の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20000"/>
            <a:ext cx="1980000" cy="1800000"/>
          </a:xfrm>
          <a:prstGeom prst="rect">
            <a:avLst/>
          </a:prstGeom>
        </p:spPr>
      </p:pic>
      <p:pic>
        <p:nvPicPr>
          <p:cNvPr id="26" name="ねオ枠１">
            <a:hlinkClick r:id="" action="ppaction://noaction">
              <a:snd r:embed="rId10" name="ね（アシ）１.wav"/>
            </a:hlinkClick>
            <a:hlinkHover r:id="" action="ppaction://noaction">
              <a:snd r:embed="rId10" name="ね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96000"/>
            <a:ext cx="1980000" cy="1800000"/>
          </a:xfrm>
          <a:prstGeom prst="rect">
            <a:avLst/>
          </a:prstGeom>
        </p:spPr>
      </p:pic>
      <p:pic>
        <p:nvPicPr>
          <p:cNvPr id="24" name="ぬオ枠１">
            <a:hlinkClick r:id="" action="ppaction://noaction">
              <a:snd r:embed="rId12" name="ぬ（アシ）１.wav"/>
            </a:hlinkClick>
            <a:hlinkHover r:id="" action="ppaction://noaction">
              <a:snd r:embed="rId12" name="ぬ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にオ枠１">
            <a:hlinkClick r:id="" action="ppaction://noaction">
              <a:snd r:embed="rId14" name="に（アシ）１.wav"/>
            </a:hlinkClick>
            <a:hlinkHover r:id="" action="ppaction://noaction">
              <a:snd r:embed="rId14" name="に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000"/>
            <a:ext cx="1980000" cy="1800000"/>
          </a:xfrm>
          <a:prstGeom prst="rect">
            <a:avLst/>
          </a:prstGeom>
        </p:spPr>
      </p:pic>
      <p:pic>
        <p:nvPicPr>
          <p:cNvPr id="20" name="なオ枠１">
            <a:hlinkClick r:id="" action="ppaction://noaction">
              <a:snd r:embed="rId16" name="な（アシ）１.wav"/>
            </a:hlinkClick>
            <a:hlinkHover r:id="" action="ppaction://noaction">
              <a:snd r:embed="rId16" name="な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00"/>
            <a:ext cx="1980000" cy="1800000"/>
          </a:xfrm>
          <a:prstGeom prst="rect">
            <a:avLst/>
          </a:prstGeom>
        </p:spPr>
      </p:pic>
      <p:sp>
        <p:nvSpPr>
          <p:cNvPr id="31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オ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96982"/>
            <a:ext cx="1929383" cy="9047018"/>
          </a:xfrm>
          <a:prstGeom prst="rect">
            <a:avLst/>
          </a:prstGeom>
          <a:solidFill>
            <a:srgbClr val="FFC00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オ三角形右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96980"/>
            <a:ext cx="1011381" cy="208800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オ三角形左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96979"/>
            <a:ext cx="1092180" cy="208800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な上枠１">
            <a:hlinkClick r:id="" action="ppaction://noaction">
              <a:snd r:embed="rId16" name="な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に上枠２">
            <a:hlinkClick r:id="" action="ppaction://noaction">
              <a:snd r:embed="rId14" name="に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ぬ上枠１">
            <a:hlinkClick r:id="" action="ppaction://noaction">
              <a:snd r:embed="rId12" name="ぬ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ね上枠１">
            <a:hlinkClick r:id="" action="ppaction://noaction">
              <a:snd r:embed="rId10" name="ね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の上枠１">
            <a:hlinkClick r:id="" action="ppaction://noaction">
              <a:snd r:embed="rId8" name="の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なにぬねの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なにぬねの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なにぬねの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なにぬねの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なにぬねの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37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オレンジ色の、箱に、ナ、に、ぬ、ね、の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オレンジ色の、箱に、ナ、に、ぬ、ね、の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-2.96296E-6 -1.66667E-6 L 0.56713 0.00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な、な、な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9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0.56713 0.009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ニ、ニ、ニ、（ななみG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0.0092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ヌ、ヌ、ヌ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0.0092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ネ、ネ、ネ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6713 0.0092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ノ、ノ、ノ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のオ枠１">
            <a:hlinkClick r:id="" action="ppaction://noaction">
              <a:snd r:embed="rId8" name="の（アシ）１.wav"/>
            </a:hlinkClick>
            <a:hlinkHover r:id="" action="ppaction://noaction">
              <a:snd r:embed="rId8" name="の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0277"/>
            <a:ext cx="1980000" cy="1800000"/>
          </a:xfrm>
          <a:prstGeom prst="rect">
            <a:avLst/>
          </a:prstGeom>
        </p:spPr>
      </p:pic>
      <p:pic>
        <p:nvPicPr>
          <p:cNvPr id="26" name="ねオ枠１">
            <a:hlinkClick r:id="" action="ppaction://noaction">
              <a:snd r:embed="rId10" name="ね（アシ）１.wav"/>
            </a:hlinkClick>
            <a:hlinkHover r:id="" action="ppaction://noaction">
              <a:snd r:embed="rId10" name="ね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0277"/>
            <a:ext cx="1980000" cy="1800000"/>
          </a:xfrm>
          <a:prstGeom prst="rect">
            <a:avLst/>
          </a:prstGeom>
        </p:spPr>
      </p:pic>
      <p:pic>
        <p:nvPicPr>
          <p:cNvPr id="24" name="ぬオ枠１">
            <a:hlinkClick r:id="" action="ppaction://noaction">
              <a:snd r:embed="rId12" name="ぬ（アシ）１.wav"/>
            </a:hlinkClick>
            <a:hlinkHover r:id="" action="ppaction://noaction">
              <a:snd r:embed="rId12" name="ぬ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0277"/>
            <a:ext cx="1980000" cy="1800000"/>
          </a:xfrm>
          <a:prstGeom prst="rect">
            <a:avLst/>
          </a:prstGeom>
        </p:spPr>
      </p:pic>
      <p:pic>
        <p:nvPicPr>
          <p:cNvPr id="22" name="にオ枠１">
            <a:hlinkClick r:id="" action="ppaction://noaction">
              <a:snd r:embed="rId14" name="に（アシ）１.wav"/>
            </a:hlinkClick>
            <a:hlinkHover r:id="" action="ppaction://noaction">
              <a:snd r:embed="rId14" name="に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0277"/>
            <a:ext cx="1980000" cy="1800000"/>
          </a:xfrm>
          <a:prstGeom prst="rect">
            <a:avLst/>
          </a:prstGeom>
        </p:spPr>
      </p:pic>
      <p:pic>
        <p:nvPicPr>
          <p:cNvPr id="20" name="なオ枠１">
            <a:hlinkClick r:id="" action="ppaction://noaction">
              <a:snd r:embed="rId16" name="な（アシ）１.wav"/>
            </a:hlinkClick>
            <a:hlinkHover r:id="" action="ppaction://noaction">
              <a:snd r:embed="rId16" name="な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0277"/>
            <a:ext cx="1980000" cy="1800000"/>
          </a:xfrm>
          <a:prstGeom prst="rect">
            <a:avLst/>
          </a:prstGeom>
        </p:spPr>
      </p:pic>
      <p:sp>
        <p:nvSpPr>
          <p:cNvPr id="31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オ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79233" y="-2182"/>
            <a:ext cx="1929383" cy="9144000"/>
          </a:xfrm>
          <a:prstGeom prst="rect">
            <a:avLst/>
          </a:prstGeom>
          <a:solidFill>
            <a:srgbClr val="FFC00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オ三角形右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オ三角形左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な上枠１">
            <a:hlinkClick r:id="" action="ppaction://noaction">
              <a:snd r:embed="rId16" name="な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に上枠２">
            <a:hlinkClick r:id="" action="ppaction://noaction">
              <a:snd r:embed="rId14" name="に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ぬ上枠１">
            <a:hlinkClick r:id="" action="ppaction://noaction">
              <a:snd r:embed="rId12" name="ぬ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ね上枠１">
            <a:hlinkClick r:id="" action="ppaction://noaction">
              <a:snd r:embed="rId10" name="ね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の上枠１">
            <a:hlinkClick r:id="" action="ppaction://noaction">
              <a:snd r:embed="rId8" name="の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なにぬねの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なにぬねの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なにぬねの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なにぬねの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なにぬねの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2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オレンジ色の、箱に、ナ、に、ぬ、ね、の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オレンジ色の、箱に、ナ、に、ぬ、ね、の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-2.96296E-6 2.22222E-6 L 0.56713 -0.397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98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な、な、な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9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22222E-6 L 0.56713 -0.19688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ニ、ニ、ニ、（ななみG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22222E-6 L 0.56713 0.0034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ヌ、ヌ、ヌ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22222E-6 L 0.56713 0.20347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0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ネ、ネ、ネ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22222E-6 L 0.56713 0.40469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202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ノ、ノ、ノ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のオ枠１">
            <a:hlinkClick r:id="" action="ppaction://noaction">
              <a:snd r:embed="rId7" name="の（アシ）１.wav"/>
            </a:hlinkClick>
            <a:hlinkHover r:id="" action="ppaction://noaction">
              <a:snd r:embed="rId7" name="の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0" y="7364139"/>
            <a:ext cx="1980000" cy="1800000"/>
          </a:xfrm>
          <a:prstGeom prst="rect">
            <a:avLst/>
          </a:prstGeom>
        </p:spPr>
      </p:pic>
      <p:pic>
        <p:nvPicPr>
          <p:cNvPr id="26" name="ねオ枠１">
            <a:hlinkClick r:id="" action="ppaction://noaction">
              <a:snd r:embed="rId6" name="ね（アシ）１.wav"/>
            </a:hlinkClick>
            <a:hlinkHover r:id="" action="ppaction://noaction">
              <a:snd r:embed="rId6" name="ね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6" y="5526000"/>
            <a:ext cx="1980000" cy="1800000"/>
          </a:xfrm>
          <a:prstGeom prst="rect">
            <a:avLst/>
          </a:prstGeom>
        </p:spPr>
      </p:pic>
      <p:pic>
        <p:nvPicPr>
          <p:cNvPr id="24" name="ぬオ枠１">
            <a:hlinkClick r:id="" action="ppaction://noaction">
              <a:snd r:embed="rId5" name="ぬ（アシ）１.wav"/>
            </a:hlinkClick>
            <a:hlinkHover r:id="" action="ppaction://noaction">
              <a:snd r:embed="rId5" name="ぬ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87861"/>
            <a:ext cx="1980000" cy="1800000"/>
          </a:xfrm>
          <a:prstGeom prst="rect">
            <a:avLst/>
          </a:prstGeom>
        </p:spPr>
      </p:pic>
      <p:pic>
        <p:nvPicPr>
          <p:cNvPr id="22" name="にオ枠１">
            <a:hlinkClick r:id="" action="ppaction://noaction">
              <a:snd r:embed="rId4" name="に（アシ）１.wav"/>
            </a:hlinkClick>
            <a:hlinkHover r:id="" action="ppaction://noaction">
              <a:snd r:embed="rId4" name="に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4" y="1872000"/>
            <a:ext cx="1980000" cy="1800000"/>
          </a:xfrm>
          <a:prstGeom prst="rect">
            <a:avLst/>
          </a:prstGeom>
        </p:spPr>
      </p:pic>
      <p:pic>
        <p:nvPicPr>
          <p:cNvPr id="20" name="なオ枠１">
            <a:hlinkClick r:id="" action="ppaction://noaction">
              <a:snd r:embed="rId3" name="な（アシ）１.wav"/>
            </a:hlinkClick>
            <a:hlinkHover r:id="" action="ppaction://noaction">
              <a:snd r:embed="rId3" name="な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4" y="20139"/>
            <a:ext cx="1980000" cy="1800000"/>
          </a:xfrm>
          <a:prstGeom prst="rect">
            <a:avLst/>
          </a:prstGeom>
        </p:spPr>
      </p:pic>
      <p:sp>
        <p:nvSpPr>
          <p:cNvPr id="31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オ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79233" y="0"/>
            <a:ext cx="1929383" cy="9144000"/>
          </a:xfrm>
          <a:prstGeom prst="rect">
            <a:avLst/>
          </a:prstGeom>
          <a:solidFill>
            <a:srgbClr val="FFC00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オ三角形右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オ三角形左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な上枠１">
            <a:hlinkClick r:id="" action="ppaction://noaction">
              <a:snd r:embed="rId3" name="な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に上枠２">
            <a:hlinkClick r:id="" action="ppaction://noaction">
              <a:snd r:embed="rId4" name="に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ぬ上枠１">
            <a:hlinkClick r:id="" action="ppaction://noaction">
              <a:snd r:embed="rId5" name="ぬ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ね上枠１">
            <a:hlinkClick r:id="" action="ppaction://noaction">
              <a:snd r:embed="rId6" name="ね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の上枠１">
            <a:hlinkClick r:id="" action="ppaction://noaction">
              <a:snd r:embed="rId7" name="の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なにぬねの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なにぬねの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なにぬねの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なにぬねの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なにぬねの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56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オレンジ色の、箱に、ナ、に、ぬ、ね、の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オレンジ色の、箱に、ナ、に、ぬ、ね、の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3.33333E-6 -4.44444E-6 L -0.00162 0.4010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" y="19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な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E-6 L -0.00162 0.1986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" y="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に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ぬ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2.22222E-6 L -0.00254 -0.20104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ね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5.55556E-7 L -0.00416 -0.40208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0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の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-3.33333E-6 -4.44444E-6 L 0.56389 0.00313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な、な、な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9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E-6 L 0.56389 0.00087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ニ、ニ、ニ、（ななみG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88889E-6 L 0.56713 0.00347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ヌ、ヌ、ヌ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2.22222E-6 L 0.56204 0.00243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2" y="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ネ、ネ、ネ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5.55556E-7 L 0.5588 0.00243 " pathEditMode="relative" rAng="0" ptsTypes="AA">
                                      <p:cBhvr>
                                        <p:cTn id="9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40" y="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ノ、ノ、ノ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2AEE7D-F7BD-0A15-4A11-60BD96A80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C347D858-F97E-E46C-0A0A-C56BD71D986E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のオ枠１">
            <a:hlinkClick r:id="" action="ppaction://noaction">
              <a:snd r:embed="rId7" name="の（アシ）１.wav"/>
            </a:hlinkClick>
            <a:hlinkHover r:id="" action="ppaction://noaction">
              <a:snd r:embed="rId7" name="の（アシ）１.wav"/>
            </a:hlinkHover>
            <a:extLst>
              <a:ext uri="{FF2B5EF4-FFF2-40B4-BE49-F238E27FC236}">
                <a16:creationId xmlns:a16="http://schemas.microsoft.com/office/drawing/2014/main" id="{1B05E1F5-5AA9-380E-4390-47B856150A94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10" y="7364139"/>
            <a:ext cx="1980000" cy="1800000"/>
          </a:xfrm>
          <a:prstGeom prst="rect">
            <a:avLst/>
          </a:prstGeom>
        </p:spPr>
      </p:pic>
      <p:pic>
        <p:nvPicPr>
          <p:cNvPr id="26" name="ねオ枠１">
            <a:hlinkClick r:id="" action="ppaction://noaction">
              <a:snd r:embed="rId6" name="ね（アシ）１.wav"/>
            </a:hlinkClick>
            <a:hlinkHover r:id="" action="ppaction://noaction">
              <a:snd r:embed="rId6" name="ね（アシ）１.wav"/>
            </a:hlinkHover>
            <a:extLst>
              <a:ext uri="{FF2B5EF4-FFF2-40B4-BE49-F238E27FC236}">
                <a16:creationId xmlns:a16="http://schemas.microsoft.com/office/drawing/2014/main" id="{162E2968-5130-44C5-5ABE-114F69A06D3E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6" y="5526000"/>
            <a:ext cx="1980000" cy="1800000"/>
          </a:xfrm>
          <a:prstGeom prst="rect">
            <a:avLst/>
          </a:prstGeom>
        </p:spPr>
      </p:pic>
      <p:pic>
        <p:nvPicPr>
          <p:cNvPr id="24" name="ぬオ枠１">
            <a:hlinkClick r:id="" action="ppaction://noaction">
              <a:snd r:embed="rId5" name="ぬ（アシ）１.wav"/>
            </a:hlinkClick>
            <a:hlinkHover r:id="" action="ppaction://noaction">
              <a:snd r:embed="rId5" name="ぬ（アシ）１.wav"/>
            </a:hlinkHover>
            <a:extLst>
              <a:ext uri="{FF2B5EF4-FFF2-40B4-BE49-F238E27FC236}">
                <a16:creationId xmlns:a16="http://schemas.microsoft.com/office/drawing/2014/main" id="{65C30613-7042-1869-992E-B118A165310C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87861"/>
            <a:ext cx="1980000" cy="1800000"/>
          </a:xfrm>
          <a:prstGeom prst="rect">
            <a:avLst/>
          </a:prstGeom>
        </p:spPr>
      </p:pic>
      <p:pic>
        <p:nvPicPr>
          <p:cNvPr id="22" name="にオ枠１">
            <a:hlinkClick r:id="" action="ppaction://noaction">
              <a:snd r:embed="rId4" name="に（アシ）１.wav"/>
            </a:hlinkClick>
            <a:hlinkHover r:id="" action="ppaction://noaction">
              <a:snd r:embed="rId4" name="に（アシ）１.wav"/>
            </a:hlinkHover>
            <a:extLst>
              <a:ext uri="{FF2B5EF4-FFF2-40B4-BE49-F238E27FC236}">
                <a16:creationId xmlns:a16="http://schemas.microsoft.com/office/drawing/2014/main" id="{EF22E73D-03D6-E258-B4B9-D89CDC1F2AD9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4" y="1872000"/>
            <a:ext cx="1980000" cy="1800000"/>
          </a:xfrm>
          <a:prstGeom prst="rect">
            <a:avLst/>
          </a:prstGeom>
        </p:spPr>
      </p:pic>
      <p:pic>
        <p:nvPicPr>
          <p:cNvPr id="20" name="なオ枠１">
            <a:hlinkClick r:id="" action="ppaction://noaction">
              <a:snd r:embed="rId3" name="な（アシ）１.wav"/>
            </a:hlinkClick>
            <a:hlinkHover r:id="" action="ppaction://noaction">
              <a:snd r:embed="rId3" name="な（アシ）１.wav"/>
            </a:hlinkHover>
            <a:extLst>
              <a:ext uri="{FF2B5EF4-FFF2-40B4-BE49-F238E27FC236}">
                <a16:creationId xmlns:a16="http://schemas.microsoft.com/office/drawing/2014/main" id="{25B57A23-52BC-0D8C-8397-415263A1CD17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4" y="20139"/>
            <a:ext cx="1980000" cy="1800000"/>
          </a:xfrm>
          <a:prstGeom prst="rect">
            <a:avLst/>
          </a:prstGeom>
        </p:spPr>
      </p:pic>
      <p:sp>
        <p:nvSpPr>
          <p:cNvPr id="31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E4E9220F-2858-11F3-EE97-1F8CCA884A76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4AF25BAB-8050-DD3A-0665-0EB67BB7B735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59D6442D-42C5-0011-5347-743B8B4AD39C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オ長方形２">
            <a:extLst>
              <a:ext uri="{FF2B5EF4-FFF2-40B4-BE49-F238E27FC236}">
                <a16:creationId xmlns:a16="http://schemas.microsoft.com/office/drawing/2014/main" id="{6F86803C-B46B-160B-F184-7C8A266BE9DC}"/>
              </a:ext>
            </a:extLst>
          </p:cNvPr>
          <p:cNvSpPr/>
          <p:nvPr/>
        </p:nvSpPr>
        <p:spPr>
          <a:xfrm>
            <a:off x="3879233" y="0"/>
            <a:ext cx="1929383" cy="9144000"/>
          </a:xfrm>
          <a:prstGeom prst="rect">
            <a:avLst/>
          </a:prstGeom>
          <a:solidFill>
            <a:srgbClr val="FFC00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オ長方形２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9B8ADEA1-033F-EFFC-9EEF-6D86CBA99778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C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オ三角形右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780B715B-50D1-EC2D-4D15-ED4D7FBD2499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オ三角形左">
            <a:hlinkClick r:id="" action="ppaction://noaction">
              <a:snd r:embed="rId18" name="オレンジ色の箱（アナA)１.wav"/>
            </a:hlinkClick>
            <a:extLst>
              <a:ext uri="{FF2B5EF4-FFF2-40B4-BE49-F238E27FC236}">
                <a16:creationId xmlns:a16="http://schemas.microsoft.com/office/drawing/2014/main" id="{921E0B31-C3B1-912C-C560-AA62A1A99978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な上枠１">
            <a:hlinkClick r:id="" action="ppaction://noaction">
              <a:snd r:embed="rId3" name="な（アシ）１.wav"/>
            </a:hlinkClick>
            <a:extLst>
              <a:ext uri="{FF2B5EF4-FFF2-40B4-BE49-F238E27FC236}">
                <a16:creationId xmlns:a16="http://schemas.microsoft.com/office/drawing/2014/main" id="{847D15C3-CA6F-F394-6BFB-D6693455561E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に上枠２">
            <a:hlinkClick r:id="" action="ppaction://noaction">
              <a:snd r:embed="rId4" name="に（アシ）１.wav"/>
            </a:hlinkClick>
            <a:extLst>
              <a:ext uri="{FF2B5EF4-FFF2-40B4-BE49-F238E27FC236}">
                <a16:creationId xmlns:a16="http://schemas.microsoft.com/office/drawing/2014/main" id="{C1F48588-F094-237C-047E-3D4DA023CA56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ぬ上枠１">
            <a:hlinkClick r:id="" action="ppaction://noaction">
              <a:snd r:embed="rId5" name="ぬ（アシ）１.wav"/>
            </a:hlinkClick>
            <a:extLst>
              <a:ext uri="{FF2B5EF4-FFF2-40B4-BE49-F238E27FC236}">
                <a16:creationId xmlns:a16="http://schemas.microsoft.com/office/drawing/2014/main" id="{FD903EC8-71F4-AD82-9C0D-52D6927A9306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ね上枠１">
            <a:hlinkClick r:id="" action="ppaction://noaction">
              <a:snd r:embed="rId6" name="ね（アシ）１.wav"/>
            </a:hlinkClick>
            <a:extLst>
              <a:ext uri="{FF2B5EF4-FFF2-40B4-BE49-F238E27FC236}">
                <a16:creationId xmlns:a16="http://schemas.microsoft.com/office/drawing/2014/main" id="{6A9964D6-04BE-34F8-C4E0-1C7F8F78B713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の上枠１">
            <a:hlinkClick r:id="" action="ppaction://noaction">
              <a:snd r:embed="rId7" name="の（アシ）１.wav"/>
            </a:hlinkClick>
            <a:extLst>
              <a:ext uri="{FF2B5EF4-FFF2-40B4-BE49-F238E27FC236}">
                <a16:creationId xmlns:a16="http://schemas.microsoft.com/office/drawing/2014/main" id="{4D99D263-0208-189D-A538-D7369430F3D0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なにぬねの上枠１">
            <a:extLst>
              <a:ext uri="{FF2B5EF4-FFF2-40B4-BE49-F238E27FC236}">
                <a16:creationId xmlns:a16="http://schemas.microsoft.com/office/drawing/2014/main" id="{CEB30A3F-23EE-5A95-E765-FB209578C31D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なにぬねの上枠２">
            <a:extLst>
              <a:ext uri="{FF2B5EF4-FFF2-40B4-BE49-F238E27FC236}">
                <a16:creationId xmlns:a16="http://schemas.microsoft.com/office/drawing/2014/main" id="{BEF7FF07-99AF-4028-58D2-5F4E6AF44AB1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なにぬねの上枠３">
            <a:extLst>
              <a:ext uri="{FF2B5EF4-FFF2-40B4-BE49-F238E27FC236}">
                <a16:creationId xmlns:a16="http://schemas.microsoft.com/office/drawing/2014/main" id="{D84470AD-34A0-3F20-C7FB-4788682010EC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なにぬねの上枠４">
            <a:extLst>
              <a:ext uri="{FF2B5EF4-FFF2-40B4-BE49-F238E27FC236}">
                <a16:creationId xmlns:a16="http://schemas.microsoft.com/office/drawing/2014/main" id="{7ECC388C-7A71-DDFA-31D8-5469BE3D8E3D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なにぬねの上枠５">
            <a:extLst>
              <a:ext uri="{FF2B5EF4-FFF2-40B4-BE49-F238E27FC236}">
                <a16:creationId xmlns:a16="http://schemas.microsoft.com/office/drawing/2014/main" id="{AE1E9B33-E6F0-0735-9C8B-5E434CF3C79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AFD46CA0-5022-5E5E-FAE1-19E2C41BE03D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06CB2567-9B90-8C44-0972-E0D598602C2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B82ABCAE-F14C-598E-EC67-DE988CD9DC09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8EC44BF0-F469-3E2A-0599-2FC500E3AD77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F6515D2F-EA64-B1B2-B473-DD4A14434F1D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3BC0E549-B848-CD58-5182-392B4CE78B62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45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オレンジ色の、箱に、ナ、に、ぬ、ね、の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オレンジ色の、箱に、ナ、に、ぬ、ね、の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3.33333E-6 -4.44444E-6 L -0.00162 0.4010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" y="19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な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E-6 L -0.00162 0.1986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" y="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に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ぬ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2.22222E-6 L -0.00254 -0.20104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-1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ね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5.55556E-7 L -0.00416 -0.40208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0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の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56389 0.0031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な、な、な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E-6 L 0.56389 0.00087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ニ、ニ、ニ、（ななみG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88889E-6 L 0.56713 0.00347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ヌ、ヌ、ヌ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2.22222E-6 L 0.56204 0.0024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2" y="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ネ、ネ、ネ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5.55556E-7 L 0.5588 0.00243 " pathEditMode="relative" rAng="0" ptsTypes="AA">
                                      <p:cBhvr>
                                        <p:cTn id="13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40" y="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ノ、ノ、ノ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B75A69-9F5A-8788-129E-3FB724A0C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CD87E7B-6FB8-661C-AB6E-94C0FBD8DE1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28455"/>
            <a:ext cx="620378" cy="408709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7850AC5-0BA3-19BE-A370-71A76C1D5F5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069" y="2528455"/>
            <a:ext cx="620378" cy="408709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A38652E-5E72-5513-45AD-2C9A3ECF1B0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138" y="2528455"/>
            <a:ext cx="620378" cy="408709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53556F9-792B-139C-A330-E3859136DE6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07" y="2528455"/>
            <a:ext cx="620378" cy="408709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948CC49-2074-9F45-DDCB-61550A9BDEA0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2276" y="2528455"/>
            <a:ext cx="620378" cy="408709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5694C3B-BC37-AB88-CFAE-656B22A8A57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5345" y="2528455"/>
            <a:ext cx="620378" cy="408709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8B870FE2-876D-4E30-BE3B-39A64FC20834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8414" y="2528455"/>
            <a:ext cx="620378" cy="408709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640138A3-CE22-6D30-AE32-4E0B33D14793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483" y="2528455"/>
            <a:ext cx="620378" cy="408709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BC485B3-EFFF-7882-0FB6-0DC81EE93E33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4552" y="2528455"/>
            <a:ext cx="620378" cy="408709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4177A06A-DF6C-1441-5167-E22788BFEB4B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7622" y="2528455"/>
            <a:ext cx="620378" cy="408709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391FB9F-2131-0ACA-5A0D-920BE640D840}"/>
              </a:ext>
            </a:extLst>
          </p:cNvPr>
          <p:cNvSpPr/>
          <p:nvPr/>
        </p:nvSpPr>
        <p:spPr>
          <a:xfrm>
            <a:off x="-178130" y="2398816"/>
            <a:ext cx="7172696" cy="439387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5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>
        <p:sndAc>
          <p:stSnd>
            <p:snd r:embed="rId2" name="あかさたなはまやらわ（ななみG）１.wav"/>
          </p:stSnd>
        </p:sndAc>
      </p:transition>
    </mc:Choice>
    <mc:Fallback xmlns="">
      <p:transition spd="slow" advClick="0" advTm="12000">
        <p:sndAc>
          <p:stSnd>
            <p:snd r:embed="rId13" name="あかさたなはまやらわ（ななみG）１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C2A971-4CFB-4B9A-0C6D-1068A5BEF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hlinkClick r:id="" action="ppaction://noaction">
              <a:snd r:embed="rId2" name="あかさたな（ロボ）１.wav"/>
            </a:hlinkClick>
            <a:extLst>
              <a:ext uri="{FF2B5EF4-FFF2-40B4-BE49-F238E27FC236}">
                <a16:creationId xmlns:a16="http://schemas.microsoft.com/office/drawing/2014/main" id="{E034535D-6496-7C73-D9B7-151D58902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r="1351"/>
          <a:stretch/>
        </p:blipFill>
        <p:spPr>
          <a:xfrm>
            <a:off x="72406" y="1143000"/>
            <a:ext cx="3224008" cy="3456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図 4">
            <a:hlinkClick r:id="" action="ppaction://noaction">
              <a:snd r:embed="rId4" name="ハマヤラワ（ロボ）１.wav"/>
            </a:hlinkClick>
            <a:extLst>
              <a:ext uri="{FF2B5EF4-FFF2-40B4-BE49-F238E27FC236}">
                <a16:creationId xmlns:a16="http://schemas.microsoft.com/office/drawing/2014/main" id="{0DE44B20-3477-B601-466C-625BD8AF4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" r="1185"/>
          <a:stretch/>
        </p:blipFill>
        <p:spPr>
          <a:xfrm>
            <a:off x="3496040" y="4572000"/>
            <a:ext cx="3205024" cy="345600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778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4F6E66-FCAD-6911-05C9-2BE6A3AB8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グレー箱" descr="図形, 四角形&#10;&#10;自動的に生成された説明">
            <a:hlinkClick r:id="" action="ppaction://noaction">
              <a:snd r:embed="rId3" name="箱（かほ）１.wav"/>
            </a:hlinkClick>
            <a:extLst>
              <a:ext uri="{FF2B5EF4-FFF2-40B4-BE49-F238E27FC236}">
                <a16:creationId xmlns:a16="http://schemas.microsoft.com/office/drawing/2014/main" id="{AEA648C0-C471-6A8B-141D-B83079E9D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0"/>
            <a:ext cx="6858000" cy="5060422"/>
          </a:xfrm>
          <a:prstGeom prst="rect">
            <a:avLst/>
          </a:prstGeom>
        </p:spPr>
      </p:pic>
      <p:pic>
        <p:nvPicPr>
          <p:cNvPr id="11" name="はまやらわ" descr="座る, 写真, モニター, 記号 が含まれている画像&#10;&#10;AI によって生成されたコンテンツは間違っている可能性があります。">
            <a:hlinkClick r:id="" action="ppaction://hlinkshowjump?jump=nextslide">
              <a:snd r:embed="rId5" name="ハマヤラワ（ロボ）１.wav"/>
            </a:hlinkClick>
            <a:hlinkHover r:id="" action="ppaction://noaction">
              <a:snd r:embed="rId5" name="ハマヤラワ（ロボ）１.wav"/>
            </a:hlinkHover>
            <a:extLst>
              <a:ext uri="{FF2B5EF4-FFF2-40B4-BE49-F238E27FC236}">
                <a16:creationId xmlns:a16="http://schemas.microsoft.com/office/drawing/2014/main" id="{28073232-06F6-F6ED-A184-AA4E946E0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" y="4356059"/>
            <a:ext cx="6650246" cy="147690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FF304E0-0AC9-4761-B9FD-E838003FC8F7}"/>
              </a:ext>
            </a:extLst>
          </p:cNvPr>
          <p:cNvSpPr/>
          <p:nvPr/>
        </p:nvSpPr>
        <p:spPr>
          <a:xfrm>
            <a:off x="-214424" y="1776046"/>
            <a:ext cx="7286846" cy="559190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kumimoji="1" lang="ja-JP" altLang="en-US" sz="135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848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ハマヤラワ（ロボ）１.wav"/>
          </p:stSnd>
        </p:sndAc>
      </p:transition>
    </mc:Choice>
    <mc:Fallback xmlns="">
      <p:transition advClick="0">
        <p:sndAc>
          <p:stSnd>
            <p:snd r:embed="rId7" name="ハマヤラワ（ロボ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194FC-B248-96CF-3FD8-14048A3BE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箱" descr="図形, 四角形&#10;&#10;自動的に生成された説明">
            <a:hlinkClick r:id="" action="ppaction://noaction">
              <a:snd r:embed="rId3" name="箱（かほ）１.wav"/>
            </a:hlinkClick>
            <a:extLst>
              <a:ext uri="{FF2B5EF4-FFF2-40B4-BE49-F238E27FC236}">
                <a16:creationId xmlns:a16="http://schemas.microsoft.com/office/drawing/2014/main" id="{DC1913F3-A456-77C3-A66E-9380D9D73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91" y="1454545"/>
            <a:ext cx="2634109" cy="5484822"/>
          </a:xfrm>
          <a:prstGeom prst="rect">
            <a:avLst/>
          </a:prstGeom>
        </p:spPr>
      </p:pic>
      <p:pic>
        <p:nvPicPr>
          <p:cNvPr id="16" name="!!なにぬねの">
            <a:hlinkClick r:id="" action="ppaction://noaction">
              <a:snd r:embed="rId5" name="な、に、ぬ、ね、の（アシ）１.wav"/>
            </a:hlinkClick>
            <a:extLst>
              <a:ext uri="{FF2B5EF4-FFF2-40B4-BE49-F238E27FC236}">
                <a16:creationId xmlns:a16="http://schemas.microsoft.com/office/drawing/2014/main" id="{2129258F-70AD-C36A-0BD5-61902C42132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9328" y="1881136"/>
            <a:ext cx="734613" cy="4794995"/>
          </a:xfrm>
          <a:prstGeom prst="rect">
            <a:avLst/>
          </a:prstGeom>
        </p:spPr>
      </p:pic>
      <p:pic>
        <p:nvPicPr>
          <p:cNvPr id="15" name="!!たちつてと">
            <a:hlinkClick r:id="" action="ppaction://noaction">
              <a:snd r:embed="rId7" name="た、ち、つ、て、と（アシ）１.wav"/>
            </a:hlinkClick>
            <a:extLst>
              <a:ext uri="{FF2B5EF4-FFF2-40B4-BE49-F238E27FC236}">
                <a16:creationId xmlns:a16="http://schemas.microsoft.com/office/drawing/2014/main" id="{E106DB3C-BC63-70CD-5983-A21FD3DE2E36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2602" y="1881136"/>
            <a:ext cx="734613" cy="4794995"/>
          </a:xfrm>
          <a:prstGeom prst="rect">
            <a:avLst/>
          </a:prstGeom>
        </p:spPr>
      </p:pic>
      <p:pic>
        <p:nvPicPr>
          <p:cNvPr id="14" name="!!さしすせそ">
            <a:hlinkClick r:id="" action="ppaction://noaction">
              <a:snd r:embed="rId9" name="さ、し、す、せ、そ（アシ）１.wav"/>
            </a:hlinkClick>
            <a:extLst>
              <a:ext uri="{FF2B5EF4-FFF2-40B4-BE49-F238E27FC236}">
                <a16:creationId xmlns:a16="http://schemas.microsoft.com/office/drawing/2014/main" id="{37DC34D3-92BA-8ADA-7C97-91756208E336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9248" y="1870363"/>
            <a:ext cx="734613" cy="4794995"/>
          </a:xfrm>
          <a:prstGeom prst="rect">
            <a:avLst/>
          </a:prstGeom>
        </p:spPr>
      </p:pic>
      <p:pic>
        <p:nvPicPr>
          <p:cNvPr id="13" name="!!かきくけこ">
            <a:hlinkClick r:id="" action="ppaction://noaction">
              <a:snd r:embed="rId11" name="か、き、く、け、こ（アシ）１.wav"/>
            </a:hlinkClick>
            <a:extLst>
              <a:ext uri="{FF2B5EF4-FFF2-40B4-BE49-F238E27FC236}">
                <a16:creationId xmlns:a16="http://schemas.microsoft.com/office/drawing/2014/main" id="{D6DE36F3-9B93-FFC3-6B33-8568F7A3D62A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893" y="1870363"/>
            <a:ext cx="734613" cy="4794995"/>
          </a:xfrm>
          <a:prstGeom prst="rect">
            <a:avLst/>
          </a:prstGeom>
        </p:spPr>
      </p:pic>
      <p:pic>
        <p:nvPicPr>
          <p:cNvPr id="12" name="!!あいうえお">
            <a:hlinkClick r:id="" action="ppaction://noaction">
              <a:snd r:embed="rId13" name="あ、い、う、え、お（アシ）１.wav"/>
            </a:hlinkClick>
            <a:extLst>
              <a:ext uri="{FF2B5EF4-FFF2-40B4-BE49-F238E27FC236}">
                <a16:creationId xmlns:a16="http://schemas.microsoft.com/office/drawing/2014/main" id="{47169714-8E7A-9210-4382-3C417311F77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81136"/>
            <a:ext cx="734613" cy="4794995"/>
          </a:xfrm>
          <a:prstGeom prst="rect">
            <a:avLst/>
          </a:prstGeom>
        </p:spPr>
      </p:pic>
      <p:sp>
        <p:nvSpPr>
          <p:cNvPr id="2" name="透明上枠 1">
            <a:extLst>
              <a:ext uri="{FF2B5EF4-FFF2-40B4-BE49-F238E27FC236}">
                <a16:creationId xmlns:a16="http://schemas.microsoft.com/office/drawing/2014/main" id="{20C7A4EB-27F4-101D-4809-81157C251438}"/>
              </a:ext>
            </a:extLst>
          </p:cNvPr>
          <p:cNvSpPr/>
          <p:nvPr/>
        </p:nvSpPr>
        <p:spPr>
          <a:xfrm>
            <a:off x="-380010" y="1270660"/>
            <a:ext cx="4603901" cy="5842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透明上枠２">
            <a:extLst>
              <a:ext uri="{FF2B5EF4-FFF2-40B4-BE49-F238E27FC236}">
                <a16:creationId xmlns:a16="http://schemas.microsoft.com/office/drawing/2014/main" id="{CB598455-28EC-D85C-13E2-AAF8F2099851}"/>
              </a:ext>
            </a:extLst>
          </p:cNvPr>
          <p:cNvSpPr/>
          <p:nvPr/>
        </p:nvSpPr>
        <p:spPr>
          <a:xfrm>
            <a:off x="1689248" y="887876"/>
            <a:ext cx="2534643" cy="74558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透明上枠３">
            <a:extLst>
              <a:ext uri="{FF2B5EF4-FFF2-40B4-BE49-F238E27FC236}">
                <a16:creationId xmlns:a16="http://schemas.microsoft.com/office/drawing/2014/main" id="{C25726FC-50A2-A33A-E38C-2CD0C834C214}"/>
              </a:ext>
            </a:extLst>
          </p:cNvPr>
          <p:cNvSpPr/>
          <p:nvPr/>
        </p:nvSpPr>
        <p:spPr>
          <a:xfrm>
            <a:off x="2475656" y="788675"/>
            <a:ext cx="1748235" cy="74558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透明上枠４">
            <a:extLst>
              <a:ext uri="{FF2B5EF4-FFF2-40B4-BE49-F238E27FC236}">
                <a16:creationId xmlns:a16="http://schemas.microsoft.com/office/drawing/2014/main" id="{F3D92B5F-91EB-B00E-B2B4-806FF85727F5}"/>
              </a:ext>
            </a:extLst>
          </p:cNvPr>
          <p:cNvSpPr/>
          <p:nvPr/>
        </p:nvSpPr>
        <p:spPr>
          <a:xfrm>
            <a:off x="3344161" y="739076"/>
            <a:ext cx="879730" cy="74558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" name="透明行上枠あ">
            <a:extLst>
              <a:ext uri="{FF2B5EF4-FFF2-40B4-BE49-F238E27FC236}">
                <a16:creationId xmlns:a16="http://schemas.microsoft.com/office/drawing/2014/main" id="{A6FADD31-D50D-8DEC-C45D-123F7697F762}"/>
              </a:ext>
            </a:extLst>
          </p:cNvPr>
          <p:cNvSpPr/>
          <p:nvPr/>
        </p:nvSpPr>
        <p:spPr>
          <a:xfrm>
            <a:off x="-110782" y="1769422"/>
            <a:ext cx="845395" cy="50826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" name="透明行上枠か">
            <a:extLst>
              <a:ext uri="{FF2B5EF4-FFF2-40B4-BE49-F238E27FC236}">
                <a16:creationId xmlns:a16="http://schemas.microsoft.com/office/drawing/2014/main" id="{DDB59FD0-C464-0226-8ECE-18DBD771F027}"/>
              </a:ext>
            </a:extLst>
          </p:cNvPr>
          <p:cNvSpPr/>
          <p:nvPr/>
        </p:nvSpPr>
        <p:spPr>
          <a:xfrm>
            <a:off x="773836" y="1726540"/>
            <a:ext cx="845395" cy="50826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7" name="透明上枠６">
            <a:extLst>
              <a:ext uri="{FF2B5EF4-FFF2-40B4-BE49-F238E27FC236}">
                <a16:creationId xmlns:a16="http://schemas.microsoft.com/office/drawing/2014/main" id="{6031CE94-8E2A-FA91-A60E-38B31C641283}"/>
              </a:ext>
            </a:extLst>
          </p:cNvPr>
          <p:cNvSpPr/>
          <p:nvPr/>
        </p:nvSpPr>
        <p:spPr>
          <a:xfrm>
            <a:off x="832823" y="788676"/>
            <a:ext cx="3391068" cy="74558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7" name="透明行上枠さ">
            <a:extLst>
              <a:ext uri="{FF2B5EF4-FFF2-40B4-BE49-F238E27FC236}">
                <a16:creationId xmlns:a16="http://schemas.microsoft.com/office/drawing/2014/main" id="{E13D9A70-D383-A39C-6503-8691763D599B}"/>
              </a:ext>
            </a:extLst>
          </p:cNvPr>
          <p:cNvSpPr/>
          <p:nvPr/>
        </p:nvSpPr>
        <p:spPr>
          <a:xfrm>
            <a:off x="1625100" y="1726539"/>
            <a:ext cx="845395" cy="50826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8" name="透明行上枠た">
            <a:extLst>
              <a:ext uri="{FF2B5EF4-FFF2-40B4-BE49-F238E27FC236}">
                <a16:creationId xmlns:a16="http://schemas.microsoft.com/office/drawing/2014/main" id="{E8950783-1BDA-B656-8D28-A79AD61BC564}"/>
              </a:ext>
            </a:extLst>
          </p:cNvPr>
          <p:cNvSpPr/>
          <p:nvPr/>
        </p:nvSpPr>
        <p:spPr>
          <a:xfrm>
            <a:off x="2481525" y="1737313"/>
            <a:ext cx="845395" cy="50826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9" name="透明行上枠な">
            <a:extLst>
              <a:ext uri="{FF2B5EF4-FFF2-40B4-BE49-F238E27FC236}">
                <a16:creationId xmlns:a16="http://schemas.microsoft.com/office/drawing/2014/main" id="{3E543541-E4E9-DE84-05A6-9A50567FB8E4}"/>
              </a:ext>
            </a:extLst>
          </p:cNvPr>
          <p:cNvSpPr/>
          <p:nvPr/>
        </p:nvSpPr>
        <p:spPr>
          <a:xfrm>
            <a:off x="3335265" y="1786913"/>
            <a:ext cx="845395" cy="50826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透明上枠５">
            <a:hlinkClick r:id="" action="ppaction://hlinkshowjump?jump=nextslide"/>
            <a:hlinkHover r:id="" action="ppaction://noaction">
              <a:snd r:embed="rId2" name="あかさたな（ロボ）１.wav"/>
            </a:hlinkHover>
            <a:extLst>
              <a:ext uri="{FF2B5EF4-FFF2-40B4-BE49-F238E27FC236}">
                <a16:creationId xmlns:a16="http://schemas.microsoft.com/office/drawing/2014/main" id="{3CE998AD-FDF8-7803-6C96-0AB46279F682}"/>
              </a:ext>
            </a:extLst>
          </p:cNvPr>
          <p:cNvSpPr/>
          <p:nvPr/>
        </p:nvSpPr>
        <p:spPr>
          <a:xfrm>
            <a:off x="-1354016" y="838277"/>
            <a:ext cx="5577907" cy="685117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7074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あかさたな（ロボ）１.wav"/>
          </p:stSnd>
        </p:sndAc>
      </p:transition>
    </mc:Choice>
    <mc:Fallback xmlns="">
      <p:transition spd="slow" advClick="0">
        <p:fade/>
        <p:sndAc>
          <p:stSnd>
            <p:snd r:embed="rId15" name="あかさたな（ロボ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0" grpId="0" animBg="1"/>
      <p:bldP spid="11" grpId="0" animBg="1"/>
      <p:bldP spid="7" grpId="0" animBg="1"/>
      <p:bldP spid="7" grpId="1" animBg="1"/>
      <p:bldP spid="17" grpId="0" animBg="1"/>
      <p:bldP spid="18" grpId="0" animBg="1"/>
      <p:bldP spid="19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9B6DA8-0D0E-480F-F7F2-F5BB0BDA4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箱" descr="図形, 四角形&#10;&#10;自動的に生成された説明">
            <a:hlinkClick r:id="" action="ppaction://noaction">
              <a:snd r:embed="rId3" name="箱（かほ）１.wav"/>
            </a:hlinkClick>
            <a:extLst>
              <a:ext uri="{FF2B5EF4-FFF2-40B4-BE49-F238E27FC236}">
                <a16:creationId xmlns:a16="http://schemas.microsoft.com/office/drawing/2014/main" id="{2A88EB7C-5EE2-D8A7-C1BA-C56BDB478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0" y="1504963"/>
            <a:ext cx="2634109" cy="5484822"/>
          </a:xfrm>
          <a:prstGeom prst="rect">
            <a:avLst/>
          </a:prstGeom>
        </p:spPr>
      </p:pic>
      <p:pic>
        <p:nvPicPr>
          <p:cNvPr id="16" name="わをんっー">
            <a:hlinkClick r:id="" action="ppaction://noaction">
              <a:snd r:embed="rId5" name="わ、を、ん、小さい、ツ、チョーオン（アシ）１.wav"/>
            </a:hlinkClick>
            <a:extLst>
              <a:ext uri="{FF2B5EF4-FFF2-40B4-BE49-F238E27FC236}">
                <a16:creationId xmlns:a16="http://schemas.microsoft.com/office/drawing/2014/main" id="{FDC22770-B7D9-8C33-95F3-4E0C828A0B6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8777" y="1936521"/>
            <a:ext cx="734613" cy="4788000"/>
          </a:xfrm>
          <a:prstGeom prst="rect">
            <a:avLst/>
          </a:prstGeom>
        </p:spPr>
      </p:pic>
      <p:pic>
        <p:nvPicPr>
          <p:cNvPr id="15" name="らりるれろ">
            <a:hlinkClick r:id="" action="ppaction://noaction">
              <a:snd r:embed="rId7" name="ら、り、る、れ、ろ（アシ）１.wav"/>
            </a:hlinkClick>
            <a:extLst>
              <a:ext uri="{FF2B5EF4-FFF2-40B4-BE49-F238E27FC236}">
                <a16:creationId xmlns:a16="http://schemas.microsoft.com/office/drawing/2014/main" id="{0E7B249A-9E30-36C5-AAF0-F1FABC2BAA4F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445" y="1936521"/>
            <a:ext cx="734613" cy="4788000"/>
          </a:xfrm>
          <a:prstGeom prst="rect">
            <a:avLst/>
          </a:prstGeom>
        </p:spPr>
      </p:pic>
      <p:pic>
        <p:nvPicPr>
          <p:cNvPr id="14" name="やゆよ">
            <a:hlinkClick r:id="" action="ppaction://noaction">
              <a:snd r:embed="rId9" name="や、ゆ、よ（アシ）１.wav"/>
            </a:hlinkClick>
            <a:extLst>
              <a:ext uri="{FF2B5EF4-FFF2-40B4-BE49-F238E27FC236}">
                <a16:creationId xmlns:a16="http://schemas.microsoft.com/office/drawing/2014/main" id="{65E9D29C-CC31-F978-79F0-40E0608A0D5C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4113" y="1936521"/>
            <a:ext cx="734613" cy="4788000"/>
          </a:xfrm>
          <a:prstGeom prst="rect">
            <a:avLst/>
          </a:prstGeom>
        </p:spPr>
      </p:pic>
      <p:pic>
        <p:nvPicPr>
          <p:cNvPr id="13" name="まみむめも">
            <a:hlinkClick r:id="" action="ppaction://noaction">
              <a:snd r:embed="rId11" name="ま、み、む、め、も（アシ）１.wav"/>
            </a:hlinkClick>
            <a:extLst>
              <a:ext uri="{FF2B5EF4-FFF2-40B4-BE49-F238E27FC236}">
                <a16:creationId xmlns:a16="http://schemas.microsoft.com/office/drawing/2014/main" id="{CB789E2B-9F2D-1AE3-AD74-450E74930DC2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6781" y="1936521"/>
            <a:ext cx="734613" cy="4788000"/>
          </a:xfrm>
          <a:prstGeom prst="rect">
            <a:avLst/>
          </a:prstGeom>
        </p:spPr>
      </p:pic>
      <p:pic>
        <p:nvPicPr>
          <p:cNvPr id="12" name="はひふへほ">
            <a:hlinkClick r:id="" action="ppaction://noaction">
              <a:snd r:embed="rId13" name="ハ、ヒ、フ、ヘ、ホ（アシ）１.wav"/>
            </a:hlinkClick>
            <a:extLst>
              <a:ext uri="{FF2B5EF4-FFF2-40B4-BE49-F238E27FC236}">
                <a16:creationId xmlns:a16="http://schemas.microsoft.com/office/drawing/2014/main" id="{F4CBAB87-E76F-A86C-7500-8A67879F91FE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9449" y="1936521"/>
            <a:ext cx="734613" cy="4788000"/>
          </a:xfrm>
          <a:prstGeom prst="rect">
            <a:avLst/>
          </a:prstGeom>
        </p:spPr>
      </p:pic>
      <p:sp>
        <p:nvSpPr>
          <p:cNvPr id="2" name="透明上枠 1">
            <a:extLst>
              <a:ext uri="{FF2B5EF4-FFF2-40B4-BE49-F238E27FC236}">
                <a16:creationId xmlns:a16="http://schemas.microsoft.com/office/drawing/2014/main" id="{C10FFB5B-4253-3493-42C2-917EC5AEB4D0}"/>
              </a:ext>
            </a:extLst>
          </p:cNvPr>
          <p:cNvSpPr/>
          <p:nvPr/>
        </p:nvSpPr>
        <p:spPr>
          <a:xfrm>
            <a:off x="2608667" y="1326045"/>
            <a:ext cx="4334673" cy="584265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透明上枠２">
            <a:extLst>
              <a:ext uri="{FF2B5EF4-FFF2-40B4-BE49-F238E27FC236}">
                <a16:creationId xmlns:a16="http://schemas.microsoft.com/office/drawing/2014/main" id="{D8F1A0B7-FE12-E529-EDC4-D23FCC0D229E}"/>
              </a:ext>
            </a:extLst>
          </p:cNvPr>
          <p:cNvSpPr/>
          <p:nvPr/>
        </p:nvSpPr>
        <p:spPr>
          <a:xfrm>
            <a:off x="4408697" y="943261"/>
            <a:ext cx="2534643" cy="74558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透明上枠３">
            <a:extLst>
              <a:ext uri="{FF2B5EF4-FFF2-40B4-BE49-F238E27FC236}">
                <a16:creationId xmlns:a16="http://schemas.microsoft.com/office/drawing/2014/main" id="{ECEBA396-910E-2910-046F-21E3C381A39B}"/>
              </a:ext>
            </a:extLst>
          </p:cNvPr>
          <p:cNvSpPr/>
          <p:nvPr/>
        </p:nvSpPr>
        <p:spPr>
          <a:xfrm>
            <a:off x="5210726" y="844060"/>
            <a:ext cx="1732614" cy="74558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透明上枠４">
            <a:extLst>
              <a:ext uri="{FF2B5EF4-FFF2-40B4-BE49-F238E27FC236}">
                <a16:creationId xmlns:a16="http://schemas.microsoft.com/office/drawing/2014/main" id="{EA386558-E258-DC44-A1B6-CF00A591A1B3}"/>
              </a:ext>
            </a:extLst>
          </p:cNvPr>
          <p:cNvSpPr/>
          <p:nvPr/>
        </p:nvSpPr>
        <p:spPr>
          <a:xfrm>
            <a:off x="6063610" y="794461"/>
            <a:ext cx="879730" cy="74558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" name="透明行上枠は">
            <a:extLst>
              <a:ext uri="{FF2B5EF4-FFF2-40B4-BE49-F238E27FC236}">
                <a16:creationId xmlns:a16="http://schemas.microsoft.com/office/drawing/2014/main" id="{677519F7-84BB-ACB2-00B3-E7AB3E590B56}"/>
              </a:ext>
            </a:extLst>
          </p:cNvPr>
          <p:cNvSpPr/>
          <p:nvPr/>
        </p:nvSpPr>
        <p:spPr>
          <a:xfrm>
            <a:off x="2608667" y="1824807"/>
            <a:ext cx="845395" cy="50826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" name="透明行上枠ま">
            <a:extLst>
              <a:ext uri="{FF2B5EF4-FFF2-40B4-BE49-F238E27FC236}">
                <a16:creationId xmlns:a16="http://schemas.microsoft.com/office/drawing/2014/main" id="{0BF4E8A5-482A-C8AB-FCE2-D505A9AA415B}"/>
              </a:ext>
            </a:extLst>
          </p:cNvPr>
          <p:cNvSpPr/>
          <p:nvPr/>
        </p:nvSpPr>
        <p:spPr>
          <a:xfrm>
            <a:off x="3493285" y="1781925"/>
            <a:ext cx="845395" cy="50826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7" name="透明上枠６">
            <a:extLst>
              <a:ext uri="{FF2B5EF4-FFF2-40B4-BE49-F238E27FC236}">
                <a16:creationId xmlns:a16="http://schemas.microsoft.com/office/drawing/2014/main" id="{B8BF9A4C-9E38-17CA-8C86-36B9403401ED}"/>
              </a:ext>
            </a:extLst>
          </p:cNvPr>
          <p:cNvSpPr/>
          <p:nvPr/>
        </p:nvSpPr>
        <p:spPr>
          <a:xfrm>
            <a:off x="3552272" y="844061"/>
            <a:ext cx="3391068" cy="74558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7" name="透明行上枠や">
            <a:extLst>
              <a:ext uri="{FF2B5EF4-FFF2-40B4-BE49-F238E27FC236}">
                <a16:creationId xmlns:a16="http://schemas.microsoft.com/office/drawing/2014/main" id="{FB1F333A-B835-4EAC-EDB1-A3CBBB15FC69}"/>
              </a:ext>
            </a:extLst>
          </p:cNvPr>
          <p:cNvSpPr/>
          <p:nvPr/>
        </p:nvSpPr>
        <p:spPr>
          <a:xfrm>
            <a:off x="4344549" y="1781924"/>
            <a:ext cx="845395" cy="50826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8" name="透明行上枠ら">
            <a:extLst>
              <a:ext uri="{FF2B5EF4-FFF2-40B4-BE49-F238E27FC236}">
                <a16:creationId xmlns:a16="http://schemas.microsoft.com/office/drawing/2014/main" id="{77320707-30BC-0524-89E9-B6BA285847AA}"/>
              </a:ext>
            </a:extLst>
          </p:cNvPr>
          <p:cNvSpPr/>
          <p:nvPr/>
        </p:nvSpPr>
        <p:spPr>
          <a:xfrm>
            <a:off x="5200974" y="1792698"/>
            <a:ext cx="845395" cy="50826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9" name="透明行上枠わ">
            <a:extLst>
              <a:ext uri="{FF2B5EF4-FFF2-40B4-BE49-F238E27FC236}">
                <a16:creationId xmlns:a16="http://schemas.microsoft.com/office/drawing/2014/main" id="{C718A115-AF01-661A-E307-C14B52E5471A}"/>
              </a:ext>
            </a:extLst>
          </p:cNvPr>
          <p:cNvSpPr/>
          <p:nvPr/>
        </p:nvSpPr>
        <p:spPr>
          <a:xfrm>
            <a:off x="6054714" y="1842298"/>
            <a:ext cx="845395" cy="50826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透明上枠５">
            <a:hlinkClick r:id="" action="ppaction://hlinkshowjump?jump=nextslide"/>
            <a:hlinkHover r:id="" action="ppaction://noaction">
              <a:snd r:embed="rId2" name="ハマヤラワ（ロボ）１.wav"/>
            </a:hlinkHover>
            <a:extLst>
              <a:ext uri="{FF2B5EF4-FFF2-40B4-BE49-F238E27FC236}">
                <a16:creationId xmlns:a16="http://schemas.microsoft.com/office/drawing/2014/main" id="{876F3FE6-A84B-74BE-BF00-496882C53B2D}"/>
              </a:ext>
            </a:extLst>
          </p:cNvPr>
          <p:cNvSpPr/>
          <p:nvPr/>
        </p:nvSpPr>
        <p:spPr>
          <a:xfrm>
            <a:off x="2621239" y="838276"/>
            <a:ext cx="5740540" cy="74558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9861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ハマヤラワ（ロボ）１.wav"/>
          </p:stSnd>
        </p:sndAc>
      </p:transition>
    </mc:Choice>
    <mc:Fallback xmlns="">
      <p:transition spd="slow" advClick="0">
        <p:fade/>
        <p:sndAc>
          <p:stSnd>
            <p:snd r:embed="rId15" name="ハマヤラワ（ロボ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0" grpId="0" animBg="1"/>
      <p:bldP spid="11" grpId="0" animBg="1"/>
      <p:bldP spid="7" grpId="0" animBg="1"/>
      <p:bldP spid="7" grpId="1" animBg="1"/>
      <p:bldP spid="17" grpId="0" animBg="1"/>
      <p:bldP spid="18" grpId="0" animBg="1"/>
      <p:bldP spid="19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ほピ枠１">
            <a:hlinkClick r:id="" action="ppaction://noaction">
              <a:snd r:embed="rId8" name="ほ（アシ）１.wav"/>
            </a:hlinkClick>
            <a:hlinkHover r:id="" action="ppaction://noaction">
              <a:snd r:embed="rId8" name="ほ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71429"/>
            <a:ext cx="1980000" cy="1772571"/>
          </a:xfrm>
          <a:prstGeom prst="rect">
            <a:avLst/>
          </a:prstGeom>
        </p:spPr>
      </p:pic>
      <p:pic>
        <p:nvPicPr>
          <p:cNvPr id="26" name="へピ枠１">
            <a:hlinkClick r:id="" action="ppaction://noaction">
              <a:snd r:embed="rId10" name="へ（アシ）１.wav"/>
            </a:hlinkClick>
            <a:hlinkHover r:id="" action="ppaction://noaction">
              <a:snd r:embed="rId10" name="へ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17275"/>
            <a:ext cx="1980000" cy="1800000"/>
          </a:xfrm>
          <a:prstGeom prst="rect">
            <a:avLst/>
          </a:prstGeom>
        </p:spPr>
      </p:pic>
      <p:pic>
        <p:nvPicPr>
          <p:cNvPr id="24" name="ふピ枠１">
            <a:hlinkClick r:id="" action="ppaction://noaction">
              <a:snd r:embed="rId12" name="ふ(アシ）１.wav"/>
            </a:hlinkClick>
            <a:hlinkHover r:id="" action="ppaction://noaction">
              <a:snd r:embed="rId12" name="ふ(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85714"/>
            <a:ext cx="1980000" cy="1777408"/>
          </a:xfrm>
          <a:prstGeom prst="rect">
            <a:avLst/>
          </a:prstGeom>
        </p:spPr>
      </p:pic>
      <p:pic>
        <p:nvPicPr>
          <p:cNvPr id="22" name="ひピ枠１">
            <a:hlinkClick r:id="" action="ppaction://noaction">
              <a:snd r:embed="rId14" name="ヒ（ななみG）１.wav"/>
            </a:hlinkClick>
            <a:hlinkHover r:id="" action="ppaction://noaction">
              <a:snd r:embed="rId14" name="ヒ（ななみG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4153"/>
            <a:ext cx="1980000" cy="1777408"/>
          </a:xfrm>
          <a:prstGeom prst="rect">
            <a:avLst/>
          </a:prstGeom>
        </p:spPr>
      </p:pic>
      <p:pic>
        <p:nvPicPr>
          <p:cNvPr id="20" name="はピ枠１">
            <a:hlinkClick r:id="" action="ppaction://noaction">
              <a:snd r:embed="rId16" name="は（ななみG）１.wav"/>
            </a:hlinkClick>
            <a:hlinkHover r:id="" action="ppaction://noaction">
              <a:snd r:embed="rId16" name="は（ななみG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96982"/>
            <a:ext cx="1929383" cy="9047018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96980"/>
            <a:ext cx="1011381" cy="2088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96979"/>
            <a:ext cx="1092180" cy="2088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は上枠１">
            <a:hlinkClick r:id="" action="ppaction://noaction">
              <a:snd r:embed="rId16" name="は（ななみG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ひ上枠２">
            <a:hlinkClick r:id="" action="ppaction://noaction">
              <a:snd r:embed="rId19" name="ひ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ふ上枠１">
            <a:hlinkClick r:id="" action="ppaction://noaction">
              <a:snd r:embed="rId12" name="ふ(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へ上枠１">
            <a:hlinkClick r:id="" action="ppaction://noaction">
              <a:snd r:embed="rId10" name="へ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ほ上枠１">
            <a:hlinkClick r:id="" action="ppaction://noaction">
              <a:snd r:embed="rId8" name="ほ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はひふへほ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はひふへほ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はひふへほ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はひふへほ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はひふへほ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478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は、ひ、ふ、へ、ほ、を、集めよう！入れよう！」（ななみG）１.wav"/>
          </p:stSnd>
        </p:sndAc>
      </p:transition>
    </mc:Choice>
    <mc:Fallback xmlns="">
      <p:transition advClick="0">
        <p:sndAc>
          <p:stSnd>
            <p:snd r:embed="rId20" name="「ピンク色の、箱に、は、ひ、ふ、へ、ほ、を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0.00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ハ、ハ、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5.55112E-17 L 0.56713 0.009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ひ、ひ、ひ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61111E-6 L 0.56713 0.00921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フ、フ、フ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88889E-6 L 0.56713 0.0092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ヘ、ヘ、ヘ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38889E-6 L 0.56713 0.0092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ほ、ほ、ほ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ほピ枠１">
            <a:hlinkClick r:id="" action="ppaction://noaction">
              <a:snd r:embed="rId8" name="ほ（アシ）１.wav"/>
            </a:hlinkClick>
            <a:hlinkHover r:id="" action="ppaction://noaction">
              <a:snd r:embed="rId8" name="ほ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0" y="3724529"/>
            <a:ext cx="1980000" cy="1772571"/>
          </a:xfrm>
          <a:prstGeom prst="rect">
            <a:avLst/>
          </a:prstGeom>
        </p:spPr>
      </p:pic>
      <p:pic>
        <p:nvPicPr>
          <p:cNvPr id="26" name="へピ枠１">
            <a:hlinkClick r:id="" action="ppaction://noaction">
              <a:snd r:embed="rId10" name="へ（アシ）１.wav"/>
            </a:hlinkClick>
            <a:hlinkHover r:id="" action="ppaction://noaction">
              <a:snd r:embed="rId10" name="へ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0" y="3690198"/>
            <a:ext cx="1980000" cy="1800000"/>
          </a:xfrm>
          <a:prstGeom prst="rect">
            <a:avLst/>
          </a:prstGeom>
        </p:spPr>
      </p:pic>
      <p:pic>
        <p:nvPicPr>
          <p:cNvPr id="24" name="ふピ枠１">
            <a:hlinkClick r:id="" action="ppaction://noaction">
              <a:snd r:embed="rId12" name="ふ(アシ）１.wav"/>
            </a:hlinkClick>
            <a:hlinkHover r:id="" action="ppaction://noaction">
              <a:snd r:embed="rId12" name="ふ(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85714"/>
            <a:ext cx="1980000" cy="1777408"/>
          </a:xfrm>
          <a:prstGeom prst="rect">
            <a:avLst/>
          </a:prstGeom>
        </p:spPr>
      </p:pic>
      <p:pic>
        <p:nvPicPr>
          <p:cNvPr id="22" name="ひピ枠１">
            <a:hlinkClick r:id="" action="ppaction://noaction">
              <a:snd r:embed="rId14" name="ヒ（ななみG）１.wav"/>
            </a:hlinkClick>
            <a:hlinkHover r:id="" action="ppaction://noaction">
              <a:snd r:embed="rId14" name="ヒ（ななみG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83296"/>
            <a:ext cx="1980000" cy="1777408"/>
          </a:xfrm>
          <a:prstGeom prst="rect">
            <a:avLst/>
          </a:prstGeom>
        </p:spPr>
      </p:pic>
      <p:pic>
        <p:nvPicPr>
          <p:cNvPr id="20" name="はピ赤枠１">
            <a:hlinkClick r:id="" action="ppaction://noaction">
              <a:snd r:embed="rId16" name="は（ななみG）１.wav"/>
            </a:hlinkClick>
            <a:hlinkHover r:id="" action="ppaction://noaction">
              <a:snd r:embed="rId16" name="は（ななみG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90198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96982"/>
            <a:ext cx="1929383" cy="9047018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96980"/>
            <a:ext cx="1011381" cy="2088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96979"/>
            <a:ext cx="1092180" cy="2088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は上枠１">
            <a:hlinkClick r:id="" action="ppaction://noaction">
              <a:snd r:embed="rId16" name="は（ななみG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ひ上枠２">
            <a:hlinkClick r:id="" action="ppaction://noaction">
              <a:snd r:embed="rId19" name="ひ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ふ上枠１">
            <a:hlinkClick r:id="" action="ppaction://noaction">
              <a:snd r:embed="rId12" name="ふ(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へ上枠１">
            <a:hlinkClick r:id="" action="ppaction://noaction">
              <a:snd r:embed="rId10" name="へ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ほ上枠１">
            <a:hlinkClick r:id="" action="ppaction://noaction">
              <a:snd r:embed="rId8" name="ほ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はひふへほ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はひふへほ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はひふへほ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はひふへほ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はひふへほ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371469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-8061" y="3664778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367915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16440" y="3648574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1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は、ひ、ふ、へ、ほ、を、集めよう！入れよう！」（ななみG）１.wav"/>
          </p:stSnd>
        </p:sndAc>
      </p:transition>
    </mc:Choice>
    <mc:Fallback xmlns="">
      <p:transition advClick="0">
        <p:sndAc>
          <p:stSnd>
            <p:snd r:embed="rId20" name="「ピンク色の、箱に、は、ひ、ふ、へ、ほ、を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77778E-7 L 0.56389 -0.3904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-195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ハ、ハ、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-0.18993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94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ひ、ひ、ひ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61111E-6 L 0.56713 0.00868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フ、フ、フ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2.77778E-7 L 0.56458 0.20434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18" y="1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ヘ、ヘ、ヘ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3.33333E-6 L 0.56204 0.39965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2" y="1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ほ、ほ、ほ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ほピ枠１">
            <a:hlinkClick r:id="" action="ppaction://noaction">
              <a:snd r:embed="rId7" name="ほ（アシ）１.wav"/>
            </a:hlinkClick>
            <a:hlinkHover r:id="" action="ppaction://noaction">
              <a:snd r:embed="rId7" name="ほ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" y="7384876"/>
            <a:ext cx="1980000" cy="1772571"/>
          </a:xfrm>
          <a:prstGeom prst="rect">
            <a:avLst/>
          </a:prstGeom>
        </p:spPr>
      </p:pic>
      <p:pic>
        <p:nvPicPr>
          <p:cNvPr id="26" name="へピ枠１">
            <a:hlinkClick r:id="" action="ppaction://noaction">
              <a:snd r:embed="rId6" name="へ（アシ）１.wav"/>
            </a:hlinkClick>
            <a:hlinkHover r:id="" action="ppaction://noaction">
              <a:snd r:embed="rId6" name="へ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20831"/>
            <a:ext cx="1980000" cy="1800000"/>
          </a:xfrm>
          <a:prstGeom prst="rect">
            <a:avLst/>
          </a:prstGeom>
        </p:spPr>
      </p:pic>
      <p:pic>
        <p:nvPicPr>
          <p:cNvPr id="24" name="ふピ枠１">
            <a:hlinkClick r:id="" action="ppaction://noaction">
              <a:snd r:embed="rId5" name="ふ(アシ）１.wav"/>
            </a:hlinkClick>
            <a:hlinkHover r:id="" action="ppaction://noaction">
              <a:snd r:embed="rId5" name="ふ(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9378"/>
            <a:ext cx="1980000" cy="1777408"/>
          </a:xfrm>
          <a:prstGeom prst="rect">
            <a:avLst/>
          </a:prstGeom>
        </p:spPr>
      </p:pic>
      <p:pic>
        <p:nvPicPr>
          <p:cNvPr id="22" name="ひピ枠１">
            <a:hlinkClick r:id="" action="ppaction://noaction">
              <a:snd r:embed="rId16" name="ヒ（ななみG）１.wav"/>
            </a:hlinkClick>
            <a:hlinkHover r:id="" action="ppaction://noaction">
              <a:snd r:embed="rId16" name="ヒ（ななみG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61" y="1840277"/>
            <a:ext cx="1980000" cy="1777408"/>
          </a:xfrm>
          <a:prstGeom prst="rect">
            <a:avLst/>
          </a:prstGeom>
        </p:spPr>
      </p:pic>
      <p:pic>
        <p:nvPicPr>
          <p:cNvPr id="20" name="はピ枠１">
            <a:hlinkClick r:id="" action="ppaction://noaction">
              <a:snd r:embed="rId3" name="は（ななみG）１.wav"/>
            </a:hlinkClick>
            <a:hlinkHover r:id="" action="ppaction://noaction">
              <a:snd r:embed="rId3" name="は（ななみG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447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31616" y="310779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56118" y="2147455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48520" y="0"/>
            <a:ext cx="1980000" cy="9144000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56120" y="-13447"/>
            <a:ext cx="1092180" cy="2198427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は上枠１">
            <a:hlinkClick r:id="" action="ppaction://noaction">
              <a:snd r:embed="rId3" name="は（ななみG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ひ上枠２">
            <a:hlinkClick r:id="" action="ppaction://noaction">
              <a:snd r:embed="rId4" name="ひ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ふ上枠１">
            <a:hlinkClick r:id="" action="ppaction://noaction">
              <a:snd r:embed="rId5" name="ふ(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へ上枠１">
            <a:hlinkClick r:id="" action="ppaction://noaction">
              <a:snd r:embed="rId6" name="へ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ほ上枠１">
            <a:hlinkClick r:id="" action="ppaction://noaction">
              <a:snd r:embed="rId7" name="ほ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はひふへほ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はひふへほ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はひふへほ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はひふへほ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はひふへほ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371469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-8061" y="3664778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367915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16440" y="3648574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5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は、ひ、ふ、へ、ほ、を、集めよう！入れよう！」（ななみG）１.wav"/>
          </p:stSnd>
        </p:sndAc>
      </p:transition>
    </mc:Choice>
    <mc:Fallback xmlns="">
      <p:transition advClick="0">
        <p:sndAc>
          <p:stSnd>
            <p:snd r:embed="rId20" name="「ピンク色の、箱に、は、ひ、ふ、へ、ほ、を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5E-6 L 7.40741E-7 0.402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20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は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E-6 L -0.00231 0.2010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ひ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ふ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05556E-6 L 7.40741E-7 -0.20278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-10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へ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3.88889E-6 L -0.00255 -0.40503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2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ほ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5E-6 L 0.55672 0.00347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4" y="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ハ、ハ、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E-6 L 0.5625 0.00191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ひ、ひ、ひ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0.00052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フ、フ、フ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05556E-6 L 0.55672 -0.00052 " pathEditMode="relative" rAng="0" ptsTypes="AA">
                                      <p:cBhvr>
                                        <p:cTn id="7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4" y="-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ヘ、ヘ、ヘ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3.88889E-6 L 0.55555 0.00105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8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ほ、ほ、ほ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D0BF4-B707-CBC7-6BF9-9A14053A7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B5895C12-018B-68D6-DA9F-3806FBAE4BD4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ほピ枠１">
            <a:hlinkClick r:id="" action="ppaction://noaction">
              <a:snd r:embed="rId7" name="ほ（アシ）１.wav"/>
            </a:hlinkClick>
            <a:hlinkHover r:id="" action="ppaction://noaction">
              <a:snd r:embed="rId7" name="ほ（アシ）１.wav"/>
            </a:hlinkHover>
            <a:extLst>
              <a:ext uri="{FF2B5EF4-FFF2-40B4-BE49-F238E27FC236}">
                <a16:creationId xmlns:a16="http://schemas.microsoft.com/office/drawing/2014/main" id="{43756ED1-F41B-36C9-24EF-2D5D1F6B9A7A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8" y="7384876"/>
            <a:ext cx="1980000" cy="1772571"/>
          </a:xfrm>
          <a:prstGeom prst="rect">
            <a:avLst/>
          </a:prstGeom>
        </p:spPr>
      </p:pic>
      <p:pic>
        <p:nvPicPr>
          <p:cNvPr id="26" name="へピ枠１">
            <a:hlinkClick r:id="" action="ppaction://noaction">
              <a:snd r:embed="rId6" name="へ（アシ）１.wav"/>
            </a:hlinkClick>
            <a:hlinkHover r:id="" action="ppaction://noaction">
              <a:snd r:embed="rId6" name="へ（アシ）１.wav"/>
            </a:hlinkHover>
            <a:extLst>
              <a:ext uri="{FF2B5EF4-FFF2-40B4-BE49-F238E27FC236}">
                <a16:creationId xmlns:a16="http://schemas.microsoft.com/office/drawing/2014/main" id="{67C0B0BC-4137-7456-6415-84B2825E8A3C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20831"/>
            <a:ext cx="1980000" cy="1800000"/>
          </a:xfrm>
          <a:prstGeom prst="rect">
            <a:avLst/>
          </a:prstGeom>
        </p:spPr>
      </p:pic>
      <p:pic>
        <p:nvPicPr>
          <p:cNvPr id="24" name="ふピ枠１">
            <a:hlinkClick r:id="" action="ppaction://noaction">
              <a:snd r:embed="rId5" name="ふ(アシ）１.wav"/>
            </a:hlinkClick>
            <a:hlinkHover r:id="" action="ppaction://noaction">
              <a:snd r:embed="rId5" name="ふ(アシ）１.wav"/>
            </a:hlinkHover>
            <a:extLst>
              <a:ext uri="{FF2B5EF4-FFF2-40B4-BE49-F238E27FC236}">
                <a16:creationId xmlns:a16="http://schemas.microsoft.com/office/drawing/2014/main" id="{873CEFB2-3903-19EC-83A7-8D80564F92DC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9378"/>
            <a:ext cx="1980000" cy="1777408"/>
          </a:xfrm>
          <a:prstGeom prst="rect">
            <a:avLst/>
          </a:prstGeom>
        </p:spPr>
      </p:pic>
      <p:pic>
        <p:nvPicPr>
          <p:cNvPr id="22" name="ひピ枠１">
            <a:hlinkClick r:id="" action="ppaction://noaction">
              <a:snd r:embed="rId16" name="ヒ（ななみG）１.wav"/>
            </a:hlinkClick>
            <a:hlinkHover r:id="" action="ppaction://noaction">
              <a:snd r:embed="rId16" name="ヒ（ななみG）１.wav"/>
            </a:hlinkHover>
            <a:extLst>
              <a:ext uri="{FF2B5EF4-FFF2-40B4-BE49-F238E27FC236}">
                <a16:creationId xmlns:a16="http://schemas.microsoft.com/office/drawing/2014/main" id="{C802FD3B-D8C2-3E3D-5554-3B7F5B80C2D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61" y="1840277"/>
            <a:ext cx="1980000" cy="1777408"/>
          </a:xfrm>
          <a:prstGeom prst="rect">
            <a:avLst/>
          </a:prstGeom>
        </p:spPr>
      </p:pic>
      <p:pic>
        <p:nvPicPr>
          <p:cNvPr id="20" name="はピ枠１">
            <a:hlinkClick r:id="" action="ppaction://noaction">
              <a:snd r:embed="rId3" name="は（ななみG）１.wav"/>
            </a:hlinkClick>
            <a:hlinkHover r:id="" action="ppaction://noaction">
              <a:snd r:embed="rId3" name="は（ななみG）１.wav"/>
            </a:hlinkHover>
            <a:extLst>
              <a:ext uri="{FF2B5EF4-FFF2-40B4-BE49-F238E27FC236}">
                <a16:creationId xmlns:a16="http://schemas.microsoft.com/office/drawing/2014/main" id="{6461593E-D51C-7E56-618A-C833666C0253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447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08E88199-32BC-100B-696C-69BCE295AB1C}"/>
              </a:ext>
            </a:extLst>
          </p:cNvPr>
          <p:cNvSpPr/>
          <p:nvPr/>
        </p:nvSpPr>
        <p:spPr>
          <a:xfrm>
            <a:off x="3031616" y="310779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D9C64311-613A-676A-E1E6-954FF76C8A2A}"/>
              </a:ext>
            </a:extLst>
          </p:cNvPr>
          <p:cNvSpPr/>
          <p:nvPr/>
        </p:nvSpPr>
        <p:spPr>
          <a:xfrm>
            <a:off x="2756118" y="2147455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7CCF2227-439E-09BA-91F7-8AF794572B34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0DE17E61-B646-5AD1-4B90-1D9748F9BC3F}"/>
              </a:ext>
            </a:extLst>
          </p:cNvPr>
          <p:cNvSpPr/>
          <p:nvPr/>
        </p:nvSpPr>
        <p:spPr>
          <a:xfrm>
            <a:off x="3848520" y="0"/>
            <a:ext cx="1980000" cy="9144000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AE35125A-907B-7D7B-43DC-CB1E2421F12F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0FF2CEF8-FE0D-4264-7C95-D742E7B524DA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9" name="ピンクの箱（アシ）１.wav"/>
            </a:hlinkClick>
            <a:extLst>
              <a:ext uri="{FF2B5EF4-FFF2-40B4-BE49-F238E27FC236}">
                <a16:creationId xmlns:a16="http://schemas.microsoft.com/office/drawing/2014/main" id="{7E55B788-DB83-BE18-E03E-E05EBDBDF607}"/>
              </a:ext>
            </a:extLst>
          </p:cNvPr>
          <p:cNvSpPr/>
          <p:nvPr/>
        </p:nvSpPr>
        <p:spPr>
          <a:xfrm flipH="1">
            <a:off x="2756120" y="-13447"/>
            <a:ext cx="1092180" cy="2198427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は上枠１">
            <a:hlinkClick r:id="" action="ppaction://noaction">
              <a:snd r:embed="rId3" name="は（ななみG）１.wav"/>
            </a:hlinkClick>
            <a:extLst>
              <a:ext uri="{FF2B5EF4-FFF2-40B4-BE49-F238E27FC236}">
                <a16:creationId xmlns:a16="http://schemas.microsoft.com/office/drawing/2014/main" id="{79953EA5-0198-DB8E-BA38-30374EC759D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ひ上枠２">
            <a:hlinkClick r:id="" action="ppaction://noaction">
              <a:snd r:embed="rId4" name="ひ（アシ）１.wav"/>
            </a:hlinkClick>
            <a:extLst>
              <a:ext uri="{FF2B5EF4-FFF2-40B4-BE49-F238E27FC236}">
                <a16:creationId xmlns:a16="http://schemas.microsoft.com/office/drawing/2014/main" id="{AADD6798-B22D-CB23-D5A6-42A1ADB9371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ふ上枠１">
            <a:hlinkClick r:id="" action="ppaction://noaction">
              <a:snd r:embed="rId5" name="ふ(アシ）１.wav"/>
            </a:hlinkClick>
            <a:extLst>
              <a:ext uri="{FF2B5EF4-FFF2-40B4-BE49-F238E27FC236}">
                <a16:creationId xmlns:a16="http://schemas.microsoft.com/office/drawing/2014/main" id="{D717006A-FA52-61E4-D375-277A33942DA8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へ上枠１">
            <a:hlinkClick r:id="" action="ppaction://noaction">
              <a:snd r:embed="rId6" name="へ（アシ）１.wav"/>
            </a:hlinkClick>
            <a:extLst>
              <a:ext uri="{FF2B5EF4-FFF2-40B4-BE49-F238E27FC236}">
                <a16:creationId xmlns:a16="http://schemas.microsoft.com/office/drawing/2014/main" id="{167076DB-2597-9A04-2E31-F73EFDF7633B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ほ上枠１">
            <a:hlinkClick r:id="" action="ppaction://noaction">
              <a:snd r:embed="rId7" name="ほ（アシ）１.wav"/>
            </a:hlinkClick>
            <a:extLst>
              <a:ext uri="{FF2B5EF4-FFF2-40B4-BE49-F238E27FC236}">
                <a16:creationId xmlns:a16="http://schemas.microsoft.com/office/drawing/2014/main" id="{65980594-1D8F-3190-91C7-184A22F3F0F3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はひふへほ上枠１">
            <a:extLst>
              <a:ext uri="{FF2B5EF4-FFF2-40B4-BE49-F238E27FC236}">
                <a16:creationId xmlns:a16="http://schemas.microsoft.com/office/drawing/2014/main" id="{FE09F75A-D8EC-5A81-B59C-08B96BF252C7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はひふへほ上枠２">
            <a:extLst>
              <a:ext uri="{FF2B5EF4-FFF2-40B4-BE49-F238E27FC236}">
                <a16:creationId xmlns:a16="http://schemas.microsoft.com/office/drawing/2014/main" id="{478F1840-6AE0-022B-3E34-7B68246438CA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はひふへほ上枠３">
            <a:extLst>
              <a:ext uri="{FF2B5EF4-FFF2-40B4-BE49-F238E27FC236}">
                <a16:creationId xmlns:a16="http://schemas.microsoft.com/office/drawing/2014/main" id="{C0A1B53F-EACE-0916-7F4C-EC3AF78FF75E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はひふへほ上枠４">
            <a:extLst>
              <a:ext uri="{FF2B5EF4-FFF2-40B4-BE49-F238E27FC236}">
                <a16:creationId xmlns:a16="http://schemas.microsoft.com/office/drawing/2014/main" id="{D41C9911-3445-121B-FCC4-9F2F702823D3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はひふへほ上枠５">
            <a:extLst>
              <a:ext uri="{FF2B5EF4-FFF2-40B4-BE49-F238E27FC236}">
                <a16:creationId xmlns:a16="http://schemas.microsoft.com/office/drawing/2014/main" id="{0D10242E-D48E-E65A-FCA0-C167DDAAAB74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060FF3E-C45B-C953-05F3-0C2E40B0CCDA}"/>
              </a:ext>
            </a:extLst>
          </p:cNvPr>
          <p:cNvSpPr/>
          <p:nvPr/>
        </p:nvSpPr>
        <p:spPr>
          <a:xfrm>
            <a:off x="0" y="371469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C41DE215-E303-4DE4-7F6B-D52C7474861C}"/>
              </a:ext>
            </a:extLst>
          </p:cNvPr>
          <p:cNvSpPr/>
          <p:nvPr/>
        </p:nvSpPr>
        <p:spPr>
          <a:xfrm>
            <a:off x="-8061" y="3664778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38F4167E-C5B3-8397-BD4F-FDD31C40F23D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03AF88C9-0FED-4CA0-2DCD-A4F65A914345}"/>
              </a:ext>
            </a:extLst>
          </p:cNvPr>
          <p:cNvSpPr/>
          <p:nvPr/>
        </p:nvSpPr>
        <p:spPr>
          <a:xfrm>
            <a:off x="0" y="367915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C29DB9EA-116E-1E09-AE65-6C3F720E2C09}"/>
              </a:ext>
            </a:extLst>
          </p:cNvPr>
          <p:cNvSpPr/>
          <p:nvPr/>
        </p:nvSpPr>
        <p:spPr>
          <a:xfrm>
            <a:off x="16440" y="3648574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1AA0782-EBEB-962D-E0F5-3103E07EF464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114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は、ひ、ふ、へ、ほ、を、集めよう！入れよう！」（ななみG）１.wav"/>
          </p:stSnd>
        </p:sndAc>
      </p:transition>
    </mc:Choice>
    <mc:Fallback xmlns="">
      <p:transition advClick="0">
        <p:sndAc>
          <p:stSnd>
            <p:snd r:embed="rId20" name="「ピンク色の、箱に、は、ひ、ふ、へ、ほ、を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5E-6 L 7.40741E-7 0.402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20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は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E-6 L -0.00231 0.2010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ひ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ふ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05556E-6 L 7.40741E-7 -0.20278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" y="-10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へ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3.88889E-6 L -0.00255 -0.40503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2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ほ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5E-6 L 0.55672 0.0034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4" y="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ハ、ハ、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E-6 L 0.5625 0.00191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ひ、ひ、ひ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0.00052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フ、フ、フ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05556E-6 L 0.55672 -0.00052 " pathEditMode="relative" rAng="0" ptsTypes="AA">
                                      <p:cBhvr>
                                        <p:cTn id="10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24" y="-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ヘ、ヘ、ヘ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3.88889E-6 L 0.55555 0.00105 " pathEditMode="relative" rAng="0" ptsTypes="AA">
                                      <p:cBhvr>
                                        <p:cTn id="12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8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ほ、ほ、ほ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D41C0-A2DF-0B05-9D5E-8F522B8E2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A6A4380A-B4B1-1C0F-3F1F-18CE2EFA9900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ぼピ枠１">
            <a:hlinkClick r:id="" action="ppaction://noaction">
              <a:snd r:embed="rId8" name="ぼ（アシ）１.wav"/>
            </a:hlinkClick>
            <a:hlinkHover r:id="" action="ppaction://noaction">
              <a:snd r:embed="rId8" name="ぼ（アシ）１.wav"/>
            </a:hlinkHover>
            <a:extLst>
              <a:ext uri="{FF2B5EF4-FFF2-40B4-BE49-F238E27FC236}">
                <a16:creationId xmlns:a16="http://schemas.microsoft.com/office/drawing/2014/main" id="{FA1E58E7-8247-A1FD-7B8D-DEFFA8E149B3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371428"/>
            <a:ext cx="1980000" cy="1800000"/>
          </a:xfrm>
          <a:prstGeom prst="rect">
            <a:avLst/>
          </a:prstGeom>
        </p:spPr>
      </p:pic>
      <p:pic>
        <p:nvPicPr>
          <p:cNvPr id="26" name="べピ枠１">
            <a:hlinkClick r:id="" action="ppaction://noaction">
              <a:snd r:embed="rId10" name="べ（アシ）１.wav"/>
            </a:hlinkClick>
            <a:hlinkHover r:id="" action="ppaction://noaction">
              <a:snd r:embed="rId10" name="べ（アシ）１.wav"/>
            </a:hlinkHover>
            <a:extLst>
              <a:ext uri="{FF2B5EF4-FFF2-40B4-BE49-F238E27FC236}">
                <a16:creationId xmlns:a16="http://schemas.microsoft.com/office/drawing/2014/main" id="{F9B2F238-064C-C57D-8DE9-029197D6F8C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17275"/>
            <a:ext cx="1980000" cy="1800000"/>
          </a:xfrm>
          <a:prstGeom prst="rect">
            <a:avLst/>
          </a:prstGeom>
        </p:spPr>
      </p:pic>
      <p:pic>
        <p:nvPicPr>
          <p:cNvPr id="24" name="ぶピ枠１">
            <a:hlinkClick r:id="" action="ppaction://noaction">
              <a:snd r:embed="rId12" name="ブ（アシ）１.wav"/>
            </a:hlinkClick>
            <a:hlinkHover r:id="" action="ppaction://noaction">
              <a:snd r:embed="rId12" name="ブ（アシ）１.wav"/>
            </a:hlinkHover>
            <a:extLst>
              <a:ext uri="{FF2B5EF4-FFF2-40B4-BE49-F238E27FC236}">
                <a16:creationId xmlns:a16="http://schemas.microsoft.com/office/drawing/2014/main" id="{F03472C9-5782-39E3-9120-D0AE2B914948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85714"/>
            <a:ext cx="1980000" cy="1800000"/>
          </a:xfrm>
          <a:prstGeom prst="rect">
            <a:avLst/>
          </a:prstGeom>
        </p:spPr>
      </p:pic>
      <p:pic>
        <p:nvPicPr>
          <p:cNvPr id="22" name="びピ枠１">
            <a:hlinkClick r:id="" action="ppaction://noaction">
              <a:snd r:embed="rId14" name="ビ（ななみG）１.wav"/>
            </a:hlinkClick>
            <a:hlinkHover r:id="" action="ppaction://noaction">
              <a:snd r:embed="rId14" name="ビ（ななみG）１.wav"/>
            </a:hlinkHover>
            <a:extLst>
              <a:ext uri="{FF2B5EF4-FFF2-40B4-BE49-F238E27FC236}">
                <a16:creationId xmlns:a16="http://schemas.microsoft.com/office/drawing/2014/main" id="{9A4F378C-C7D4-B70C-7D52-21917C72C512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4153"/>
            <a:ext cx="1980000" cy="1800000"/>
          </a:xfrm>
          <a:prstGeom prst="rect">
            <a:avLst/>
          </a:prstGeom>
        </p:spPr>
      </p:pic>
      <p:pic>
        <p:nvPicPr>
          <p:cNvPr id="20" name="ばピ枠１">
            <a:hlinkClick r:id="" action="ppaction://noaction">
              <a:snd r:embed="rId16" name="ば（アシ）１.wav"/>
            </a:hlinkClick>
            <a:hlinkHover r:id="" action="ppaction://noaction">
              <a:snd r:embed="rId16" name="ば（アシ）１.wav"/>
            </a:hlinkHover>
            <a:extLst>
              <a:ext uri="{FF2B5EF4-FFF2-40B4-BE49-F238E27FC236}">
                <a16:creationId xmlns:a16="http://schemas.microsoft.com/office/drawing/2014/main" id="{8D939F83-C065-DEBE-7B61-8FAC4B221314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CF52F6E3-08AB-D963-C113-8280BBBBCA98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A83271E4-DCAA-6CE0-D46E-BC695BE27A57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E26274DF-4387-FA73-A416-FF9C59623107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BD37E914-FA42-405A-F6B0-9BE129AACFA8}"/>
              </a:ext>
            </a:extLst>
          </p:cNvPr>
          <p:cNvSpPr/>
          <p:nvPr/>
        </p:nvSpPr>
        <p:spPr>
          <a:xfrm>
            <a:off x="3889086" y="96982"/>
            <a:ext cx="1929383" cy="9047018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B739564B-7AAB-BB3D-0A64-ECFFED5D597B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B5B9426-186E-FDA4-E927-AF8B713AB075}"/>
              </a:ext>
            </a:extLst>
          </p:cNvPr>
          <p:cNvSpPr/>
          <p:nvPr/>
        </p:nvSpPr>
        <p:spPr>
          <a:xfrm>
            <a:off x="5818910" y="96980"/>
            <a:ext cx="1011381" cy="2088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79D33F1A-A358-3D39-6CA0-7381A1638F1B}"/>
              </a:ext>
            </a:extLst>
          </p:cNvPr>
          <p:cNvSpPr/>
          <p:nvPr/>
        </p:nvSpPr>
        <p:spPr>
          <a:xfrm flipH="1">
            <a:off x="2796462" y="96979"/>
            <a:ext cx="1092180" cy="2088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ば上枠１">
            <a:hlinkClick r:id="" action="ppaction://noaction">
              <a:snd r:embed="rId16" name="ば（アシ）１.wav"/>
            </a:hlinkClick>
            <a:extLst>
              <a:ext uri="{FF2B5EF4-FFF2-40B4-BE49-F238E27FC236}">
                <a16:creationId xmlns:a16="http://schemas.microsoft.com/office/drawing/2014/main" id="{610141B6-D556-41C8-AD6B-6671D5887296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び上枠２">
            <a:hlinkClick r:id="" action="ppaction://noaction">
              <a:snd r:embed="rId14" name="ビ（ななみG）１.wav"/>
            </a:hlinkClick>
            <a:extLst>
              <a:ext uri="{FF2B5EF4-FFF2-40B4-BE49-F238E27FC236}">
                <a16:creationId xmlns:a16="http://schemas.microsoft.com/office/drawing/2014/main" id="{168C31F4-E411-6595-9164-3E70EB553D62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ぶ上枠１">
            <a:hlinkClick r:id="" action="ppaction://noaction">
              <a:snd r:embed="rId12" name="ブ（アシ）１.wav"/>
            </a:hlinkClick>
            <a:extLst>
              <a:ext uri="{FF2B5EF4-FFF2-40B4-BE49-F238E27FC236}">
                <a16:creationId xmlns:a16="http://schemas.microsoft.com/office/drawing/2014/main" id="{4538140B-021B-E96C-F2C3-CC219D7F8BC1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べ上枠１">
            <a:hlinkClick r:id="" action="ppaction://noaction">
              <a:snd r:embed="rId10" name="べ（アシ）１.wav"/>
            </a:hlinkClick>
            <a:extLst>
              <a:ext uri="{FF2B5EF4-FFF2-40B4-BE49-F238E27FC236}">
                <a16:creationId xmlns:a16="http://schemas.microsoft.com/office/drawing/2014/main" id="{FD091DEE-69E8-9EEF-9B78-D8763DD870C3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ぼ上枠１">
            <a:hlinkClick r:id="" action="ppaction://noaction">
              <a:snd r:embed="rId8" name="ぼ（アシ）１.wav"/>
            </a:hlinkClick>
            <a:extLst>
              <a:ext uri="{FF2B5EF4-FFF2-40B4-BE49-F238E27FC236}">
                <a16:creationId xmlns:a16="http://schemas.microsoft.com/office/drawing/2014/main" id="{5EEBC05C-B3B4-D16B-788E-23BF1B1437B1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ばびぶべぼ上枠１">
            <a:extLst>
              <a:ext uri="{FF2B5EF4-FFF2-40B4-BE49-F238E27FC236}">
                <a16:creationId xmlns:a16="http://schemas.microsoft.com/office/drawing/2014/main" id="{E89761C3-E6D0-696D-C596-C79471CB1D7C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ばびぶべぼ上枠２">
            <a:extLst>
              <a:ext uri="{FF2B5EF4-FFF2-40B4-BE49-F238E27FC236}">
                <a16:creationId xmlns:a16="http://schemas.microsoft.com/office/drawing/2014/main" id="{ECDFE434-263E-8273-07F3-BE6CBF6A6733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ばびぶべぼ上枠３">
            <a:extLst>
              <a:ext uri="{FF2B5EF4-FFF2-40B4-BE49-F238E27FC236}">
                <a16:creationId xmlns:a16="http://schemas.microsoft.com/office/drawing/2014/main" id="{8438A8B0-9D3D-082A-1361-E6E7947F5F77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ばびぶべぼ上枠４">
            <a:extLst>
              <a:ext uri="{FF2B5EF4-FFF2-40B4-BE49-F238E27FC236}">
                <a16:creationId xmlns:a16="http://schemas.microsoft.com/office/drawing/2014/main" id="{A0F711C7-05F7-9ADB-D3F0-6EDC5F451C52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ばびぶべぼ上枠５">
            <a:extLst>
              <a:ext uri="{FF2B5EF4-FFF2-40B4-BE49-F238E27FC236}">
                <a16:creationId xmlns:a16="http://schemas.microsoft.com/office/drawing/2014/main" id="{B7168271-EB43-65D9-ECE0-B298CB6C1923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D473C60C-007B-6584-FBBB-F8BDC5B9261E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B29C5A2B-D429-BC6C-ECB9-F5558B5BFBF6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5565C410-7877-42C2-09AC-6810863FA8FF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>
            <a:extLst>
              <a:ext uri="{FF2B5EF4-FFF2-40B4-BE49-F238E27FC236}">
                <a16:creationId xmlns:a16="http://schemas.microsoft.com/office/drawing/2014/main" id="{9E0C7663-B57B-9C01-0583-54ADBAEEF310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>
            <a:extLst>
              <a:ext uri="{FF2B5EF4-FFF2-40B4-BE49-F238E27FC236}">
                <a16:creationId xmlns:a16="http://schemas.microsoft.com/office/drawing/2014/main" id="{1F2EB832-6EAE-DED7-D3B5-C773559BBF0C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1BC2602F-814A-A4EF-DDE8-A11516996575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61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ば、び、ぶ、べ、ぼ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ピンク色の、箱に、ば、び、ぶ、べ、ぼ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0.00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ば、ば、ば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0.56713 0.009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び、び、び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0.56713 0.0092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ぶ、ぶ、ぶ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88889E-6 L 0.56713 0.0092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べ、べ、べ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88889E-6 L 0.56713 0.00921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ぼ、ぼ、ぼ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889700-64D5-4CAB-10D9-F2E97DBF9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0DF9878-DBDD-EEDE-A174-556D3D4BFEFC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ぼピ枠１">
            <a:hlinkClick r:id="" action="ppaction://noaction">
              <a:snd r:embed="rId8" name="ぼ（アシ）１.wav"/>
            </a:hlinkClick>
            <a:hlinkHover r:id="" action="ppaction://noaction">
              <a:snd r:embed="rId8" name="ぼ（アシ）１.wav"/>
            </a:hlinkHover>
            <a:extLst>
              <a:ext uri="{FF2B5EF4-FFF2-40B4-BE49-F238E27FC236}">
                <a16:creationId xmlns:a16="http://schemas.microsoft.com/office/drawing/2014/main" id="{1D958202-8F15-58E1-9707-7895BAEB75C1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683296"/>
            <a:ext cx="1980000" cy="1800000"/>
          </a:xfrm>
          <a:prstGeom prst="rect">
            <a:avLst/>
          </a:prstGeom>
        </p:spPr>
      </p:pic>
      <p:pic>
        <p:nvPicPr>
          <p:cNvPr id="26" name="べピ枠１">
            <a:hlinkClick r:id="" action="ppaction://noaction">
              <a:snd r:embed="rId10" name="べ（アシ）１.wav"/>
            </a:hlinkClick>
            <a:hlinkHover r:id="" action="ppaction://noaction">
              <a:snd r:embed="rId10" name="べ（アシ）１.wav"/>
            </a:hlinkHover>
            <a:extLst>
              <a:ext uri="{FF2B5EF4-FFF2-40B4-BE49-F238E27FC236}">
                <a16:creationId xmlns:a16="http://schemas.microsoft.com/office/drawing/2014/main" id="{12609016-0DE9-0043-91C6-D94856EE7188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683296"/>
            <a:ext cx="1980000" cy="1800000"/>
          </a:xfrm>
          <a:prstGeom prst="rect">
            <a:avLst/>
          </a:prstGeom>
        </p:spPr>
      </p:pic>
      <p:pic>
        <p:nvPicPr>
          <p:cNvPr id="24" name="ぶピ枠１">
            <a:hlinkClick r:id="" action="ppaction://noaction">
              <a:snd r:embed="rId12" name="ブ（アシ）１.wav"/>
            </a:hlinkClick>
            <a:hlinkHover r:id="" action="ppaction://noaction">
              <a:snd r:embed="rId12" name="ブ（アシ）１.wav"/>
            </a:hlinkHover>
            <a:extLst>
              <a:ext uri="{FF2B5EF4-FFF2-40B4-BE49-F238E27FC236}">
                <a16:creationId xmlns:a16="http://schemas.microsoft.com/office/drawing/2014/main" id="{1952F896-EA75-2F5F-392A-CB3B866163FE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683296"/>
            <a:ext cx="1980000" cy="1800000"/>
          </a:xfrm>
          <a:prstGeom prst="rect">
            <a:avLst/>
          </a:prstGeom>
        </p:spPr>
      </p:pic>
      <p:pic>
        <p:nvPicPr>
          <p:cNvPr id="22" name="びピ枠１">
            <a:hlinkClick r:id="" action="ppaction://noaction">
              <a:snd r:embed="rId14" name="ビ（ななみG）１.wav"/>
            </a:hlinkClick>
            <a:hlinkHover r:id="" action="ppaction://noaction">
              <a:snd r:embed="rId14" name="ビ（ななみG）１.wav"/>
            </a:hlinkHover>
            <a:extLst>
              <a:ext uri="{FF2B5EF4-FFF2-40B4-BE49-F238E27FC236}">
                <a16:creationId xmlns:a16="http://schemas.microsoft.com/office/drawing/2014/main" id="{CA733079-7569-1733-06C9-BDC4A8026161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683296"/>
            <a:ext cx="1980000" cy="1800000"/>
          </a:xfrm>
          <a:prstGeom prst="rect">
            <a:avLst/>
          </a:prstGeom>
        </p:spPr>
      </p:pic>
      <p:pic>
        <p:nvPicPr>
          <p:cNvPr id="20" name="ばピ枠１">
            <a:hlinkClick r:id="" action="ppaction://noaction">
              <a:snd r:embed="rId16" name="ば（アシ）１.wav"/>
            </a:hlinkClick>
            <a:hlinkHover r:id="" action="ppaction://noaction">
              <a:snd r:embed="rId16" name="ば（アシ）１.wav"/>
            </a:hlinkHover>
            <a:extLst>
              <a:ext uri="{FF2B5EF4-FFF2-40B4-BE49-F238E27FC236}">
                <a16:creationId xmlns:a16="http://schemas.microsoft.com/office/drawing/2014/main" id="{B6F0CCFD-231C-FD26-CE89-77249B161464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683296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2A6E352D-B7C4-8112-AEEB-B2DCDEFB5BF2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DA963C8C-53A1-4E42-097E-3AA369594B5D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351047E8-D43B-3CFC-B6ED-0643D74E5AE4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FE883778-3A7D-4BF4-24A1-120959AD2588}"/>
              </a:ext>
            </a:extLst>
          </p:cNvPr>
          <p:cNvSpPr/>
          <p:nvPr/>
        </p:nvSpPr>
        <p:spPr>
          <a:xfrm>
            <a:off x="3889086" y="96982"/>
            <a:ext cx="1929383" cy="9047018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06BE8BC1-9BC5-E985-349E-5B368E1BAAB0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4786C15A-E9B7-345E-EEA4-8DFE024EF8F8}"/>
              </a:ext>
            </a:extLst>
          </p:cNvPr>
          <p:cNvSpPr/>
          <p:nvPr/>
        </p:nvSpPr>
        <p:spPr>
          <a:xfrm>
            <a:off x="5818910" y="96980"/>
            <a:ext cx="1011381" cy="2088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5A00CD52-8A43-1E58-34E5-0C292042B403}"/>
              </a:ext>
            </a:extLst>
          </p:cNvPr>
          <p:cNvSpPr/>
          <p:nvPr/>
        </p:nvSpPr>
        <p:spPr>
          <a:xfrm flipH="1">
            <a:off x="2796462" y="96979"/>
            <a:ext cx="1092180" cy="2088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ば上枠１">
            <a:hlinkClick r:id="" action="ppaction://noaction">
              <a:snd r:embed="rId16" name="ば（アシ）１.wav"/>
            </a:hlinkClick>
            <a:extLst>
              <a:ext uri="{FF2B5EF4-FFF2-40B4-BE49-F238E27FC236}">
                <a16:creationId xmlns:a16="http://schemas.microsoft.com/office/drawing/2014/main" id="{2736C1CA-73BF-48EF-0B4C-B38713455105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び上枠１">
            <a:hlinkClick r:id="" action="ppaction://noaction">
              <a:snd r:embed="rId14" name="ビ（ななみG）１.wav"/>
            </a:hlinkClick>
            <a:extLst>
              <a:ext uri="{FF2B5EF4-FFF2-40B4-BE49-F238E27FC236}">
                <a16:creationId xmlns:a16="http://schemas.microsoft.com/office/drawing/2014/main" id="{59790F7C-5373-4470-32CF-42CBC9462E23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ぶ上枠１">
            <a:hlinkClick r:id="" action="ppaction://noaction">
              <a:snd r:embed="rId12" name="ブ（アシ）１.wav"/>
            </a:hlinkClick>
            <a:extLst>
              <a:ext uri="{FF2B5EF4-FFF2-40B4-BE49-F238E27FC236}">
                <a16:creationId xmlns:a16="http://schemas.microsoft.com/office/drawing/2014/main" id="{4EE8405C-BC0A-4293-CF83-F41424F8B385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べ上枠１">
            <a:hlinkClick r:id="" action="ppaction://noaction">
              <a:snd r:embed="rId10" name="べ（アシ）１.wav"/>
            </a:hlinkClick>
            <a:extLst>
              <a:ext uri="{FF2B5EF4-FFF2-40B4-BE49-F238E27FC236}">
                <a16:creationId xmlns:a16="http://schemas.microsoft.com/office/drawing/2014/main" id="{C98F16C2-56AC-EC00-074A-F8B8E6EA8119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ぼ上枠１">
            <a:hlinkClick r:id="" action="ppaction://noaction">
              <a:snd r:embed="rId8" name="ぼ（アシ）１.wav"/>
            </a:hlinkClick>
            <a:extLst>
              <a:ext uri="{FF2B5EF4-FFF2-40B4-BE49-F238E27FC236}">
                <a16:creationId xmlns:a16="http://schemas.microsoft.com/office/drawing/2014/main" id="{BF23DDDC-665A-041B-4608-487FA4A3D478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ばびぶべぼ上枠１">
            <a:extLst>
              <a:ext uri="{FF2B5EF4-FFF2-40B4-BE49-F238E27FC236}">
                <a16:creationId xmlns:a16="http://schemas.microsoft.com/office/drawing/2014/main" id="{240C9CB8-7C52-EF56-326D-4B36DF01D3CA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ばびぶべぼ上枠２">
            <a:extLst>
              <a:ext uri="{FF2B5EF4-FFF2-40B4-BE49-F238E27FC236}">
                <a16:creationId xmlns:a16="http://schemas.microsoft.com/office/drawing/2014/main" id="{0A807BFF-77CB-0754-1A9E-F67F0C900F36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ばびぶべぼ上枠３">
            <a:extLst>
              <a:ext uri="{FF2B5EF4-FFF2-40B4-BE49-F238E27FC236}">
                <a16:creationId xmlns:a16="http://schemas.microsoft.com/office/drawing/2014/main" id="{E1D069E5-92E7-8A7D-1D39-6F89BA5ADA43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ばびぶべぼ上枠４">
            <a:extLst>
              <a:ext uri="{FF2B5EF4-FFF2-40B4-BE49-F238E27FC236}">
                <a16:creationId xmlns:a16="http://schemas.microsoft.com/office/drawing/2014/main" id="{E2748F54-D452-F1A1-B0E1-2A740C6AEAB3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ばびぶべぼ上枠５">
            <a:extLst>
              <a:ext uri="{FF2B5EF4-FFF2-40B4-BE49-F238E27FC236}">
                <a16:creationId xmlns:a16="http://schemas.microsoft.com/office/drawing/2014/main" id="{9F9A9CC2-E95E-C98E-AA35-6D0EDA6FE9F1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1095EAC7-5DF5-2FA6-D29B-7EC27E62801B}"/>
              </a:ext>
            </a:extLst>
          </p:cNvPr>
          <p:cNvSpPr/>
          <p:nvPr/>
        </p:nvSpPr>
        <p:spPr>
          <a:xfrm>
            <a:off x="0" y="371469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6071442C-ACE5-BA3D-7390-5C7DCDEC48E2}"/>
              </a:ext>
            </a:extLst>
          </p:cNvPr>
          <p:cNvSpPr/>
          <p:nvPr/>
        </p:nvSpPr>
        <p:spPr>
          <a:xfrm>
            <a:off x="-8061" y="3664778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DD2FB2-A108-4C7D-0A49-EA557288F832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E4EB28D4-D20F-828F-418A-7C7A50CE60B5}"/>
              </a:ext>
            </a:extLst>
          </p:cNvPr>
          <p:cNvSpPr/>
          <p:nvPr/>
        </p:nvSpPr>
        <p:spPr>
          <a:xfrm>
            <a:off x="0" y="367915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F1C3F806-43D7-9E88-25D0-BF2754E8EDF0}"/>
              </a:ext>
            </a:extLst>
          </p:cNvPr>
          <p:cNvSpPr/>
          <p:nvPr/>
        </p:nvSpPr>
        <p:spPr>
          <a:xfrm>
            <a:off x="16440" y="3648574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61802086-3E8B-4013-EAA1-823600C56E52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07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ば、び、ぶ、べ、ぼ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ピンク色の、箱に、ば、び、ぶ、べ、ぼ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2.96296E-6 4.72222E-6 L 0.56389 -0.390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-195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ば、ば、ば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4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4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0.56713 -0.18994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94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び、び、び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0.56713 0.00868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ぶ、ぶ、ぶ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0.56459 0.20434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18" y="1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べ、べ、べ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0.56204 0.39965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2" y="1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ぼ、ぼ、ぼ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94F835-751D-EEE3-1CA3-4D9D924C9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68EC6F08-6A4C-324C-973D-D3A042C15EFF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ぼピ枠１">
            <a:hlinkClick r:id="" action="ppaction://noaction">
              <a:snd r:embed="rId7" name="ぼ（アシ）１.wav"/>
            </a:hlinkClick>
            <a:hlinkHover r:id="" action="ppaction://noaction">
              <a:snd r:embed="rId7" name="ぼ（アシ）１.wav"/>
            </a:hlinkHover>
            <a:extLst>
              <a:ext uri="{FF2B5EF4-FFF2-40B4-BE49-F238E27FC236}">
                <a16:creationId xmlns:a16="http://schemas.microsoft.com/office/drawing/2014/main" id="{0A71247B-F516-AFF6-6477-043AEA38DD81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371428"/>
            <a:ext cx="1980000" cy="1800000"/>
          </a:xfrm>
          <a:prstGeom prst="rect">
            <a:avLst/>
          </a:prstGeom>
        </p:spPr>
      </p:pic>
      <p:pic>
        <p:nvPicPr>
          <p:cNvPr id="26" name="べピ枠１">
            <a:hlinkClick r:id="" action="ppaction://noaction">
              <a:snd r:embed="rId6" name="べ（アシ）１.wav"/>
            </a:hlinkClick>
            <a:hlinkHover r:id="" action="ppaction://noaction">
              <a:snd r:embed="rId6" name="べ（アシ）１.wav"/>
            </a:hlinkHover>
            <a:extLst>
              <a:ext uri="{FF2B5EF4-FFF2-40B4-BE49-F238E27FC236}">
                <a16:creationId xmlns:a16="http://schemas.microsoft.com/office/drawing/2014/main" id="{0B4A5D1C-3AA3-92FE-50CB-98B565D2F422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17275"/>
            <a:ext cx="1980000" cy="1800000"/>
          </a:xfrm>
          <a:prstGeom prst="rect">
            <a:avLst/>
          </a:prstGeom>
        </p:spPr>
      </p:pic>
      <p:pic>
        <p:nvPicPr>
          <p:cNvPr id="24" name="ぶピ枠１">
            <a:hlinkClick r:id="" action="ppaction://noaction">
              <a:snd r:embed="rId5" name="ブ（アシ）１.wav"/>
            </a:hlinkClick>
            <a:hlinkHover r:id="" action="ppaction://noaction">
              <a:snd r:embed="rId5" name="ブ（アシ）１.wav"/>
            </a:hlinkHover>
            <a:extLst>
              <a:ext uri="{FF2B5EF4-FFF2-40B4-BE49-F238E27FC236}">
                <a16:creationId xmlns:a16="http://schemas.microsoft.com/office/drawing/2014/main" id="{5CA69ABD-0456-1E00-DE2B-142B5B915227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85714"/>
            <a:ext cx="1980000" cy="1800000"/>
          </a:xfrm>
          <a:prstGeom prst="rect">
            <a:avLst/>
          </a:prstGeom>
        </p:spPr>
      </p:pic>
      <p:pic>
        <p:nvPicPr>
          <p:cNvPr id="22" name="びピ枠１">
            <a:hlinkClick r:id="" action="ppaction://noaction">
              <a:snd r:embed="rId4" name="ビ（ななみG）１.wav"/>
            </a:hlinkClick>
            <a:hlinkHover r:id="" action="ppaction://noaction">
              <a:snd r:embed="rId4" name="ビ（ななみG）１.wav"/>
            </a:hlinkHover>
            <a:extLst>
              <a:ext uri="{FF2B5EF4-FFF2-40B4-BE49-F238E27FC236}">
                <a16:creationId xmlns:a16="http://schemas.microsoft.com/office/drawing/2014/main" id="{566E2FDD-1ECD-BBE6-76DD-C7DE6B7204E3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4153"/>
            <a:ext cx="1980000" cy="1800000"/>
          </a:xfrm>
          <a:prstGeom prst="rect">
            <a:avLst/>
          </a:prstGeom>
        </p:spPr>
      </p:pic>
      <p:pic>
        <p:nvPicPr>
          <p:cNvPr id="20" name="ばピ枠１">
            <a:hlinkClick r:id="" action="ppaction://noaction">
              <a:snd r:embed="rId3" name="ば（アシ）１.wav"/>
            </a:hlinkClick>
            <a:hlinkHover r:id="" action="ppaction://noaction">
              <a:snd r:embed="rId3" name="ば（アシ）１.wav"/>
            </a:hlinkHover>
            <a:extLst>
              <a:ext uri="{FF2B5EF4-FFF2-40B4-BE49-F238E27FC236}">
                <a16:creationId xmlns:a16="http://schemas.microsoft.com/office/drawing/2014/main" id="{ACF7BF30-8158-731A-6016-1FC8F52BC42C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0C4722A4-CC5E-1B29-1AC4-9A3D2F0F28F3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D0F97338-0B31-E768-0389-B813F5AD9C4E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2BCF2D62-2170-E861-EF8B-EB02A45456D8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0C698C8B-9A73-1A56-93B2-CDF4558B3B80}"/>
              </a:ext>
            </a:extLst>
          </p:cNvPr>
          <p:cNvSpPr/>
          <p:nvPr/>
        </p:nvSpPr>
        <p:spPr>
          <a:xfrm>
            <a:off x="3889086" y="96982"/>
            <a:ext cx="1929383" cy="9047018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99D2B990-C4D9-8221-2B9A-B8A6DA89514B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BFF6FAC7-1A18-EC20-B7CD-F060289BE15D}"/>
              </a:ext>
            </a:extLst>
          </p:cNvPr>
          <p:cNvSpPr/>
          <p:nvPr/>
        </p:nvSpPr>
        <p:spPr>
          <a:xfrm>
            <a:off x="5818910" y="96980"/>
            <a:ext cx="1011381" cy="2088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0EC712DB-0781-57BD-400F-6A238FC20E21}"/>
              </a:ext>
            </a:extLst>
          </p:cNvPr>
          <p:cNvSpPr/>
          <p:nvPr/>
        </p:nvSpPr>
        <p:spPr>
          <a:xfrm flipH="1">
            <a:off x="2796462" y="96979"/>
            <a:ext cx="1092180" cy="2088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ば上枠１">
            <a:hlinkClick r:id="" action="ppaction://noaction">
              <a:snd r:embed="rId3" name="ば（アシ）１.wav"/>
            </a:hlinkClick>
            <a:extLst>
              <a:ext uri="{FF2B5EF4-FFF2-40B4-BE49-F238E27FC236}">
                <a16:creationId xmlns:a16="http://schemas.microsoft.com/office/drawing/2014/main" id="{D135B6AB-4DFD-59C0-C3B3-A33EF76834A7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び上枠２">
            <a:hlinkClick r:id="" action="ppaction://noaction">
              <a:snd r:embed="rId4" name="ビ（ななみG）１.wav"/>
            </a:hlinkClick>
            <a:extLst>
              <a:ext uri="{FF2B5EF4-FFF2-40B4-BE49-F238E27FC236}">
                <a16:creationId xmlns:a16="http://schemas.microsoft.com/office/drawing/2014/main" id="{7EE61BBC-ECA3-2154-7ECB-DF80EC88EE81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ぶ上枠１">
            <a:hlinkClick r:id="" action="ppaction://noaction">
              <a:snd r:embed="rId5" name="ブ（アシ）１.wav"/>
            </a:hlinkClick>
            <a:extLst>
              <a:ext uri="{FF2B5EF4-FFF2-40B4-BE49-F238E27FC236}">
                <a16:creationId xmlns:a16="http://schemas.microsoft.com/office/drawing/2014/main" id="{89DA1BB7-0DC6-13F4-80B3-4CF81E55FA7E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べ上枠１">
            <a:hlinkClick r:id="" action="ppaction://noaction">
              <a:snd r:embed="rId6" name="べ（アシ）１.wav"/>
            </a:hlinkClick>
            <a:extLst>
              <a:ext uri="{FF2B5EF4-FFF2-40B4-BE49-F238E27FC236}">
                <a16:creationId xmlns:a16="http://schemas.microsoft.com/office/drawing/2014/main" id="{0CBFE36D-7E85-617F-3F33-737EB48B3635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ぼ上枠１">
            <a:hlinkClick r:id="" action="ppaction://noaction">
              <a:snd r:embed="rId7" name="ぼ（アシ）１.wav"/>
            </a:hlinkClick>
            <a:extLst>
              <a:ext uri="{FF2B5EF4-FFF2-40B4-BE49-F238E27FC236}">
                <a16:creationId xmlns:a16="http://schemas.microsoft.com/office/drawing/2014/main" id="{AF851C42-A3C3-2B3C-FC1D-16E927A3C518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ばびぶべぼ上枠１">
            <a:extLst>
              <a:ext uri="{FF2B5EF4-FFF2-40B4-BE49-F238E27FC236}">
                <a16:creationId xmlns:a16="http://schemas.microsoft.com/office/drawing/2014/main" id="{26FFA537-25A6-36C8-4F2A-69AAB204EFE0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ばびぶべぼ上枠２">
            <a:extLst>
              <a:ext uri="{FF2B5EF4-FFF2-40B4-BE49-F238E27FC236}">
                <a16:creationId xmlns:a16="http://schemas.microsoft.com/office/drawing/2014/main" id="{AE2D0B7D-C1DC-32FE-6E12-1CD57950E35E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ばびぶべぼ上枠３">
            <a:extLst>
              <a:ext uri="{FF2B5EF4-FFF2-40B4-BE49-F238E27FC236}">
                <a16:creationId xmlns:a16="http://schemas.microsoft.com/office/drawing/2014/main" id="{8AD6F149-3A41-3219-FEF2-438D77B33F91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ばびぶべぼ上枠４">
            <a:extLst>
              <a:ext uri="{FF2B5EF4-FFF2-40B4-BE49-F238E27FC236}">
                <a16:creationId xmlns:a16="http://schemas.microsoft.com/office/drawing/2014/main" id="{27F438E7-FFEC-49F5-0289-DAEED2E41AE0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ばびぶべぼ上枠５">
            <a:extLst>
              <a:ext uri="{FF2B5EF4-FFF2-40B4-BE49-F238E27FC236}">
                <a16:creationId xmlns:a16="http://schemas.microsoft.com/office/drawing/2014/main" id="{0C0F657B-D0A2-5E9D-FA9B-D73BCC6FCCF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9419A78-365E-F649-02AD-73FCECDD4166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1522635F-0A18-F3F9-6B2D-93A78A89BD5E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2D6F501E-FB2B-70C5-8765-50CF22ADA3E2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056CCE14-F1F5-666E-0B1E-984AC6C994DB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C82ACD9F-031C-F40F-6034-77E1626C27CC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F754C1B-48B6-1068-DE93-342586A7370E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6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ば、び、ぶ、べ、ぼ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ピンク色の、箱に、ば、び、ぶ、べ、ぼ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-3.33333E-6 0.403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ば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-3.33333E-6 0.200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ビ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ブ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88889E-6 L -3.7037E-7 -0.200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1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べ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88889E-6 L -3.33333E-6 -0.402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-202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ぼ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0.009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ば、ば、ば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0.56713 0.009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び、び、び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0.56713 0.0092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ぶ、ぶ、ぶ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88889E-6 L 0.56713 0.0092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べ、べ、べ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88889E-6 L 0.56713 0.00921 " pathEditMode="relative" rAng="0" ptsTypes="AA">
                                      <p:cBhvr>
                                        <p:cTn id="9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ぼ、ぼ、ぼ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4AE6A6-2855-18C1-096A-A2B52BDC7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F0ED80C1-992D-D7A8-BFBC-5F0C1B727E34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ぼピ枠１">
            <a:hlinkClick r:id="" action="ppaction://noaction">
              <a:snd r:embed="rId7" name="ぼ（アシ）１.wav"/>
            </a:hlinkClick>
            <a:hlinkHover r:id="" action="ppaction://noaction">
              <a:snd r:embed="rId7" name="ぼ（アシ）１.wav"/>
            </a:hlinkHover>
            <a:extLst>
              <a:ext uri="{FF2B5EF4-FFF2-40B4-BE49-F238E27FC236}">
                <a16:creationId xmlns:a16="http://schemas.microsoft.com/office/drawing/2014/main" id="{69D58BA0-E7D1-7733-9300-907148C7C668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371428"/>
            <a:ext cx="1980000" cy="1800000"/>
          </a:xfrm>
          <a:prstGeom prst="rect">
            <a:avLst/>
          </a:prstGeom>
        </p:spPr>
      </p:pic>
      <p:pic>
        <p:nvPicPr>
          <p:cNvPr id="26" name="べピ枠１">
            <a:hlinkClick r:id="" action="ppaction://noaction">
              <a:snd r:embed="rId6" name="べ（アシ）１.wav"/>
            </a:hlinkClick>
            <a:hlinkHover r:id="" action="ppaction://noaction">
              <a:snd r:embed="rId6" name="べ（アシ）１.wav"/>
            </a:hlinkHover>
            <a:extLst>
              <a:ext uri="{FF2B5EF4-FFF2-40B4-BE49-F238E27FC236}">
                <a16:creationId xmlns:a16="http://schemas.microsoft.com/office/drawing/2014/main" id="{CE347240-925B-6BA4-B586-E30A47C997D5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17275"/>
            <a:ext cx="1980000" cy="1800000"/>
          </a:xfrm>
          <a:prstGeom prst="rect">
            <a:avLst/>
          </a:prstGeom>
        </p:spPr>
      </p:pic>
      <p:pic>
        <p:nvPicPr>
          <p:cNvPr id="24" name="ぶピ枠１">
            <a:hlinkClick r:id="" action="ppaction://noaction">
              <a:snd r:embed="rId5" name="ブ（アシ）１.wav"/>
            </a:hlinkClick>
            <a:hlinkHover r:id="" action="ppaction://noaction">
              <a:snd r:embed="rId5" name="ブ（アシ）１.wav"/>
            </a:hlinkHover>
            <a:extLst>
              <a:ext uri="{FF2B5EF4-FFF2-40B4-BE49-F238E27FC236}">
                <a16:creationId xmlns:a16="http://schemas.microsoft.com/office/drawing/2014/main" id="{D7BBD2AB-88BA-439C-C530-1F9D46B3D5E4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85714"/>
            <a:ext cx="1980000" cy="1800000"/>
          </a:xfrm>
          <a:prstGeom prst="rect">
            <a:avLst/>
          </a:prstGeom>
        </p:spPr>
      </p:pic>
      <p:pic>
        <p:nvPicPr>
          <p:cNvPr id="22" name="びピ枠１">
            <a:hlinkClick r:id="" action="ppaction://noaction">
              <a:snd r:embed="rId4" name="ビ（ななみG）１.wav"/>
            </a:hlinkClick>
            <a:hlinkHover r:id="" action="ppaction://noaction">
              <a:snd r:embed="rId4" name="ビ（ななみG）１.wav"/>
            </a:hlinkHover>
            <a:extLst>
              <a:ext uri="{FF2B5EF4-FFF2-40B4-BE49-F238E27FC236}">
                <a16:creationId xmlns:a16="http://schemas.microsoft.com/office/drawing/2014/main" id="{72458FEE-8F54-F3B4-DE3B-35B852AA0072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4153"/>
            <a:ext cx="1980000" cy="1800000"/>
          </a:xfrm>
          <a:prstGeom prst="rect">
            <a:avLst/>
          </a:prstGeom>
        </p:spPr>
      </p:pic>
      <p:pic>
        <p:nvPicPr>
          <p:cNvPr id="20" name="ばピ枠１">
            <a:hlinkClick r:id="" action="ppaction://noaction">
              <a:snd r:embed="rId3" name="ば（アシ）１.wav"/>
            </a:hlinkClick>
            <a:hlinkHover r:id="" action="ppaction://noaction">
              <a:snd r:embed="rId3" name="ば（アシ）１.wav"/>
            </a:hlinkHover>
            <a:extLst>
              <a:ext uri="{FF2B5EF4-FFF2-40B4-BE49-F238E27FC236}">
                <a16:creationId xmlns:a16="http://schemas.microsoft.com/office/drawing/2014/main" id="{C3BD088F-80C0-DCAC-EF0E-F9AC47FD871A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52640299-06F3-8997-9073-B15865077A4F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7575EFA6-9D64-4636-78AE-E8C135CFF25B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F17FA9A2-05A8-2215-AEEB-BE3BD305884B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67CC27C3-4A15-6D8C-3D6C-95CA241AECB5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542AD53-7A0F-C8F3-EB42-6588B25D1C3F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EB00B408-9044-BB20-3BF0-52C0B089263D}"/>
              </a:ext>
            </a:extLst>
          </p:cNvPr>
          <p:cNvSpPr/>
          <p:nvPr/>
        </p:nvSpPr>
        <p:spPr>
          <a:xfrm>
            <a:off x="5818910" y="0"/>
            <a:ext cx="1011381" cy="2160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0295F54D-50B1-3A2B-4C4C-DE6C1D431D22}"/>
              </a:ext>
            </a:extLst>
          </p:cNvPr>
          <p:cNvSpPr/>
          <p:nvPr/>
        </p:nvSpPr>
        <p:spPr>
          <a:xfrm flipH="1">
            <a:off x="2796462" y="0"/>
            <a:ext cx="1092180" cy="216000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ば上枠１">
            <a:hlinkClick r:id="" action="ppaction://noaction">
              <a:snd r:embed="rId3" name="ば（アシ）１.wav"/>
            </a:hlinkClick>
            <a:extLst>
              <a:ext uri="{FF2B5EF4-FFF2-40B4-BE49-F238E27FC236}">
                <a16:creationId xmlns:a16="http://schemas.microsoft.com/office/drawing/2014/main" id="{19BD44C5-643B-CD8E-72A6-FB2705F22C2E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び上枠２">
            <a:hlinkClick r:id="" action="ppaction://noaction">
              <a:snd r:embed="rId4" name="ビ（ななみG）１.wav"/>
            </a:hlinkClick>
            <a:extLst>
              <a:ext uri="{FF2B5EF4-FFF2-40B4-BE49-F238E27FC236}">
                <a16:creationId xmlns:a16="http://schemas.microsoft.com/office/drawing/2014/main" id="{33BE35CE-0B2E-ECBE-AA2D-E7D17C3460FF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ぶ上枠１">
            <a:hlinkClick r:id="" action="ppaction://noaction">
              <a:snd r:embed="rId5" name="ブ（アシ）１.wav"/>
            </a:hlinkClick>
            <a:extLst>
              <a:ext uri="{FF2B5EF4-FFF2-40B4-BE49-F238E27FC236}">
                <a16:creationId xmlns:a16="http://schemas.microsoft.com/office/drawing/2014/main" id="{D313631C-6095-3BD7-89AA-0B9EA6B3E23C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べ上枠１">
            <a:hlinkClick r:id="" action="ppaction://noaction">
              <a:snd r:embed="rId6" name="べ（アシ）１.wav"/>
            </a:hlinkClick>
            <a:extLst>
              <a:ext uri="{FF2B5EF4-FFF2-40B4-BE49-F238E27FC236}">
                <a16:creationId xmlns:a16="http://schemas.microsoft.com/office/drawing/2014/main" id="{5F2AA6B6-8FD3-26DF-60A8-3C7204C3848B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ぼ上枠１">
            <a:hlinkClick r:id="" action="ppaction://noaction">
              <a:snd r:embed="rId7" name="ぼ（アシ）１.wav"/>
            </a:hlinkClick>
            <a:extLst>
              <a:ext uri="{FF2B5EF4-FFF2-40B4-BE49-F238E27FC236}">
                <a16:creationId xmlns:a16="http://schemas.microsoft.com/office/drawing/2014/main" id="{A1C90E02-83BC-8495-9E8A-28AAD61A7222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ばびぶべぼ上枠１">
            <a:extLst>
              <a:ext uri="{FF2B5EF4-FFF2-40B4-BE49-F238E27FC236}">
                <a16:creationId xmlns:a16="http://schemas.microsoft.com/office/drawing/2014/main" id="{3444C547-D27E-2F01-8B95-06C870B02436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ばびぶべぼ上枠２">
            <a:extLst>
              <a:ext uri="{FF2B5EF4-FFF2-40B4-BE49-F238E27FC236}">
                <a16:creationId xmlns:a16="http://schemas.microsoft.com/office/drawing/2014/main" id="{0094C364-7F1D-CFDF-3298-8DE976455B50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ばびぶべぼ上枠３">
            <a:extLst>
              <a:ext uri="{FF2B5EF4-FFF2-40B4-BE49-F238E27FC236}">
                <a16:creationId xmlns:a16="http://schemas.microsoft.com/office/drawing/2014/main" id="{39C1E435-67F5-1264-F3E9-A8CD7C31F00C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ばびぶべぼ上枠４">
            <a:extLst>
              <a:ext uri="{FF2B5EF4-FFF2-40B4-BE49-F238E27FC236}">
                <a16:creationId xmlns:a16="http://schemas.microsoft.com/office/drawing/2014/main" id="{E4C0BEAA-F45E-7430-E240-D774F3AD43A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ばびぶべぼ上枠５">
            <a:extLst>
              <a:ext uri="{FF2B5EF4-FFF2-40B4-BE49-F238E27FC236}">
                <a16:creationId xmlns:a16="http://schemas.microsoft.com/office/drawing/2014/main" id="{76903D3A-2C42-B844-EBFC-2D263076CFD6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A6E77F59-DBB2-DCAF-AC4A-A9091586F3C7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39FDA883-AFF4-6B29-1764-E3CF7C3C09E8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AA0A22B6-55EB-866F-6C74-E6FE3313C50F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B66C7FCF-4257-398E-0BDF-233BFF9797A4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EB0EF581-5A86-291A-723A-61D93FCAC6DF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EB0D53E-5014-B843-9924-39EDB8C8646B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25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ば、び、ぶ、べ、ぼ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ピンク色の、箱に、ば、び、ぶ、べ、ぼ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-3.33333E-6 0.4031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ば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-3.33333E-6 0.200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ビ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ブ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88889E-6 L -3.7037E-7 -0.200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1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べ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88889E-6 L -3.33333E-6 -0.4029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-202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ぼ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389 0.00069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ば、ば、ば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72222E-6 L 0.56713 0.0006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び、び、び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0.56713 0.00313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ぶ、ぶ、ぶ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88889E-6 L 0.56713 0.00329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べ、べ、べ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3.88889E-6 L 0.56713 -0.00052 " pathEditMode="relative" rAng="0" ptsTypes="AA">
                                      <p:cBhvr>
                                        <p:cTn id="13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ぼ、ぼ、ぼ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ぽピ枠１">
            <a:hlinkClick r:id="" action="ppaction://noaction">
              <a:snd r:embed="rId8" name="ぽ（アシ）１.wav"/>
            </a:hlinkClick>
            <a:hlinkHover r:id="" action="ppaction://noaction">
              <a:snd r:embed="rId8" name="ぽ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33713"/>
            <a:ext cx="1980000" cy="1800000"/>
          </a:xfrm>
          <a:prstGeom prst="rect">
            <a:avLst/>
          </a:prstGeom>
        </p:spPr>
      </p:pic>
      <p:pic>
        <p:nvPicPr>
          <p:cNvPr id="26" name="ぺピ枠１">
            <a:hlinkClick r:id="" action="ppaction://noaction">
              <a:snd r:embed="rId10" name="ペ（ななみA）１.wav"/>
            </a:hlinkClick>
            <a:hlinkHover r:id="" action="ppaction://noaction">
              <a:snd r:embed="rId10" name="ペ（ななみA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96000"/>
            <a:ext cx="1980000" cy="1800000"/>
          </a:xfrm>
          <a:prstGeom prst="rect">
            <a:avLst/>
          </a:prstGeom>
        </p:spPr>
      </p:pic>
      <p:pic>
        <p:nvPicPr>
          <p:cNvPr id="24" name="ぷピ枠１">
            <a:hlinkClick r:id="" action="ppaction://noaction">
              <a:snd r:embed="rId12" name="プ（アシ）１.wav"/>
            </a:hlinkClick>
            <a:hlinkHover r:id="" action="ppaction://noaction">
              <a:snd r:embed="rId12" name="プ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ぴピ枠１">
            <a:hlinkClick r:id="" action="ppaction://noaction">
              <a:snd r:embed="rId14" name="ピ（ななみA）１.wav"/>
            </a:hlinkClick>
            <a:hlinkHover r:id="" action="ppaction://noaction">
              <a:snd r:embed="rId14" name="ピ（ななみA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000"/>
            <a:ext cx="1980000" cy="1800000"/>
          </a:xfrm>
          <a:prstGeom prst="rect">
            <a:avLst/>
          </a:prstGeom>
        </p:spPr>
      </p:pic>
      <p:pic>
        <p:nvPicPr>
          <p:cNvPr id="20" name="ぱピ枠１">
            <a:hlinkClick r:id="" action="ppaction://noaction">
              <a:snd r:embed="rId16" name="パ（ななみA）１.wav"/>
            </a:hlinkClick>
            <a:hlinkHover r:id="" action="ppaction://noaction">
              <a:snd r:embed="rId16" name="パ（ななみA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00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20071" y="312708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45747" y="2174736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38468" y="0"/>
            <a:ext cx="1980000" cy="9144000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45748" y="0"/>
            <a:ext cx="1092180" cy="2184979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ぱ上枠１">
            <a:hlinkClick r:id="" action="ppaction://noaction">
              <a:snd r:embed="rId16" name="パ（ななみA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ぴ上枠２">
            <a:hlinkClick r:id="" action="ppaction://noaction">
              <a:snd r:embed="rId14" name="ピ（ななみA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ぷ上枠１">
            <a:hlinkClick r:id="" action="ppaction://noaction">
              <a:snd r:embed="rId12" name="プ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ぺ上枠１">
            <a:hlinkClick r:id="" action="ppaction://noaction">
              <a:snd r:embed="rId10" name="ペ（ななみA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ぽ上枠１">
            <a:hlinkClick r:id="" action="ppaction://noaction">
              <a:snd r:embed="rId8" name="ぽ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ぱぴぷぺぽ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ぱぴぷぺぽ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ぱぴぷぺぽ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ぱぴぷぺぽ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ぱぴぷぺぽ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82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ぱ、ぴ、ぷ、ぺ、ぽ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ピンク色の、箱に、ぱ、ぴ、ぷ、ぺ、ぽ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389 -0.0019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-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ぱ、ぱ、ぱ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0.55996 0.00139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ピ、ピ、ピ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5463 0.00122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1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ぷ、ぷ、ぷ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5463 0.00191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1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ペ、ペ、ペ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0.55463 0.00191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1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ぽ、ぽ、ぽ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お赤枠１">
            <a:hlinkClick r:id="" action="ppaction://noaction">
              <a:snd r:embed="rId8" name="お（アシ）１.wav"/>
            </a:hlinkClick>
            <a:hlinkHover r:id="" action="ppaction://noaction">
              <a:snd r:embed="rId8" name="お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32415"/>
            <a:ext cx="1980000" cy="1800000"/>
          </a:xfrm>
          <a:prstGeom prst="rect">
            <a:avLst/>
          </a:prstGeom>
        </p:spPr>
      </p:pic>
      <p:pic>
        <p:nvPicPr>
          <p:cNvPr id="26" name="え赤枠１">
            <a:hlinkClick r:id="" action="ppaction://noaction">
              <a:snd r:embed="rId10" name="え（アシ）１.wav"/>
            </a:hlinkClick>
            <a:hlinkHover r:id="" action="ppaction://noaction">
              <a:snd r:embed="rId10" name="え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9312"/>
            <a:ext cx="1980000" cy="1800000"/>
          </a:xfrm>
          <a:prstGeom prst="rect">
            <a:avLst/>
          </a:prstGeom>
        </p:spPr>
      </p:pic>
      <p:pic>
        <p:nvPicPr>
          <p:cNvPr id="24" name="う赤枠１">
            <a:hlinkClick r:id="" action="ppaction://noaction">
              <a:snd r:embed="rId12" name="う（アシ）１.wav"/>
            </a:hlinkClick>
            <a:hlinkHover r:id="" action="ppaction://noaction">
              <a:snd r:embed="rId12" name="う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6208"/>
            <a:ext cx="1980000" cy="1800000"/>
          </a:xfrm>
          <a:prstGeom prst="rect">
            <a:avLst/>
          </a:prstGeom>
        </p:spPr>
      </p:pic>
      <p:pic>
        <p:nvPicPr>
          <p:cNvPr id="22" name="い赤枠１">
            <a:hlinkClick r:id="" action="ppaction://noaction">
              <a:snd r:embed="rId14" name="い（アシ）１.wav"/>
            </a:hlinkClick>
            <a:hlinkHover r:id="" action="ppaction://noaction">
              <a:snd r:embed="rId14" name="い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104"/>
            <a:ext cx="1980000" cy="1800000"/>
          </a:xfrm>
          <a:prstGeom prst="rect">
            <a:avLst/>
          </a:prstGeom>
        </p:spPr>
      </p:pic>
      <p:pic>
        <p:nvPicPr>
          <p:cNvPr id="20" name="あ赤枠１">
            <a:hlinkClick r:id="" action="ppaction://noaction">
              <a:snd r:embed="rId16" name="あ（アシ）１.wav"/>
            </a:hlinkClick>
            <a:hlinkHover r:id="" action="ppaction://noaction">
              <a:snd r:embed="rId16" name="あ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赤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FF000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赤三角形右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赤三角形左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あ上枠１">
            <a:hlinkClick r:id="" action="ppaction://noaction">
              <a:snd r:embed="rId16" name="あ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い上枠２">
            <a:hlinkClick r:id="" action="ppaction://noaction">
              <a:snd r:embed="rId14" name="い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う上枠１">
            <a:hlinkClick r:id="" action="ppaction://noaction">
              <a:snd r:embed="rId12" name="う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え上枠１">
            <a:hlinkClick r:id="" action="ppaction://noaction">
              <a:snd r:embed="rId10" name="え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お上枠１">
            <a:hlinkClick r:id="" action="ppaction://noaction">
              <a:snd r:embed="rId8" name="お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あいうえお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あいうえお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あいうえお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あいうえお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あいうえお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D2138EF1-25BA-AA8A-8ACB-C3C721A03B16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447020F0-A1FD-B78C-D6BB-FF8C807CD0DE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303ABEF5-4CA6-F275-201C-4676C0DE6DE7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>
            <a:extLst>
              <a:ext uri="{FF2B5EF4-FFF2-40B4-BE49-F238E27FC236}">
                <a16:creationId xmlns:a16="http://schemas.microsoft.com/office/drawing/2014/main" id="{BF78BDBE-D499-18D8-3EE1-3395AE502F48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>
            <a:extLst>
              <a:ext uri="{FF2B5EF4-FFF2-40B4-BE49-F238E27FC236}">
                <a16:creationId xmlns:a16="http://schemas.microsoft.com/office/drawing/2014/main" id="{E3F8E443-B66F-3D4B-C576-CE76EF2977B5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981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赤色の、箱に、あ、い、う、え、お、を、集めよう！入れよう！」（アシ）１.wav"/>
          </p:stSnd>
        </p:sndAc>
      </p:transition>
    </mc:Choice>
    <mc:Fallback xmlns="">
      <p:transition advClick="0">
        <p:sndAc>
          <p:stSnd>
            <p:snd r:embed="rId19" name="「赤色の、箱に、あ、い、う、え、お、を、集めよう！入れよう！」（アシ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-0.0012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あ、あ、あ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6713 0.00104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い、い、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44444E-6 L 0.56713 0.00191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う、う、う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3.61111E-6 L 0.56713 0.00121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え、え、え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77778E-6 L 0.56713 0.00104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お、お、お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ぽピ枠１">
            <a:hlinkClick r:id="" action="ppaction://noaction">
              <a:snd r:embed="rId8" name="ぽ（アシ）１.wav"/>
            </a:hlinkClick>
            <a:hlinkHover r:id="" action="ppaction://noaction">
              <a:snd r:embed="rId8" name="ぽ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2856"/>
            <a:ext cx="1980000" cy="1800000"/>
          </a:xfrm>
          <a:prstGeom prst="rect">
            <a:avLst/>
          </a:prstGeom>
        </p:spPr>
      </p:pic>
      <p:pic>
        <p:nvPicPr>
          <p:cNvPr id="26" name="ぺピ枠１">
            <a:hlinkClick r:id="" action="ppaction://noaction">
              <a:snd r:embed="rId10" name="ペ（ななみA）１.wav"/>
            </a:hlinkClick>
            <a:hlinkHover r:id="" action="ppaction://noaction">
              <a:snd r:embed="rId10" name="ペ（ななみA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2856"/>
            <a:ext cx="1980000" cy="1800000"/>
          </a:xfrm>
          <a:prstGeom prst="rect">
            <a:avLst/>
          </a:prstGeom>
        </p:spPr>
      </p:pic>
      <p:pic>
        <p:nvPicPr>
          <p:cNvPr id="24" name="ぷピ枠１">
            <a:hlinkClick r:id="" action="ppaction://noaction">
              <a:snd r:embed="rId12" name="プ（アシ）１.wav"/>
            </a:hlinkClick>
            <a:hlinkHover r:id="" action="ppaction://noaction">
              <a:snd r:embed="rId12" name="プ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2856"/>
            <a:ext cx="1980000" cy="1800000"/>
          </a:xfrm>
          <a:prstGeom prst="rect">
            <a:avLst/>
          </a:prstGeom>
        </p:spPr>
      </p:pic>
      <p:pic>
        <p:nvPicPr>
          <p:cNvPr id="22" name="ぴピ枠１">
            <a:hlinkClick r:id="" action="ppaction://noaction">
              <a:snd r:embed="rId14" name="ピ（ななみA）１.wav"/>
            </a:hlinkClick>
            <a:hlinkHover r:id="" action="ppaction://noaction">
              <a:snd r:embed="rId14" name="ピ（ななみA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2856"/>
            <a:ext cx="1980000" cy="1800000"/>
          </a:xfrm>
          <a:prstGeom prst="rect">
            <a:avLst/>
          </a:prstGeom>
        </p:spPr>
      </p:pic>
      <p:pic>
        <p:nvPicPr>
          <p:cNvPr id="20" name="ぱピ枠１">
            <a:hlinkClick r:id="" action="ppaction://noaction">
              <a:snd r:embed="rId16" name="パ（ななみA）１.wav"/>
            </a:hlinkClick>
            <a:hlinkHover r:id="" action="ppaction://noaction">
              <a:snd r:embed="rId16" name="パ（ななみA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2856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20071" y="312708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45747" y="2174736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38469" y="0"/>
            <a:ext cx="1980000" cy="9144000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45748" y="0"/>
            <a:ext cx="1092180" cy="2184979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ぱ上枠１">
            <a:hlinkClick r:id="" action="ppaction://noaction">
              <a:snd r:embed="rId16" name="パ（ななみA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ぴ上枠２">
            <a:hlinkClick r:id="" action="ppaction://noaction">
              <a:snd r:embed="rId14" name="ピ（ななみA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ぷ上枠１">
            <a:hlinkClick r:id="" action="ppaction://noaction">
              <a:snd r:embed="rId12" name="プ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ぺ上枠１">
            <a:hlinkClick r:id="" action="ppaction://noaction">
              <a:snd r:embed="rId10" name="ペ（ななみA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ぽ上枠１">
            <a:hlinkClick r:id="" action="ppaction://noaction">
              <a:snd r:embed="rId8" name="ぽ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ぱぴぷぺぽ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ぱぴぷぺぽ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ぱぴぷぺぽ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ぱぴぷぺぽ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ぱぴぷぺぽ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0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ぱ、ぴ、ぷ、ぺ、ぽ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ピンク色の、箱に、ぱ、ぴ、ぷ、ぺ、ぽ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5E-6 L 0.55463 -0.398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1" y="-199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ぱ、ぱ、ぱ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5E-6 L 0.55463 -0.19688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1" y="-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ピ、ピ、ピ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5E-6 L 0.55463 0.00312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1" y="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ぷ、ぷ、ぷ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5E-6 L 0.55625 0.20573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01" y="1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ペ、ペ、ペ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5E-6 L 0.55255 0.40816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6" y="203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ぽ、ぽ、ぽ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ぽピ枠１">
            <a:hlinkClick r:id="" action="ppaction://noaction">
              <a:snd r:embed="rId7" name="ぽ（アシ）１.wav"/>
            </a:hlinkClick>
            <a:hlinkHover r:id="" action="ppaction://noaction">
              <a:snd r:embed="rId7" name="ぽ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20000"/>
            <a:ext cx="1980000" cy="1800000"/>
          </a:xfrm>
          <a:prstGeom prst="rect">
            <a:avLst/>
          </a:prstGeom>
        </p:spPr>
      </p:pic>
      <p:pic>
        <p:nvPicPr>
          <p:cNvPr id="26" name="ぺピ枠１">
            <a:hlinkClick r:id="" action="ppaction://noaction">
              <a:snd r:embed="rId6" name="ペ（ななみA）１.wav"/>
            </a:hlinkClick>
            <a:hlinkHover r:id="" action="ppaction://noaction">
              <a:snd r:embed="rId6" name="ペ（ななみA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96000"/>
            <a:ext cx="1980000" cy="1800000"/>
          </a:xfrm>
          <a:prstGeom prst="rect">
            <a:avLst/>
          </a:prstGeom>
        </p:spPr>
      </p:pic>
      <p:pic>
        <p:nvPicPr>
          <p:cNvPr id="24" name="ぷピ枠１">
            <a:hlinkClick r:id="" action="ppaction://noaction">
              <a:snd r:embed="rId5" name="プ（アシ）１.wav"/>
            </a:hlinkClick>
            <a:hlinkHover r:id="" action="ppaction://noaction">
              <a:snd r:embed="rId5" name="プ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ぴピ枠１">
            <a:hlinkClick r:id="" action="ppaction://noaction">
              <a:snd r:embed="rId4" name="ピ（ななみA）１.wav"/>
            </a:hlinkClick>
            <a:hlinkHover r:id="" action="ppaction://noaction">
              <a:snd r:embed="rId4" name="ピ（ななみA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000"/>
            <a:ext cx="1980000" cy="1800000"/>
          </a:xfrm>
          <a:prstGeom prst="rect">
            <a:avLst/>
          </a:prstGeom>
        </p:spPr>
      </p:pic>
      <p:pic>
        <p:nvPicPr>
          <p:cNvPr id="20" name="ぱピ枠１">
            <a:hlinkClick r:id="" action="ppaction://noaction">
              <a:snd r:embed="rId3" name="パ（ななみA）１.wav"/>
            </a:hlinkClick>
            <a:hlinkHover r:id="" action="ppaction://noaction">
              <a:snd r:embed="rId3" name="パ（ななみA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00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20071" y="312708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45747" y="2174736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38469" y="0"/>
            <a:ext cx="1980000" cy="9144000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45748" y="0"/>
            <a:ext cx="1092180" cy="2184979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ぱ上枠１">
            <a:hlinkClick r:id="" action="ppaction://noaction">
              <a:snd r:embed="rId3" name="パ（ななみA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ぴ上枠２">
            <a:hlinkClick r:id="" action="ppaction://noaction">
              <a:snd r:embed="rId4" name="ピ（ななみA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ぷ上枠１">
            <a:hlinkClick r:id="" action="ppaction://noaction">
              <a:snd r:embed="rId5" name="プ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ぺ上枠１">
            <a:hlinkClick r:id="" action="ppaction://noaction">
              <a:snd r:embed="rId6" name="ペ（ななみA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ぽ上枠１">
            <a:hlinkClick r:id="" action="ppaction://noaction">
              <a:snd r:embed="rId7" name="ぽ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ぱぴぷぺぽ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ぱぴぷぺぽ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ぱぴぷぺぽ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ぱぴぷぺぽ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ぱぴぷぺぽ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43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ぱ、ぴ、ぷ、ぺ、ぽ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ピンク色の、箱に、ぱ、ぴ、ぷ、ぺ、ぽ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-1.66667E-6 L -3.7037E-7 0.3989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パ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-3.7037E-7 0.1994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9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ピ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プ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-3.7037E-7 -0.1994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ペ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-3.7037E-7 -0.3989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ぽ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5255 -0.00191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6" y="-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ぱ、ぱ、ぱ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0.55996 0.00191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ピ、ピ、ピ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5463 0.00313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1" y="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ぷ、ぷ、ぷ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5255 0.00191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ペ、ペ、ペ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5255 0.00729 " pathEditMode="relative" rAng="0" ptsTypes="AA">
                                      <p:cBhvr>
                                        <p:cTn id="9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6" y="3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ぽ、ぽ、ぽ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74207B-463C-E618-6AB4-D3260A6CE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37B97063-2A4D-E608-2AF1-B40ADE8632FB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ぽピ枠１">
            <a:hlinkClick r:id="" action="ppaction://noaction">
              <a:snd r:embed="rId7" name="ぽ（アシ）１.wav"/>
            </a:hlinkClick>
            <a:hlinkHover r:id="" action="ppaction://noaction">
              <a:snd r:embed="rId7" name="ぽ（アシ）１.wav"/>
            </a:hlinkHover>
            <a:extLst>
              <a:ext uri="{FF2B5EF4-FFF2-40B4-BE49-F238E27FC236}">
                <a16:creationId xmlns:a16="http://schemas.microsoft.com/office/drawing/2014/main" id="{03F4ADFE-D391-939A-0857-C3D6C7D9BFD0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20000"/>
            <a:ext cx="1980000" cy="1800000"/>
          </a:xfrm>
          <a:prstGeom prst="rect">
            <a:avLst/>
          </a:prstGeom>
        </p:spPr>
      </p:pic>
      <p:pic>
        <p:nvPicPr>
          <p:cNvPr id="26" name="ぺピ枠１">
            <a:hlinkClick r:id="" action="ppaction://noaction">
              <a:snd r:embed="rId6" name="ペ（ななみA）１.wav"/>
            </a:hlinkClick>
            <a:hlinkHover r:id="" action="ppaction://noaction">
              <a:snd r:embed="rId6" name="ペ（ななみA）１.wav"/>
            </a:hlinkHover>
            <a:extLst>
              <a:ext uri="{FF2B5EF4-FFF2-40B4-BE49-F238E27FC236}">
                <a16:creationId xmlns:a16="http://schemas.microsoft.com/office/drawing/2014/main" id="{8AB8B3DB-557D-CD69-A456-57E9A7C9987F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96000"/>
            <a:ext cx="1980000" cy="1800000"/>
          </a:xfrm>
          <a:prstGeom prst="rect">
            <a:avLst/>
          </a:prstGeom>
        </p:spPr>
      </p:pic>
      <p:pic>
        <p:nvPicPr>
          <p:cNvPr id="24" name="ぷピ枠１">
            <a:hlinkClick r:id="" action="ppaction://noaction">
              <a:snd r:embed="rId5" name="プ（アシ）１.wav"/>
            </a:hlinkClick>
            <a:hlinkHover r:id="" action="ppaction://noaction">
              <a:snd r:embed="rId5" name="プ（アシ）１.wav"/>
            </a:hlinkHover>
            <a:extLst>
              <a:ext uri="{FF2B5EF4-FFF2-40B4-BE49-F238E27FC236}">
                <a16:creationId xmlns:a16="http://schemas.microsoft.com/office/drawing/2014/main" id="{A9BF067B-1AC6-9E4C-7C16-58A515503661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ぴピ枠１">
            <a:hlinkClick r:id="" action="ppaction://noaction">
              <a:snd r:embed="rId4" name="ピ（ななみA）１.wav"/>
            </a:hlinkClick>
            <a:hlinkHover r:id="" action="ppaction://noaction">
              <a:snd r:embed="rId4" name="ピ（ななみA）１.wav"/>
            </a:hlinkHover>
            <a:extLst>
              <a:ext uri="{FF2B5EF4-FFF2-40B4-BE49-F238E27FC236}">
                <a16:creationId xmlns:a16="http://schemas.microsoft.com/office/drawing/2014/main" id="{DA6CF501-4AAC-1CA2-19AC-EE001B737206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000"/>
            <a:ext cx="1980000" cy="1800000"/>
          </a:xfrm>
          <a:prstGeom prst="rect">
            <a:avLst/>
          </a:prstGeom>
        </p:spPr>
      </p:pic>
      <p:pic>
        <p:nvPicPr>
          <p:cNvPr id="20" name="ぱピ枠１">
            <a:hlinkClick r:id="" action="ppaction://noaction">
              <a:snd r:embed="rId3" name="パ（ななみA）１.wav"/>
            </a:hlinkClick>
            <a:hlinkHover r:id="" action="ppaction://noaction">
              <a:snd r:embed="rId3" name="パ（ななみA）１.wav"/>
            </a:hlinkHover>
            <a:extLst>
              <a:ext uri="{FF2B5EF4-FFF2-40B4-BE49-F238E27FC236}">
                <a16:creationId xmlns:a16="http://schemas.microsoft.com/office/drawing/2014/main" id="{17F891B5-C7CE-0529-15BD-100A4086CBC2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00"/>
            <a:ext cx="1980000" cy="1800000"/>
          </a:xfrm>
          <a:prstGeom prst="rect">
            <a:avLst/>
          </a:prstGeom>
        </p:spPr>
      </p:pic>
      <p:sp>
        <p:nvSpPr>
          <p:cNvPr id="3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EA0A1B76-2126-C103-BF20-6509B4A8CB66}"/>
              </a:ext>
            </a:extLst>
          </p:cNvPr>
          <p:cNvSpPr/>
          <p:nvPr/>
        </p:nvSpPr>
        <p:spPr>
          <a:xfrm>
            <a:off x="3020071" y="3127082"/>
            <a:ext cx="817857" cy="6034026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1AFBAE12-EF5E-5F9B-E642-CEE1C84F4B4F}"/>
              </a:ext>
            </a:extLst>
          </p:cNvPr>
          <p:cNvSpPr/>
          <p:nvPr/>
        </p:nvSpPr>
        <p:spPr>
          <a:xfrm>
            <a:off x="2745747" y="2174736"/>
            <a:ext cx="1092181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4D0C8C11-B414-4337-7B64-DD83E816EFD9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ピ長方形２">
            <a:extLst>
              <a:ext uri="{FF2B5EF4-FFF2-40B4-BE49-F238E27FC236}">
                <a16:creationId xmlns:a16="http://schemas.microsoft.com/office/drawing/2014/main" id="{DDC4E510-6DCA-59B8-90FE-A7C69FE1DFBD}"/>
              </a:ext>
            </a:extLst>
          </p:cNvPr>
          <p:cNvSpPr/>
          <p:nvPr/>
        </p:nvSpPr>
        <p:spPr>
          <a:xfrm>
            <a:off x="3838469" y="0"/>
            <a:ext cx="1980000" cy="9144000"/>
          </a:xfrm>
          <a:prstGeom prst="rect">
            <a:avLst/>
          </a:prstGeom>
          <a:solidFill>
            <a:srgbClr val="FF99FF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ピ長方形２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511A67D6-1135-9E84-6901-EC19CDA5BFEF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99FF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ピ三角形右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883C5B3E-3DB8-0ABB-6B48-E249B4433570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ピ三角形左">
            <a:hlinkClick r:id="" action="ppaction://noaction">
              <a:snd r:embed="rId18" name="ピンクの箱（アシ）１.wav"/>
            </a:hlinkClick>
            <a:extLst>
              <a:ext uri="{FF2B5EF4-FFF2-40B4-BE49-F238E27FC236}">
                <a16:creationId xmlns:a16="http://schemas.microsoft.com/office/drawing/2014/main" id="{50A6CADD-5CF9-FB4E-1B6F-AF5A1C31D0C9}"/>
              </a:ext>
            </a:extLst>
          </p:cNvPr>
          <p:cNvSpPr/>
          <p:nvPr/>
        </p:nvSpPr>
        <p:spPr>
          <a:xfrm flipH="1">
            <a:off x="2745748" y="0"/>
            <a:ext cx="1092180" cy="2184979"/>
          </a:xfrm>
          <a:prstGeom prst="rtTriangl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ぱ上枠１">
            <a:hlinkClick r:id="" action="ppaction://noaction">
              <a:snd r:embed="rId3" name="パ（ななみA）１.wav"/>
            </a:hlinkClick>
            <a:extLst>
              <a:ext uri="{FF2B5EF4-FFF2-40B4-BE49-F238E27FC236}">
                <a16:creationId xmlns:a16="http://schemas.microsoft.com/office/drawing/2014/main" id="{77F6F71B-9570-55FD-C20A-3C83B253C010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ぴ上枠２">
            <a:hlinkClick r:id="" action="ppaction://noaction">
              <a:snd r:embed="rId4" name="ピ（ななみA）１.wav"/>
            </a:hlinkClick>
            <a:extLst>
              <a:ext uri="{FF2B5EF4-FFF2-40B4-BE49-F238E27FC236}">
                <a16:creationId xmlns:a16="http://schemas.microsoft.com/office/drawing/2014/main" id="{E5CAF69C-EB4E-19F7-840F-4A53214F29FE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ぷ上枠１">
            <a:hlinkClick r:id="" action="ppaction://noaction">
              <a:snd r:embed="rId5" name="プ（アシ）１.wav"/>
            </a:hlinkClick>
            <a:extLst>
              <a:ext uri="{FF2B5EF4-FFF2-40B4-BE49-F238E27FC236}">
                <a16:creationId xmlns:a16="http://schemas.microsoft.com/office/drawing/2014/main" id="{7E6B04BB-D1B2-24F9-ED03-37ADD221FD81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ぺ上枠１">
            <a:hlinkClick r:id="" action="ppaction://noaction">
              <a:snd r:embed="rId6" name="ペ（ななみA）１.wav"/>
            </a:hlinkClick>
            <a:extLst>
              <a:ext uri="{FF2B5EF4-FFF2-40B4-BE49-F238E27FC236}">
                <a16:creationId xmlns:a16="http://schemas.microsoft.com/office/drawing/2014/main" id="{5B050257-D644-87EB-72D8-256315732DD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ぽ上枠１">
            <a:hlinkClick r:id="" action="ppaction://noaction">
              <a:snd r:embed="rId7" name="ぽ（アシ）１.wav"/>
            </a:hlinkClick>
            <a:extLst>
              <a:ext uri="{FF2B5EF4-FFF2-40B4-BE49-F238E27FC236}">
                <a16:creationId xmlns:a16="http://schemas.microsoft.com/office/drawing/2014/main" id="{167E746A-549C-66F5-DEF3-6B444B7019E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ぱぴぷぺぽ上枠１">
            <a:extLst>
              <a:ext uri="{FF2B5EF4-FFF2-40B4-BE49-F238E27FC236}">
                <a16:creationId xmlns:a16="http://schemas.microsoft.com/office/drawing/2014/main" id="{1AFA6DA7-49AB-359E-73E6-EE925065465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ぱぴぷぺぽ上枠２">
            <a:extLst>
              <a:ext uri="{FF2B5EF4-FFF2-40B4-BE49-F238E27FC236}">
                <a16:creationId xmlns:a16="http://schemas.microsoft.com/office/drawing/2014/main" id="{F5C24595-112C-E8C2-02B3-B4E226C2B55C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ぱぴぷぺぽ上枠３">
            <a:extLst>
              <a:ext uri="{FF2B5EF4-FFF2-40B4-BE49-F238E27FC236}">
                <a16:creationId xmlns:a16="http://schemas.microsoft.com/office/drawing/2014/main" id="{DD44A36B-715E-B784-54BA-B67B959D2E4C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ぱぴぷぺぽ上枠４">
            <a:extLst>
              <a:ext uri="{FF2B5EF4-FFF2-40B4-BE49-F238E27FC236}">
                <a16:creationId xmlns:a16="http://schemas.microsoft.com/office/drawing/2014/main" id="{E8C31BC9-5A3B-7DD5-AF27-80B3DF595D46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ぱぴぷぺぽ上枠５">
            <a:extLst>
              <a:ext uri="{FF2B5EF4-FFF2-40B4-BE49-F238E27FC236}">
                <a16:creationId xmlns:a16="http://schemas.microsoft.com/office/drawing/2014/main" id="{E43FAF93-DB9B-5105-79B5-EBD6885DE516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D6F66919-635F-6091-9867-848C3374AC21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F84C8995-8B15-6780-85D7-20912A489116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8005DC04-45E8-9F33-9900-1EE1424610E5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7799890C-60C8-E4C7-9C2D-4C991E5C3C32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C31535D6-A122-8A29-88A6-31968D1606ED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13321DE2-7212-6C4C-2F7B-7FC5FA0748C1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56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ピンク色の、箱に、ぱ、ぴ、ぷ、ぺ、ぽ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ピンク色の、箱に、ぱ、ぴ、ぷ、ぺ、ぽ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-1.66667E-6 L -3.7037E-7 0.3989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パ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-3.7037E-7 0.19948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9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ピ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プ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-3.7037E-7 -0.1994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99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ペ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-3.7037E-7 -0.3989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ぽ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パ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パ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5255 -0.00191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6" y="-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ぱ、ぱ、ぱ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ピ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ピ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0.55996 0.00191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ピ、ピ、ピ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プ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プ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5463 0.00313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1" y="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ぷ、ぷ、ぷ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ペ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ペ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0.00191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ペ、ペ、ペ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ぽ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ぽ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5255 0.00729 " pathEditMode="relative" rAng="0" ptsTypes="AA">
                                      <p:cBhvr>
                                        <p:cTn id="13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6" y="3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ぽ、ぽ、ぽ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も茶枠１">
            <a:hlinkClick r:id="" action="ppaction://noaction">
              <a:snd r:embed="rId8" name="も（ななみA）１.wav"/>
            </a:hlinkClick>
            <a:hlinkHover r:id="" action="ppaction://noaction">
              <a:snd r:embed="rId8" name="も（ななみA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20000"/>
            <a:ext cx="1980000" cy="1800000"/>
          </a:xfrm>
          <a:prstGeom prst="rect">
            <a:avLst/>
          </a:prstGeom>
        </p:spPr>
      </p:pic>
      <p:pic>
        <p:nvPicPr>
          <p:cNvPr id="26" name="め茶枠１">
            <a:hlinkClick r:id="" action="ppaction://noaction">
              <a:snd r:embed="rId10" name="メ（ななみA）１.wav"/>
            </a:hlinkClick>
            <a:hlinkHover r:id="" action="ppaction://noaction">
              <a:snd r:embed="rId10" name="メ（ななみA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96000"/>
            <a:ext cx="1980000" cy="1800000"/>
          </a:xfrm>
          <a:prstGeom prst="rect">
            <a:avLst/>
          </a:prstGeom>
        </p:spPr>
      </p:pic>
      <p:pic>
        <p:nvPicPr>
          <p:cNvPr id="24" name="む茶枠１">
            <a:hlinkClick r:id="" action="ppaction://noaction">
              <a:snd r:embed="rId12" name="ム（ななみA）１.wav"/>
            </a:hlinkClick>
            <a:hlinkHover r:id="" action="ppaction://noaction">
              <a:snd r:embed="rId12" name="ム（ななみA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み茶枠１">
            <a:hlinkClick r:id="" action="ppaction://noaction">
              <a:snd r:embed="rId14" name="ミ（ななみA)１.wav"/>
            </a:hlinkClick>
            <a:hlinkHover r:id="" action="ppaction://noaction">
              <a:snd r:embed="rId14" name="ミ（ななみA)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000"/>
            <a:ext cx="1980000" cy="1800000"/>
          </a:xfrm>
          <a:prstGeom prst="rect">
            <a:avLst/>
          </a:prstGeom>
        </p:spPr>
      </p:pic>
      <p:pic>
        <p:nvPicPr>
          <p:cNvPr id="20" name="ま茶枠１">
            <a:hlinkClick r:id="" action="ppaction://noaction">
              <a:snd r:embed="rId16" name="マ（ななみA）１.wav"/>
            </a:hlinkClick>
            <a:hlinkHover r:id="" action="ppaction://noaction">
              <a:snd r:embed="rId16" name="マ（ななみA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00"/>
            <a:ext cx="1980000" cy="1800000"/>
          </a:xfrm>
          <a:prstGeom prst="rect">
            <a:avLst/>
          </a:prstGeom>
        </p:spPr>
      </p:pic>
      <p:sp>
        <p:nvSpPr>
          <p:cNvPr id="31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茶三角形右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茶三角形左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ま上枠１">
            <a:hlinkClick r:id="" action="ppaction://noaction">
              <a:snd r:embed="rId16" name="マ（ななみA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み上枠２">
            <a:hlinkClick r:id="" action="ppaction://noaction">
              <a:snd r:embed="rId14" name="ミ（ななみA)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む上枠１">
            <a:hlinkClick r:id="" action="ppaction://noaction">
              <a:snd r:embed="rId12" name="ム（ななみA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め上枠１">
            <a:hlinkClick r:id="" action="ppaction://noaction">
              <a:snd r:embed="rId10" name="メ（ななみA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も上枠１">
            <a:hlinkClick r:id="" action="ppaction://noaction">
              <a:snd r:embed="rId8" name="も（ななみA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まみむめも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まみむめも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まみむめも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まみむめも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まみむめも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29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茶色の、箱に、ま、み、む、め、も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茶色の、箱に、ま、み、む、め、も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0.00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ま、ま、ま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0.56713 0.009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み、み、み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0.0092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む、む、む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0.0092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め、め、め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6713 0.0092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も、も、も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も茶枠１">
            <a:hlinkClick r:id="" action="ppaction://noaction">
              <a:snd r:embed="rId8" name="も（ななみA）１.wav"/>
            </a:hlinkClick>
            <a:hlinkHover r:id="" action="ppaction://noaction">
              <a:snd r:embed="rId8" name="も（ななみA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0"/>
            <a:ext cx="1980000" cy="1800000"/>
          </a:xfrm>
          <a:prstGeom prst="rect">
            <a:avLst/>
          </a:prstGeom>
        </p:spPr>
      </p:pic>
      <p:pic>
        <p:nvPicPr>
          <p:cNvPr id="26" name="め茶枠１">
            <a:hlinkClick r:id="" action="ppaction://noaction">
              <a:snd r:embed="rId10" name="メ（ななみA）１.wav"/>
            </a:hlinkClick>
            <a:hlinkHover r:id="" action="ppaction://noaction">
              <a:snd r:embed="rId10" name="メ（ななみA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0"/>
            <a:ext cx="1980000" cy="1800000"/>
          </a:xfrm>
          <a:prstGeom prst="rect">
            <a:avLst/>
          </a:prstGeom>
        </p:spPr>
      </p:pic>
      <p:pic>
        <p:nvPicPr>
          <p:cNvPr id="24" name="む茶枠１">
            <a:hlinkClick r:id="" action="ppaction://noaction">
              <a:snd r:embed="rId12" name="ム（ななみA）１.wav"/>
            </a:hlinkClick>
            <a:hlinkHover r:id="" action="ppaction://noaction">
              <a:snd r:embed="rId12" name="ム（ななみA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0"/>
            <a:ext cx="1980000" cy="1800000"/>
          </a:xfrm>
          <a:prstGeom prst="rect">
            <a:avLst/>
          </a:prstGeom>
        </p:spPr>
      </p:pic>
      <p:pic>
        <p:nvPicPr>
          <p:cNvPr id="22" name="み茶枠１">
            <a:hlinkClick r:id="" action="ppaction://noaction">
              <a:snd r:embed="rId14" name="ミ（ななみA)１.wav"/>
            </a:hlinkClick>
            <a:hlinkHover r:id="" action="ppaction://noaction">
              <a:snd r:embed="rId14" name="ミ（ななみA)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0"/>
            <a:ext cx="1980000" cy="1800000"/>
          </a:xfrm>
          <a:prstGeom prst="rect">
            <a:avLst/>
          </a:prstGeom>
        </p:spPr>
      </p:pic>
      <p:pic>
        <p:nvPicPr>
          <p:cNvPr id="20" name="ま茶枠１">
            <a:hlinkClick r:id="" action="ppaction://noaction">
              <a:snd r:embed="rId16" name="マ（ななみA）１.wav"/>
            </a:hlinkClick>
            <a:hlinkHover r:id="" action="ppaction://noaction">
              <a:snd r:embed="rId16" name="マ（ななみA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00000"/>
            <a:ext cx="1980000" cy="1800000"/>
          </a:xfrm>
          <a:prstGeom prst="rect">
            <a:avLst/>
          </a:prstGeom>
        </p:spPr>
      </p:pic>
      <p:sp>
        <p:nvSpPr>
          <p:cNvPr id="31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茶三角形右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茶三角形左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ま上枠１">
            <a:hlinkClick r:id="" action="ppaction://noaction">
              <a:snd r:embed="rId16" name="マ（ななみA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み上枠２">
            <a:hlinkClick r:id="" action="ppaction://noaction">
              <a:snd r:embed="rId14" name="ミ（ななみA)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む上枠１">
            <a:hlinkClick r:id="" action="ppaction://noaction">
              <a:snd r:embed="rId12" name="ム（ななみA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め上枠１">
            <a:hlinkClick r:id="" action="ppaction://noaction">
              <a:snd r:embed="rId10" name="メ（ななみA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も上枠１">
            <a:hlinkClick r:id="" action="ppaction://noaction">
              <a:snd r:embed="rId8" name="も（ななみA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まみむめも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まみむめも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まみむめも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まみむめも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まみむめも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723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茶色の、箱に、ま、み、む、め、も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茶色の、箱に、ま、み、む、め、も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-0.396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ま、ま、ま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588 -0.19219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40" y="-96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み、み、み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0.0092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む、む、む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.00781 L 0.56713 0.21128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0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め、め、め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0.41232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206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も、も、も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も茶枠１">
            <a:hlinkClick r:id="" action="ppaction://noaction">
              <a:snd r:embed="rId7" name="も（ななみA）１.wav"/>
            </a:hlinkClick>
            <a:hlinkHover r:id="" action="ppaction://noaction">
              <a:snd r:embed="rId7" name="も（ななみA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33" y="7344000"/>
            <a:ext cx="1980000" cy="1800000"/>
          </a:xfrm>
          <a:prstGeom prst="rect">
            <a:avLst/>
          </a:prstGeom>
        </p:spPr>
      </p:pic>
      <p:pic>
        <p:nvPicPr>
          <p:cNvPr id="26" name="め茶枠１">
            <a:hlinkClick r:id="" action="ppaction://noaction">
              <a:snd r:embed="rId6" name="メ（ななみA）１.wav"/>
            </a:hlinkClick>
            <a:hlinkHover r:id="" action="ppaction://noaction">
              <a:snd r:embed="rId6" name="メ（ななみA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33" y="5508000"/>
            <a:ext cx="1980000" cy="1800000"/>
          </a:xfrm>
          <a:prstGeom prst="rect">
            <a:avLst/>
          </a:prstGeom>
        </p:spPr>
      </p:pic>
      <p:pic>
        <p:nvPicPr>
          <p:cNvPr id="24" name="む茶枠１">
            <a:hlinkClick r:id="" action="ppaction://noaction">
              <a:snd r:embed="rId5" name="ム（ななみA）１.wav"/>
            </a:hlinkClick>
            <a:hlinkHover r:id="" action="ppaction://noaction">
              <a:snd r:embed="rId5" name="ム（ななみA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33" y="3672000"/>
            <a:ext cx="1980000" cy="1800000"/>
          </a:xfrm>
          <a:prstGeom prst="rect">
            <a:avLst/>
          </a:prstGeom>
        </p:spPr>
      </p:pic>
      <p:pic>
        <p:nvPicPr>
          <p:cNvPr id="22" name="み茶枠１">
            <a:hlinkClick r:id="" action="ppaction://noaction">
              <a:snd r:embed="rId4" name="ミ（ななみA)１.wav"/>
            </a:hlinkClick>
            <a:hlinkHover r:id="" action="ppaction://noaction">
              <a:snd r:embed="rId4" name="ミ（ななみA)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33" y="1836000"/>
            <a:ext cx="1980000" cy="1800000"/>
          </a:xfrm>
          <a:prstGeom prst="rect">
            <a:avLst/>
          </a:prstGeom>
        </p:spPr>
      </p:pic>
      <p:pic>
        <p:nvPicPr>
          <p:cNvPr id="20" name="ま茶枠１">
            <a:hlinkClick r:id="" action="ppaction://noaction">
              <a:snd r:embed="rId3" name="マ（ななみA）１.wav"/>
            </a:hlinkClick>
            <a:hlinkHover r:id="" action="ppaction://noaction">
              <a:snd r:embed="rId3" name="マ（ななみA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33" y="0"/>
            <a:ext cx="1980000" cy="1800000"/>
          </a:xfrm>
          <a:prstGeom prst="rect">
            <a:avLst/>
          </a:prstGeom>
        </p:spPr>
      </p:pic>
      <p:sp>
        <p:nvSpPr>
          <p:cNvPr id="31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茶三角形右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茶三角形左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ま上枠１">
            <a:hlinkClick r:id="" action="ppaction://noaction">
              <a:snd r:embed="rId3" name="マ（ななみA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み上枠２">
            <a:hlinkClick r:id="" action="ppaction://noaction">
              <a:snd r:embed="rId4" name="ミ（ななみA)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む上枠１">
            <a:hlinkClick r:id="" action="ppaction://noaction">
              <a:snd r:embed="rId5" name="ム（ななみA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め上枠１">
            <a:hlinkClick r:id="" action="ppaction://noaction">
              <a:snd r:embed="rId6" name="メ（ななみA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も上枠１">
            <a:hlinkClick r:id="" action="ppaction://noaction">
              <a:snd r:embed="rId7" name="も（ななみA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まみむめも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まみむめも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まみむめも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まみむめも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まみむめも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１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625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茶色の、箱に、ま、み、む、め、も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茶色の、箱に、ま、み、む、め、も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3.7037E-7 2.5E-6 L -3.7037E-7 0.4015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マ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1.94444E-6 L -3.7037E-7 0.200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ミ（ななみA)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ム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4.44444E-6 L -3.7037E-7 -0.2006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メ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2.5E-6 L -3.7037E-7 -0.4015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も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2.5E-6 L 0.57222 0.00139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ま、ま、ま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1.94444E-6 L 0.57222 -0.00139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み、み、み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0 L 0.57222 -0.00139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む、む、む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0.00782 L 0.57222 -0.00138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-4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め、め、め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2.5E-6 L 0.57222 -0.00139 " pathEditMode="relative" rAng="0" ptsTypes="AA">
                                      <p:cBhvr>
                                        <p:cTn id="9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も、も、も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4AD7F1-9DC0-8BB8-EF3F-A1E172816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D982CFCE-88B7-5D46-C14A-C03BC701CD40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も茶枠１">
            <a:hlinkClick r:id="" action="ppaction://noaction">
              <a:snd r:embed="rId7" name="も（ななみA）１.wav"/>
            </a:hlinkClick>
            <a:hlinkHover r:id="" action="ppaction://noaction">
              <a:snd r:embed="rId7" name="も（ななみA）１.wav"/>
            </a:hlinkHover>
            <a:extLst>
              <a:ext uri="{FF2B5EF4-FFF2-40B4-BE49-F238E27FC236}">
                <a16:creationId xmlns:a16="http://schemas.microsoft.com/office/drawing/2014/main" id="{BCB06B15-D621-F466-A337-14A0847B0D87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33" y="7344000"/>
            <a:ext cx="1980000" cy="1800000"/>
          </a:xfrm>
          <a:prstGeom prst="rect">
            <a:avLst/>
          </a:prstGeom>
        </p:spPr>
      </p:pic>
      <p:pic>
        <p:nvPicPr>
          <p:cNvPr id="26" name="め茶枠１">
            <a:hlinkClick r:id="" action="ppaction://noaction">
              <a:snd r:embed="rId6" name="メ（ななみA）１.wav"/>
            </a:hlinkClick>
            <a:hlinkHover r:id="" action="ppaction://noaction">
              <a:snd r:embed="rId6" name="メ（ななみA）１.wav"/>
            </a:hlinkHover>
            <a:extLst>
              <a:ext uri="{FF2B5EF4-FFF2-40B4-BE49-F238E27FC236}">
                <a16:creationId xmlns:a16="http://schemas.microsoft.com/office/drawing/2014/main" id="{A2215CFE-40E9-4630-A299-BA3218E97AC3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33" y="5508000"/>
            <a:ext cx="1980000" cy="1800000"/>
          </a:xfrm>
          <a:prstGeom prst="rect">
            <a:avLst/>
          </a:prstGeom>
        </p:spPr>
      </p:pic>
      <p:pic>
        <p:nvPicPr>
          <p:cNvPr id="24" name="む茶枠１">
            <a:hlinkClick r:id="" action="ppaction://noaction">
              <a:snd r:embed="rId5" name="ム（ななみA）１.wav"/>
            </a:hlinkClick>
            <a:hlinkHover r:id="" action="ppaction://noaction">
              <a:snd r:embed="rId5" name="ム（ななみA）１.wav"/>
            </a:hlinkHover>
            <a:extLst>
              <a:ext uri="{FF2B5EF4-FFF2-40B4-BE49-F238E27FC236}">
                <a16:creationId xmlns:a16="http://schemas.microsoft.com/office/drawing/2014/main" id="{CAA48644-439C-8548-573D-CB73DC83BB93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33" y="3672000"/>
            <a:ext cx="1980000" cy="1800000"/>
          </a:xfrm>
          <a:prstGeom prst="rect">
            <a:avLst/>
          </a:prstGeom>
        </p:spPr>
      </p:pic>
      <p:pic>
        <p:nvPicPr>
          <p:cNvPr id="22" name="み茶枠１">
            <a:hlinkClick r:id="" action="ppaction://noaction">
              <a:snd r:embed="rId4" name="ミ（ななみA)１.wav"/>
            </a:hlinkClick>
            <a:hlinkHover r:id="" action="ppaction://noaction">
              <a:snd r:embed="rId4" name="ミ（ななみA)１.wav"/>
            </a:hlinkHover>
            <a:extLst>
              <a:ext uri="{FF2B5EF4-FFF2-40B4-BE49-F238E27FC236}">
                <a16:creationId xmlns:a16="http://schemas.microsoft.com/office/drawing/2014/main" id="{0FAEDED4-7A11-4E12-7A99-1A3EC4EF9206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33" y="1836000"/>
            <a:ext cx="1980000" cy="1800000"/>
          </a:xfrm>
          <a:prstGeom prst="rect">
            <a:avLst/>
          </a:prstGeom>
        </p:spPr>
      </p:pic>
      <p:pic>
        <p:nvPicPr>
          <p:cNvPr id="20" name="ま茶枠１">
            <a:hlinkClick r:id="" action="ppaction://noaction">
              <a:snd r:embed="rId3" name="マ（ななみA）１.wav"/>
            </a:hlinkClick>
            <a:hlinkHover r:id="" action="ppaction://noaction">
              <a:snd r:embed="rId3" name="マ（ななみA）１.wav"/>
            </a:hlinkHover>
            <a:extLst>
              <a:ext uri="{FF2B5EF4-FFF2-40B4-BE49-F238E27FC236}">
                <a16:creationId xmlns:a16="http://schemas.microsoft.com/office/drawing/2014/main" id="{25F4B898-D759-6890-BC24-F71F76D79B5D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933" y="0"/>
            <a:ext cx="1980000" cy="1800000"/>
          </a:xfrm>
          <a:prstGeom prst="rect">
            <a:avLst/>
          </a:prstGeom>
        </p:spPr>
      </p:pic>
      <p:sp>
        <p:nvSpPr>
          <p:cNvPr id="31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E2C14E17-E33A-13FA-EF00-1ECC84B1EF58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19B8CE33-2495-5C3D-5B34-9E8FC3BC4969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2BB51B17-7B64-9F95-1215-CCCE1E0FD421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56214E7A-F64C-E9F4-99BA-BCA503BB5E1A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茶長方形２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DE902323-14DE-FE51-2681-A216CBB527E3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茶三角形右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D94A8796-566B-4B7F-420E-4DCE3B08C795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茶三角形左">
            <a:hlinkClick r:id="" action="ppaction://noaction">
              <a:snd r:embed="rId18" name="茶色の箱（アシ）１.wav"/>
            </a:hlinkClick>
            <a:extLst>
              <a:ext uri="{FF2B5EF4-FFF2-40B4-BE49-F238E27FC236}">
                <a16:creationId xmlns:a16="http://schemas.microsoft.com/office/drawing/2014/main" id="{0151A76E-2D42-2D4E-E8FB-77F79564A1AC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ま上枠１">
            <a:hlinkClick r:id="" action="ppaction://noaction">
              <a:snd r:embed="rId3" name="マ（ななみA）１.wav"/>
            </a:hlinkClick>
            <a:extLst>
              <a:ext uri="{FF2B5EF4-FFF2-40B4-BE49-F238E27FC236}">
                <a16:creationId xmlns:a16="http://schemas.microsoft.com/office/drawing/2014/main" id="{7A7CA923-E0FD-1399-163C-0AFB77B8DD7F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み上枠２">
            <a:hlinkClick r:id="" action="ppaction://noaction">
              <a:snd r:embed="rId4" name="ミ（ななみA)１.wav"/>
            </a:hlinkClick>
            <a:extLst>
              <a:ext uri="{FF2B5EF4-FFF2-40B4-BE49-F238E27FC236}">
                <a16:creationId xmlns:a16="http://schemas.microsoft.com/office/drawing/2014/main" id="{60AFB45B-28BA-913A-B74F-97A20CA74A46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む上枠１">
            <a:hlinkClick r:id="" action="ppaction://noaction">
              <a:snd r:embed="rId5" name="ム（ななみA）１.wav"/>
            </a:hlinkClick>
            <a:extLst>
              <a:ext uri="{FF2B5EF4-FFF2-40B4-BE49-F238E27FC236}">
                <a16:creationId xmlns:a16="http://schemas.microsoft.com/office/drawing/2014/main" id="{36F718A4-0298-1F92-8100-8BAD53ED58B5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め上枠１">
            <a:hlinkClick r:id="" action="ppaction://noaction">
              <a:snd r:embed="rId6" name="メ（ななみA）１.wav"/>
            </a:hlinkClick>
            <a:extLst>
              <a:ext uri="{FF2B5EF4-FFF2-40B4-BE49-F238E27FC236}">
                <a16:creationId xmlns:a16="http://schemas.microsoft.com/office/drawing/2014/main" id="{28D17D70-DE9A-2BF4-9AD1-2AC01299948E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も上枠１">
            <a:hlinkClick r:id="" action="ppaction://noaction">
              <a:snd r:embed="rId7" name="も（ななみA）１.wav"/>
            </a:hlinkClick>
            <a:extLst>
              <a:ext uri="{FF2B5EF4-FFF2-40B4-BE49-F238E27FC236}">
                <a16:creationId xmlns:a16="http://schemas.microsoft.com/office/drawing/2014/main" id="{624BD0FF-D648-971E-772E-05D807C5AC11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まみむめも上枠１">
            <a:extLst>
              <a:ext uri="{FF2B5EF4-FFF2-40B4-BE49-F238E27FC236}">
                <a16:creationId xmlns:a16="http://schemas.microsoft.com/office/drawing/2014/main" id="{97B5C019-BF49-807B-E0D9-4051443F89B0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まみむめも上枠２">
            <a:extLst>
              <a:ext uri="{FF2B5EF4-FFF2-40B4-BE49-F238E27FC236}">
                <a16:creationId xmlns:a16="http://schemas.microsoft.com/office/drawing/2014/main" id="{923ED96E-F0E5-1E7D-766F-DB75DE20C29D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まみむめも上枠３">
            <a:extLst>
              <a:ext uri="{FF2B5EF4-FFF2-40B4-BE49-F238E27FC236}">
                <a16:creationId xmlns:a16="http://schemas.microsoft.com/office/drawing/2014/main" id="{67E3F95B-4072-BA72-8C0F-2616BE9DC4EE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まみむめも上枠４">
            <a:extLst>
              <a:ext uri="{FF2B5EF4-FFF2-40B4-BE49-F238E27FC236}">
                <a16:creationId xmlns:a16="http://schemas.microsoft.com/office/drawing/2014/main" id="{FB936B6C-A2DA-A9CF-81B4-04F74A137E8E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まみむめも上枠５">
            <a:extLst>
              <a:ext uri="{FF2B5EF4-FFF2-40B4-BE49-F238E27FC236}">
                <a16:creationId xmlns:a16="http://schemas.microsoft.com/office/drawing/2014/main" id="{3EE8E2BE-C6C1-58B5-B08B-3670E28128B1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１" hidden="1">
            <a:extLst>
              <a:ext uri="{FF2B5EF4-FFF2-40B4-BE49-F238E27FC236}">
                <a16:creationId xmlns:a16="http://schemas.microsoft.com/office/drawing/2014/main" id="{B2B2BA8C-9669-8DA3-B204-E279FEAFA4EE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15554628-A677-E8F1-D781-FFB28BEE13AB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87A2D0F0-3D17-BD7C-B6EE-A3BCB930C55D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EC675843-51A8-9DC4-2712-13225E178449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7162D485-4F8A-C1A3-1AEA-F1C684026EF7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E7B3C1C8-5F75-43AA-AE9B-F77C9367858D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206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茶色の、箱に、ま、み、む、め、も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茶色の、箱に、ま、み、む、め、も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3.7037E-7 2.5E-6 L -3.7037E-7 0.4015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マ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1.94444E-6 L -3.7037E-7 0.200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ミ（ななみA)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ム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4.44444E-6 L -3.7037E-7 -0.2006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メ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2.5E-6 L -3.7037E-7 -0.4015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も（ななみ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2.5E-6 L 0.57222 0.00139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ま、ま、ま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1.94444E-6 L 0.57222 -0.0013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み、み、み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0 L 0.57222 -0.00139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む、む、む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0.00782 L 0.57222 -0.00138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-4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め、め、め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2.5E-6 L 0.57222 -0.00139 " pathEditMode="relative" rAng="0" ptsTypes="AA">
                                      <p:cBhvr>
                                        <p:cTn id="13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も、も、も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よ紫枠１">
            <a:hlinkClick r:id="" action="ppaction://noaction">
              <a:snd r:embed="rId6" name="よ（アシ）１.wav"/>
            </a:hlinkClick>
            <a:hlinkHover r:id="" action="ppaction://noaction">
              <a:snd r:embed="rId6" name="よ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20000"/>
            <a:ext cx="1980000" cy="1800000"/>
          </a:xfrm>
          <a:prstGeom prst="rect">
            <a:avLst/>
          </a:prstGeom>
        </p:spPr>
      </p:pic>
      <p:pic>
        <p:nvPicPr>
          <p:cNvPr id="24" name="ゆ紫枠１">
            <a:hlinkClick r:id="" action="ppaction://noaction">
              <a:snd r:embed="rId8" name="ゆ（アシ）１.wav"/>
            </a:hlinkClick>
            <a:hlinkHover r:id="" action="ppaction://noaction">
              <a:snd r:embed="rId8" name="ゆ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0" name="や紫枠１">
            <a:hlinkClick r:id="" action="ppaction://noaction">
              <a:snd r:embed="rId10" name="や（アシ）１.wav"/>
            </a:hlinkClick>
            <a:hlinkHover r:id="" action="ppaction://noaction">
              <a:snd r:embed="rId10" name="や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00"/>
            <a:ext cx="1980000" cy="1800000"/>
          </a:xfrm>
          <a:prstGeom prst="rect">
            <a:avLst/>
          </a:prstGeom>
        </p:spPr>
      </p:pic>
      <p:sp>
        <p:nvSpPr>
          <p:cNvPr id="31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96982"/>
            <a:ext cx="1929383" cy="9047018"/>
          </a:xfrm>
          <a:prstGeom prst="rect">
            <a:avLst/>
          </a:prstGeom>
          <a:solidFill>
            <a:srgbClr val="7030A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紫三角形右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96980"/>
            <a:ext cx="1011381" cy="2088000"/>
          </a:xfrm>
          <a:prstGeom prst="rtTriangle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紫三角形左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96979"/>
            <a:ext cx="1092180" cy="2088000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や上枠１">
            <a:hlinkClick r:id="" action="ppaction://noaction">
              <a:snd r:embed="rId10" name="や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ゆ上枠１">
            <a:hlinkClick r:id="" action="ppaction://noaction">
              <a:snd r:embed="rId8" name="ゆ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よ上枠１">
            <a:hlinkClick r:id="" action="ppaction://noaction">
              <a:snd r:embed="rId6" name="よ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やゆよ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やゆよ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やゆよ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93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紫色の、箱に、や、ゆ、よ、ヲ、集めよう！入れよう！」（ななみG）１.wav"/>
          </p:stSnd>
        </p:sndAc>
      </p:transition>
    </mc:Choice>
    <mc:Fallback xmlns="">
      <p:transition advClick="0">
        <p:sndAc>
          <p:stSnd>
            <p:snd r:embed="rId13" name="「紫色の、箱に、や、ゆ、よ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0.00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や、や、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0.009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ゆ、ゆ、ゆ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6713 0.0092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よ、よ、よ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1" grpId="0" animBg="1"/>
      <p:bldP spid="52" grpId="0" animBg="1"/>
      <p:bldP spid="52" grpId="1" animBg="1"/>
      <p:bldP spid="56" grpId="0" animBg="1"/>
      <p:bldP spid="56" grpId="1" animBg="1"/>
      <p:bldP spid="58" grpId="0" animBg="1"/>
      <p:bldP spid="58" grpId="1" animBg="1"/>
      <p:bldP spid="2" grpId="0" animBg="1"/>
      <p:bldP spid="2" grpId="1" animBg="1"/>
      <p:bldP spid="5" grpId="0" animBg="1"/>
      <p:bldP spid="5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よ紫枠１">
            <a:hlinkClick r:id="" action="ppaction://noaction">
              <a:snd r:embed="rId6" name="よ（アシ）１.wav"/>
            </a:hlinkClick>
            <a:hlinkHover r:id="" action="ppaction://noaction">
              <a:snd r:embed="rId6" name="よ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4000"/>
            <a:ext cx="1980000" cy="1800000"/>
          </a:xfrm>
          <a:prstGeom prst="rect">
            <a:avLst/>
          </a:prstGeom>
        </p:spPr>
      </p:pic>
      <p:pic>
        <p:nvPicPr>
          <p:cNvPr id="24" name="ゆ紫枠１">
            <a:hlinkClick r:id="" action="ppaction://noaction">
              <a:snd r:embed="rId8" name="ゆ（アシ）１.wav"/>
            </a:hlinkClick>
            <a:hlinkHover r:id="" action="ppaction://noaction">
              <a:snd r:embed="rId8" name="ゆ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4000"/>
            <a:ext cx="1980000" cy="1800000"/>
          </a:xfrm>
          <a:prstGeom prst="rect">
            <a:avLst/>
          </a:prstGeom>
        </p:spPr>
      </p:pic>
      <p:pic>
        <p:nvPicPr>
          <p:cNvPr id="20" name="や紫枠１">
            <a:hlinkClick r:id="" action="ppaction://noaction">
              <a:snd r:embed="rId10" name="や（アシ）１.wav"/>
            </a:hlinkClick>
            <a:hlinkHover r:id="" action="ppaction://noaction">
              <a:snd r:embed="rId10" name="や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4000"/>
            <a:ext cx="1980000" cy="1800000"/>
          </a:xfrm>
          <a:prstGeom prst="rect">
            <a:avLst/>
          </a:prstGeom>
        </p:spPr>
      </p:pic>
      <p:sp>
        <p:nvSpPr>
          <p:cNvPr id="31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7030A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紫三角形右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紫三角形左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や上枠１">
            <a:hlinkClick r:id="" action="ppaction://noaction">
              <a:snd r:embed="rId10" name="や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ゆ上枠１">
            <a:hlinkClick r:id="" action="ppaction://noaction">
              <a:snd r:embed="rId8" name="ゆ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よ上枠１">
            <a:hlinkClick r:id="" action="ppaction://noaction">
              <a:snd r:embed="rId6" name="よ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やゆよ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やゆよ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やゆよ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17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紫色の、箱に、や、ゆ、よ、ヲ、集めよう！入れよう！」（ななみG）１.wav"/>
          </p:stSnd>
        </p:sndAc>
      </p:transition>
    </mc:Choice>
    <mc:Fallback xmlns="">
      <p:transition advClick="0">
        <p:sndAc>
          <p:stSnd>
            <p:snd r:embed="rId13" name="「紫色の、箱に、や、ゆ、よ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-0.3986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や、や、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0.009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ゆ、ゆ、ゆ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0.40712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20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よ、よ、よ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1" grpId="0" animBg="1"/>
      <p:bldP spid="52" grpId="0" animBg="1"/>
      <p:bldP spid="52" grpId="1" animBg="1"/>
      <p:bldP spid="56" grpId="0" animBg="1"/>
      <p:bldP spid="56" grpId="1" animBg="1"/>
      <p:bldP spid="58" grpId="0" animBg="1"/>
      <p:bldP spid="58" grpId="1" animBg="1"/>
      <p:bldP spid="2" grpId="0" animBg="1"/>
      <p:bldP spid="2" grpId="1" animBg="1"/>
      <p:bldP spid="5" grpId="0" animBg="1"/>
      <p:bldP spid="5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よ紫枠１">
            <a:hlinkClick r:id="" action="ppaction://noaction">
              <a:snd r:embed="rId5" name="よ（アシ）１.wav"/>
            </a:hlinkClick>
            <a:hlinkHover r:id="" action="ppaction://noaction">
              <a:snd r:embed="rId5" name="よ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44000"/>
            <a:ext cx="1980000" cy="1800000"/>
          </a:xfrm>
          <a:prstGeom prst="rect">
            <a:avLst/>
          </a:prstGeom>
        </p:spPr>
      </p:pic>
      <p:pic>
        <p:nvPicPr>
          <p:cNvPr id="24" name="ゆ紫枠１">
            <a:hlinkClick r:id="" action="ppaction://noaction">
              <a:snd r:embed="rId4" name="ゆ（アシ）１.wav"/>
            </a:hlinkClick>
            <a:hlinkHover r:id="" action="ppaction://noaction">
              <a:snd r:embed="rId4" name="ゆ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4000"/>
            <a:ext cx="1980000" cy="1800000"/>
          </a:xfrm>
          <a:prstGeom prst="rect">
            <a:avLst/>
          </a:prstGeom>
        </p:spPr>
      </p:pic>
      <p:pic>
        <p:nvPicPr>
          <p:cNvPr id="20" name="や紫枠１">
            <a:hlinkClick r:id="" action="ppaction://noaction">
              <a:snd r:embed="rId3" name="や（アシ）１.wav"/>
            </a:hlinkClick>
            <a:hlinkHover r:id="" action="ppaction://noaction">
              <a:snd r:embed="rId3" name="や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7030A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紫三角形右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紫三角形左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や上枠１">
            <a:hlinkClick r:id="" action="ppaction://noaction">
              <a:snd r:embed="rId3" name="や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ゆ上枠１">
            <a:hlinkClick r:id="" action="ppaction://noaction">
              <a:snd r:embed="rId4" name="ゆ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よ上枠１">
            <a:hlinkClick r:id="" action="ppaction://noaction">
              <a:snd r:embed="rId5" name="よ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やゆよ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やゆよ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やゆよ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551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紫色の、箱に、や、ゆ、よ、ヲ、集めよう！入れよう！」（ななみG）１.wav"/>
          </p:stSnd>
        </p:sndAc>
      </p:transition>
    </mc:Choice>
    <mc:Fallback xmlns="">
      <p:transition advClick="0">
        <p:sndAc>
          <p:stSnd>
            <p:snd r:embed="rId13" name="「紫色の、箱に、や、ゆ、よ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2.96296E-6 2.5E-6 L -3.7037E-7 0.39635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や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ゆ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-3.7037E-7 -0.4067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よ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-0.0007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や、や、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0.0092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ゆ、ゆ、ゆ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0.56713 0.0007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よ、よ、よ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1" grpId="0" animBg="1"/>
      <p:bldP spid="52" grpId="0" animBg="1"/>
      <p:bldP spid="52" grpId="1" animBg="1"/>
      <p:bldP spid="56" grpId="0" animBg="1"/>
      <p:bldP spid="56" grpId="1" animBg="1"/>
      <p:bldP spid="58" grpId="0" animBg="1"/>
      <p:bldP spid="58" grpId="1" animBg="1"/>
      <p:bldP spid="2" grpId="0" animBg="1"/>
      <p:bldP spid="2" grpId="1" animBg="1"/>
      <p:bldP spid="5" grpId="0" animBg="1"/>
      <p:bldP spid="5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お赤枠１">
            <a:hlinkClick r:id="" action="ppaction://noaction">
              <a:snd r:embed="rId8" name="お（アシ）１.wav"/>
            </a:hlinkClick>
            <a:hlinkHover r:id="" action="ppaction://noaction">
              <a:snd r:embed="rId8" name="お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37"/>
            <a:ext cx="1980000" cy="1800000"/>
          </a:xfrm>
          <a:prstGeom prst="rect">
            <a:avLst/>
          </a:prstGeom>
        </p:spPr>
      </p:pic>
      <p:pic>
        <p:nvPicPr>
          <p:cNvPr id="26" name="え赤枠１">
            <a:hlinkClick r:id="" action="ppaction://noaction">
              <a:snd r:embed="rId10" name="え（アシ）１.wav"/>
            </a:hlinkClick>
            <a:hlinkHover r:id="" action="ppaction://noaction">
              <a:snd r:embed="rId10" name="え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37"/>
            <a:ext cx="1980000" cy="1800000"/>
          </a:xfrm>
          <a:prstGeom prst="rect">
            <a:avLst/>
          </a:prstGeom>
        </p:spPr>
      </p:pic>
      <p:pic>
        <p:nvPicPr>
          <p:cNvPr id="24" name="う赤枠１">
            <a:hlinkClick r:id="" action="ppaction://noaction">
              <a:snd r:embed="rId12" name="う（アシ）１.wav"/>
            </a:hlinkClick>
            <a:hlinkHover r:id="" action="ppaction://noaction">
              <a:snd r:embed="rId12" name="う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37"/>
            <a:ext cx="1980000" cy="1800000"/>
          </a:xfrm>
          <a:prstGeom prst="rect">
            <a:avLst/>
          </a:prstGeom>
        </p:spPr>
      </p:pic>
      <p:pic>
        <p:nvPicPr>
          <p:cNvPr id="22" name="い赤枠１">
            <a:hlinkClick r:id="" action="ppaction://noaction">
              <a:snd r:embed="rId14" name="い（アシ）１.wav"/>
            </a:hlinkClick>
            <a:hlinkHover r:id="" action="ppaction://noaction">
              <a:snd r:embed="rId14" name="い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37"/>
            <a:ext cx="1980000" cy="1800000"/>
          </a:xfrm>
          <a:prstGeom prst="rect">
            <a:avLst/>
          </a:prstGeom>
        </p:spPr>
      </p:pic>
      <p:pic>
        <p:nvPicPr>
          <p:cNvPr id="20" name="あ赤枠１">
            <a:hlinkClick r:id="" action="ppaction://noaction">
              <a:snd r:embed="rId16" name="あ（アシ）１.wav"/>
            </a:hlinkClick>
            <a:hlinkHover r:id="" action="ppaction://noaction">
              <a:snd r:embed="rId16" name="あ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5037"/>
            <a:ext cx="1980000" cy="1800000"/>
          </a:xfrm>
          <a:prstGeom prst="rect">
            <a:avLst/>
          </a:prstGeom>
        </p:spPr>
      </p:pic>
      <p:sp>
        <p:nvSpPr>
          <p:cNvPr id="31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赤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FF000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赤三角形右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赤三角形左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あ上枠１">
            <a:hlinkClick r:id="" action="ppaction://noaction">
              <a:snd r:embed="rId16" name="あ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い上枠２">
            <a:hlinkClick r:id="" action="ppaction://noaction">
              <a:snd r:embed="rId14" name="い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う上枠１">
            <a:hlinkClick r:id="" action="ppaction://noaction">
              <a:snd r:embed="rId12" name="う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え上枠１">
            <a:hlinkClick r:id="" action="ppaction://noaction">
              <a:snd r:embed="rId10" name="え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お上枠１">
            <a:hlinkClick r:id="" action="ppaction://noaction">
              <a:snd r:embed="rId8" name="お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あいうえお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あいうえお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あいうえお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あいうえお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あいうえお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D2138EF1-25BA-AA8A-8ACB-C3C721A03B16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47020F0-A1FD-B78C-D6BB-FF8C807CD0DE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303ABEF5-4CA6-F275-201C-4676C0DE6DE7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BF78BDBE-D499-18D8-3EE1-3395AE502F48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E3F8E443-B66F-3D4B-C576-CE76EF2977B5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96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赤色の、箱に、あ、い、う、え、お、を、集めよう！入れよう！」（アシ）１.wav"/>
          </p:stSnd>
        </p:sndAc>
      </p:transition>
    </mc:Choice>
    <mc:Fallback xmlns="">
      <p:transition advClick="0">
        <p:sndAc>
          <p:stSnd>
            <p:snd r:embed="rId19" name="「赤色の、箱に、あ、い、う、え、お、を、集めよう！入れよう！」（アシ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38889E-6 L 0.56713 -0.4005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2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あ、あ、あ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38889E-6 L 0.56713 -0.19688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い、い、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38889E-6 L 0.56713 0.00295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う、う、う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38889E-6 L 0.56713 0.20156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え、え、え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38889E-6 L 0.56713 0.40642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203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お、お、お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DC2AB3-A8E1-357E-05D3-F8D40848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8DBAE00D-2C59-ECC9-B2F5-8CBB7446F840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よ紫枠１">
            <a:hlinkClick r:id="" action="ppaction://noaction">
              <a:snd r:embed="rId5" name="よ（アシ）１.wav"/>
            </a:hlinkClick>
            <a:hlinkHover r:id="" action="ppaction://noaction">
              <a:snd r:embed="rId5" name="よ（アシ）１.wav"/>
            </a:hlinkHover>
            <a:extLst>
              <a:ext uri="{FF2B5EF4-FFF2-40B4-BE49-F238E27FC236}">
                <a16:creationId xmlns:a16="http://schemas.microsoft.com/office/drawing/2014/main" id="{D3675C18-9F88-C853-4CDA-DE10C4D303D0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44000"/>
            <a:ext cx="1980000" cy="1800000"/>
          </a:xfrm>
          <a:prstGeom prst="rect">
            <a:avLst/>
          </a:prstGeom>
        </p:spPr>
      </p:pic>
      <p:pic>
        <p:nvPicPr>
          <p:cNvPr id="24" name="ゆ紫枠１">
            <a:hlinkClick r:id="" action="ppaction://noaction">
              <a:snd r:embed="rId4" name="ゆ（アシ）１.wav"/>
            </a:hlinkClick>
            <a:hlinkHover r:id="" action="ppaction://noaction">
              <a:snd r:embed="rId4" name="ゆ（アシ）１.wav"/>
            </a:hlinkHover>
            <a:extLst>
              <a:ext uri="{FF2B5EF4-FFF2-40B4-BE49-F238E27FC236}">
                <a16:creationId xmlns:a16="http://schemas.microsoft.com/office/drawing/2014/main" id="{F645E185-0057-C585-DA5E-8964BB07282A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4000"/>
            <a:ext cx="1980000" cy="1800000"/>
          </a:xfrm>
          <a:prstGeom prst="rect">
            <a:avLst/>
          </a:prstGeom>
        </p:spPr>
      </p:pic>
      <p:pic>
        <p:nvPicPr>
          <p:cNvPr id="20" name="や紫枠１">
            <a:hlinkClick r:id="" action="ppaction://noaction">
              <a:snd r:embed="rId3" name="や（アシ）１.wav"/>
            </a:hlinkClick>
            <a:hlinkHover r:id="" action="ppaction://noaction">
              <a:snd r:embed="rId3" name="や（アシ）１.wav"/>
            </a:hlinkHover>
            <a:extLst>
              <a:ext uri="{FF2B5EF4-FFF2-40B4-BE49-F238E27FC236}">
                <a16:creationId xmlns:a16="http://schemas.microsoft.com/office/drawing/2014/main" id="{B26A272A-6062-A050-8D7A-02F595C69C81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ADFCAEE0-AA05-A1CC-A946-7AB95D09B066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776424C7-4F22-CACA-1E33-14ABA8EEB027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0D66BFE2-C6B0-54BC-21AF-128501491039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D9DF25C8-78DC-49AA-9DB5-182CCF5911C6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7030A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紫長方形２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B2A6947F-B7B4-6AB3-C2B1-0B466F079E59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紫三角形右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C562AAC5-B47E-813B-5FB6-696BB7765903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7030A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紫三角形左">
            <a:hlinkClick r:id="" action="ppaction://noaction">
              <a:snd r:embed="rId12" name="紫色の箱（アシ）１.wav"/>
            </a:hlinkClick>
            <a:extLst>
              <a:ext uri="{FF2B5EF4-FFF2-40B4-BE49-F238E27FC236}">
                <a16:creationId xmlns:a16="http://schemas.microsoft.com/office/drawing/2014/main" id="{00BAED11-5E0B-8E48-E7B4-D3500BE8476D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や上枠１">
            <a:hlinkClick r:id="" action="ppaction://noaction">
              <a:snd r:embed="rId3" name="や（アシ）１.wav"/>
            </a:hlinkClick>
            <a:extLst>
              <a:ext uri="{FF2B5EF4-FFF2-40B4-BE49-F238E27FC236}">
                <a16:creationId xmlns:a16="http://schemas.microsoft.com/office/drawing/2014/main" id="{2FD64638-4D20-C10E-7C73-4F36BFFD823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ゆ上枠１">
            <a:hlinkClick r:id="" action="ppaction://noaction">
              <a:snd r:embed="rId4" name="ゆ（アシ）１.wav"/>
            </a:hlinkClick>
            <a:extLst>
              <a:ext uri="{FF2B5EF4-FFF2-40B4-BE49-F238E27FC236}">
                <a16:creationId xmlns:a16="http://schemas.microsoft.com/office/drawing/2014/main" id="{C862C301-789E-B2A2-AC18-8BA0480D3505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よ上枠１">
            <a:hlinkClick r:id="" action="ppaction://noaction">
              <a:snd r:embed="rId5" name="よ（アシ）１.wav"/>
            </a:hlinkClick>
            <a:extLst>
              <a:ext uri="{FF2B5EF4-FFF2-40B4-BE49-F238E27FC236}">
                <a16:creationId xmlns:a16="http://schemas.microsoft.com/office/drawing/2014/main" id="{FF39058D-3D21-1581-E106-5DBDDB720B7A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やゆよ上枠１">
            <a:extLst>
              <a:ext uri="{FF2B5EF4-FFF2-40B4-BE49-F238E27FC236}">
                <a16:creationId xmlns:a16="http://schemas.microsoft.com/office/drawing/2014/main" id="{DBB4977F-1372-C26B-FB26-AC1CB065CBDA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やゆよ上枠３">
            <a:extLst>
              <a:ext uri="{FF2B5EF4-FFF2-40B4-BE49-F238E27FC236}">
                <a16:creationId xmlns:a16="http://schemas.microsoft.com/office/drawing/2014/main" id="{7650BB94-25CE-F3C7-1684-0B4823E5516B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やゆよ上枠５">
            <a:extLst>
              <a:ext uri="{FF2B5EF4-FFF2-40B4-BE49-F238E27FC236}">
                <a16:creationId xmlns:a16="http://schemas.microsoft.com/office/drawing/2014/main" id="{E0C2AD08-2E2E-5453-19EC-576C2A23450D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2BF54D8E-9562-E2E3-C50D-5F29E803F92F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9C5FDA3C-D4D8-2139-A4D9-3DDD740B2ECC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7DC6BE79-D38D-56DB-18CC-0C3025E3FA98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070FB3EB-2D49-116E-F7F8-7DE4BA131FF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6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紫色の、箱に、や、ゆ、よ、ヲ、集めよう！入れよう！」（ななみG）１.wav"/>
          </p:stSnd>
        </p:sndAc>
      </p:transition>
    </mc:Choice>
    <mc:Fallback xmlns="">
      <p:transition advClick="0">
        <p:sndAc>
          <p:stSnd>
            <p:snd r:embed="rId13" name="「紫色の、箱に、や、ゆ、よ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2.96296E-6 2.5E-6 L -3.7037E-7 0.39635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や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ゆ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-3.7037E-7 -0.4067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よ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-0.000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や、や、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0.0092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ゆ、ゆ、ゆ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0.56713 0.0007 " pathEditMode="relative" rAng="0" ptsTypes="AA">
                                      <p:cBhvr>
                                        <p:cTn id="7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よ、よ、よ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1" grpId="0" animBg="1"/>
      <p:bldP spid="52" grpId="0" animBg="1"/>
      <p:bldP spid="52" grpId="1" animBg="1"/>
      <p:bldP spid="56" grpId="0" animBg="1"/>
      <p:bldP spid="56" grpId="1" animBg="1"/>
      <p:bldP spid="58" grpId="0" animBg="1"/>
      <p:bldP spid="58" grpId="1" animBg="1"/>
      <p:bldP spid="2" grpId="0" animBg="1"/>
      <p:bldP spid="2" grpId="1" animBg="1"/>
      <p:bldP spid="5" grpId="0" animBg="1"/>
      <p:bldP spid="5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ろ白枠１">
            <a:hlinkClick r:id="" action="ppaction://noaction">
              <a:snd r:embed="rId8" name="ろ（アシ）１.wav"/>
            </a:hlinkClick>
            <a:hlinkHover r:id="" action="ppaction://noaction">
              <a:snd r:embed="rId8" name="ろ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20000"/>
            <a:ext cx="1980000" cy="1800000"/>
          </a:xfrm>
          <a:prstGeom prst="rect">
            <a:avLst/>
          </a:prstGeom>
        </p:spPr>
      </p:pic>
      <p:pic>
        <p:nvPicPr>
          <p:cNvPr id="26" name="れ白枠１">
            <a:hlinkClick r:id="" action="ppaction://noaction">
              <a:snd r:embed="rId10" name="れ（ななみG）１.wav"/>
            </a:hlinkClick>
            <a:hlinkHover r:id="" action="ppaction://noaction">
              <a:snd r:embed="rId10" name="れ（ななみG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96000"/>
            <a:ext cx="1980000" cy="1800000"/>
          </a:xfrm>
          <a:prstGeom prst="rect">
            <a:avLst/>
          </a:prstGeom>
        </p:spPr>
      </p:pic>
      <p:pic>
        <p:nvPicPr>
          <p:cNvPr id="24" name="る白枠１">
            <a:hlinkClick r:id="" action="ppaction://noaction">
              <a:snd r:embed="rId12" name="る（ななみG）１.wav"/>
            </a:hlinkClick>
            <a:hlinkHover r:id="" action="ppaction://noaction">
              <a:snd r:embed="rId12" name="る（ななみG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り白枠１">
            <a:hlinkClick r:id="" action="ppaction://noaction">
              <a:snd r:embed="rId14" name="り（アシ）１.wav"/>
            </a:hlinkClick>
            <a:hlinkHover r:id="" action="ppaction://noaction">
              <a:snd r:embed="rId14" name="り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000"/>
            <a:ext cx="1980000" cy="1800000"/>
          </a:xfrm>
          <a:prstGeom prst="rect">
            <a:avLst/>
          </a:prstGeom>
        </p:spPr>
      </p:pic>
      <p:pic>
        <p:nvPicPr>
          <p:cNvPr id="20" name="ら白枠１">
            <a:hlinkClick r:id="" action="ppaction://noaction">
              <a:snd r:embed="rId16" name="ら（アシ）１.wav"/>
            </a:hlinkClick>
            <a:hlinkHover r:id="" action="ppaction://noaction">
              <a:snd r:embed="rId16" name="ら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00"/>
            <a:ext cx="1980000" cy="1800000"/>
          </a:xfrm>
          <a:prstGeom prst="rect">
            <a:avLst/>
          </a:prstGeom>
        </p:spPr>
      </p:pic>
      <p:sp>
        <p:nvSpPr>
          <p:cNvPr id="31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96982"/>
            <a:ext cx="1929383" cy="904701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白三角形右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96980"/>
            <a:ext cx="1011381" cy="2088000"/>
          </a:xfrm>
          <a:prstGeom prst="rt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白三角形左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96979"/>
            <a:ext cx="1092180" cy="2088000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ら上枠１">
            <a:hlinkClick r:id="" action="ppaction://noaction">
              <a:snd r:embed="rId16" name="ら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り上枠２">
            <a:hlinkClick r:id="" action="ppaction://noaction">
              <a:snd r:embed="rId14" name="り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る上枠１">
            <a:hlinkClick r:id="" action="ppaction://noaction">
              <a:snd r:embed="rId12" name="る（ななみG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れ上枠１">
            <a:hlinkClick r:id="" action="ppaction://noaction">
              <a:snd r:embed="rId10" name="れ（ななみG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ろ上枠１">
            <a:hlinkClick r:id="" action="ppaction://noaction">
              <a:snd r:embed="rId8" name="ろ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らりるれろ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らりるれろ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らりるれろ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らりるれろ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らりるれろ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27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シロ色の、箱に、ら、り、る、れ、ろ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シロ色の、箱に、ら、り、る、れ、ろ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0.00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ら、ら、ら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0.56713 0.009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り、り、り、（ななみG)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0.0092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る、る、る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0.0092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れ、れ、れ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6713 0.0092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ろ、ろ、ろ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ろ白枠１">
            <a:hlinkClick r:id="" action="ppaction://noaction">
              <a:snd r:embed="rId8" name="ろ（アシ）１.wav"/>
            </a:hlinkClick>
            <a:hlinkHover r:id="" action="ppaction://noaction">
              <a:snd r:embed="rId8" name="ろ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80000" cy="1800000"/>
          </a:xfrm>
          <a:prstGeom prst="rect">
            <a:avLst/>
          </a:prstGeom>
        </p:spPr>
      </p:pic>
      <p:pic>
        <p:nvPicPr>
          <p:cNvPr id="26" name="れ白枠１">
            <a:hlinkClick r:id="" action="ppaction://noaction">
              <a:snd r:embed="rId10" name="れ（ななみG）１.wav"/>
            </a:hlinkClick>
            <a:hlinkHover r:id="" action="ppaction://noaction">
              <a:snd r:embed="rId10" name="れ（ななみG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80000" cy="1800000"/>
          </a:xfrm>
          <a:prstGeom prst="rect">
            <a:avLst/>
          </a:prstGeom>
        </p:spPr>
      </p:pic>
      <p:pic>
        <p:nvPicPr>
          <p:cNvPr id="24" name="る白枠１">
            <a:hlinkClick r:id="" action="ppaction://noaction">
              <a:snd r:embed="rId12" name="る（ななみG）１.wav"/>
            </a:hlinkClick>
            <a:hlinkHover r:id="" action="ppaction://noaction">
              <a:snd r:embed="rId12" name="る（ななみG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80000" cy="1800000"/>
          </a:xfrm>
          <a:prstGeom prst="rect">
            <a:avLst/>
          </a:prstGeom>
        </p:spPr>
      </p:pic>
      <p:pic>
        <p:nvPicPr>
          <p:cNvPr id="22" name="り白枠１">
            <a:hlinkClick r:id="" action="ppaction://noaction">
              <a:snd r:embed="rId14" name="り（アシ）１.wav"/>
            </a:hlinkClick>
            <a:hlinkHover r:id="" action="ppaction://noaction">
              <a:snd r:embed="rId14" name="り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80000" cy="1800000"/>
          </a:xfrm>
          <a:prstGeom prst="rect">
            <a:avLst/>
          </a:prstGeom>
        </p:spPr>
      </p:pic>
      <p:pic>
        <p:nvPicPr>
          <p:cNvPr id="20" name="ら白枠１">
            <a:hlinkClick r:id="" action="ppaction://noaction">
              <a:snd r:embed="rId16" name="ら（アシ）１.wav"/>
            </a:hlinkClick>
            <a:hlinkHover r:id="" action="ppaction://noaction">
              <a:snd r:embed="rId16" name="ら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48000"/>
            <a:ext cx="1980000" cy="1800000"/>
          </a:xfrm>
          <a:prstGeom prst="rect">
            <a:avLst/>
          </a:prstGeom>
        </p:spPr>
      </p:pic>
      <p:sp>
        <p:nvSpPr>
          <p:cNvPr id="31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29699" y="3109974"/>
            <a:ext cx="817857" cy="60340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80846" y="2147454"/>
            <a:ext cx="1066710" cy="960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57409" y="0"/>
            <a:ext cx="1980000" cy="914400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白三角形右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白三角形左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55375" y="-18762"/>
            <a:ext cx="1092180" cy="2184979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ら上枠１">
            <a:hlinkClick r:id="" action="ppaction://noaction">
              <a:snd r:embed="rId16" name="ら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り上枠２">
            <a:hlinkClick r:id="" action="ppaction://noaction">
              <a:snd r:embed="rId14" name="り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る上枠１">
            <a:hlinkClick r:id="" action="ppaction://noaction">
              <a:snd r:embed="rId12" name="る（ななみG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れ上枠１">
            <a:hlinkClick r:id="" action="ppaction://noaction">
              <a:snd r:embed="rId10" name="れ（ななみG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ろ上枠１">
            <a:hlinkClick r:id="" action="ppaction://noaction">
              <a:snd r:embed="rId8" name="ろ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らりるれろ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らりるれろ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らりるれろ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らりるれろ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らりるれろ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635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シロ色の、箱に、ら、り、る、れ、ろ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シロ色の、箱に、ら、り、る、れ、ろ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5949 -0.3987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63" y="-1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ら、ら、ら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5949 -0.19688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63" y="-98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り、り、り、（ななみG)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5949 0.0026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63" y="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る、る、る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5973 0.20399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10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れ、れ、れ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4.16667E-6 L 0.56713 0.40555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ろ、ろ、ろ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ろ白枠１">
            <a:hlinkClick r:id="" action="ppaction://noaction">
              <a:snd r:embed="rId7" name="ろ（アシ）１.wav"/>
            </a:hlinkClick>
            <a:hlinkHover r:id="" action="ppaction://noaction">
              <a:snd r:embed="rId7" name="ろ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44000"/>
            <a:ext cx="1980000" cy="1800000"/>
          </a:xfrm>
          <a:prstGeom prst="rect">
            <a:avLst/>
          </a:prstGeom>
        </p:spPr>
      </p:pic>
      <p:pic>
        <p:nvPicPr>
          <p:cNvPr id="26" name="れ白枠１">
            <a:hlinkClick r:id="" action="ppaction://noaction">
              <a:snd r:embed="rId6" name="れ（ななみG）１.wav"/>
            </a:hlinkClick>
            <a:hlinkHover r:id="" action="ppaction://noaction">
              <a:snd r:embed="rId6" name="れ（ななみG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08000"/>
            <a:ext cx="1980000" cy="1800000"/>
          </a:xfrm>
          <a:prstGeom prst="rect">
            <a:avLst/>
          </a:prstGeom>
        </p:spPr>
      </p:pic>
      <p:pic>
        <p:nvPicPr>
          <p:cNvPr id="24" name="る白枠１">
            <a:hlinkClick r:id="" action="ppaction://noaction">
              <a:snd r:embed="rId5" name="る（ななみG）１.wav"/>
            </a:hlinkClick>
            <a:hlinkHover r:id="" action="ppaction://noaction">
              <a:snd r:embed="rId5" name="る（ななみG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り白枠１">
            <a:hlinkClick r:id="" action="ppaction://noaction">
              <a:snd r:embed="rId4" name="り（アシ）１.wav"/>
            </a:hlinkClick>
            <a:hlinkHover r:id="" action="ppaction://noaction">
              <a:snd r:embed="rId4" name="り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36000"/>
            <a:ext cx="1980000" cy="1800000"/>
          </a:xfrm>
          <a:prstGeom prst="rect">
            <a:avLst/>
          </a:prstGeom>
        </p:spPr>
      </p:pic>
      <p:pic>
        <p:nvPicPr>
          <p:cNvPr id="20" name="ら白枠１">
            <a:hlinkClick r:id="" action="ppaction://noaction">
              <a:snd r:embed="rId3" name="ら（アシ）１.wav"/>
            </a:hlinkClick>
            <a:hlinkHover r:id="" action="ppaction://noaction">
              <a:snd r:embed="rId3" name="ら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29699" y="3109974"/>
            <a:ext cx="817857" cy="60340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80846" y="2147454"/>
            <a:ext cx="1066710" cy="960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57409" y="0"/>
            <a:ext cx="1980000" cy="914400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白三角形右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白三角形左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55375" y="-18762"/>
            <a:ext cx="1092180" cy="2184979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ら上枠１">
            <a:hlinkClick r:id="" action="ppaction://noaction">
              <a:snd r:embed="rId3" name="ら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り上枠２">
            <a:hlinkClick r:id="" action="ppaction://noaction">
              <a:snd r:embed="rId4" name="り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る上枠１">
            <a:hlinkClick r:id="" action="ppaction://noaction">
              <a:snd r:embed="rId5" name="る（ななみG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れ上枠１">
            <a:hlinkClick r:id="" action="ppaction://noaction">
              <a:snd r:embed="rId6" name="れ（ななみG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ろ上枠１">
            <a:hlinkClick r:id="" action="ppaction://noaction">
              <a:snd r:embed="rId7" name="ろ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らりるれろ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らりるれろ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らりるれろ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らりるれろ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らりるれろ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538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シロ色の、箱に、ら、り、る、れ、ろ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シロ色の、箱に、ら、り、る、れ、ろ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2.5E-6 L -0.00416 0.3967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98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ら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94444E-6 L -0.00254 0.2020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0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り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C 0.06898 0 0.125 0.05608 0.125 0.125 C 0.125 0.19392 0.06898 0.25 -2.96296E-6 0.25 C -0.06898 0.25 -0.125 0.19392 -0.125 0.125 C -0.125 0.05608 -0.06898 0 -2.96296E-6 0 Z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る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-0.00254 -0.2020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れ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-2.96296E-6 -0.40642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ろ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5533 -0.0067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55" y="-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ら、ら、ら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94444E-6 L 0.55556 -0.0017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8" y="-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り、り、り、（ななみG)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5949 0.0026 " pathEditMode="relative" rAng="0" ptsTypes="AA">
                                      <p:cBhvr>
                                        <p:cTn id="6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63" y="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る、る、る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0.5625 0.00018 " pathEditMode="relative" rAng="0" ptsTypes="AA">
                                      <p:cBhvr>
                                        <p:cTn id="7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れ、れ、れ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0.55949 -2.5E-6 " pathEditMode="relative" rAng="0" ptsTypes="AA">
                                      <p:cBhvr>
                                        <p:cTn id="95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ろ、ろ、ろ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CABDBA-790E-A6D0-3D82-F039136ED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A7A049BD-AEDF-4FC6-5291-8BC0349F71A0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ろ白枠１">
            <a:hlinkClick r:id="" action="ppaction://noaction">
              <a:snd r:embed="rId7" name="ろ（アシ）１.wav"/>
            </a:hlinkClick>
            <a:hlinkHover r:id="" action="ppaction://noaction">
              <a:snd r:embed="rId7" name="ろ（アシ）１.wav"/>
            </a:hlinkHover>
            <a:extLst>
              <a:ext uri="{FF2B5EF4-FFF2-40B4-BE49-F238E27FC236}">
                <a16:creationId xmlns:a16="http://schemas.microsoft.com/office/drawing/2014/main" id="{F17AAA38-7CEA-4EF9-71D4-8F23DB977255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44000"/>
            <a:ext cx="1980000" cy="1800000"/>
          </a:xfrm>
          <a:prstGeom prst="rect">
            <a:avLst/>
          </a:prstGeom>
        </p:spPr>
      </p:pic>
      <p:pic>
        <p:nvPicPr>
          <p:cNvPr id="26" name="れ白枠１">
            <a:hlinkClick r:id="" action="ppaction://noaction">
              <a:snd r:embed="rId6" name="れ（ななみG）１.wav"/>
            </a:hlinkClick>
            <a:hlinkHover r:id="" action="ppaction://noaction">
              <a:snd r:embed="rId6" name="れ（ななみG）１.wav"/>
            </a:hlinkHover>
            <a:extLst>
              <a:ext uri="{FF2B5EF4-FFF2-40B4-BE49-F238E27FC236}">
                <a16:creationId xmlns:a16="http://schemas.microsoft.com/office/drawing/2014/main" id="{7AC955B0-24A3-22B6-4C1C-D3E42586B06F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08000"/>
            <a:ext cx="1980000" cy="1800000"/>
          </a:xfrm>
          <a:prstGeom prst="rect">
            <a:avLst/>
          </a:prstGeom>
        </p:spPr>
      </p:pic>
      <p:pic>
        <p:nvPicPr>
          <p:cNvPr id="24" name="る白枠１">
            <a:hlinkClick r:id="" action="ppaction://noaction">
              <a:snd r:embed="rId5" name="る（ななみG）１.wav"/>
            </a:hlinkClick>
            <a:hlinkHover r:id="" action="ppaction://noaction">
              <a:snd r:embed="rId5" name="る（ななみG）１.wav"/>
            </a:hlinkHover>
            <a:extLst>
              <a:ext uri="{FF2B5EF4-FFF2-40B4-BE49-F238E27FC236}">
                <a16:creationId xmlns:a16="http://schemas.microsoft.com/office/drawing/2014/main" id="{88243984-9B40-62A6-6F70-4D044E3FD073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り白枠１">
            <a:hlinkClick r:id="" action="ppaction://noaction">
              <a:snd r:embed="rId4" name="り（アシ）１.wav"/>
            </a:hlinkClick>
            <a:hlinkHover r:id="" action="ppaction://noaction">
              <a:snd r:embed="rId4" name="り（アシ）１.wav"/>
            </a:hlinkHover>
            <a:extLst>
              <a:ext uri="{FF2B5EF4-FFF2-40B4-BE49-F238E27FC236}">
                <a16:creationId xmlns:a16="http://schemas.microsoft.com/office/drawing/2014/main" id="{9EF3DC55-9406-DF49-0512-0A1AA20B8A23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36000"/>
            <a:ext cx="1980000" cy="1800000"/>
          </a:xfrm>
          <a:prstGeom prst="rect">
            <a:avLst/>
          </a:prstGeom>
        </p:spPr>
      </p:pic>
      <p:pic>
        <p:nvPicPr>
          <p:cNvPr id="20" name="ら白枠１">
            <a:hlinkClick r:id="" action="ppaction://noaction">
              <a:snd r:embed="rId3" name="ら（アシ）１.wav"/>
            </a:hlinkClick>
            <a:hlinkHover r:id="" action="ppaction://noaction">
              <a:snd r:embed="rId3" name="ら（アシ）１.wav"/>
            </a:hlinkHover>
            <a:extLst>
              <a:ext uri="{FF2B5EF4-FFF2-40B4-BE49-F238E27FC236}">
                <a16:creationId xmlns:a16="http://schemas.microsoft.com/office/drawing/2014/main" id="{D8C242FC-4A5F-7FBB-9394-9BD5EA87CC6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B68C58EB-5016-D5CC-2057-36874507295D}"/>
              </a:ext>
            </a:extLst>
          </p:cNvPr>
          <p:cNvSpPr/>
          <p:nvPr/>
        </p:nvSpPr>
        <p:spPr>
          <a:xfrm>
            <a:off x="3029699" y="3109974"/>
            <a:ext cx="817857" cy="60340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EC8EF55C-BCC8-5CC6-FF7A-F6D0671C281C}"/>
              </a:ext>
            </a:extLst>
          </p:cNvPr>
          <p:cNvSpPr/>
          <p:nvPr/>
        </p:nvSpPr>
        <p:spPr>
          <a:xfrm>
            <a:off x="2780846" y="2147454"/>
            <a:ext cx="1066710" cy="960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A0CB2463-3AF0-6DD2-3C6A-7AB8D9E3483C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1D85B942-044B-37C0-C444-7AB91CA5AACB}"/>
              </a:ext>
            </a:extLst>
          </p:cNvPr>
          <p:cNvSpPr/>
          <p:nvPr/>
        </p:nvSpPr>
        <p:spPr>
          <a:xfrm>
            <a:off x="3857409" y="0"/>
            <a:ext cx="1980000" cy="914400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白長方形２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F02FB937-8887-30AB-CB0E-369FA505414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白三角形右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AEFB5DFB-E2FE-5475-68A2-97E5C37FBEFC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白三角形左">
            <a:hlinkClick r:id="" action="ppaction://noaction">
              <a:snd r:embed="rId18" name="シロ色の箱（アシ）１.wav"/>
            </a:hlinkClick>
            <a:extLst>
              <a:ext uri="{FF2B5EF4-FFF2-40B4-BE49-F238E27FC236}">
                <a16:creationId xmlns:a16="http://schemas.microsoft.com/office/drawing/2014/main" id="{CF7C365C-C06F-6626-1DC2-BCED4A880D2C}"/>
              </a:ext>
            </a:extLst>
          </p:cNvPr>
          <p:cNvSpPr/>
          <p:nvPr/>
        </p:nvSpPr>
        <p:spPr>
          <a:xfrm flipH="1">
            <a:off x="2755375" y="-18762"/>
            <a:ext cx="1092180" cy="2184979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ら上枠１">
            <a:hlinkClick r:id="" action="ppaction://noaction">
              <a:snd r:embed="rId3" name="ら（アシ）１.wav"/>
            </a:hlinkClick>
            <a:extLst>
              <a:ext uri="{FF2B5EF4-FFF2-40B4-BE49-F238E27FC236}">
                <a16:creationId xmlns:a16="http://schemas.microsoft.com/office/drawing/2014/main" id="{88DFB0F9-A711-85D9-DF30-981315FF7F4E}"/>
              </a:ext>
            </a:extLst>
          </p:cNvPr>
          <p:cNvSpPr/>
          <p:nvPr/>
        </p:nvSpPr>
        <p:spPr>
          <a:xfrm>
            <a:off x="3888002" y="0"/>
            <a:ext cx="1980000" cy="184027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り上枠２">
            <a:hlinkClick r:id="" action="ppaction://noaction">
              <a:snd r:embed="rId4" name="り（アシ）１.wav"/>
            </a:hlinkClick>
            <a:extLst>
              <a:ext uri="{FF2B5EF4-FFF2-40B4-BE49-F238E27FC236}">
                <a16:creationId xmlns:a16="http://schemas.microsoft.com/office/drawing/2014/main" id="{A42C8143-28B2-63B4-9EDB-568856A4AE9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る上枠１">
            <a:hlinkClick r:id="" action="ppaction://noaction">
              <a:snd r:embed="rId5" name="る（ななみG）１.wav"/>
            </a:hlinkClick>
            <a:extLst>
              <a:ext uri="{FF2B5EF4-FFF2-40B4-BE49-F238E27FC236}">
                <a16:creationId xmlns:a16="http://schemas.microsoft.com/office/drawing/2014/main" id="{EEE3D9F1-C87C-BFD0-0A21-1B8AF8A6BC0C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れ上枠１">
            <a:hlinkClick r:id="" action="ppaction://noaction">
              <a:snd r:embed="rId6" name="れ（ななみG）１.wav"/>
            </a:hlinkClick>
            <a:extLst>
              <a:ext uri="{FF2B5EF4-FFF2-40B4-BE49-F238E27FC236}">
                <a16:creationId xmlns:a16="http://schemas.microsoft.com/office/drawing/2014/main" id="{5910B07D-5609-0120-C679-E2970DDBF61E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ろ上枠１">
            <a:hlinkClick r:id="" action="ppaction://noaction">
              <a:snd r:embed="rId7" name="ろ（アシ）１.wav"/>
            </a:hlinkClick>
            <a:extLst>
              <a:ext uri="{FF2B5EF4-FFF2-40B4-BE49-F238E27FC236}">
                <a16:creationId xmlns:a16="http://schemas.microsoft.com/office/drawing/2014/main" id="{1F5950D7-F255-1FF3-9193-20274EE5AFDE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らりるれろ上枠１">
            <a:extLst>
              <a:ext uri="{FF2B5EF4-FFF2-40B4-BE49-F238E27FC236}">
                <a16:creationId xmlns:a16="http://schemas.microsoft.com/office/drawing/2014/main" id="{7BE9F1F4-A5F3-79CF-FE59-9413A498048E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らりるれろ上枠２">
            <a:extLst>
              <a:ext uri="{FF2B5EF4-FFF2-40B4-BE49-F238E27FC236}">
                <a16:creationId xmlns:a16="http://schemas.microsoft.com/office/drawing/2014/main" id="{868CF240-1761-A5A9-FD64-B76F91A91CF7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らりるれろ上枠３">
            <a:extLst>
              <a:ext uri="{FF2B5EF4-FFF2-40B4-BE49-F238E27FC236}">
                <a16:creationId xmlns:a16="http://schemas.microsoft.com/office/drawing/2014/main" id="{14FD4D7E-AD08-DC24-4BEC-84A4280872AE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らりるれろ上枠４">
            <a:extLst>
              <a:ext uri="{FF2B5EF4-FFF2-40B4-BE49-F238E27FC236}">
                <a16:creationId xmlns:a16="http://schemas.microsoft.com/office/drawing/2014/main" id="{5049C5F1-4F92-49E8-2715-511DDF3C4C52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らりるれろ上枠５">
            <a:extLst>
              <a:ext uri="{FF2B5EF4-FFF2-40B4-BE49-F238E27FC236}">
                <a16:creationId xmlns:a16="http://schemas.microsoft.com/office/drawing/2014/main" id="{351ECC59-7D7E-C296-46E0-2110AE73019B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17348363-BD7F-2E6E-029C-4D8575870350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CFA011AF-BA94-9EB9-F554-255C4699A260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8DBE5027-A3E4-65C7-1683-F4B2204726B3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D83B51FD-08CE-36C7-3A21-F69BDA565C65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81E41F44-A377-3B8E-C770-6DB8AD8DCD60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AB4A846-8E0E-3C16-A341-1DB364951D1E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1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シロ色の、箱に、ら、り、る、れ、ろ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シロ色の、箱に、ら、り、る、れ、ろ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-2.96296E-6 2.5E-6 L -0.00416 0.3967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98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ら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94444E-6 L -0.00254 0.20209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0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り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C 0.06898 0 0.125 0.05608 0.125 0.125 C 0.125 0.19392 0.06898 0.25 -2.96296E-6 0.25 C -0.06898 0.25 -0.125 0.19392 -0.125 0.125 C -0.125 0.05608 -0.06898 0 -2.96296E-6 0 Z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る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-0.00254 -0.20208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0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れ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-2.96296E-6 -0.40642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3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ろ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5533 -0.00677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55" y="-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ら、ら、ら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94444E-6 L 0.55556 -0.00173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8" y="-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り、り、り、（ななみG)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5949 0.0026 " pathEditMode="relative" rAng="0" ptsTypes="AA">
                                      <p:cBhvr>
                                        <p:cTn id="7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63" y="1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る、る、る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0.5625 0.00018 " pathEditMode="relative" rAng="0" ptsTypes="AA">
                                      <p:cBhvr>
                                        <p:cTn id="9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れ、れ、れ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0.55949 -2.5E-6 " pathEditMode="relative" rAng="0" ptsTypes="AA">
                                      <p:cBhvr>
                                        <p:cTn id="10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ろ、ろ、ろ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90374-BDE5-8F11-2DA7-D6076763B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E8D6CB5D-AFD9-5B59-2BE1-BA216EA49393}"/>
              </a:ext>
            </a:extLst>
          </p:cNvPr>
          <p:cNvSpPr/>
          <p:nvPr/>
        </p:nvSpPr>
        <p:spPr>
          <a:xfrm>
            <a:off x="-444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長音白枠１">
            <a:hlinkClick r:id="" action="ppaction://noaction">
              <a:snd r:embed="rId7" name="長音（アナA）１.wav"/>
            </a:hlinkClick>
            <a:hlinkHover r:id="" action="ppaction://noaction">
              <a:snd r:embed="rId7" name="長音（アナA）１.wav"/>
            </a:hlinkHover>
            <a:extLst>
              <a:ext uri="{FF2B5EF4-FFF2-40B4-BE49-F238E27FC236}">
                <a16:creationId xmlns:a16="http://schemas.microsoft.com/office/drawing/2014/main" id="{1AAFE7D6-6813-030C-3677-20198D660EE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4" y="7344000"/>
            <a:ext cx="1952035" cy="1800000"/>
          </a:xfrm>
          <a:prstGeom prst="rect">
            <a:avLst/>
          </a:prstGeom>
        </p:spPr>
      </p:pic>
      <p:pic>
        <p:nvPicPr>
          <p:cNvPr id="26" name="小さいつ白枠１">
            <a:hlinkClick r:id="" action="ppaction://noaction">
              <a:snd r:embed="rId6" name="小さい、ツ（ななみG）１.wav"/>
            </a:hlinkClick>
            <a:hlinkHover r:id="" action="ppaction://noaction">
              <a:snd r:embed="rId6" name="小さい、ツ（ななみG）１.wav"/>
            </a:hlinkHover>
            <a:extLst>
              <a:ext uri="{FF2B5EF4-FFF2-40B4-BE49-F238E27FC236}">
                <a16:creationId xmlns:a16="http://schemas.microsoft.com/office/drawing/2014/main" id="{C0CDB95F-003F-95F7-0075-A61013265A6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5" y="5508000"/>
            <a:ext cx="1952035" cy="1800000"/>
          </a:xfrm>
          <a:prstGeom prst="rect">
            <a:avLst/>
          </a:prstGeom>
        </p:spPr>
      </p:pic>
      <p:pic>
        <p:nvPicPr>
          <p:cNvPr id="24" name="ん白枠１">
            <a:hlinkClick r:id="" action="ppaction://noaction">
              <a:snd r:embed="rId10" name="ン（アシ）１.wav"/>
            </a:hlinkClick>
            <a:hlinkHover r:id="" action="ppaction://noaction">
              <a:snd r:embed="rId10" name="ン（アシ）１.wav"/>
            </a:hlinkHover>
            <a:extLst>
              <a:ext uri="{FF2B5EF4-FFF2-40B4-BE49-F238E27FC236}">
                <a16:creationId xmlns:a16="http://schemas.microsoft.com/office/drawing/2014/main" id="{720799A2-B0EC-AC45-DF04-5D986F14F31E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0" y="3672000"/>
            <a:ext cx="1954750" cy="1800000"/>
          </a:xfrm>
          <a:prstGeom prst="rect">
            <a:avLst/>
          </a:prstGeom>
        </p:spPr>
      </p:pic>
      <p:pic>
        <p:nvPicPr>
          <p:cNvPr id="22" name="を白枠１">
            <a:hlinkClick r:id="" action="ppaction://noaction">
              <a:snd r:embed="rId12" name="を（アナB）１.wav"/>
            </a:hlinkClick>
            <a:hlinkHover r:id="" action="ppaction://noaction">
              <a:snd r:embed="rId12" name="を（アナB）１.wav"/>
            </a:hlinkHover>
            <a:extLst>
              <a:ext uri="{FF2B5EF4-FFF2-40B4-BE49-F238E27FC236}">
                <a16:creationId xmlns:a16="http://schemas.microsoft.com/office/drawing/2014/main" id="{66072FF9-2457-A82B-5557-7335E89949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5" y="1836000"/>
            <a:ext cx="1952035" cy="1800000"/>
          </a:xfrm>
          <a:prstGeom prst="rect">
            <a:avLst/>
          </a:prstGeom>
        </p:spPr>
      </p:pic>
      <p:pic>
        <p:nvPicPr>
          <p:cNvPr id="20" name="わ白枠１">
            <a:hlinkClick r:id="" action="ppaction://noaction">
              <a:snd r:embed="rId14" name="わ（アシ）１.wav"/>
            </a:hlinkClick>
            <a:hlinkHover r:id="" action="ppaction://noaction">
              <a:snd r:embed="rId14" name="わ（アシ）１.wav"/>
            </a:hlinkHover>
            <a:extLst>
              <a:ext uri="{FF2B5EF4-FFF2-40B4-BE49-F238E27FC236}">
                <a16:creationId xmlns:a16="http://schemas.microsoft.com/office/drawing/2014/main" id="{53B7E4E6-3E33-5604-6446-DFECCA212336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4" y="0"/>
            <a:ext cx="1954750" cy="1800000"/>
          </a:xfrm>
          <a:prstGeom prst="rect">
            <a:avLst/>
          </a:prstGeom>
        </p:spPr>
      </p:pic>
      <p:sp>
        <p:nvSpPr>
          <p:cNvPr id="31" name="黒長方形右下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E4C2915E-20D8-FAA5-F2D9-BFBA887D53D8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黒長方形左上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228FAAB7-01AF-B23D-D3F3-7C58E616C549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黒長方形右下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8FC05EF2-CEBB-3507-39F2-594546DB20E9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黒長方形中央">
            <a:extLst>
              <a:ext uri="{FF2B5EF4-FFF2-40B4-BE49-F238E27FC236}">
                <a16:creationId xmlns:a16="http://schemas.microsoft.com/office/drawing/2014/main" id="{2D2826E1-2F70-46C3-2E08-0756AFC908FB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黒長方形右上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D068D9F6-0EAC-B545-CE94-7C001FC81F6F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黒三角形右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D44D624D-761D-8D5E-0A8F-3E35E37AF5C0}"/>
              </a:ext>
            </a:extLst>
          </p:cNvPr>
          <p:cNvSpPr/>
          <p:nvPr/>
        </p:nvSpPr>
        <p:spPr>
          <a:xfrm>
            <a:off x="5818910" y="0"/>
            <a:ext cx="1011381" cy="2160000"/>
          </a:xfrm>
          <a:prstGeom prst="rt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黒三角形左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D790764C-78D9-3A4F-4568-C1C878AF17F1}"/>
              </a:ext>
            </a:extLst>
          </p:cNvPr>
          <p:cNvSpPr/>
          <p:nvPr/>
        </p:nvSpPr>
        <p:spPr>
          <a:xfrm flipH="1">
            <a:off x="2796462" y="0"/>
            <a:ext cx="1092180" cy="216000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わ上枠１">
            <a:hlinkClick r:id="" action="ppaction://noaction">
              <a:snd r:embed="rId14" name="わ（アシ）１.wav"/>
            </a:hlinkClick>
            <a:extLst>
              <a:ext uri="{FF2B5EF4-FFF2-40B4-BE49-F238E27FC236}">
                <a16:creationId xmlns:a16="http://schemas.microsoft.com/office/drawing/2014/main" id="{59E41608-6F6E-B2AC-E70F-34404F93E154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を上枠２">
            <a:hlinkClick r:id="" action="ppaction://noaction">
              <a:snd r:embed="rId12" name="を（アナB）１.wav"/>
            </a:hlinkClick>
            <a:extLst>
              <a:ext uri="{FF2B5EF4-FFF2-40B4-BE49-F238E27FC236}">
                <a16:creationId xmlns:a16="http://schemas.microsoft.com/office/drawing/2014/main" id="{DC2C0533-1333-06E1-0534-695A2CB29D04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ん上枠１">
            <a:hlinkClick r:id="" action="ppaction://noaction">
              <a:snd r:embed="rId10" name="ン（アシ）１.wav"/>
            </a:hlinkClick>
            <a:extLst>
              <a:ext uri="{FF2B5EF4-FFF2-40B4-BE49-F238E27FC236}">
                <a16:creationId xmlns:a16="http://schemas.microsoft.com/office/drawing/2014/main" id="{265914F4-20F9-D896-CFA2-29B7F8599C7B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小さいつ上枠１">
            <a:hlinkClick r:id="" action="ppaction://noaction">
              <a:snd r:embed="rId6" name="小さい、ツ（ななみG）１.wav"/>
            </a:hlinkClick>
            <a:extLst>
              <a:ext uri="{FF2B5EF4-FFF2-40B4-BE49-F238E27FC236}">
                <a16:creationId xmlns:a16="http://schemas.microsoft.com/office/drawing/2014/main" id="{26993F7B-CF5F-B824-65B7-89645E76414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長音上枠１">
            <a:hlinkClick r:id="" action="ppaction://noaction">
              <a:snd r:embed="rId7" name="長音（アナA）１.wav"/>
            </a:hlinkClick>
            <a:extLst>
              <a:ext uri="{FF2B5EF4-FFF2-40B4-BE49-F238E27FC236}">
                <a16:creationId xmlns:a16="http://schemas.microsoft.com/office/drawing/2014/main" id="{196EEBCD-3D83-DCF4-48E6-F630005DB7F6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わをんっー上枠１">
            <a:extLst>
              <a:ext uri="{FF2B5EF4-FFF2-40B4-BE49-F238E27FC236}">
                <a16:creationId xmlns:a16="http://schemas.microsoft.com/office/drawing/2014/main" id="{A43D642B-CD2E-7293-C08E-D09899AA12B7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わをんっー上枠２">
            <a:extLst>
              <a:ext uri="{FF2B5EF4-FFF2-40B4-BE49-F238E27FC236}">
                <a16:creationId xmlns:a16="http://schemas.microsoft.com/office/drawing/2014/main" id="{C27BFC4F-DF27-FFFA-CE8D-094504D8645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わをんっー上枠３">
            <a:extLst>
              <a:ext uri="{FF2B5EF4-FFF2-40B4-BE49-F238E27FC236}">
                <a16:creationId xmlns:a16="http://schemas.microsoft.com/office/drawing/2014/main" id="{37D01C75-FF7F-625B-66A8-C68AF31898B0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わをんっー上枠４">
            <a:extLst>
              <a:ext uri="{FF2B5EF4-FFF2-40B4-BE49-F238E27FC236}">
                <a16:creationId xmlns:a16="http://schemas.microsoft.com/office/drawing/2014/main" id="{B667D272-C0DC-A180-2B5E-B1C9DB6D00A6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わをんっー上枠５">
            <a:extLst>
              <a:ext uri="{FF2B5EF4-FFF2-40B4-BE49-F238E27FC236}">
                <a16:creationId xmlns:a16="http://schemas.microsoft.com/office/drawing/2014/main" id="{B3EBE5E8-152D-82B3-59C4-81A62DC5880F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6C535B65-A73E-52BB-6269-F832D821EA85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5F85FB89-A84A-72A3-9CC1-27E15F1765F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F159E1DD-5962-3F6A-8CBF-249C4CD0934D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7DAAD6DE-A9E2-BBE8-EA69-719BB9EE253B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90BEA5A5-F950-76A3-9960-C54C1C61DFA9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6F0AE0D6-7CC4-5C7E-C5FF-8BB5B324AD4D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48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黒色の、箱に、わ、ヲ、ん、小さいつ、長音、ヲ、集めよう！入れよう！」（ななみG）１.wav"/>
          </p:stSnd>
        </p:sndAc>
      </p:transition>
    </mc:Choice>
    <mc:Fallback xmlns="">
      <p:transition advClick="0">
        <p:sndAc>
          <p:stSnd>
            <p:snd r:embed="rId17" name="「黒色の、箱に、わ、ヲ、ん、小さいつ、長音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E-6 L 0.56898 -0.0012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49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わ、わ、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1.94444E-6 L 0.56504 0.00278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1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を、を、を、（アナB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0 L 0.56528 0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ん、ん、ん、（アナA)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4.44444E-6 L 0.56504 0.00278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1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小さい、ツ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5E-6 L 0.56713 0.0092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長音（アナ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FCB1D0-D538-7178-A1BF-B57A892DB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E78C2684-6248-A2E9-3951-ED5FE880521B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長音白枠１">
            <a:hlinkClick r:id="" action="ppaction://noaction">
              <a:snd r:embed="rId7" name="長音（アナA）１.wav"/>
            </a:hlinkClick>
            <a:hlinkHover r:id="" action="ppaction://noaction">
              <a:snd r:embed="rId7" name="長音（アナA）１.wav"/>
            </a:hlinkHover>
            <a:extLst>
              <a:ext uri="{FF2B5EF4-FFF2-40B4-BE49-F238E27FC236}">
                <a16:creationId xmlns:a16="http://schemas.microsoft.com/office/drawing/2014/main" id="{307706B8-3C98-7CD6-BCC3-264D1801FA62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0" y="3612432"/>
            <a:ext cx="1952035" cy="1800000"/>
          </a:xfrm>
          <a:prstGeom prst="rect">
            <a:avLst/>
          </a:prstGeom>
        </p:spPr>
      </p:pic>
      <p:pic>
        <p:nvPicPr>
          <p:cNvPr id="26" name="小さいつ白枠１">
            <a:hlinkClick r:id="" action="ppaction://noaction">
              <a:snd r:embed="rId6" name="小さい、ツ（ななみG）１.wav"/>
            </a:hlinkClick>
            <a:hlinkHover r:id="" action="ppaction://noaction">
              <a:snd r:embed="rId6" name="小さい、ツ（ななみG）１.wav"/>
            </a:hlinkHover>
            <a:extLst>
              <a:ext uri="{FF2B5EF4-FFF2-40B4-BE49-F238E27FC236}">
                <a16:creationId xmlns:a16="http://schemas.microsoft.com/office/drawing/2014/main" id="{B1A2748A-674C-180E-42D9-03287327D364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0" y="3612432"/>
            <a:ext cx="1952035" cy="1800000"/>
          </a:xfrm>
          <a:prstGeom prst="rect">
            <a:avLst/>
          </a:prstGeom>
        </p:spPr>
      </p:pic>
      <p:pic>
        <p:nvPicPr>
          <p:cNvPr id="24" name="ん白枠１">
            <a:hlinkClick r:id="" action="ppaction://noaction">
              <a:snd r:embed="rId10" name="ン（アシ）１.wav"/>
            </a:hlinkClick>
            <a:hlinkHover r:id="" action="ppaction://noaction">
              <a:snd r:embed="rId10" name="ン（アシ）１.wav"/>
            </a:hlinkHover>
            <a:extLst>
              <a:ext uri="{FF2B5EF4-FFF2-40B4-BE49-F238E27FC236}">
                <a16:creationId xmlns:a16="http://schemas.microsoft.com/office/drawing/2014/main" id="{F32B65F4-C17F-2E3D-7E70-122FEB2E51C5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2" y="3612432"/>
            <a:ext cx="1954750" cy="1800000"/>
          </a:xfrm>
          <a:prstGeom prst="rect">
            <a:avLst/>
          </a:prstGeom>
        </p:spPr>
      </p:pic>
      <p:pic>
        <p:nvPicPr>
          <p:cNvPr id="22" name="を白枠１">
            <a:hlinkClick r:id="" action="ppaction://noaction">
              <a:snd r:embed="rId12" name="を（アナB）１.wav"/>
            </a:hlinkClick>
            <a:hlinkHover r:id="" action="ppaction://noaction">
              <a:snd r:embed="rId12" name="を（アナB）１.wav"/>
            </a:hlinkHover>
            <a:extLst>
              <a:ext uri="{FF2B5EF4-FFF2-40B4-BE49-F238E27FC236}">
                <a16:creationId xmlns:a16="http://schemas.microsoft.com/office/drawing/2014/main" id="{DA965B28-0213-B783-7BBE-8830C4AC04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0" y="3612432"/>
            <a:ext cx="1952035" cy="1800000"/>
          </a:xfrm>
          <a:prstGeom prst="rect">
            <a:avLst/>
          </a:prstGeom>
        </p:spPr>
      </p:pic>
      <p:pic>
        <p:nvPicPr>
          <p:cNvPr id="20" name="わ白枠１">
            <a:hlinkClick r:id="" action="ppaction://noaction">
              <a:snd r:embed="rId14" name="わ（アシ）１.wav"/>
            </a:hlinkClick>
            <a:hlinkHover r:id="" action="ppaction://noaction">
              <a:snd r:embed="rId14" name="わ（アシ）１.wav"/>
            </a:hlinkHover>
            <a:extLst>
              <a:ext uri="{FF2B5EF4-FFF2-40B4-BE49-F238E27FC236}">
                <a16:creationId xmlns:a16="http://schemas.microsoft.com/office/drawing/2014/main" id="{6C1CF84C-2BF7-6C35-74FF-365103BC50C5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2" y="3612432"/>
            <a:ext cx="1954750" cy="1800000"/>
          </a:xfrm>
          <a:prstGeom prst="rect">
            <a:avLst/>
          </a:prstGeom>
        </p:spPr>
      </p:pic>
      <p:sp>
        <p:nvSpPr>
          <p:cNvPr id="31" name="黒長方形右下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E6FA7F0D-0246-8B2E-A266-7A14CC56A049}"/>
              </a:ext>
            </a:extLst>
          </p:cNvPr>
          <p:cNvSpPr/>
          <p:nvPr/>
        </p:nvSpPr>
        <p:spPr>
          <a:xfrm>
            <a:off x="3073861" y="3107792"/>
            <a:ext cx="817857" cy="603402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黒長方形左上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3A269FC7-8BA1-DF2C-F4D7-F9D4357FE78C}"/>
              </a:ext>
            </a:extLst>
          </p:cNvPr>
          <p:cNvSpPr/>
          <p:nvPr/>
        </p:nvSpPr>
        <p:spPr>
          <a:xfrm>
            <a:off x="2812542" y="2160000"/>
            <a:ext cx="1092181" cy="960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黒長方形右下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3DE51C8C-4429-DB80-89A7-84D37B56E108}"/>
              </a:ext>
            </a:extLst>
          </p:cNvPr>
          <p:cNvSpPr/>
          <p:nvPr/>
        </p:nvSpPr>
        <p:spPr>
          <a:xfrm>
            <a:off x="5844067" y="3107792"/>
            <a:ext cx="817857" cy="603620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黒長方形中央">
            <a:extLst>
              <a:ext uri="{FF2B5EF4-FFF2-40B4-BE49-F238E27FC236}">
                <a16:creationId xmlns:a16="http://schemas.microsoft.com/office/drawing/2014/main" id="{DEBFC885-DB30-78C9-6592-AEE8DC1CC868}"/>
              </a:ext>
            </a:extLst>
          </p:cNvPr>
          <p:cNvSpPr/>
          <p:nvPr/>
        </p:nvSpPr>
        <p:spPr>
          <a:xfrm>
            <a:off x="3900024" y="0"/>
            <a:ext cx="1929383" cy="9144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 dirty="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黒長方形右上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2521B05F-6B41-7686-3AE1-9490D887B112}"/>
              </a:ext>
            </a:extLst>
          </p:cNvPr>
          <p:cNvSpPr/>
          <p:nvPr/>
        </p:nvSpPr>
        <p:spPr>
          <a:xfrm>
            <a:off x="5844067" y="2160000"/>
            <a:ext cx="1021676" cy="960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黒三角形右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460E1FED-0AF7-32D2-62C4-8CD01F8C094C}"/>
              </a:ext>
            </a:extLst>
          </p:cNvPr>
          <p:cNvSpPr/>
          <p:nvPr/>
        </p:nvSpPr>
        <p:spPr>
          <a:xfrm>
            <a:off x="5829407" y="0"/>
            <a:ext cx="1011381" cy="2160000"/>
          </a:xfrm>
          <a:prstGeom prst="rt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黒三角形左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7EEB6E88-DBC6-E188-560C-24707BE30054}"/>
              </a:ext>
            </a:extLst>
          </p:cNvPr>
          <p:cNvSpPr/>
          <p:nvPr/>
        </p:nvSpPr>
        <p:spPr>
          <a:xfrm flipH="1">
            <a:off x="2804236" y="0"/>
            <a:ext cx="1092180" cy="216000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わ上枠１">
            <a:hlinkClick r:id="" action="ppaction://noaction">
              <a:snd r:embed="rId14" name="わ（アシ）１.wav"/>
            </a:hlinkClick>
            <a:extLst>
              <a:ext uri="{FF2B5EF4-FFF2-40B4-BE49-F238E27FC236}">
                <a16:creationId xmlns:a16="http://schemas.microsoft.com/office/drawing/2014/main" id="{29A59A7B-D283-DACA-0DFA-24C3152678C2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を上枠２">
            <a:hlinkClick r:id="" action="ppaction://noaction">
              <a:snd r:embed="rId12" name="を（アナB）１.wav"/>
            </a:hlinkClick>
            <a:extLst>
              <a:ext uri="{FF2B5EF4-FFF2-40B4-BE49-F238E27FC236}">
                <a16:creationId xmlns:a16="http://schemas.microsoft.com/office/drawing/2014/main" id="{10057D74-977A-BD31-091F-2B0D743F7A3E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ん上枠１">
            <a:hlinkClick r:id="" action="ppaction://noaction">
              <a:snd r:embed="rId10" name="ン（アシ）１.wav"/>
            </a:hlinkClick>
            <a:extLst>
              <a:ext uri="{FF2B5EF4-FFF2-40B4-BE49-F238E27FC236}">
                <a16:creationId xmlns:a16="http://schemas.microsoft.com/office/drawing/2014/main" id="{F9294AC7-B8DE-BAE0-BA7F-228309CAB8AF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小さいつ上枠１">
            <a:hlinkClick r:id="" action="ppaction://noaction">
              <a:snd r:embed="rId6" name="小さい、ツ（ななみG）１.wav"/>
            </a:hlinkClick>
            <a:extLst>
              <a:ext uri="{FF2B5EF4-FFF2-40B4-BE49-F238E27FC236}">
                <a16:creationId xmlns:a16="http://schemas.microsoft.com/office/drawing/2014/main" id="{823850A2-AA47-3FA1-053F-247FDAA0305D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長音上枠１">
            <a:hlinkClick r:id="" action="ppaction://noaction">
              <a:snd r:embed="rId7" name="長音（アナA）１.wav"/>
            </a:hlinkClick>
            <a:extLst>
              <a:ext uri="{FF2B5EF4-FFF2-40B4-BE49-F238E27FC236}">
                <a16:creationId xmlns:a16="http://schemas.microsoft.com/office/drawing/2014/main" id="{1725F7EA-B40B-2942-C06E-8DDEB523F734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わをんっー上枠１">
            <a:extLst>
              <a:ext uri="{FF2B5EF4-FFF2-40B4-BE49-F238E27FC236}">
                <a16:creationId xmlns:a16="http://schemas.microsoft.com/office/drawing/2014/main" id="{44DD5B3F-3D26-CAA1-D4C6-0373968E7CC3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わをんっー上枠２">
            <a:extLst>
              <a:ext uri="{FF2B5EF4-FFF2-40B4-BE49-F238E27FC236}">
                <a16:creationId xmlns:a16="http://schemas.microsoft.com/office/drawing/2014/main" id="{CDC5646D-198E-C58B-F867-DCD3318A82D2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わをんっー上枠３">
            <a:extLst>
              <a:ext uri="{FF2B5EF4-FFF2-40B4-BE49-F238E27FC236}">
                <a16:creationId xmlns:a16="http://schemas.microsoft.com/office/drawing/2014/main" id="{6E539B48-9F5B-34F5-B42E-C6714F3C88FC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わをんっー上枠４">
            <a:extLst>
              <a:ext uri="{FF2B5EF4-FFF2-40B4-BE49-F238E27FC236}">
                <a16:creationId xmlns:a16="http://schemas.microsoft.com/office/drawing/2014/main" id="{2F8CD5B4-3C9C-6EC0-091C-DEDB5B9F66FC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わをんっー上枠５">
            <a:extLst>
              <a:ext uri="{FF2B5EF4-FFF2-40B4-BE49-F238E27FC236}">
                <a16:creationId xmlns:a16="http://schemas.microsoft.com/office/drawing/2014/main" id="{623B367D-4B44-BC55-075D-E8D92EEB0C61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F3D465BF-C81C-9F8C-3B36-CB65E116194B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7D2B5F5F-4D71-389B-1A3B-C1BC0055B182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E395883E-60BA-EBF6-6731-E1FC94206812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2FD3221E-0459-9812-ED60-340E609490F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0E5DCCF5-7949-89FF-401E-EF11214315B3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8626A3CC-FFC1-0CCC-9558-D363A34B22AC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386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黒色の、箱に、わ、ヲ、ん、小さいつ、長音、ヲ、集めよう！入れよう！」（ななみG）１.wav"/>
          </p:stSnd>
        </p:sndAc>
      </p:transition>
    </mc:Choice>
    <mc:Fallback xmlns="">
      <p:transition advClick="0">
        <p:sndAc>
          <p:stSnd>
            <p:snd r:embed="rId17" name="「黒色の、箱に、わ、ヲ、ん、小さいつ、長音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-2.77778E-6 L 0.56041 -0.39479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9" y="-197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わ、わ、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778E-6 L 0.56342 -0.1913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71" y="-95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を、を、を、（アナB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1481E-6 -2.77778E-6 L 0.56203 0.00973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02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ん、ん、ん、（アナA)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778E-6 L 0.5618 0.21129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9" y="1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小さい、ツ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778E-6 L 0.56342 0.40955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71" y="204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長音（アナ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95495F-7C91-BB5D-67BA-22D00B54A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9ED8DC80-E5BC-3863-2A9B-BF701AF39A44}"/>
              </a:ext>
            </a:extLst>
          </p:cNvPr>
          <p:cNvSpPr/>
          <p:nvPr/>
        </p:nvSpPr>
        <p:spPr>
          <a:xfrm>
            <a:off x="-444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長音白枠１">
            <a:hlinkClick r:id="" action="ppaction://noaction">
              <a:snd r:embed="rId7" name="長音（アナA）１.wav"/>
            </a:hlinkClick>
            <a:hlinkHover r:id="" action="ppaction://noaction">
              <a:snd r:embed="rId7" name="長音（アナA）１.wav"/>
            </a:hlinkHover>
            <a:extLst>
              <a:ext uri="{FF2B5EF4-FFF2-40B4-BE49-F238E27FC236}">
                <a16:creationId xmlns:a16="http://schemas.microsoft.com/office/drawing/2014/main" id="{90B02819-CAF9-8F7A-B451-7D142E292BD3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4" y="7344000"/>
            <a:ext cx="1952035" cy="1800000"/>
          </a:xfrm>
          <a:prstGeom prst="rect">
            <a:avLst/>
          </a:prstGeom>
        </p:spPr>
      </p:pic>
      <p:pic>
        <p:nvPicPr>
          <p:cNvPr id="26" name="小さいつ白枠１">
            <a:hlinkClick r:id="" action="ppaction://noaction">
              <a:snd r:embed="rId6" name="小さい、ツ（ななみG）１.wav"/>
            </a:hlinkClick>
            <a:hlinkHover r:id="" action="ppaction://noaction">
              <a:snd r:embed="rId6" name="小さい、ツ（ななみG）１.wav"/>
            </a:hlinkHover>
            <a:extLst>
              <a:ext uri="{FF2B5EF4-FFF2-40B4-BE49-F238E27FC236}">
                <a16:creationId xmlns:a16="http://schemas.microsoft.com/office/drawing/2014/main" id="{513E0D57-F76D-2A92-4F12-14A1A7DB5A7B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5" y="5508000"/>
            <a:ext cx="1952035" cy="1800000"/>
          </a:xfrm>
          <a:prstGeom prst="rect">
            <a:avLst/>
          </a:prstGeom>
        </p:spPr>
      </p:pic>
      <p:pic>
        <p:nvPicPr>
          <p:cNvPr id="24" name="ん白枠１">
            <a:hlinkClick r:id="" action="ppaction://noaction">
              <a:snd r:embed="rId5" name="ン（アシ）１.wav"/>
            </a:hlinkClick>
            <a:hlinkHover r:id="" action="ppaction://noaction">
              <a:snd r:embed="rId5" name="ン（アシ）１.wav"/>
            </a:hlinkHover>
            <a:extLst>
              <a:ext uri="{FF2B5EF4-FFF2-40B4-BE49-F238E27FC236}">
                <a16:creationId xmlns:a16="http://schemas.microsoft.com/office/drawing/2014/main" id="{D4518159-3C5A-0A5F-DFC6-1CB045A08CA0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0" y="3672000"/>
            <a:ext cx="1954750" cy="1800000"/>
          </a:xfrm>
          <a:prstGeom prst="rect">
            <a:avLst/>
          </a:prstGeom>
        </p:spPr>
      </p:pic>
      <p:pic>
        <p:nvPicPr>
          <p:cNvPr id="22" name="を白枠１">
            <a:hlinkClick r:id="" action="ppaction://noaction">
              <a:snd r:embed="rId4" name="を（アナB）１.wav"/>
            </a:hlinkClick>
            <a:hlinkHover r:id="" action="ppaction://noaction">
              <a:snd r:embed="rId4" name="を（アナB）１.wav"/>
            </a:hlinkHover>
            <a:extLst>
              <a:ext uri="{FF2B5EF4-FFF2-40B4-BE49-F238E27FC236}">
                <a16:creationId xmlns:a16="http://schemas.microsoft.com/office/drawing/2014/main" id="{41B4F048-4843-AA2B-0D0C-DE5EAAEAA1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5" y="1836000"/>
            <a:ext cx="1952035" cy="1800000"/>
          </a:xfrm>
          <a:prstGeom prst="rect">
            <a:avLst/>
          </a:prstGeom>
        </p:spPr>
      </p:pic>
      <p:pic>
        <p:nvPicPr>
          <p:cNvPr id="20" name="わ白枠１">
            <a:hlinkClick r:id="" action="ppaction://noaction">
              <a:snd r:embed="rId3" name="わ（アシ）１.wav"/>
            </a:hlinkClick>
            <a:hlinkHover r:id="" action="ppaction://noaction">
              <a:snd r:embed="rId3" name="わ（アシ）１.wav"/>
            </a:hlinkHover>
            <a:extLst>
              <a:ext uri="{FF2B5EF4-FFF2-40B4-BE49-F238E27FC236}">
                <a16:creationId xmlns:a16="http://schemas.microsoft.com/office/drawing/2014/main" id="{A4C3BBE5-3400-935D-B836-2957E642D66E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4" y="0"/>
            <a:ext cx="1954750" cy="1800000"/>
          </a:xfrm>
          <a:prstGeom prst="rect">
            <a:avLst/>
          </a:prstGeom>
        </p:spPr>
      </p:pic>
      <p:sp>
        <p:nvSpPr>
          <p:cNvPr id="31" name="黒長方形右下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7B23739D-7C15-F01B-A7B1-E243D8A13973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黒長方形左上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BD28442F-11E5-0DBB-84C2-136D2B2ADA0E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黒長方形右下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7252DCC8-62B0-E126-B826-4C2F93A3DD57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黒長方形中央">
            <a:extLst>
              <a:ext uri="{FF2B5EF4-FFF2-40B4-BE49-F238E27FC236}">
                <a16:creationId xmlns:a16="http://schemas.microsoft.com/office/drawing/2014/main" id="{2A866133-D4BF-E22E-B5C5-E254B4C584B6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黒長方形右上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E5C34A6A-CE3E-A088-DB23-8C1E238875BC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黒三角形右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308F825C-CE19-2F3E-7BF9-1FDA9EEB21F6}"/>
              </a:ext>
            </a:extLst>
          </p:cNvPr>
          <p:cNvSpPr/>
          <p:nvPr/>
        </p:nvSpPr>
        <p:spPr>
          <a:xfrm>
            <a:off x="5818910" y="0"/>
            <a:ext cx="1011381" cy="2160000"/>
          </a:xfrm>
          <a:prstGeom prst="rt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黒三角形左">
            <a:hlinkClick r:id="" action="ppaction://noaction">
              <a:snd r:embed="rId16" name="黒色の箱（アシ）１.wav"/>
            </a:hlinkClick>
            <a:extLst>
              <a:ext uri="{FF2B5EF4-FFF2-40B4-BE49-F238E27FC236}">
                <a16:creationId xmlns:a16="http://schemas.microsoft.com/office/drawing/2014/main" id="{60A25BA6-1EA2-031D-5212-793F9EDD68A7}"/>
              </a:ext>
            </a:extLst>
          </p:cNvPr>
          <p:cNvSpPr/>
          <p:nvPr/>
        </p:nvSpPr>
        <p:spPr>
          <a:xfrm flipH="1">
            <a:off x="2796462" y="0"/>
            <a:ext cx="1092180" cy="216000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わ上枠１">
            <a:hlinkClick r:id="" action="ppaction://noaction">
              <a:snd r:embed="rId3" name="わ（アシ）１.wav"/>
            </a:hlinkClick>
            <a:extLst>
              <a:ext uri="{FF2B5EF4-FFF2-40B4-BE49-F238E27FC236}">
                <a16:creationId xmlns:a16="http://schemas.microsoft.com/office/drawing/2014/main" id="{9005A5B7-BBC0-6862-D023-EE2B8B6D1314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を上枠２">
            <a:hlinkClick r:id="" action="ppaction://noaction">
              <a:snd r:embed="rId4" name="を（アナB）１.wav"/>
            </a:hlinkClick>
            <a:extLst>
              <a:ext uri="{FF2B5EF4-FFF2-40B4-BE49-F238E27FC236}">
                <a16:creationId xmlns:a16="http://schemas.microsoft.com/office/drawing/2014/main" id="{76761B4D-F6C0-20D7-9A46-914FA201B2AD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ん上枠１">
            <a:hlinkClick r:id="" action="ppaction://noaction">
              <a:snd r:embed="rId5" name="ン（アシ）１.wav"/>
            </a:hlinkClick>
            <a:extLst>
              <a:ext uri="{FF2B5EF4-FFF2-40B4-BE49-F238E27FC236}">
                <a16:creationId xmlns:a16="http://schemas.microsoft.com/office/drawing/2014/main" id="{759AC071-15C7-CDA6-0D72-B3FFEBFE055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小さいつ上枠１">
            <a:hlinkClick r:id="" action="ppaction://noaction">
              <a:snd r:embed="rId6" name="小さい、ツ（ななみG）１.wav"/>
            </a:hlinkClick>
            <a:extLst>
              <a:ext uri="{FF2B5EF4-FFF2-40B4-BE49-F238E27FC236}">
                <a16:creationId xmlns:a16="http://schemas.microsoft.com/office/drawing/2014/main" id="{43608FDF-355F-F46D-F806-1923BBAA3662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長音上枠１">
            <a:hlinkClick r:id="" action="ppaction://noaction">
              <a:snd r:embed="rId7" name="長音（アナA）１.wav"/>
            </a:hlinkClick>
            <a:extLst>
              <a:ext uri="{FF2B5EF4-FFF2-40B4-BE49-F238E27FC236}">
                <a16:creationId xmlns:a16="http://schemas.microsoft.com/office/drawing/2014/main" id="{45311F0F-A622-CCC9-099C-DC320137738F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わをんっー上枠１">
            <a:extLst>
              <a:ext uri="{FF2B5EF4-FFF2-40B4-BE49-F238E27FC236}">
                <a16:creationId xmlns:a16="http://schemas.microsoft.com/office/drawing/2014/main" id="{F17D3718-9422-4EEE-BB5D-E085DFBA566B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わをんっー上枠２">
            <a:extLst>
              <a:ext uri="{FF2B5EF4-FFF2-40B4-BE49-F238E27FC236}">
                <a16:creationId xmlns:a16="http://schemas.microsoft.com/office/drawing/2014/main" id="{8AEFFEEE-A6B8-E997-FB12-20A919236DFF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わをんっー上枠３">
            <a:extLst>
              <a:ext uri="{FF2B5EF4-FFF2-40B4-BE49-F238E27FC236}">
                <a16:creationId xmlns:a16="http://schemas.microsoft.com/office/drawing/2014/main" id="{F658E440-8865-9B80-65F8-2FADE972A433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わをんっー上枠４">
            <a:extLst>
              <a:ext uri="{FF2B5EF4-FFF2-40B4-BE49-F238E27FC236}">
                <a16:creationId xmlns:a16="http://schemas.microsoft.com/office/drawing/2014/main" id="{DF9EFA45-2145-4F25-D2D3-2CD1F316E541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わをんっー上枠５">
            <a:extLst>
              <a:ext uri="{FF2B5EF4-FFF2-40B4-BE49-F238E27FC236}">
                <a16:creationId xmlns:a16="http://schemas.microsoft.com/office/drawing/2014/main" id="{B4BAB45E-9D2A-5F48-8F7E-383858F539E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FEF55550-E351-18F3-D838-F622DACE8027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A6E0E5B-04CB-DFB3-D249-C9929DE04033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D180D32E-FCBF-7B7A-45B0-565892358F34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6563B667-9BF0-41E2-E53B-484129DB6060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34CEA296-ABC8-F8F4-1F58-2A13FB5DE603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6290301B-7B17-6450-0C25-9AE409BB09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694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黒色の、箱に、わ、ヲ、ん、小さいつ、長音、ヲ、集めよう！入れよう！」（ななみG）１.wav"/>
          </p:stSnd>
        </p:sndAc>
      </p:transition>
    </mc:Choice>
    <mc:Fallback xmlns="">
      <p:transition advClick="0">
        <p:sndAc>
          <p:stSnd>
            <p:snd r:embed="rId17" name="「黒色の、箱に、わ、ヲ、ん、小さいつ、長音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E-6 L 0.0037 0.4015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わ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1.94444E-6 L -0.00023 0.200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を（アナB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ン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4.44444E-6 L -0.00023 -0.2006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-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小さい、ツ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5E-6 L 0.00394 -0.4015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長音（アナ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E-6 L 0.56898 -0.00122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49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わ、わ、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1.94444E-6 L 0.56504 0.00278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1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を、を、を、（アナB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0 L 0.56528 0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ん、ん、ん、（アナA)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5E-6 L 0.56713 0.0092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長音（アナ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4.44444E-6 L 0.56504 0.00278 " pathEditMode="relative" rAng="0" ptsTypes="AA">
                                      <p:cBhvr>
                                        <p:cTn id="10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1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小さい、ツ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AC574F-F097-0577-E505-4060390F3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25BE2324-C99B-1D99-4A8B-09B4DE6809BB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長音白枠１">
            <a:hlinkClick r:id="" action="ppaction://noaction">
              <a:snd r:embed="rId7" name="長音（アナA）１.wav"/>
            </a:hlinkClick>
            <a:hlinkHover r:id="" action="ppaction://noaction">
              <a:snd r:embed="rId7" name="長音（アナA）１.wav"/>
            </a:hlinkHover>
            <a:extLst>
              <a:ext uri="{FF2B5EF4-FFF2-40B4-BE49-F238E27FC236}">
                <a16:creationId xmlns:a16="http://schemas.microsoft.com/office/drawing/2014/main" id="{88D90A4A-900A-514B-8FA8-C54309D32706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35" y="7344000"/>
            <a:ext cx="1952035" cy="1800000"/>
          </a:xfrm>
          <a:prstGeom prst="rect">
            <a:avLst/>
          </a:prstGeom>
        </p:spPr>
      </p:pic>
      <p:pic>
        <p:nvPicPr>
          <p:cNvPr id="26" name="小さいつ白枠１">
            <a:hlinkClick r:id="" action="ppaction://noaction">
              <a:snd r:embed="rId6" name="小さい、ツ（ななみG）１.wav"/>
            </a:hlinkClick>
            <a:hlinkHover r:id="" action="ppaction://noaction">
              <a:snd r:embed="rId6" name="小さい、ツ（ななみG）１.wav"/>
            </a:hlinkHover>
            <a:extLst>
              <a:ext uri="{FF2B5EF4-FFF2-40B4-BE49-F238E27FC236}">
                <a16:creationId xmlns:a16="http://schemas.microsoft.com/office/drawing/2014/main" id="{51CEC143-8B86-A19C-92B2-D69138DC6D11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5" y="5491373"/>
            <a:ext cx="1952035" cy="1800000"/>
          </a:xfrm>
          <a:prstGeom prst="rect">
            <a:avLst/>
          </a:prstGeom>
        </p:spPr>
      </p:pic>
      <p:pic>
        <p:nvPicPr>
          <p:cNvPr id="24" name="ん白枠１">
            <a:hlinkClick r:id="" action="ppaction://noaction">
              <a:snd r:embed="rId5" name="ン（アシ）１.wav"/>
            </a:hlinkClick>
            <a:hlinkHover r:id="" action="ppaction://noaction">
              <a:snd r:embed="rId5" name="ン（アシ）１.wav"/>
            </a:hlinkHover>
            <a:extLst>
              <a:ext uri="{FF2B5EF4-FFF2-40B4-BE49-F238E27FC236}">
                <a16:creationId xmlns:a16="http://schemas.microsoft.com/office/drawing/2014/main" id="{FA94AED4-1AD4-3856-4BEF-024A4AC8F09C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50" y="3638746"/>
            <a:ext cx="1954750" cy="1800000"/>
          </a:xfrm>
          <a:prstGeom prst="rect">
            <a:avLst/>
          </a:prstGeom>
        </p:spPr>
      </p:pic>
      <p:pic>
        <p:nvPicPr>
          <p:cNvPr id="22" name="を白枠１">
            <a:hlinkClick r:id="" action="ppaction://noaction">
              <a:snd r:embed="rId4" name="を（アナB）１.wav"/>
            </a:hlinkClick>
            <a:hlinkHover r:id="" action="ppaction://noaction">
              <a:snd r:embed="rId4" name="を（アナB）１.wav"/>
            </a:hlinkHover>
            <a:extLst>
              <a:ext uri="{FF2B5EF4-FFF2-40B4-BE49-F238E27FC236}">
                <a16:creationId xmlns:a16="http://schemas.microsoft.com/office/drawing/2014/main" id="{0A721372-6DBC-F97E-0053-7E48092EB5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5" y="1786119"/>
            <a:ext cx="1952035" cy="1800000"/>
          </a:xfrm>
          <a:prstGeom prst="rect">
            <a:avLst/>
          </a:prstGeom>
        </p:spPr>
      </p:pic>
      <p:pic>
        <p:nvPicPr>
          <p:cNvPr id="20" name="わ白枠１">
            <a:hlinkClick r:id="" action="ppaction://noaction">
              <a:snd r:embed="rId3" name="わ（アシ）１.wav"/>
            </a:hlinkClick>
            <a:hlinkHover r:id="" action="ppaction://noaction">
              <a:snd r:embed="rId3" name="わ（アシ）１.wav"/>
            </a:hlinkHover>
            <a:extLst>
              <a:ext uri="{FF2B5EF4-FFF2-40B4-BE49-F238E27FC236}">
                <a16:creationId xmlns:a16="http://schemas.microsoft.com/office/drawing/2014/main" id="{CCC66D73-0A9C-3E27-DC78-8E297A511721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15" y="-66508"/>
            <a:ext cx="1954750" cy="1800000"/>
          </a:xfrm>
          <a:prstGeom prst="rect">
            <a:avLst/>
          </a:prstGeom>
        </p:spPr>
      </p:pic>
      <p:sp>
        <p:nvSpPr>
          <p:cNvPr id="31" name="黒長方形右下">
            <a:hlinkClick r:id="" action="ppaction://noaction">
              <a:snd r:embed="rId16" name="シロ色の箱（アシ）１.wav"/>
            </a:hlinkClick>
            <a:extLst>
              <a:ext uri="{FF2B5EF4-FFF2-40B4-BE49-F238E27FC236}">
                <a16:creationId xmlns:a16="http://schemas.microsoft.com/office/drawing/2014/main" id="{61F57856-7AF8-E4CB-82F1-A4DE759C9F35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黒長方形左上">
            <a:hlinkClick r:id="" action="ppaction://noaction">
              <a:snd r:embed="rId16" name="シロ色の箱（アシ）１.wav"/>
            </a:hlinkClick>
            <a:extLst>
              <a:ext uri="{FF2B5EF4-FFF2-40B4-BE49-F238E27FC236}">
                <a16:creationId xmlns:a16="http://schemas.microsoft.com/office/drawing/2014/main" id="{A13E0CC0-6928-5D29-F494-83B1D1D3E247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黒長方形右下">
            <a:hlinkClick r:id="" action="ppaction://noaction">
              <a:snd r:embed="rId16" name="シロ色の箱（アシ）１.wav"/>
            </a:hlinkClick>
            <a:extLst>
              <a:ext uri="{FF2B5EF4-FFF2-40B4-BE49-F238E27FC236}">
                <a16:creationId xmlns:a16="http://schemas.microsoft.com/office/drawing/2014/main" id="{C6846126-216D-A723-16B3-389AEABFCDAE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黒長方形中央">
            <a:hlinkClick r:id="" action="ppaction://noaction">
              <a:snd r:embed="rId16" name="シロ色の箱（アシ）１.wav"/>
            </a:hlinkClick>
            <a:extLst>
              <a:ext uri="{FF2B5EF4-FFF2-40B4-BE49-F238E27FC236}">
                <a16:creationId xmlns:a16="http://schemas.microsoft.com/office/drawing/2014/main" id="{21D7C5DE-AE86-427B-DEF4-94C72BF17D6A}"/>
              </a:ext>
            </a:extLst>
          </p:cNvPr>
          <p:cNvSpPr/>
          <p:nvPr/>
        </p:nvSpPr>
        <p:spPr>
          <a:xfrm>
            <a:off x="3889086" y="96982"/>
            <a:ext cx="1929383" cy="9047018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黒長方形右上">
            <a:hlinkClick r:id="" action="ppaction://noaction">
              <a:snd r:embed="rId16" name="シロ色の箱（アシ）１.wav"/>
            </a:hlinkClick>
            <a:extLst>
              <a:ext uri="{FF2B5EF4-FFF2-40B4-BE49-F238E27FC236}">
                <a16:creationId xmlns:a16="http://schemas.microsoft.com/office/drawing/2014/main" id="{7439602C-95F4-8F0C-1A9F-64F6A4E69F57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黒三角形右">
            <a:hlinkClick r:id="" action="ppaction://noaction">
              <a:snd r:embed="rId16" name="シロ色の箱（アシ）１.wav"/>
            </a:hlinkClick>
            <a:extLst>
              <a:ext uri="{FF2B5EF4-FFF2-40B4-BE49-F238E27FC236}">
                <a16:creationId xmlns:a16="http://schemas.microsoft.com/office/drawing/2014/main" id="{D0352851-0259-892F-ED8C-2FC9A679859B}"/>
              </a:ext>
            </a:extLst>
          </p:cNvPr>
          <p:cNvSpPr/>
          <p:nvPr/>
        </p:nvSpPr>
        <p:spPr>
          <a:xfrm>
            <a:off x="5818910" y="96980"/>
            <a:ext cx="1011381" cy="2088000"/>
          </a:xfrm>
          <a:prstGeom prst="rtTriangl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黒三角形左">
            <a:hlinkClick r:id="" action="ppaction://noaction">
              <a:snd r:embed="rId16" name="シロ色の箱（アシ）１.wav"/>
            </a:hlinkClick>
            <a:extLst>
              <a:ext uri="{FF2B5EF4-FFF2-40B4-BE49-F238E27FC236}">
                <a16:creationId xmlns:a16="http://schemas.microsoft.com/office/drawing/2014/main" id="{2D84988F-20E4-A10E-0F17-F2FAE35C8096}"/>
              </a:ext>
            </a:extLst>
          </p:cNvPr>
          <p:cNvSpPr/>
          <p:nvPr/>
        </p:nvSpPr>
        <p:spPr>
          <a:xfrm flipH="1">
            <a:off x="2796462" y="96979"/>
            <a:ext cx="1092180" cy="2088000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わ上枠１">
            <a:hlinkClick r:id="" action="ppaction://noaction">
              <a:snd r:embed="rId3" name="わ（アシ）１.wav"/>
            </a:hlinkClick>
            <a:extLst>
              <a:ext uri="{FF2B5EF4-FFF2-40B4-BE49-F238E27FC236}">
                <a16:creationId xmlns:a16="http://schemas.microsoft.com/office/drawing/2014/main" id="{27A7DF92-F528-DC27-FCC2-2CE95E9FF7DB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を上枠２">
            <a:hlinkClick r:id="" action="ppaction://noaction">
              <a:snd r:embed="rId4" name="を（アナB）１.wav"/>
            </a:hlinkClick>
            <a:extLst>
              <a:ext uri="{FF2B5EF4-FFF2-40B4-BE49-F238E27FC236}">
                <a16:creationId xmlns:a16="http://schemas.microsoft.com/office/drawing/2014/main" id="{843CB82D-6F83-0E1D-8973-663D7706480F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ん上枠１">
            <a:hlinkClick r:id="" action="ppaction://noaction">
              <a:snd r:embed="rId5" name="ン（アシ）１.wav"/>
            </a:hlinkClick>
            <a:extLst>
              <a:ext uri="{FF2B5EF4-FFF2-40B4-BE49-F238E27FC236}">
                <a16:creationId xmlns:a16="http://schemas.microsoft.com/office/drawing/2014/main" id="{0429B3F3-DD86-3DC9-9938-0FE098BDB98F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小さいつ上枠１">
            <a:hlinkClick r:id="" action="ppaction://noaction">
              <a:snd r:embed="rId6" name="小さい、ツ（ななみG）１.wav"/>
            </a:hlinkClick>
            <a:extLst>
              <a:ext uri="{FF2B5EF4-FFF2-40B4-BE49-F238E27FC236}">
                <a16:creationId xmlns:a16="http://schemas.microsoft.com/office/drawing/2014/main" id="{7B121787-BBC9-BE2C-3069-7C4BEB1A8240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長音上枠１">
            <a:hlinkClick r:id="" action="ppaction://noaction">
              <a:snd r:embed="rId7" name="長音（アナA）１.wav"/>
            </a:hlinkClick>
            <a:extLst>
              <a:ext uri="{FF2B5EF4-FFF2-40B4-BE49-F238E27FC236}">
                <a16:creationId xmlns:a16="http://schemas.microsoft.com/office/drawing/2014/main" id="{421D3FD6-DC95-76AF-61D3-49F99AC9DB0F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わをんっー上枠１">
            <a:extLst>
              <a:ext uri="{FF2B5EF4-FFF2-40B4-BE49-F238E27FC236}">
                <a16:creationId xmlns:a16="http://schemas.microsoft.com/office/drawing/2014/main" id="{0F1556DB-B529-874A-B344-E1CD08465457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わをんっー上枠２">
            <a:extLst>
              <a:ext uri="{FF2B5EF4-FFF2-40B4-BE49-F238E27FC236}">
                <a16:creationId xmlns:a16="http://schemas.microsoft.com/office/drawing/2014/main" id="{BB3F15DF-9E9C-6AAD-5E08-D1D8C88A0DC4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わをんっー上枠３">
            <a:extLst>
              <a:ext uri="{FF2B5EF4-FFF2-40B4-BE49-F238E27FC236}">
                <a16:creationId xmlns:a16="http://schemas.microsoft.com/office/drawing/2014/main" id="{BEB6C933-5B08-1BD7-F3EF-2F0496DA2100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わをんっー上枠４">
            <a:extLst>
              <a:ext uri="{FF2B5EF4-FFF2-40B4-BE49-F238E27FC236}">
                <a16:creationId xmlns:a16="http://schemas.microsoft.com/office/drawing/2014/main" id="{DB58F192-AA1A-DC44-A411-3AA275463B9B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わをんっー上枠５">
            <a:extLst>
              <a:ext uri="{FF2B5EF4-FFF2-40B4-BE49-F238E27FC236}">
                <a16:creationId xmlns:a16="http://schemas.microsoft.com/office/drawing/2014/main" id="{CFAFDFC3-11F2-99CB-046F-3F78CC278422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BD0A4DDC-BCFF-E54A-387D-6F2A84AB307D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7B368D8F-7194-F6A2-83C2-F300554208F6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700AC91A-8F99-4925-4F32-0281048C3B41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 hidden="1">
            <a:extLst>
              <a:ext uri="{FF2B5EF4-FFF2-40B4-BE49-F238E27FC236}">
                <a16:creationId xmlns:a16="http://schemas.microsoft.com/office/drawing/2014/main" id="{2E10A2A8-6E14-3934-5831-40B620A10800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 hidden="1">
            <a:extLst>
              <a:ext uri="{FF2B5EF4-FFF2-40B4-BE49-F238E27FC236}">
                <a16:creationId xmlns:a16="http://schemas.microsoft.com/office/drawing/2014/main" id="{EAA7E9EA-60E4-615D-7E1C-20D57886797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946A7A90-FB30-786B-79CD-D2E2A9223291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655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黒色の、箱に、わ、ヲ、ん、小さいつ、長音、ヲ、集めよう！入れよう！」（ななみG）１.wav"/>
          </p:stSnd>
        </p:sndAc>
      </p:transition>
    </mc:Choice>
    <mc:Fallback xmlns="">
      <p:transition advClick="0">
        <p:sndAc>
          <p:stSnd>
            <p:snd r:embed="rId17" name="「黒色の、箱に、わ、ヲ、ん、小さいつ、長音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4.16667E-6 L -0.00417 0.4052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04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わ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0 L -0.00023 0.202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" y="103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を（アナB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ン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1.66667E-6 L -0.00023 -0.20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" y="-99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小さい、ツ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-2.5E-6 L -0.00347 -0.40521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長音（アナ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4.16667E-6 L 0.56713 0.0092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わ、わ、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0 L 0.56713 0.0092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を、を、を、（アナB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-4.16667E-6 L 0.56713 0.00921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ん、ん、ん、（アナA)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1.66667E-6 L 0.56713 0.0092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小さい、ツ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6296E-6 -2.5E-6 L 0.56713 0.0092 " pathEditMode="relative" rAng="0" ptsTypes="AA">
                                      <p:cBhvr>
                                        <p:cTn id="13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長音（アナA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5B498-C266-8E8D-91CD-D96CE0836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041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  <p:sndAc>
          <p:stSnd>
            <p:snd r:embed="rId2" name="きらきらあいうえお１.wav"/>
          </p:stSnd>
        </p:sndAc>
      </p:transition>
    </mc:Choice>
    <mc:Fallback xmlns="">
      <p:transition spd="slow" advClick="0" advTm="5000">
        <p:fade/>
        <p:sndAc>
          <p:stSnd>
            <p:snd r:embed="rId3" name="きらきらあいうえお１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お赤枠１">
            <a:hlinkClick r:id="" action="ppaction://noaction">
              <a:snd r:embed="rId7" name="お（アシ）１.wav"/>
            </a:hlinkClick>
            <a:hlinkHover r:id="" action="ppaction://noaction">
              <a:snd r:embed="rId7" name="お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4000"/>
            <a:ext cx="1980000" cy="1800000"/>
          </a:xfrm>
          <a:prstGeom prst="rect">
            <a:avLst/>
          </a:prstGeom>
        </p:spPr>
      </p:pic>
      <p:pic>
        <p:nvPicPr>
          <p:cNvPr id="26" name="え赤枠１">
            <a:hlinkClick r:id="" action="ppaction://noaction">
              <a:snd r:embed="rId6" name="え（アシ）１.wav"/>
            </a:hlinkClick>
            <a:hlinkHover r:id="" action="ppaction://noaction">
              <a:snd r:embed="rId6" name="え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8000"/>
            <a:ext cx="1980000" cy="1800000"/>
          </a:xfrm>
          <a:prstGeom prst="rect">
            <a:avLst/>
          </a:prstGeom>
        </p:spPr>
      </p:pic>
      <p:pic>
        <p:nvPicPr>
          <p:cNvPr id="24" name="う赤枠１">
            <a:hlinkClick r:id="" action="ppaction://noaction">
              <a:snd r:embed="rId5" name="う（アシ）１.wav"/>
            </a:hlinkClick>
            <a:hlinkHover r:id="" action="ppaction://noaction">
              <a:snd r:embed="rId5" name="う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い赤枠１">
            <a:hlinkClick r:id="" action="ppaction://noaction">
              <a:snd r:embed="rId4" name="い（アシ）１.wav"/>
            </a:hlinkClick>
            <a:hlinkHover r:id="" action="ppaction://noaction">
              <a:snd r:embed="rId4" name="い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000"/>
            <a:ext cx="1980000" cy="1800000"/>
          </a:xfrm>
          <a:prstGeom prst="rect">
            <a:avLst/>
          </a:prstGeom>
        </p:spPr>
      </p:pic>
      <p:pic>
        <p:nvPicPr>
          <p:cNvPr id="20" name="あ赤枠１">
            <a:hlinkClick r:id="" action="ppaction://noaction">
              <a:snd r:embed="rId3" name="あ（アシ）１.wav"/>
            </a:hlinkClick>
            <a:hlinkHover r:id="" action="ppaction://noaction">
              <a:snd r:embed="rId3" name="あ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赤長方形２"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FF000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赤三角形右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赤三角形左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あ上枠１">
            <a:hlinkClick r:id="" action="ppaction://noaction">
              <a:snd r:embed="rId3" name="あ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-18452"/>
            <a:ext cx="1980000" cy="18587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い上枠２">
            <a:hlinkClick r:id="" action="ppaction://noaction">
              <a:snd r:embed="rId4" name="い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う上枠１">
            <a:hlinkClick r:id="" action="ppaction://noaction">
              <a:snd r:embed="rId5" name="う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え上枠１">
            <a:hlinkClick r:id="" action="ppaction://noaction">
              <a:snd r:embed="rId6" name="え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お上枠１">
            <a:hlinkClick r:id="" action="ppaction://noaction">
              <a:snd r:embed="rId7" name="お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あいうえお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あいうえお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あいうえお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あいうえお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あいうえお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D2138EF1-25BA-AA8A-8ACB-C3C721A03B16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447020F0-A1FD-B78C-D6BB-FF8C807CD0DE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303ABEF5-4CA6-F275-201C-4676C0DE6DE7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BF78BDBE-D499-18D8-3EE1-3395AE502F48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E3F8E443-B66F-3D4B-C576-CE76EF2977B5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499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赤色の、箱に、あ、い、う、え、お、を、集めよう！入れよう！」（アシ）１.wav"/>
          </p:stSnd>
        </p:sndAc>
      </p:transition>
    </mc:Choice>
    <mc:Fallback xmlns="">
      <p:transition advClick="0">
        <p:sndAc>
          <p:stSnd>
            <p:snd r:embed="rId19" name="「赤色の、箱に、あ、い、う、え、お、を、集めよう！入れよう！」（アシ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2.96296E-6 2.5E-6 L 3.7037E-7 0.4015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あ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94444E-6 L 3.7037E-7 0.200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い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う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3.7037E-7 -0.2006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え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3.7037E-7 -0.4015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お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-0.00209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あ、あ、あ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94444E-6 L 0.56713 0.00087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い、い、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0.00295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う、う、う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0.55973 0.00087 " pathEditMode="relative" rAng="0" ptsTypes="AA">
                                      <p:cBhvr>
                                        <p:cTn id="7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え、え、え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5 -0.00816 L 0.55973 0.00087 " pathEditMode="relative" rAng="0" ptsTypes="AA">
                                      <p:cBhvr>
                                        <p:cTn id="9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7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お、お、お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05306-B051-2ADB-5841-141986804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AE0758D8-7F80-8109-D603-97F3E82033B0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お赤枠１">
            <a:hlinkClick r:id="" action="ppaction://noaction">
              <a:snd r:embed="rId7" name="お（アシ）１.wav"/>
            </a:hlinkClick>
            <a:hlinkHover r:id="" action="ppaction://noaction">
              <a:snd r:embed="rId7" name="お（アシ）１.wav"/>
            </a:hlinkHover>
            <a:extLst>
              <a:ext uri="{FF2B5EF4-FFF2-40B4-BE49-F238E27FC236}">
                <a16:creationId xmlns:a16="http://schemas.microsoft.com/office/drawing/2014/main" id="{7FB35D68-E851-4188-00FA-AF51905753AE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44000"/>
            <a:ext cx="1980000" cy="1800000"/>
          </a:xfrm>
          <a:prstGeom prst="rect">
            <a:avLst/>
          </a:prstGeom>
        </p:spPr>
      </p:pic>
      <p:pic>
        <p:nvPicPr>
          <p:cNvPr id="26" name="え赤枠１">
            <a:hlinkClick r:id="" action="ppaction://noaction">
              <a:snd r:embed="rId6" name="え（アシ）１.wav"/>
            </a:hlinkClick>
            <a:hlinkHover r:id="" action="ppaction://noaction">
              <a:snd r:embed="rId6" name="え（アシ）１.wav"/>
            </a:hlinkHover>
            <a:extLst>
              <a:ext uri="{FF2B5EF4-FFF2-40B4-BE49-F238E27FC236}">
                <a16:creationId xmlns:a16="http://schemas.microsoft.com/office/drawing/2014/main" id="{91D94391-A80A-DB14-3692-90E9355197AC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8000"/>
            <a:ext cx="1980000" cy="1800000"/>
          </a:xfrm>
          <a:prstGeom prst="rect">
            <a:avLst/>
          </a:prstGeom>
        </p:spPr>
      </p:pic>
      <p:pic>
        <p:nvPicPr>
          <p:cNvPr id="24" name="う赤枠１">
            <a:hlinkClick r:id="" action="ppaction://noaction">
              <a:snd r:embed="rId5" name="う（アシ）１.wav"/>
            </a:hlinkClick>
            <a:hlinkHover r:id="" action="ppaction://noaction">
              <a:snd r:embed="rId5" name="う（アシ）１.wav"/>
            </a:hlinkHover>
            <a:extLst>
              <a:ext uri="{FF2B5EF4-FFF2-40B4-BE49-F238E27FC236}">
                <a16:creationId xmlns:a16="http://schemas.microsoft.com/office/drawing/2014/main" id="{1094F846-E1D5-74CC-E06A-8BC06C3E695A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い赤枠１">
            <a:hlinkClick r:id="" action="ppaction://noaction">
              <a:snd r:embed="rId4" name="い（アシ）１.wav"/>
            </a:hlinkClick>
            <a:hlinkHover r:id="" action="ppaction://noaction">
              <a:snd r:embed="rId4" name="い（アシ）１.wav"/>
            </a:hlinkHover>
            <a:extLst>
              <a:ext uri="{FF2B5EF4-FFF2-40B4-BE49-F238E27FC236}">
                <a16:creationId xmlns:a16="http://schemas.microsoft.com/office/drawing/2014/main" id="{F59D62EC-2B47-A81B-6281-83BEE2E3230C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000"/>
            <a:ext cx="1980000" cy="1800000"/>
          </a:xfrm>
          <a:prstGeom prst="rect">
            <a:avLst/>
          </a:prstGeom>
        </p:spPr>
      </p:pic>
      <p:pic>
        <p:nvPicPr>
          <p:cNvPr id="20" name="あ赤枠１">
            <a:hlinkClick r:id="" action="ppaction://noaction">
              <a:snd r:embed="rId3" name="あ（アシ）１.wav"/>
            </a:hlinkClick>
            <a:hlinkHover r:id="" action="ppaction://noaction">
              <a:snd r:embed="rId3" name="あ（アシ）１.wav"/>
            </a:hlinkHover>
            <a:extLst>
              <a:ext uri="{FF2B5EF4-FFF2-40B4-BE49-F238E27FC236}">
                <a16:creationId xmlns:a16="http://schemas.microsoft.com/office/drawing/2014/main" id="{C007FE20-9868-3B01-5E39-30E3B9D8C3A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80000" cy="1800000"/>
          </a:xfrm>
          <a:prstGeom prst="rect">
            <a:avLst/>
          </a:prstGeom>
        </p:spPr>
      </p:pic>
      <p:sp>
        <p:nvSpPr>
          <p:cNvPr id="31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B80CDBCC-C21A-C94E-83EC-2D172119A65C}"/>
              </a:ext>
            </a:extLst>
          </p:cNvPr>
          <p:cNvSpPr/>
          <p:nvPr/>
        </p:nvSpPr>
        <p:spPr>
          <a:xfrm>
            <a:off x="3067514" y="3128427"/>
            <a:ext cx="817857" cy="6034026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AF866B15-142A-A65C-B0F0-0BD7FA85202F}"/>
              </a:ext>
            </a:extLst>
          </p:cNvPr>
          <p:cNvSpPr/>
          <p:nvPr/>
        </p:nvSpPr>
        <p:spPr>
          <a:xfrm>
            <a:off x="2787929" y="2178905"/>
            <a:ext cx="1092623" cy="960337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A42C68F7-CA09-951E-1CC8-DF34051B4613}"/>
              </a:ext>
            </a:extLst>
          </p:cNvPr>
          <p:cNvSpPr/>
          <p:nvPr/>
        </p:nvSpPr>
        <p:spPr>
          <a:xfrm>
            <a:off x="5818470" y="3109974"/>
            <a:ext cx="817857" cy="6034026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赤長方形２">
            <a:extLst>
              <a:ext uri="{FF2B5EF4-FFF2-40B4-BE49-F238E27FC236}">
                <a16:creationId xmlns:a16="http://schemas.microsoft.com/office/drawing/2014/main" id="{561C6390-6386-7E1F-9D8D-C6EAC360C5BC}"/>
              </a:ext>
            </a:extLst>
          </p:cNvPr>
          <p:cNvSpPr/>
          <p:nvPr/>
        </p:nvSpPr>
        <p:spPr>
          <a:xfrm>
            <a:off x="3859851" y="0"/>
            <a:ext cx="1980000" cy="9144000"/>
          </a:xfrm>
          <a:prstGeom prst="rect">
            <a:avLst/>
          </a:prstGeom>
          <a:solidFill>
            <a:srgbClr val="FF0000">
              <a:alpha val="50000"/>
            </a:srgbClr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赤長方形２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32540A10-B498-EA19-5F25-F0FC7EA0E265}"/>
              </a:ext>
            </a:extLst>
          </p:cNvPr>
          <p:cNvSpPr/>
          <p:nvPr/>
        </p:nvSpPr>
        <p:spPr>
          <a:xfrm>
            <a:off x="5818469" y="2147454"/>
            <a:ext cx="1011381" cy="972000"/>
          </a:xfrm>
          <a:prstGeom prst="rect">
            <a:avLst/>
          </a:prstGeom>
          <a:solidFill>
            <a:srgbClr val="FF0000"/>
          </a:solidFill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赤三角形右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B2E44D79-00D8-A753-16B2-86885273E183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赤三角形左">
            <a:hlinkClick r:id="" action="ppaction://noaction">
              <a:snd r:embed="rId18" name="赤色の箱（アナA）１.wav"/>
            </a:hlinkClick>
            <a:extLst>
              <a:ext uri="{FF2B5EF4-FFF2-40B4-BE49-F238E27FC236}">
                <a16:creationId xmlns:a16="http://schemas.microsoft.com/office/drawing/2014/main" id="{2BBDB966-53D1-E2C9-3448-909F5759F55B}"/>
              </a:ext>
            </a:extLst>
          </p:cNvPr>
          <p:cNvSpPr/>
          <p:nvPr/>
        </p:nvSpPr>
        <p:spPr>
          <a:xfrm flipH="1">
            <a:off x="2792209" y="0"/>
            <a:ext cx="1092180" cy="218498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あ上枠１">
            <a:hlinkClick r:id="" action="ppaction://noaction">
              <a:snd r:embed="rId3" name="あ（アシ）１.wav"/>
            </a:hlinkClick>
            <a:extLst>
              <a:ext uri="{FF2B5EF4-FFF2-40B4-BE49-F238E27FC236}">
                <a16:creationId xmlns:a16="http://schemas.microsoft.com/office/drawing/2014/main" id="{2300690A-09F0-CD78-F427-8EFA3671BDD4}"/>
              </a:ext>
            </a:extLst>
          </p:cNvPr>
          <p:cNvSpPr/>
          <p:nvPr/>
        </p:nvSpPr>
        <p:spPr>
          <a:xfrm>
            <a:off x="3888002" y="-18452"/>
            <a:ext cx="1980000" cy="18587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い上枠２">
            <a:hlinkClick r:id="" action="ppaction://noaction">
              <a:snd r:embed="rId4" name="い（アシ）１.wav"/>
            </a:hlinkClick>
            <a:extLst>
              <a:ext uri="{FF2B5EF4-FFF2-40B4-BE49-F238E27FC236}">
                <a16:creationId xmlns:a16="http://schemas.microsoft.com/office/drawing/2014/main" id="{6BA982DD-1B96-5E37-AC91-B27BA1B6A155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う上枠１">
            <a:hlinkClick r:id="" action="ppaction://noaction">
              <a:snd r:embed="rId5" name="う（アシ）１.wav"/>
            </a:hlinkClick>
            <a:extLst>
              <a:ext uri="{FF2B5EF4-FFF2-40B4-BE49-F238E27FC236}">
                <a16:creationId xmlns:a16="http://schemas.microsoft.com/office/drawing/2014/main" id="{635E356F-16E9-CCD7-8A62-668775DC97F7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え上枠１">
            <a:hlinkClick r:id="" action="ppaction://noaction">
              <a:snd r:embed="rId6" name="え（アシ）１.wav"/>
            </a:hlinkClick>
            <a:extLst>
              <a:ext uri="{FF2B5EF4-FFF2-40B4-BE49-F238E27FC236}">
                <a16:creationId xmlns:a16="http://schemas.microsoft.com/office/drawing/2014/main" id="{B2F39C2A-2546-3DF2-E9D9-39954E8F775D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お上枠１">
            <a:hlinkClick r:id="" action="ppaction://noaction">
              <a:snd r:embed="rId7" name="お（アシ）１.wav"/>
            </a:hlinkClick>
            <a:extLst>
              <a:ext uri="{FF2B5EF4-FFF2-40B4-BE49-F238E27FC236}">
                <a16:creationId xmlns:a16="http://schemas.microsoft.com/office/drawing/2014/main" id="{03ABD65F-7880-DCC5-492C-4BD9D4A10B2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あいうえお上枠１">
            <a:extLst>
              <a:ext uri="{FF2B5EF4-FFF2-40B4-BE49-F238E27FC236}">
                <a16:creationId xmlns:a16="http://schemas.microsoft.com/office/drawing/2014/main" id="{317E4268-DA46-C3A4-8B96-4C436336523E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あいうえお上枠２">
            <a:extLst>
              <a:ext uri="{FF2B5EF4-FFF2-40B4-BE49-F238E27FC236}">
                <a16:creationId xmlns:a16="http://schemas.microsoft.com/office/drawing/2014/main" id="{FFADD9C0-F5B0-9E79-048D-53B6A2E777D0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あいうえお上枠３">
            <a:extLst>
              <a:ext uri="{FF2B5EF4-FFF2-40B4-BE49-F238E27FC236}">
                <a16:creationId xmlns:a16="http://schemas.microsoft.com/office/drawing/2014/main" id="{5E0899CA-EE81-761D-D3D2-0EFF1C06ED88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あいうえお上枠４">
            <a:extLst>
              <a:ext uri="{FF2B5EF4-FFF2-40B4-BE49-F238E27FC236}">
                <a16:creationId xmlns:a16="http://schemas.microsoft.com/office/drawing/2014/main" id="{EFC3FB00-688A-B56B-003F-1E9BD02D9C67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あいうえお上枠５">
            <a:extLst>
              <a:ext uri="{FF2B5EF4-FFF2-40B4-BE49-F238E27FC236}">
                <a16:creationId xmlns:a16="http://schemas.microsoft.com/office/drawing/2014/main" id="{A3959012-24B7-1B0E-18E7-F67D0894B191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 hidden="1">
            <a:extLst>
              <a:ext uri="{FF2B5EF4-FFF2-40B4-BE49-F238E27FC236}">
                <a16:creationId xmlns:a16="http://schemas.microsoft.com/office/drawing/2014/main" id="{DB38DE99-34F8-EB24-C4AB-EDB4E6E25315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 hidden="1">
            <a:extLst>
              <a:ext uri="{FF2B5EF4-FFF2-40B4-BE49-F238E27FC236}">
                <a16:creationId xmlns:a16="http://schemas.microsoft.com/office/drawing/2014/main" id="{F84A050F-459F-6FEA-0918-C17D5BE837BD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 hidden="1">
            <a:extLst>
              <a:ext uri="{FF2B5EF4-FFF2-40B4-BE49-F238E27FC236}">
                <a16:creationId xmlns:a16="http://schemas.microsoft.com/office/drawing/2014/main" id="{1E67CC50-9A06-8FFA-DC84-E8587C0B9EDD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透明枠４" hidden="1">
            <a:extLst>
              <a:ext uri="{FF2B5EF4-FFF2-40B4-BE49-F238E27FC236}">
                <a16:creationId xmlns:a16="http://schemas.microsoft.com/office/drawing/2014/main" id="{65DDE19A-ED8A-3938-4088-AF4CFEFD1D8D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透明枠５" hidden="1">
            <a:extLst>
              <a:ext uri="{FF2B5EF4-FFF2-40B4-BE49-F238E27FC236}">
                <a16:creationId xmlns:a16="http://schemas.microsoft.com/office/drawing/2014/main" id="{E8C26381-A2BA-F133-B633-2AF38349A8A7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5106D4C-CE97-81E1-CE2E-432AC0014840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9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赤色の、箱に、あ、い、う、え、お、を、集めよう！入れよう！」（アシ）１.wav"/>
          </p:stSnd>
        </p:sndAc>
      </p:transition>
    </mc:Choice>
    <mc:Fallback xmlns="">
      <p:transition advClick="0">
        <p:sndAc>
          <p:stSnd>
            <p:snd r:embed="rId19" name="「赤色の、箱に、あ、い、う、え、お、を、集めよう！入れよう！」（アシ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2.96296E-6 2.5E-6 L 3.7037E-7 0.4015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あ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94444E-6 L 3.7037E-7 0.200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い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5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う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3.7037E-7 -0.20069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00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え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2.5E-6 L 3.7037E-7 -0.4015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200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お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あ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あ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2.5E-6 L 0.56713 -0.00209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-1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あ、あ、あ、(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い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い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94444E-6 L 0.56713 0.00087 " pathEditMode="relative" rAng="0" ptsTypes="AA">
                                      <p:cBhvr>
                                        <p:cTn id="5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い、い、い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う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う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0.00295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う、う、う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え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え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4.44444E-6 L 0.55973 0.00087 " pathEditMode="relative" rAng="0" ptsTypes="AA">
                                      <p:cBhvr>
                                        <p:cTn id="10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6" y="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え、え、え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お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お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5 -0.00816 L 0.55973 0.00087 " pathEditMode="relative" rAng="0" ptsTypes="AA">
                                      <p:cBhvr>
                                        <p:cTn id="12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07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お、お、お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46" grpId="0" animBg="1"/>
      <p:bldP spid="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C12F-0668-62DC-4314-609852D9E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黒長方形">
            <a:extLst>
              <a:ext uri="{FF2B5EF4-FFF2-40B4-BE49-F238E27FC236}">
                <a16:creationId xmlns:a16="http://schemas.microsoft.com/office/drawing/2014/main" id="{023DB356-AE16-8E60-29C7-53AD26BE77F3}"/>
              </a:ext>
            </a:extLst>
          </p:cNvPr>
          <p:cNvSpPr/>
          <p:nvPr/>
        </p:nvSpPr>
        <p:spPr>
          <a:xfrm>
            <a:off x="0" y="0"/>
            <a:ext cx="1980000" cy="9144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28" name="こ黄枠１">
            <a:hlinkClick r:id="" action="ppaction://noaction">
              <a:snd r:embed="rId8" name="こ（アシ）１.wav"/>
            </a:hlinkClick>
            <a:hlinkHover r:id="" action="ppaction://noaction">
              <a:snd r:embed="rId8" name="こ（アシ）１.wav"/>
            </a:hlinkHover>
            <a:extLst>
              <a:ext uri="{FF2B5EF4-FFF2-40B4-BE49-F238E27FC236}">
                <a16:creationId xmlns:a16="http://schemas.microsoft.com/office/drawing/2014/main" id="{7D129BEC-5B67-28BC-2718-29ACD3EF71D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320000"/>
            <a:ext cx="1980000" cy="1800000"/>
          </a:xfrm>
          <a:prstGeom prst="rect">
            <a:avLst/>
          </a:prstGeom>
        </p:spPr>
      </p:pic>
      <p:pic>
        <p:nvPicPr>
          <p:cNvPr id="26" name="け黄枠１">
            <a:hlinkClick r:id="" action="ppaction://noaction">
              <a:snd r:embed="rId10" name="け（アシ）１.wav"/>
            </a:hlinkClick>
            <a:hlinkHover r:id="" action="ppaction://noaction">
              <a:snd r:embed="rId10" name="け（アシ）１.wav"/>
            </a:hlinkHover>
            <a:extLst>
              <a:ext uri="{FF2B5EF4-FFF2-40B4-BE49-F238E27FC236}">
                <a16:creationId xmlns:a16="http://schemas.microsoft.com/office/drawing/2014/main" id="{44AB3FA6-A473-3174-FF1D-6BD14FB1CE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496000"/>
            <a:ext cx="1980000" cy="1800000"/>
          </a:xfrm>
          <a:prstGeom prst="rect">
            <a:avLst/>
          </a:prstGeom>
        </p:spPr>
      </p:pic>
      <p:pic>
        <p:nvPicPr>
          <p:cNvPr id="24" name="く黄枠１">
            <a:hlinkClick r:id="" action="ppaction://noaction">
              <a:snd r:embed="rId12" name="く（アシ）１.wav"/>
            </a:hlinkClick>
            <a:hlinkHover r:id="" action="ppaction://noaction">
              <a:snd r:embed="rId12" name="く（アシ）１.wav"/>
            </a:hlinkHover>
            <a:extLst>
              <a:ext uri="{FF2B5EF4-FFF2-40B4-BE49-F238E27FC236}">
                <a16:creationId xmlns:a16="http://schemas.microsoft.com/office/drawing/2014/main" id="{14147802-AC41-E034-E7F1-144179AD691F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2000"/>
            <a:ext cx="1980000" cy="1800000"/>
          </a:xfrm>
          <a:prstGeom prst="rect">
            <a:avLst/>
          </a:prstGeom>
        </p:spPr>
      </p:pic>
      <p:pic>
        <p:nvPicPr>
          <p:cNvPr id="22" name="き黄枠１">
            <a:hlinkClick r:id="" action="ppaction://noaction">
              <a:snd r:embed="rId14" name="き（アシ）１.wav"/>
            </a:hlinkClick>
            <a:hlinkHover r:id="" action="ppaction://noaction">
              <a:snd r:embed="rId14" name="き（アシ）１.wav"/>
            </a:hlinkHover>
            <a:extLst>
              <a:ext uri="{FF2B5EF4-FFF2-40B4-BE49-F238E27FC236}">
                <a16:creationId xmlns:a16="http://schemas.microsoft.com/office/drawing/2014/main" id="{1C58F37B-E27F-53FA-CB74-942A4B43E68B}"/>
              </a:ext>
            </a:extLst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000"/>
            <a:ext cx="1980000" cy="1800000"/>
          </a:xfrm>
          <a:prstGeom prst="rect">
            <a:avLst/>
          </a:prstGeom>
        </p:spPr>
      </p:pic>
      <p:pic>
        <p:nvPicPr>
          <p:cNvPr id="20" name="か黄枠１">
            <a:hlinkClick r:id="" action="ppaction://noaction">
              <a:snd r:embed="rId16" name="か（アシ）１.wav"/>
            </a:hlinkClick>
            <a:hlinkHover r:id="" action="ppaction://noaction">
              <a:snd r:embed="rId16" name="か（アシ）１.wav"/>
            </a:hlinkHover>
            <a:extLst>
              <a:ext uri="{FF2B5EF4-FFF2-40B4-BE49-F238E27FC236}">
                <a16:creationId xmlns:a16="http://schemas.microsoft.com/office/drawing/2014/main" id="{AA339B3E-0CEA-E8F0-8805-FDF23006FC3F}"/>
              </a:ext>
            </a:extLst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000"/>
            <a:ext cx="1980000" cy="1800000"/>
          </a:xfrm>
          <a:prstGeom prst="rect">
            <a:avLst/>
          </a:prstGeom>
        </p:spPr>
      </p:pic>
      <p:sp>
        <p:nvSpPr>
          <p:cNvPr id="31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C12B2081-F941-D6B2-D699-BD544E2C43CE}"/>
              </a:ext>
            </a:extLst>
          </p:cNvPr>
          <p:cNvSpPr/>
          <p:nvPr/>
        </p:nvSpPr>
        <p:spPr>
          <a:xfrm>
            <a:off x="3071229" y="3107792"/>
            <a:ext cx="817857" cy="6034026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A167762F-7B26-0194-B90D-CF8AE063C993}"/>
              </a:ext>
            </a:extLst>
          </p:cNvPr>
          <p:cNvSpPr/>
          <p:nvPr/>
        </p:nvSpPr>
        <p:spPr>
          <a:xfrm>
            <a:off x="2796904" y="2147455"/>
            <a:ext cx="1092181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68FC5E2C-C0F0-27F5-8896-75857E437633}"/>
              </a:ext>
            </a:extLst>
          </p:cNvPr>
          <p:cNvSpPr/>
          <p:nvPr/>
        </p:nvSpPr>
        <p:spPr>
          <a:xfrm>
            <a:off x="5818470" y="3107792"/>
            <a:ext cx="817857" cy="6036208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2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D00C67BE-B2ED-5EDA-0A4E-0D2AA56DD7AE}"/>
              </a:ext>
            </a:extLst>
          </p:cNvPr>
          <p:cNvSpPr/>
          <p:nvPr/>
        </p:nvSpPr>
        <p:spPr>
          <a:xfrm>
            <a:off x="3889086" y="0"/>
            <a:ext cx="1929383" cy="9144000"/>
          </a:xfrm>
          <a:prstGeom prst="rect">
            <a:avLst/>
          </a:prstGeom>
          <a:solidFill>
            <a:srgbClr val="FFFF00">
              <a:alpha val="50000"/>
            </a:srgb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3" name="黄長方形２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60A827A4-E51D-625B-47B8-580946CF5D8E}"/>
              </a:ext>
            </a:extLst>
          </p:cNvPr>
          <p:cNvSpPr/>
          <p:nvPr/>
        </p:nvSpPr>
        <p:spPr>
          <a:xfrm>
            <a:off x="5818469" y="2147455"/>
            <a:ext cx="1021676" cy="960337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4" name="黄三角形右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CFCD2B83-12B9-04B3-2093-6D4D42CFC24F}"/>
              </a:ext>
            </a:extLst>
          </p:cNvPr>
          <p:cNvSpPr/>
          <p:nvPr/>
        </p:nvSpPr>
        <p:spPr>
          <a:xfrm>
            <a:off x="5818910" y="0"/>
            <a:ext cx="1011381" cy="2184980"/>
          </a:xfrm>
          <a:prstGeom prst="rtTriangle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黄三角形左">
            <a:hlinkClick r:id="" action="ppaction://noaction">
              <a:snd r:embed="rId18" name="黄色の箱（アナA）１.wav"/>
            </a:hlinkClick>
            <a:extLst>
              <a:ext uri="{FF2B5EF4-FFF2-40B4-BE49-F238E27FC236}">
                <a16:creationId xmlns:a16="http://schemas.microsoft.com/office/drawing/2014/main" id="{D4D8EE17-1CD6-3B32-3186-E352AD2673FB}"/>
              </a:ext>
            </a:extLst>
          </p:cNvPr>
          <p:cNvSpPr/>
          <p:nvPr/>
        </p:nvSpPr>
        <p:spPr>
          <a:xfrm flipH="1">
            <a:off x="2796462" y="0"/>
            <a:ext cx="1092180" cy="2184979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か上枠１" hidden="1">
            <a:hlinkClick r:id="" action="ppaction://noaction">
              <a:snd r:embed="rId16" name="か（アシ）１.wav"/>
            </a:hlinkClick>
            <a:extLst>
              <a:ext uri="{FF2B5EF4-FFF2-40B4-BE49-F238E27FC236}">
                <a16:creationId xmlns:a16="http://schemas.microsoft.com/office/drawing/2014/main" id="{E140471D-9C8F-2127-5ECC-44D4C57021B9}"/>
              </a:ext>
            </a:extLst>
          </p:cNvPr>
          <p:cNvSpPr/>
          <p:nvPr/>
        </p:nvSpPr>
        <p:spPr>
          <a:xfrm>
            <a:off x="3888002" y="94796"/>
            <a:ext cx="1980000" cy="17454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き上枠２" hidden="1">
            <a:hlinkClick r:id="" action="ppaction://noaction">
              <a:snd r:embed="rId14" name="き（アシ）１.wav"/>
            </a:hlinkClick>
            <a:extLst>
              <a:ext uri="{FF2B5EF4-FFF2-40B4-BE49-F238E27FC236}">
                <a16:creationId xmlns:a16="http://schemas.microsoft.com/office/drawing/2014/main" id="{2292354A-815D-6584-0CC0-EFDBE47DAD68}"/>
              </a:ext>
            </a:extLst>
          </p:cNvPr>
          <p:cNvSpPr/>
          <p:nvPr/>
        </p:nvSpPr>
        <p:spPr>
          <a:xfrm>
            <a:off x="3871348" y="1955133"/>
            <a:ext cx="1980000" cy="16851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く上枠１" hidden="1">
            <a:hlinkClick r:id="" action="ppaction://noaction">
              <a:snd r:embed="rId12" name="く（アシ）１.wav"/>
            </a:hlinkClick>
            <a:extLst>
              <a:ext uri="{FF2B5EF4-FFF2-40B4-BE49-F238E27FC236}">
                <a16:creationId xmlns:a16="http://schemas.microsoft.com/office/drawing/2014/main" id="{68844FE6-7DE8-AA2E-10FD-645F0DB4E7AA}"/>
              </a:ext>
            </a:extLst>
          </p:cNvPr>
          <p:cNvSpPr/>
          <p:nvPr/>
        </p:nvSpPr>
        <p:spPr>
          <a:xfrm>
            <a:off x="3871348" y="3815470"/>
            <a:ext cx="1980000" cy="170536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け上枠１" hidden="1">
            <a:hlinkClick r:id="" action="ppaction://noaction">
              <a:snd r:embed="rId10" name="け（アシ）１.wav"/>
            </a:hlinkClick>
            <a:extLst>
              <a:ext uri="{FF2B5EF4-FFF2-40B4-BE49-F238E27FC236}">
                <a16:creationId xmlns:a16="http://schemas.microsoft.com/office/drawing/2014/main" id="{25D6EF37-4D45-CFBF-C98F-E8E9F3243FAA}"/>
              </a:ext>
            </a:extLst>
          </p:cNvPr>
          <p:cNvSpPr/>
          <p:nvPr/>
        </p:nvSpPr>
        <p:spPr>
          <a:xfrm>
            <a:off x="3871348" y="5595253"/>
            <a:ext cx="1980000" cy="17487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こ上枠１" hidden="1">
            <a:hlinkClick r:id="" action="ppaction://noaction">
              <a:snd r:embed="rId8" name="こ（アシ）１.wav"/>
            </a:hlinkClick>
            <a:extLst>
              <a:ext uri="{FF2B5EF4-FFF2-40B4-BE49-F238E27FC236}">
                <a16:creationId xmlns:a16="http://schemas.microsoft.com/office/drawing/2014/main" id="{ED1D1B94-A95A-62D6-E4D6-55B3B56C3BB9}"/>
              </a:ext>
            </a:extLst>
          </p:cNvPr>
          <p:cNvSpPr/>
          <p:nvPr/>
        </p:nvSpPr>
        <p:spPr>
          <a:xfrm>
            <a:off x="3871348" y="7475806"/>
            <a:ext cx="1980000" cy="166819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かきくけこ上枠１">
            <a:extLst>
              <a:ext uri="{FF2B5EF4-FFF2-40B4-BE49-F238E27FC236}">
                <a16:creationId xmlns:a16="http://schemas.microsoft.com/office/drawing/2014/main" id="{B9885788-8229-CA47-FBD4-9AEB8548DC79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かきくけこ上枠２">
            <a:extLst>
              <a:ext uri="{FF2B5EF4-FFF2-40B4-BE49-F238E27FC236}">
                <a16:creationId xmlns:a16="http://schemas.microsoft.com/office/drawing/2014/main" id="{F7878ACA-D29B-AFD6-5906-D0861F9F7079}"/>
              </a:ext>
            </a:extLst>
          </p:cNvPr>
          <p:cNvSpPr/>
          <p:nvPr/>
        </p:nvSpPr>
        <p:spPr>
          <a:xfrm>
            <a:off x="-132232" y="-159327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かきくけこ上枠３">
            <a:extLst>
              <a:ext uri="{FF2B5EF4-FFF2-40B4-BE49-F238E27FC236}">
                <a16:creationId xmlns:a16="http://schemas.microsoft.com/office/drawing/2014/main" id="{67DC432B-B817-8567-2A41-68982F0151EA}"/>
              </a:ext>
            </a:extLst>
          </p:cNvPr>
          <p:cNvSpPr/>
          <p:nvPr/>
        </p:nvSpPr>
        <p:spPr>
          <a:xfrm>
            <a:off x="-112714" y="-150773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かきくけこ上枠４">
            <a:extLst>
              <a:ext uri="{FF2B5EF4-FFF2-40B4-BE49-F238E27FC236}">
                <a16:creationId xmlns:a16="http://schemas.microsoft.com/office/drawing/2014/main" id="{5BC47C46-83C0-7DE6-A76E-9D94334FEEC5}"/>
              </a:ext>
            </a:extLst>
          </p:cNvPr>
          <p:cNvSpPr/>
          <p:nvPr/>
        </p:nvSpPr>
        <p:spPr>
          <a:xfrm>
            <a:off x="-66474" y="-167881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かきくけこ上枠５">
            <a:extLst>
              <a:ext uri="{FF2B5EF4-FFF2-40B4-BE49-F238E27FC236}">
                <a16:creationId xmlns:a16="http://schemas.microsoft.com/office/drawing/2014/main" id="{9F25E299-A0F1-34B4-4A45-3B3CF47BD735}"/>
              </a:ext>
            </a:extLst>
          </p:cNvPr>
          <p:cNvSpPr/>
          <p:nvPr/>
        </p:nvSpPr>
        <p:spPr>
          <a:xfrm>
            <a:off x="-99353" y="-180109"/>
            <a:ext cx="2191639" cy="94626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透明枠1">
            <a:extLst>
              <a:ext uri="{FF2B5EF4-FFF2-40B4-BE49-F238E27FC236}">
                <a16:creationId xmlns:a16="http://schemas.microsoft.com/office/drawing/2014/main" id="{4FB2E038-1597-758E-F16A-F1E847742452}"/>
              </a:ext>
            </a:extLst>
          </p:cNvPr>
          <p:cNvSpPr/>
          <p:nvPr/>
        </p:nvSpPr>
        <p:spPr>
          <a:xfrm>
            <a:off x="0" y="6603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透明枠２">
            <a:extLst>
              <a:ext uri="{FF2B5EF4-FFF2-40B4-BE49-F238E27FC236}">
                <a16:creationId xmlns:a16="http://schemas.microsoft.com/office/drawing/2014/main" id="{43F4DEC8-31D9-70BA-1692-41FC07D071BC}"/>
              </a:ext>
            </a:extLst>
          </p:cNvPr>
          <p:cNvSpPr/>
          <p:nvPr/>
        </p:nvSpPr>
        <p:spPr>
          <a:xfrm>
            <a:off x="0" y="1834082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透明枠３">
            <a:extLst>
              <a:ext uri="{FF2B5EF4-FFF2-40B4-BE49-F238E27FC236}">
                <a16:creationId xmlns:a16="http://schemas.microsoft.com/office/drawing/2014/main" id="{7DFC96CA-73E6-04C0-580A-E8F64F4B84FA}"/>
              </a:ext>
            </a:extLst>
          </p:cNvPr>
          <p:cNvSpPr/>
          <p:nvPr/>
        </p:nvSpPr>
        <p:spPr>
          <a:xfrm>
            <a:off x="0" y="3661561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透明枠４">
            <a:extLst>
              <a:ext uri="{FF2B5EF4-FFF2-40B4-BE49-F238E27FC236}">
                <a16:creationId xmlns:a16="http://schemas.microsoft.com/office/drawing/2014/main" id="{9F0A0057-523C-0BF5-1F31-F20D24F66146}"/>
              </a:ext>
            </a:extLst>
          </p:cNvPr>
          <p:cNvSpPr/>
          <p:nvPr/>
        </p:nvSpPr>
        <p:spPr>
          <a:xfrm>
            <a:off x="0" y="5489040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透明枠５">
            <a:extLst>
              <a:ext uri="{FF2B5EF4-FFF2-40B4-BE49-F238E27FC236}">
                <a16:creationId xmlns:a16="http://schemas.microsoft.com/office/drawing/2014/main" id="{82A50936-5B02-D243-C2CB-DC8EFFDBC1E1}"/>
              </a:ext>
            </a:extLst>
          </p:cNvPr>
          <p:cNvSpPr/>
          <p:nvPr/>
        </p:nvSpPr>
        <p:spPr>
          <a:xfrm>
            <a:off x="0" y="7316519"/>
            <a:ext cx="3888002" cy="18208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26DAB5CE-26DE-135B-1BAA-D4A0BD9AC299}"/>
              </a:ext>
            </a:extLst>
          </p:cNvPr>
          <p:cNvSpPr/>
          <p:nvPr/>
        </p:nvSpPr>
        <p:spPr>
          <a:xfrm>
            <a:off x="-1625600" y="-360218"/>
            <a:ext cx="10109200" cy="98644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6151">
              <a:defRPr/>
            </a:pPr>
            <a:endParaRPr kumimoji="1" lang="ja-JP" altLang="en-US" sz="1520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93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2" name="「黄色の、箱に、か、き、く、け、こ、ヲ、集めよう！入れよう！」（ななみG）１.wav"/>
          </p:stSnd>
        </p:sndAc>
      </p:transition>
    </mc:Choice>
    <mc:Fallback xmlns="">
      <p:transition advClick="0">
        <p:sndAc>
          <p:stSnd>
            <p:snd r:embed="rId19" name="「黄色の、箱に、か、き、く、け、こ、ヲ、集めよう！入れよう！」（ななみG）１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1.66667E-6 L 0.56713 0.0092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か、か、か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-8.33333E-7 L 0.56713 0.009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き、き、き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0 L 0.56713 0.0092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く、く、く、（アシ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8.33333E-7 L 0.56713 0.0092 " pathEditMode="relative" rAng="0" ptsTypes="AA">
                                      <p:cBhvr>
                                        <p:cTn id="6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け、け、け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96E-6 1.66667E-6 L 0.56713 0.0092 " pathEditMode="relative" rAng="0" ptsTypes="AA">
                                      <p:cBhvr>
                                        <p:cTn id="80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6" y="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こ、こ、こ、（ななみG）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2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46" grpId="0" animBg="1"/>
      <p:bldP spid="46" grpId="1" animBg="1"/>
    </p:bldLst>
  </p:timing>
</p:sld>
</file>

<file path=ppt/theme/theme1.xml><?xml version="1.0" encoding="utf-8"?>
<a:theme xmlns:a="http://schemas.openxmlformats.org/drawingml/2006/main" name="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2013 - 2022 テーマ">
  <a:themeElements>
    <a:clrScheme name="Office 2013 - 2022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11672</TotalTime>
  <Words>0</Words>
  <Application>Microsoft Office PowerPoint</Application>
  <PresentationFormat>画面に合わせる (4:3)</PresentationFormat>
  <Paragraphs>0</Paragraphs>
  <Slides>69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5</vt:i4>
      </vt:variant>
      <vt:variant>
        <vt:lpstr>スライド タイトル</vt:lpstr>
      </vt:variant>
      <vt:variant>
        <vt:i4>69</vt:i4>
      </vt:variant>
    </vt:vector>
  </HeadingPairs>
  <TitlesOfParts>
    <vt:vector size="74" baseType="lpstr">
      <vt:lpstr>Office 2013 - 2022 テーマ</vt:lpstr>
      <vt:lpstr>2_Office 2013 - 2022 テーマ</vt:lpstr>
      <vt:lpstr>3_Office テーマ</vt:lpstr>
      <vt:lpstr>2_Office テーマ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三木 秀</dc:creator>
  <cp:lastModifiedBy>Shu Miki</cp:lastModifiedBy>
  <cp:revision>377</cp:revision>
  <dcterms:created xsi:type="dcterms:W3CDTF">2022-09-29T11:24:29Z</dcterms:created>
  <dcterms:modified xsi:type="dcterms:W3CDTF">2025-03-19T06:24:41Z</dcterms:modified>
</cp:coreProperties>
</file>