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1030" r:id="rId2"/>
    <p:sldId id="1034" r:id="rId3"/>
    <p:sldId id="973" r:id="rId4"/>
    <p:sldId id="974" r:id="rId5"/>
    <p:sldId id="1016" r:id="rId6"/>
    <p:sldId id="976" r:id="rId7"/>
    <p:sldId id="975" r:id="rId8"/>
    <p:sldId id="1060" r:id="rId9"/>
    <p:sldId id="1061" r:id="rId10"/>
    <p:sldId id="1062" r:id="rId11"/>
    <p:sldId id="1035" r:id="rId12"/>
    <p:sldId id="977" r:id="rId13"/>
    <p:sldId id="1038" r:id="rId14"/>
    <p:sldId id="1063" r:id="rId15"/>
    <p:sldId id="1011" r:id="rId16"/>
    <p:sldId id="980" r:id="rId17"/>
    <p:sldId id="978" r:id="rId18"/>
    <p:sldId id="988" r:id="rId19"/>
    <p:sldId id="1047" r:id="rId20"/>
    <p:sldId id="1039" r:id="rId21"/>
    <p:sldId id="1037" r:id="rId22"/>
    <p:sldId id="979" r:id="rId23"/>
    <p:sldId id="1065" r:id="rId24"/>
    <p:sldId id="1049" r:id="rId25"/>
    <p:sldId id="1004" r:id="rId26"/>
    <p:sldId id="987" r:id="rId27"/>
    <p:sldId id="101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EF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9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8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2CCC7-0B90-45ED-8EDA-6FD51CDA4901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F2AEE-816F-4F32-9394-72AF3BA233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971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DA2-6A71-44B3-9FED-E282D8054D3E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3358-27C8-451C-A623-364088F7E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55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DA2-6A71-44B3-9FED-E282D8054D3E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3358-27C8-451C-A623-364088F7E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246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DA2-6A71-44B3-9FED-E282D8054D3E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3358-27C8-451C-A623-364088F7E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67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DA2-6A71-44B3-9FED-E282D8054D3E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3358-27C8-451C-A623-364088F7E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468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DA2-6A71-44B3-9FED-E282D8054D3E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3358-27C8-451C-A623-364088F7E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2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DA2-6A71-44B3-9FED-E282D8054D3E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3358-27C8-451C-A623-364088F7E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38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DA2-6A71-44B3-9FED-E282D8054D3E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3358-27C8-451C-A623-364088F7E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59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DA2-6A71-44B3-9FED-E282D8054D3E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3358-27C8-451C-A623-364088F7E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36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DA2-6A71-44B3-9FED-E282D8054D3E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3358-27C8-451C-A623-364088F7E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6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DA2-6A71-44B3-9FED-E282D8054D3E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3358-27C8-451C-A623-364088F7E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053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BDA2-6A71-44B3-9FED-E282D8054D3E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3358-27C8-451C-A623-364088F7E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21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BBDA2-6A71-44B3-9FED-E282D8054D3E}" type="datetimeFigureOut">
              <a:rPr kumimoji="1" lang="ja-JP" altLang="en-US" smtClean="0"/>
              <a:t>2025/1/31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93358-27C8-451C-A623-364088F7E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67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audio" Target="../media/audio1.wav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10.wav"/><Relationship Id="rId5" Type="http://schemas.openxmlformats.org/officeDocument/2006/relationships/audio" Target="../media/audio4.wav"/><Relationship Id="rId15" Type="http://schemas.openxmlformats.org/officeDocument/2006/relationships/image" Target="../media/image4.png"/><Relationship Id="rId10" Type="http://schemas.openxmlformats.org/officeDocument/2006/relationships/audio" Target="../media/audio9.wav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小波 8">
            <a:extLst>
              <a:ext uri="{FF2B5EF4-FFF2-40B4-BE49-F238E27FC236}">
                <a16:creationId xmlns:a16="http://schemas.microsoft.com/office/drawing/2014/main" id="{466E96B9-41DA-6A49-8E70-AF4B7AFE6B28}"/>
              </a:ext>
            </a:extLst>
          </p:cNvPr>
          <p:cNvSpPr/>
          <p:nvPr/>
        </p:nvSpPr>
        <p:spPr>
          <a:xfrm>
            <a:off x="342900" y="2743201"/>
            <a:ext cx="8458200" cy="2362200"/>
          </a:xfrm>
          <a:prstGeom prst="doubleWav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♪</a:t>
            </a:r>
            <a:r>
              <a:rPr kumimoji="1" lang="ja-JP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はんどべる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  <p:sp>
        <p:nvSpPr>
          <p:cNvPr id="11" name="ドしろハンド２">
            <a:extLst>
              <a:ext uri="{FF2B5EF4-FFF2-40B4-BE49-F238E27FC236}">
                <a16:creationId xmlns:a16="http://schemas.microsoft.com/office/drawing/2014/main" id="{5FED953E-A92F-C395-15E3-11CC75FB32A5}"/>
              </a:ext>
            </a:extLst>
          </p:cNvPr>
          <p:cNvSpPr/>
          <p:nvPr/>
        </p:nvSpPr>
        <p:spPr>
          <a:xfrm rot="21245156">
            <a:off x="2543436" y="227187"/>
            <a:ext cx="2772000" cy="288000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シむらさきハンド１">
            <a:extLst>
              <a:ext uri="{FF2B5EF4-FFF2-40B4-BE49-F238E27FC236}">
                <a16:creationId xmlns:a16="http://schemas.microsoft.com/office/drawing/2014/main" id="{2F61C649-3714-8588-A794-4070B583B8A1}"/>
              </a:ext>
            </a:extLst>
          </p:cNvPr>
          <p:cNvSpPr/>
          <p:nvPr/>
        </p:nvSpPr>
        <p:spPr>
          <a:xfrm rot="21271877">
            <a:off x="2556952" y="210586"/>
            <a:ext cx="2772000" cy="288000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ラあおハンド１">
            <a:extLst>
              <a:ext uri="{FF2B5EF4-FFF2-40B4-BE49-F238E27FC236}">
                <a16:creationId xmlns:a16="http://schemas.microsoft.com/office/drawing/2014/main" id="{931DD5C9-C738-428D-E52D-07323EC90C9C}"/>
              </a:ext>
            </a:extLst>
          </p:cNvPr>
          <p:cNvSpPr/>
          <p:nvPr/>
        </p:nvSpPr>
        <p:spPr>
          <a:xfrm rot="21452868">
            <a:off x="2492103" y="211373"/>
            <a:ext cx="2772000" cy="288000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14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ソみずいろハンド１">
            <a:extLst>
              <a:ext uri="{FF2B5EF4-FFF2-40B4-BE49-F238E27FC236}">
                <a16:creationId xmlns:a16="http://schemas.microsoft.com/office/drawing/2014/main" id="{30B86302-870D-E420-93C6-DA4F1D9AB956}"/>
              </a:ext>
            </a:extLst>
          </p:cNvPr>
          <p:cNvSpPr/>
          <p:nvPr/>
        </p:nvSpPr>
        <p:spPr>
          <a:xfrm rot="21149946">
            <a:off x="2562588" y="233610"/>
            <a:ext cx="2772000" cy="288000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ファみどりハンド１">
            <a:extLst>
              <a:ext uri="{FF2B5EF4-FFF2-40B4-BE49-F238E27FC236}">
                <a16:creationId xmlns:a16="http://schemas.microsoft.com/office/drawing/2014/main" id="{48A7EE29-BC9D-5F94-EF3A-86CB58F976CD}"/>
              </a:ext>
            </a:extLst>
          </p:cNvPr>
          <p:cNvSpPr/>
          <p:nvPr/>
        </p:nvSpPr>
        <p:spPr>
          <a:xfrm rot="21025187">
            <a:off x="2574810" y="210587"/>
            <a:ext cx="2772000" cy="288000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1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ミきいろハンド１">
            <a:extLst>
              <a:ext uri="{FF2B5EF4-FFF2-40B4-BE49-F238E27FC236}">
                <a16:creationId xmlns:a16="http://schemas.microsoft.com/office/drawing/2014/main" id="{446FA5C8-364A-57F9-FF78-EDA0C347C6A3}"/>
              </a:ext>
            </a:extLst>
          </p:cNvPr>
          <p:cNvSpPr/>
          <p:nvPr/>
        </p:nvSpPr>
        <p:spPr>
          <a:xfrm rot="21075142">
            <a:off x="2574809" y="196075"/>
            <a:ext cx="2772000" cy="288000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1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レおれんじハンド１">
            <a:extLst>
              <a:ext uri="{FF2B5EF4-FFF2-40B4-BE49-F238E27FC236}">
                <a16:creationId xmlns:a16="http://schemas.microsoft.com/office/drawing/2014/main" id="{9B6C39FF-1454-58A2-F15A-5FF422E887AA}"/>
              </a:ext>
            </a:extLst>
          </p:cNvPr>
          <p:cNvSpPr/>
          <p:nvPr/>
        </p:nvSpPr>
        <p:spPr>
          <a:xfrm rot="21309164">
            <a:off x="2548210" y="220429"/>
            <a:ext cx="2772000" cy="288000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17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ドあかハンド１">
            <a:extLst>
              <a:ext uri="{FF2B5EF4-FFF2-40B4-BE49-F238E27FC236}">
                <a16:creationId xmlns:a16="http://schemas.microsoft.com/office/drawing/2014/main" id="{42823464-6BF8-DFCE-D7B1-0630B1605ACD}"/>
              </a:ext>
            </a:extLst>
          </p:cNvPr>
          <p:cNvSpPr>
            <a:spLocks/>
          </p:cNvSpPr>
          <p:nvPr/>
        </p:nvSpPr>
        <p:spPr>
          <a:xfrm rot="21198380">
            <a:off x="2574810" y="220429"/>
            <a:ext cx="2772000" cy="288000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1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061D16-8D94-E16A-44D6-975679ED5406}"/>
              </a:ext>
            </a:extLst>
          </p:cNvPr>
          <p:cNvSpPr txBox="1"/>
          <p:nvPr/>
        </p:nvSpPr>
        <p:spPr>
          <a:xfrm>
            <a:off x="342900" y="5447765"/>
            <a:ext cx="84946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「はっぴー　ばーす　でい」</a:t>
            </a:r>
          </a:p>
        </p:txBody>
      </p:sp>
    </p:spTree>
    <p:extLst>
      <p:ext uri="{BB962C8B-B14F-4D97-AF65-F5344CB8AC3E}">
        <p14:creationId xmlns:p14="http://schemas.microsoft.com/office/powerpoint/2010/main" val="369993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ハンドベル（かほ）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32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ド（ハンドベル）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3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レ（ハンドベル）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3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ミ（ハンドベル）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3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ファ（ハンドベル）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3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ソ（ハンドベル）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500"/>
                            </p:stCondLst>
                            <p:childTnLst>
                              <p:par>
                                <p:cTn id="7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500"/>
                            </p:stCondLst>
                            <p:childTnLst>
                              <p:par>
                                <p:cTn id="77" presetID="3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ラ（ハンドベル）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000"/>
                            </p:stCondLst>
                            <p:childTnLst>
                              <p:par>
                                <p:cTn id="8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000"/>
                            </p:stCondLst>
                            <p:childTnLst>
                              <p:par>
                                <p:cTn id="90" presetID="3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シ（ハンドベル）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4500"/>
                            </p:stCondLst>
                            <p:childTnLst>
                              <p:par>
                                <p:cTn id="9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3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ド（ハンドベル）２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「ハッピーバースデー」（アシ）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「ハッピーバースデー」（アシ）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  <p:bldP spid="10" grpId="0" animBg="1"/>
      <p:bldP spid="10" grpId="1" animBg="1"/>
      <p:bldP spid="10" grpId="2" animBg="1"/>
      <p:bldP spid="8" grpId="0" animBg="1"/>
      <p:bldP spid="8" grpId="1" animBg="1"/>
      <p:bldP spid="8" grpId="2" animBg="1"/>
      <p:bldP spid="7" grpId="0" animBg="1"/>
      <p:bldP spid="7" grpId="1" animBg="1"/>
      <p:bldP spid="7" grpId="2" animBg="1"/>
      <p:bldP spid="2" grpId="0" animBg="1"/>
      <p:bldP spid="2" grpId="1" animBg="1"/>
      <p:bldP spid="2" grpId="2" animBg="1"/>
      <p:bldP spid="6" grpId="0" animBg="1"/>
      <p:bldP spid="6" grpId="1" animBg="1"/>
      <p:bldP spid="6" grpId="2" animBg="1"/>
      <p:bldP spid="5" grpId="0" animBg="1"/>
      <p:bldP spid="5" grpId="1" animBg="1"/>
      <p:bldP spid="5" grpId="2" animBg="1"/>
      <p:bldP spid="4" grpId="0" animBg="1"/>
      <p:bldP spid="4" grpId="1" animBg="1"/>
      <p:bldP spid="4" grpId="2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FD7FDB-6BEA-DCC5-EFED-22BE24BE1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レ１オレンジハンドばーす１">
            <a:hlinkClick r:id="" action="ppaction://hlinkshowjump?jump=nextslide">
              <a:snd r:embed="rId2" name="レ（ハンドベル）１.wav"/>
            </a:hlinkClick>
            <a:hlinkHover r:id="" action="ppaction://hlinkshowjump?jump=nextslide">
              <a:snd r:embed="rId2" name="レ（ハンドベル）１.wav"/>
            </a:hlinkHover>
            <a:extLst>
              <a:ext uri="{FF2B5EF4-FFF2-40B4-BE49-F238E27FC236}">
                <a16:creationId xmlns:a16="http://schemas.microsoft.com/office/drawing/2014/main" id="{B5CFEE3D-71D3-CDCF-4FB8-469FF3EE2937}"/>
              </a:ext>
            </a:extLst>
          </p:cNvPr>
          <p:cNvSpPr/>
          <p:nvPr/>
        </p:nvSpPr>
        <p:spPr>
          <a:xfrm rot="20843390">
            <a:off x="2457155" y="1320590"/>
            <a:ext cx="4229691" cy="421682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B03CA814-522C-8CFB-FD32-05CC5EE6E89C}"/>
              </a:ext>
            </a:extLst>
          </p:cNvPr>
          <p:cNvSpPr/>
          <p:nvPr/>
        </p:nvSpPr>
        <p:spPr>
          <a:xfrm>
            <a:off x="3876829" y="2907565"/>
            <a:ext cx="1042870" cy="104287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ばーす</a:t>
            </a:r>
            <a:endParaRPr kumimoji="1" lang="en-US" altLang="ja-JP" sz="1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レ</a:t>
            </a:r>
          </a:p>
        </p:txBody>
      </p:sp>
    </p:spTree>
    <p:extLst>
      <p:ext uri="{BB962C8B-B14F-4D97-AF65-F5344CB8AC3E}">
        <p14:creationId xmlns:p14="http://schemas.microsoft.com/office/powerpoint/2010/main" val="40936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ド１あかハンドぴー１②">
            <a:hlinkClick r:id="" action="ppaction://hlinkshowjump?jump=nextslide">
              <a:snd r:embed="rId2" name="ド（ハンドベル）１.wav"/>
            </a:hlinkClick>
            <a:hlinkHover r:id="" action="ppaction://hlinkshowjump?jump=nextslide">
              <a:snd r:embed="rId2" name="ド（ハンドベル）１.wav"/>
            </a:hlinkHover>
            <a:extLst>
              <a:ext uri="{FF2B5EF4-FFF2-40B4-BE49-F238E27FC236}">
                <a16:creationId xmlns:a16="http://schemas.microsoft.com/office/drawing/2014/main" id="{6AB85AE0-2FF7-716A-65B2-B55D12DB3251}"/>
              </a:ext>
            </a:extLst>
          </p:cNvPr>
          <p:cNvSpPr/>
          <p:nvPr/>
        </p:nvSpPr>
        <p:spPr>
          <a:xfrm rot="21162614">
            <a:off x="2457155" y="1320590"/>
            <a:ext cx="4229691" cy="421682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64D9505-A676-B496-015E-CAA3A08D3ABB}"/>
              </a:ext>
            </a:extLst>
          </p:cNvPr>
          <p:cNvSpPr/>
          <p:nvPr/>
        </p:nvSpPr>
        <p:spPr>
          <a:xfrm>
            <a:off x="3849397" y="2907565"/>
            <a:ext cx="1042870" cy="104287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でい</a:t>
            </a:r>
            <a:endParaRPr kumimoji="1" lang="en-US" altLang="ja-JP" sz="20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ド</a:t>
            </a:r>
          </a:p>
        </p:txBody>
      </p:sp>
    </p:spTree>
    <p:extLst>
      <p:ext uri="{BB962C8B-B14F-4D97-AF65-F5344CB8AC3E}">
        <p14:creationId xmlns:p14="http://schemas.microsoft.com/office/powerpoint/2010/main" val="344547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ソ１みずいろハンドつー１">
            <a:hlinkClick r:id="" action="ppaction://hlinkshowjump?jump=nextslide">
              <a:snd r:embed="rId2" name="ソ（ハンドベル）１.wav"/>
            </a:hlinkClick>
            <a:hlinkHover r:id="" action="ppaction://hlinkshowjump?jump=nextslide">
              <a:snd r:embed="rId2" name="ソ（ハンドベル）１.wav"/>
            </a:hlinkHover>
            <a:extLst>
              <a:ext uri="{FF2B5EF4-FFF2-40B4-BE49-F238E27FC236}">
                <a16:creationId xmlns:a16="http://schemas.microsoft.com/office/drawing/2014/main" id="{78191D2E-F40B-56A8-6FDB-81088208C884}"/>
              </a:ext>
            </a:extLst>
          </p:cNvPr>
          <p:cNvSpPr/>
          <p:nvPr/>
        </p:nvSpPr>
        <p:spPr>
          <a:xfrm rot="20911662">
            <a:off x="2457154" y="1320590"/>
            <a:ext cx="4229691" cy="421682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2CA623F1-B16C-DE72-6AD7-3DBABA724F3D}"/>
              </a:ext>
            </a:extLst>
          </p:cNvPr>
          <p:cNvSpPr/>
          <p:nvPr/>
        </p:nvSpPr>
        <p:spPr>
          <a:xfrm>
            <a:off x="3849397" y="2907565"/>
            <a:ext cx="1042870" cy="104287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つー</a:t>
            </a:r>
            <a:endParaRPr kumimoji="1" lang="en-US" altLang="ja-JP" sz="20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ソ</a:t>
            </a:r>
          </a:p>
        </p:txBody>
      </p:sp>
    </p:spTree>
    <p:extLst>
      <p:ext uri="{BB962C8B-B14F-4D97-AF65-F5344CB8AC3E}">
        <p14:creationId xmlns:p14="http://schemas.microsoft.com/office/powerpoint/2010/main" val="352450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ァ１みどりハンドつー１②">
            <a:hlinkClick r:id="" action="ppaction://hlinkshowjump?jump=nextslide">
              <a:snd r:embed="rId2" name="ファ（ハンドベル）１.wav"/>
            </a:hlinkClick>
            <a:hlinkHover r:id="" action="ppaction://hlinkshowjump?jump=nextslide">
              <a:snd r:embed="rId2" name="ファ（ハンドベル）１.wav"/>
            </a:hlinkHover>
            <a:extLst>
              <a:ext uri="{FF2B5EF4-FFF2-40B4-BE49-F238E27FC236}">
                <a16:creationId xmlns:a16="http://schemas.microsoft.com/office/drawing/2014/main" id="{F1F59EDD-18CA-4DFC-6A7B-B5C96330BBC8}"/>
              </a:ext>
            </a:extLst>
          </p:cNvPr>
          <p:cNvSpPr/>
          <p:nvPr/>
        </p:nvSpPr>
        <p:spPr>
          <a:xfrm rot="20794465">
            <a:off x="2457155" y="1320590"/>
            <a:ext cx="4229691" cy="421682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10CE117C-3FCA-773E-7942-AC97316A94EC}"/>
              </a:ext>
            </a:extLst>
          </p:cNvPr>
          <p:cNvSpPr/>
          <p:nvPr/>
        </p:nvSpPr>
        <p:spPr>
          <a:xfrm>
            <a:off x="3849397" y="2907565"/>
            <a:ext cx="1042870" cy="104287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ゆー</a:t>
            </a:r>
            <a:endParaRPr kumimoji="1" lang="en-US" altLang="ja-JP" sz="20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ファ</a:t>
            </a:r>
          </a:p>
        </p:txBody>
      </p:sp>
    </p:spTree>
    <p:extLst>
      <p:ext uri="{BB962C8B-B14F-4D97-AF65-F5344CB8AC3E}">
        <p14:creationId xmlns:p14="http://schemas.microsoft.com/office/powerpoint/2010/main" val="311379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493953-5FD1-49E7-DF96-E20341F19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ド１あかハンドぴー１">
            <a:hlinkClick r:id="" action="ppaction://hlinkshowjump?jump=nextslide">
              <a:snd r:embed="rId2" name="ド（ハンドベル）１.wav"/>
            </a:hlinkClick>
            <a:hlinkHover r:id="" action="ppaction://hlinkshowjump?jump=nextslide">
              <a:snd r:embed="rId2" name="ド（ハンドベル）１.wav"/>
            </a:hlinkHover>
            <a:extLst>
              <a:ext uri="{FF2B5EF4-FFF2-40B4-BE49-F238E27FC236}">
                <a16:creationId xmlns:a16="http://schemas.microsoft.com/office/drawing/2014/main" id="{181CC65C-599C-0001-25B1-B651D5225D16}"/>
              </a:ext>
            </a:extLst>
          </p:cNvPr>
          <p:cNvSpPr/>
          <p:nvPr/>
        </p:nvSpPr>
        <p:spPr>
          <a:xfrm rot="20935695">
            <a:off x="2457155" y="1320590"/>
            <a:ext cx="4229691" cy="421682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7F58A080-93E4-117C-366B-A6FAD70AD719}"/>
              </a:ext>
            </a:extLst>
          </p:cNvPr>
          <p:cNvSpPr/>
          <p:nvPr/>
        </p:nvSpPr>
        <p:spPr>
          <a:xfrm>
            <a:off x="3876829" y="2907565"/>
            <a:ext cx="1042870" cy="104287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はっ</a:t>
            </a:r>
            <a:endParaRPr kumimoji="1" lang="en-US" altLang="ja-JP" sz="2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ド</a:t>
            </a:r>
          </a:p>
        </p:txBody>
      </p:sp>
    </p:spTree>
    <p:extLst>
      <p:ext uri="{BB962C8B-B14F-4D97-AF65-F5344CB8AC3E}">
        <p14:creationId xmlns:p14="http://schemas.microsoft.com/office/powerpoint/2010/main" val="116809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ド１あかハンドでい１">
            <a:hlinkClick r:id="" action="ppaction://hlinkshowjump?jump=nextslide">
              <a:snd r:embed="rId2" name="ド（ハンドベル）１.wav"/>
            </a:hlinkClick>
            <a:hlinkHover r:id="" action="ppaction://hlinkshowjump?jump=nextslide">
              <a:snd r:embed="rId2" name="ド（ハンドベル）１.wav"/>
            </a:hlinkHover>
            <a:extLst>
              <a:ext uri="{FF2B5EF4-FFF2-40B4-BE49-F238E27FC236}">
                <a16:creationId xmlns:a16="http://schemas.microsoft.com/office/drawing/2014/main" id="{6AB85AE0-2FF7-716A-65B2-B55D12DB3251}"/>
              </a:ext>
            </a:extLst>
          </p:cNvPr>
          <p:cNvSpPr/>
          <p:nvPr/>
        </p:nvSpPr>
        <p:spPr>
          <a:xfrm rot="20748499">
            <a:off x="2457155" y="1320590"/>
            <a:ext cx="4229691" cy="421682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9CF02547-FD96-5B69-356B-2A89992B1AF8}"/>
              </a:ext>
            </a:extLst>
          </p:cNvPr>
          <p:cNvSpPr/>
          <p:nvPr/>
        </p:nvSpPr>
        <p:spPr>
          <a:xfrm>
            <a:off x="3876829" y="2907565"/>
            <a:ext cx="1042870" cy="104287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ぴ</a:t>
            </a:r>
            <a:endParaRPr kumimoji="1" lang="en-US" altLang="ja-JP" sz="2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ド</a:t>
            </a:r>
          </a:p>
        </p:txBody>
      </p:sp>
    </p:spTree>
    <p:extLst>
      <p:ext uri="{BB962C8B-B14F-4D97-AF65-F5344CB8AC3E}">
        <p14:creationId xmlns:p14="http://schemas.microsoft.com/office/powerpoint/2010/main" val="75562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ド２しろハンドばーす１">
            <a:hlinkClick r:id="" action="ppaction://hlinkshowjump?jump=nextslide">
              <a:snd r:embed="rId2" name="ド（ハンドベル）２.wav"/>
            </a:hlinkClick>
            <a:hlinkHover r:id="" action="ppaction://hlinkshowjump?jump=nextslide">
              <a:snd r:embed="rId2" name="ド（ハンドベル）２.wav"/>
            </a:hlinkHover>
            <a:extLst>
              <a:ext uri="{FF2B5EF4-FFF2-40B4-BE49-F238E27FC236}">
                <a16:creationId xmlns:a16="http://schemas.microsoft.com/office/drawing/2014/main" id="{C37514C8-9D72-587E-02DA-2049C0F39068}"/>
              </a:ext>
            </a:extLst>
          </p:cNvPr>
          <p:cNvSpPr/>
          <p:nvPr/>
        </p:nvSpPr>
        <p:spPr>
          <a:xfrm rot="21232212">
            <a:off x="2457155" y="1320590"/>
            <a:ext cx="4229691" cy="421682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30F50F9D-F8D3-4304-E182-374184F3DE0E}"/>
              </a:ext>
            </a:extLst>
          </p:cNvPr>
          <p:cNvSpPr/>
          <p:nvPr/>
        </p:nvSpPr>
        <p:spPr>
          <a:xfrm>
            <a:off x="3876829" y="2907565"/>
            <a:ext cx="1042870" cy="104287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ばーす</a:t>
            </a:r>
            <a:endParaRPr kumimoji="1" lang="en-US" altLang="ja-JP" sz="1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シ</a:t>
            </a:r>
          </a:p>
        </p:txBody>
      </p:sp>
    </p:spTree>
    <p:extLst>
      <p:ext uri="{BB962C8B-B14F-4D97-AF65-F5344CB8AC3E}">
        <p14:creationId xmlns:p14="http://schemas.microsoft.com/office/powerpoint/2010/main" val="236539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567662-747F-245F-DEA0-B0F64A403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ラ１あおハンドでい１">
            <a:hlinkClick r:id="" action="ppaction://hlinkshowjump?jump=nextslide">
              <a:snd r:embed="rId2" name="ラ（ハンドベル）１.wav"/>
            </a:hlinkClick>
            <a:hlinkHover r:id="" action="ppaction://hlinkshowjump?jump=nextslide">
              <a:snd r:embed="rId2" name="ラ（ハンドベル）１.wav"/>
            </a:hlinkHover>
            <a:extLst>
              <a:ext uri="{FF2B5EF4-FFF2-40B4-BE49-F238E27FC236}">
                <a16:creationId xmlns:a16="http://schemas.microsoft.com/office/drawing/2014/main" id="{C093DACE-6FF8-12E2-7411-5B3D320B3CB6}"/>
              </a:ext>
            </a:extLst>
          </p:cNvPr>
          <p:cNvSpPr/>
          <p:nvPr/>
        </p:nvSpPr>
        <p:spPr>
          <a:xfrm rot="21280532">
            <a:off x="2457155" y="1320590"/>
            <a:ext cx="4229691" cy="421682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0191172D-BCB7-B3FB-CA3C-26DF6CB5BC49}"/>
              </a:ext>
            </a:extLst>
          </p:cNvPr>
          <p:cNvSpPr/>
          <p:nvPr/>
        </p:nvSpPr>
        <p:spPr>
          <a:xfrm>
            <a:off x="3849397" y="2907565"/>
            <a:ext cx="1042870" cy="104287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でい</a:t>
            </a:r>
            <a:endParaRPr kumimoji="1" lang="en-US" altLang="ja-JP" sz="20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ラ</a:t>
            </a:r>
          </a:p>
        </p:txBody>
      </p:sp>
    </p:spTree>
    <p:extLst>
      <p:ext uri="{BB962C8B-B14F-4D97-AF65-F5344CB8AC3E}">
        <p14:creationId xmlns:p14="http://schemas.microsoft.com/office/powerpoint/2010/main" val="93436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ァ１みどりハンドゆー１">
            <a:hlinkClick r:id="" action="ppaction://hlinkshowjump?jump=nextslide">
              <a:snd r:embed="rId2" name="ファ（ハンドベル）１.wav"/>
            </a:hlinkClick>
            <a:hlinkHover r:id="" action="ppaction://hlinkshowjump?jump=nextslide">
              <a:snd r:embed="rId2" name="ファ（ハンドベル）１.wav"/>
            </a:hlinkHover>
            <a:extLst>
              <a:ext uri="{FF2B5EF4-FFF2-40B4-BE49-F238E27FC236}">
                <a16:creationId xmlns:a16="http://schemas.microsoft.com/office/drawing/2014/main" id="{F1F59EDD-18CA-4DFC-6A7B-B5C96330BBC8}"/>
              </a:ext>
            </a:extLst>
          </p:cNvPr>
          <p:cNvSpPr/>
          <p:nvPr/>
        </p:nvSpPr>
        <p:spPr>
          <a:xfrm rot="21078035">
            <a:off x="2457155" y="1320590"/>
            <a:ext cx="4229691" cy="421682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F48354C3-1C27-FB25-0AFE-F0CB4B40E3D4}"/>
              </a:ext>
            </a:extLst>
          </p:cNvPr>
          <p:cNvSpPr/>
          <p:nvPr/>
        </p:nvSpPr>
        <p:spPr>
          <a:xfrm>
            <a:off x="3849397" y="2907565"/>
            <a:ext cx="1042870" cy="104287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でぃ</a:t>
            </a:r>
            <a:endParaRPr kumimoji="1" lang="en-US" altLang="ja-JP" sz="20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ファ</a:t>
            </a:r>
          </a:p>
        </p:txBody>
      </p:sp>
    </p:spTree>
    <p:extLst>
      <p:ext uri="{BB962C8B-B14F-4D97-AF65-F5344CB8AC3E}">
        <p14:creationId xmlns:p14="http://schemas.microsoft.com/office/powerpoint/2010/main" val="428030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ァ１みどりハンドゆー１②">
            <a:hlinkClick r:id="" action="ppaction://hlinkshowjump?jump=nextslide">
              <a:snd r:embed="rId2" name="ファ（ハンドベル）１.wav"/>
            </a:hlinkClick>
            <a:hlinkHover r:id="" action="ppaction://hlinkshowjump?jump=nextslide">
              <a:snd r:embed="rId2" name="ファ（ハンドベル）１.wav"/>
            </a:hlinkHover>
            <a:extLst>
              <a:ext uri="{FF2B5EF4-FFF2-40B4-BE49-F238E27FC236}">
                <a16:creationId xmlns:a16="http://schemas.microsoft.com/office/drawing/2014/main" id="{F1F59EDD-18CA-4DFC-6A7B-B5C96330BBC8}"/>
              </a:ext>
            </a:extLst>
          </p:cNvPr>
          <p:cNvSpPr/>
          <p:nvPr/>
        </p:nvSpPr>
        <p:spPr>
          <a:xfrm rot="21078035">
            <a:off x="2457155" y="1320590"/>
            <a:ext cx="4229691" cy="421682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58F81AAD-6088-5D2D-ADB2-D63236BC178C}"/>
              </a:ext>
            </a:extLst>
          </p:cNvPr>
          <p:cNvSpPr/>
          <p:nvPr/>
        </p:nvSpPr>
        <p:spPr>
          <a:xfrm>
            <a:off x="3849397" y="2907565"/>
            <a:ext cx="1042870" cy="104287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</a:t>
            </a:r>
            <a:endParaRPr kumimoji="1" lang="en-US" altLang="ja-JP" sz="2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ファ</a:t>
            </a:r>
          </a:p>
        </p:txBody>
      </p:sp>
    </p:spTree>
    <p:extLst>
      <p:ext uri="{BB962C8B-B14F-4D97-AF65-F5344CB8AC3E}">
        <p14:creationId xmlns:p14="http://schemas.microsoft.com/office/powerpoint/2010/main" val="28754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ド１あかハンドはっ１②">
            <a:hlinkClick r:id="" action="ppaction://hlinkshowjump?jump=nextslide">
              <a:snd r:embed="rId2" name="ド（ハンドベル）１.wav"/>
            </a:hlinkClick>
            <a:hlinkHover r:id="" action="ppaction://hlinkshowjump?jump=nextslide">
              <a:snd r:embed="rId2" name="ド（ハンドベル）１.wav"/>
            </a:hlinkHover>
            <a:extLst>
              <a:ext uri="{FF2B5EF4-FFF2-40B4-BE49-F238E27FC236}">
                <a16:creationId xmlns:a16="http://schemas.microsoft.com/office/drawing/2014/main" id="{6AB85AE0-2FF7-716A-65B2-B55D12DB3251}"/>
              </a:ext>
            </a:extLst>
          </p:cNvPr>
          <p:cNvSpPr/>
          <p:nvPr/>
        </p:nvSpPr>
        <p:spPr>
          <a:xfrm rot="21162614">
            <a:off x="2457155" y="1320590"/>
            <a:ext cx="4229691" cy="421682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2833C7C5-8D86-FE6A-5CCC-8B082EBA1AC8}"/>
              </a:ext>
            </a:extLst>
          </p:cNvPr>
          <p:cNvSpPr/>
          <p:nvPr/>
        </p:nvSpPr>
        <p:spPr>
          <a:xfrm>
            <a:off x="3876829" y="2907565"/>
            <a:ext cx="1042870" cy="104287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  <a:endParaRPr kumimoji="1" lang="en-US" altLang="ja-JP" sz="2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ド</a:t>
            </a:r>
          </a:p>
        </p:txBody>
      </p:sp>
    </p:spTree>
    <p:extLst>
      <p:ext uri="{BB962C8B-B14F-4D97-AF65-F5344CB8AC3E}">
        <p14:creationId xmlns:p14="http://schemas.microsoft.com/office/powerpoint/2010/main" val="31276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ミ１きいろハンドゆー１②">
            <a:hlinkClick r:id="" action="ppaction://hlinkshowjump?jump=nextslide">
              <a:snd r:embed="rId2" name="ミ（ハンドベル）１.wav"/>
            </a:hlinkClick>
            <a:hlinkHover r:id="" action="ppaction://hlinkshowjump?jump=nextslide">
              <a:snd r:embed="rId2" name="ミ（ハンドベル）１.wav"/>
            </a:hlinkHover>
            <a:extLst>
              <a:ext uri="{FF2B5EF4-FFF2-40B4-BE49-F238E27FC236}">
                <a16:creationId xmlns:a16="http://schemas.microsoft.com/office/drawing/2014/main" id="{C47C82C1-95F8-9D6F-0C34-20ADA0FCFE2A}"/>
              </a:ext>
            </a:extLst>
          </p:cNvPr>
          <p:cNvSpPr/>
          <p:nvPr/>
        </p:nvSpPr>
        <p:spPr>
          <a:xfrm rot="20942678">
            <a:off x="2457155" y="1320590"/>
            <a:ext cx="4229691" cy="421682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5520505F-2C51-01F4-5986-68C8EC2B4BC1}"/>
              </a:ext>
            </a:extLst>
          </p:cNvPr>
          <p:cNvSpPr/>
          <p:nvPr/>
        </p:nvSpPr>
        <p:spPr>
          <a:xfrm>
            <a:off x="3849397" y="2907565"/>
            <a:ext cx="1042870" cy="104287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</a:t>
            </a:r>
            <a:endParaRPr kumimoji="1" lang="en-US" altLang="ja-JP" sz="2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ミ</a:t>
            </a:r>
          </a:p>
        </p:txBody>
      </p:sp>
    </p:spTree>
    <p:extLst>
      <p:ext uri="{BB962C8B-B14F-4D97-AF65-F5344CB8AC3E}">
        <p14:creationId xmlns:p14="http://schemas.microsoft.com/office/powerpoint/2010/main" val="13828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レ１オレンジハンドばーす１②">
            <a:hlinkClick r:id="" action="ppaction://hlinkshowjump?jump=nextslide">
              <a:snd r:embed="rId2" name="レ（ハンドベル）１.wav"/>
            </a:hlinkClick>
            <a:hlinkHover r:id="" action="ppaction://hlinkshowjump?jump=nextslide">
              <a:snd r:embed="rId2" name="レ（ハンドベル）１.wav"/>
            </a:hlinkHover>
            <a:extLst>
              <a:ext uri="{FF2B5EF4-FFF2-40B4-BE49-F238E27FC236}">
                <a16:creationId xmlns:a16="http://schemas.microsoft.com/office/drawing/2014/main" id="{3A2029BC-4B7A-BB9B-80A6-B6D8C5406347}"/>
              </a:ext>
            </a:extLst>
          </p:cNvPr>
          <p:cNvSpPr/>
          <p:nvPr/>
        </p:nvSpPr>
        <p:spPr>
          <a:xfrm rot="20843390">
            <a:off x="2457155" y="1320590"/>
            <a:ext cx="4229691" cy="421682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3D08A8C4-D1D6-CEE8-99F6-8B6725E61B11}"/>
              </a:ext>
            </a:extLst>
          </p:cNvPr>
          <p:cNvSpPr/>
          <p:nvPr/>
        </p:nvSpPr>
        <p:spPr>
          <a:xfrm>
            <a:off x="3849397" y="2907565"/>
            <a:ext cx="1042870" cy="104287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」</a:t>
            </a:r>
            <a:endParaRPr kumimoji="1" lang="en-US" altLang="ja-JP" sz="2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レ</a:t>
            </a:r>
          </a:p>
        </p:txBody>
      </p:sp>
    </p:spTree>
    <p:extLst>
      <p:ext uri="{BB962C8B-B14F-4D97-AF65-F5344CB8AC3E}">
        <p14:creationId xmlns:p14="http://schemas.microsoft.com/office/powerpoint/2010/main" val="181195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シｂ１むらさきハンドはっ１">
            <a:hlinkClick r:id="" action="ppaction://hlinkshowjump?jump=nextslide">
              <a:snd r:embed="rId2" name="シｂ（ハンドベル）１.wav"/>
            </a:hlinkClick>
            <a:hlinkHover r:id="" action="ppaction://hlinkshowjump?jump=nextslide">
              <a:snd r:embed="rId2" name="シｂ（ハンドベル）１.wav"/>
            </a:hlinkHover>
            <a:extLst>
              <a:ext uri="{FF2B5EF4-FFF2-40B4-BE49-F238E27FC236}">
                <a16:creationId xmlns:a16="http://schemas.microsoft.com/office/drawing/2014/main" id="{E0E36E6E-9974-9EDA-71A8-6A35E09F140C}"/>
              </a:ext>
            </a:extLst>
          </p:cNvPr>
          <p:cNvSpPr/>
          <p:nvPr/>
        </p:nvSpPr>
        <p:spPr>
          <a:xfrm rot="20903068">
            <a:off x="2457155" y="1320590"/>
            <a:ext cx="4229691" cy="421682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5645C030-F7F7-C893-81C8-D4135B79444A}"/>
              </a:ext>
            </a:extLst>
          </p:cNvPr>
          <p:cNvSpPr/>
          <p:nvPr/>
        </p:nvSpPr>
        <p:spPr>
          <a:xfrm>
            <a:off x="3876829" y="2907565"/>
            <a:ext cx="1042870" cy="104287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はっ</a:t>
            </a:r>
            <a:endParaRPr kumimoji="1" lang="en-US" altLang="ja-JP" sz="2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シ</a:t>
            </a:r>
            <a:r>
              <a:rPr kumimoji="1" lang="en-US" altLang="ja-JP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b</a:t>
            </a:r>
            <a:endParaRPr kumimoji="1" lang="ja-JP" altLang="en-US" sz="2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576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9CBF56-912D-7438-4280-D383A2118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シｂ１むらさきハンドはっ１">
            <a:hlinkClick r:id="" action="ppaction://hlinkshowjump?jump=nextslide">
              <a:snd r:embed="rId2" name="シｂ（ハンドベル）１.wav"/>
            </a:hlinkClick>
            <a:hlinkHover r:id="" action="ppaction://hlinkshowjump?jump=nextslide">
              <a:snd r:embed="rId2" name="シｂ（ハンドベル）１.wav"/>
            </a:hlinkHover>
            <a:extLst>
              <a:ext uri="{FF2B5EF4-FFF2-40B4-BE49-F238E27FC236}">
                <a16:creationId xmlns:a16="http://schemas.microsoft.com/office/drawing/2014/main" id="{92832493-45D6-E754-A7A1-D5823CF22A1F}"/>
              </a:ext>
            </a:extLst>
          </p:cNvPr>
          <p:cNvSpPr/>
          <p:nvPr/>
        </p:nvSpPr>
        <p:spPr>
          <a:xfrm rot="20903068">
            <a:off x="2457155" y="1320590"/>
            <a:ext cx="4229691" cy="421682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DA173225-8ED6-9BDF-04A4-85AF86609092}"/>
              </a:ext>
            </a:extLst>
          </p:cNvPr>
          <p:cNvSpPr/>
          <p:nvPr/>
        </p:nvSpPr>
        <p:spPr>
          <a:xfrm>
            <a:off x="3876829" y="2907565"/>
            <a:ext cx="1042870" cy="104287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ぴ</a:t>
            </a:r>
            <a:endParaRPr kumimoji="1" lang="en-US" altLang="ja-JP" sz="2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シ</a:t>
            </a:r>
            <a:r>
              <a:rPr kumimoji="1" lang="en-US" altLang="ja-JP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b</a:t>
            </a:r>
            <a:endParaRPr kumimoji="1" lang="ja-JP" altLang="en-US" sz="2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395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567662-747F-245F-DEA0-B0F64A403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ラ１あおハンドでい１②">
            <a:hlinkClick r:id="" action="ppaction://hlinkshowjump?jump=nextslide">
              <a:snd r:embed="rId2" name="ラ（ハンドベル）１.wav"/>
            </a:hlinkClick>
            <a:hlinkHover r:id="" action="ppaction://hlinkshowjump?jump=nextslide">
              <a:snd r:embed="rId2" name="ラ（ハンドベル）１.wav"/>
            </a:hlinkHover>
            <a:extLst>
              <a:ext uri="{FF2B5EF4-FFF2-40B4-BE49-F238E27FC236}">
                <a16:creationId xmlns:a16="http://schemas.microsoft.com/office/drawing/2014/main" id="{C093DACE-6FF8-12E2-7411-5B3D320B3CB6}"/>
              </a:ext>
            </a:extLst>
          </p:cNvPr>
          <p:cNvSpPr/>
          <p:nvPr/>
        </p:nvSpPr>
        <p:spPr>
          <a:xfrm rot="21280532">
            <a:off x="2457155" y="1320590"/>
            <a:ext cx="4229691" cy="421682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3AB9E5C1-DB91-ADEB-D762-C0B0FA766EE3}"/>
              </a:ext>
            </a:extLst>
          </p:cNvPr>
          <p:cNvSpPr/>
          <p:nvPr/>
        </p:nvSpPr>
        <p:spPr>
          <a:xfrm>
            <a:off x="3876829" y="2907565"/>
            <a:ext cx="1042870" cy="104287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ばーす</a:t>
            </a:r>
            <a:endParaRPr kumimoji="1" lang="en-US" altLang="ja-JP" sz="1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ラ</a:t>
            </a:r>
          </a:p>
        </p:txBody>
      </p:sp>
    </p:spTree>
    <p:extLst>
      <p:ext uri="{BB962C8B-B14F-4D97-AF65-F5344CB8AC3E}">
        <p14:creationId xmlns:p14="http://schemas.microsoft.com/office/powerpoint/2010/main" val="118859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ァ１みどりハンドでぃあ１">
            <a:hlinkClick r:id="" action="ppaction://hlinkshowjump?jump=nextslide">
              <a:snd r:embed="rId2" name="ファ（ハンドベル）１.wav"/>
            </a:hlinkClick>
            <a:hlinkHover r:id="" action="ppaction://hlinkshowjump?jump=nextslide">
              <a:snd r:embed="rId2" name="ファ（ハンドベル）１.wav"/>
            </a:hlinkHover>
            <a:extLst>
              <a:ext uri="{FF2B5EF4-FFF2-40B4-BE49-F238E27FC236}">
                <a16:creationId xmlns:a16="http://schemas.microsoft.com/office/drawing/2014/main" id="{F1F59EDD-18CA-4DFC-6A7B-B5C96330BBC8}"/>
              </a:ext>
            </a:extLst>
          </p:cNvPr>
          <p:cNvSpPr/>
          <p:nvPr/>
        </p:nvSpPr>
        <p:spPr>
          <a:xfrm rot="21340535">
            <a:off x="2457155" y="1320590"/>
            <a:ext cx="4229691" cy="421682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74A0DB43-66FD-F47F-4D85-324EB99DB2EC}"/>
              </a:ext>
            </a:extLst>
          </p:cNvPr>
          <p:cNvSpPr/>
          <p:nvPr/>
        </p:nvSpPr>
        <p:spPr>
          <a:xfrm>
            <a:off x="3876829" y="2907565"/>
            <a:ext cx="1042870" cy="104287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でい</a:t>
            </a:r>
            <a:endParaRPr kumimoji="1" lang="en-US" altLang="ja-JP" sz="20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ファ</a:t>
            </a:r>
          </a:p>
        </p:txBody>
      </p:sp>
    </p:spTree>
    <p:extLst>
      <p:ext uri="{BB962C8B-B14F-4D97-AF65-F5344CB8AC3E}">
        <p14:creationId xmlns:p14="http://schemas.microsoft.com/office/powerpoint/2010/main" val="14185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ソ１みずいろハンドつー１">
            <a:hlinkClick r:id="" action="ppaction://hlinkshowjump?jump=nextslide">
              <a:snd r:embed="rId2" name="ソ（ハンドベル）１.wav"/>
            </a:hlinkClick>
            <a:hlinkHover r:id="" action="ppaction://hlinkshowjump?jump=nextslide">
              <a:snd r:embed="rId2" name="ソ（ハンドベル）１.wav"/>
            </a:hlinkHover>
            <a:extLst>
              <a:ext uri="{FF2B5EF4-FFF2-40B4-BE49-F238E27FC236}">
                <a16:creationId xmlns:a16="http://schemas.microsoft.com/office/drawing/2014/main" id="{78191D2E-F40B-56A8-6FDB-81088208C884}"/>
              </a:ext>
            </a:extLst>
          </p:cNvPr>
          <p:cNvSpPr/>
          <p:nvPr/>
        </p:nvSpPr>
        <p:spPr>
          <a:xfrm rot="21203529">
            <a:off x="2457155" y="1320590"/>
            <a:ext cx="4229691" cy="421682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FF7DEB78-6947-FB46-BFCE-98565B0359A8}"/>
              </a:ext>
            </a:extLst>
          </p:cNvPr>
          <p:cNvSpPr/>
          <p:nvPr/>
        </p:nvSpPr>
        <p:spPr>
          <a:xfrm>
            <a:off x="3876829" y="2907565"/>
            <a:ext cx="1042870" cy="104287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つー</a:t>
            </a:r>
            <a:endParaRPr kumimoji="1" lang="en-US" altLang="ja-JP" sz="20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ソ</a:t>
            </a:r>
          </a:p>
        </p:txBody>
      </p:sp>
    </p:spTree>
    <p:extLst>
      <p:ext uri="{BB962C8B-B14F-4D97-AF65-F5344CB8AC3E}">
        <p14:creationId xmlns:p14="http://schemas.microsoft.com/office/powerpoint/2010/main" val="370656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ァ１みどりハンドでぃあ１②">
            <a:hlinkClick r:id="" action="ppaction://noaction">
              <a:snd r:embed="rId2" name="ファ（ハンドベル）１.wav"/>
            </a:hlinkClick>
            <a:hlinkHover r:id="" action="ppaction://noaction">
              <a:snd r:embed="rId2" name="ファ（ハンドベル）１.wav"/>
            </a:hlinkHover>
            <a:extLst>
              <a:ext uri="{FF2B5EF4-FFF2-40B4-BE49-F238E27FC236}">
                <a16:creationId xmlns:a16="http://schemas.microsoft.com/office/drawing/2014/main" id="{F1F59EDD-18CA-4DFC-6A7B-B5C96330BBC8}"/>
              </a:ext>
            </a:extLst>
          </p:cNvPr>
          <p:cNvSpPr/>
          <p:nvPr/>
        </p:nvSpPr>
        <p:spPr>
          <a:xfrm rot="21145861">
            <a:off x="2457155" y="1320590"/>
            <a:ext cx="4229691" cy="421682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48A6CAB2-1373-7C8A-E8AB-5DFA501C1767}"/>
              </a:ext>
            </a:extLst>
          </p:cNvPr>
          <p:cNvSpPr/>
          <p:nvPr/>
        </p:nvSpPr>
        <p:spPr>
          <a:xfrm>
            <a:off x="3876829" y="2907565"/>
            <a:ext cx="1042870" cy="104287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ゆー</a:t>
            </a:r>
            <a:endParaRPr kumimoji="1" lang="en-US" altLang="ja-JP" sz="20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ファ</a:t>
            </a:r>
          </a:p>
        </p:txBody>
      </p:sp>
    </p:spTree>
    <p:extLst>
      <p:ext uri="{BB962C8B-B14F-4D97-AF65-F5344CB8AC3E}">
        <p14:creationId xmlns:p14="http://schemas.microsoft.com/office/powerpoint/2010/main" val="294752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ド１あかハンドはっ１">
            <a:hlinkClick r:id="" action="ppaction://hlinkshowjump?jump=nextslide">
              <a:snd r:embed="rId2" name="ド（ハンドベル）１.wav"/>
            </a:hlinkClick>
            <a:hlinkHover r:id="" action="ppaction://hlinkshowjump?jump=nextslide">
              <a:snd r:embed="rId2" name="ド（ハンドベル）１.wav"/>
            </a:hlinkHover>
            <a:extLst>
              <a:ext uri="{FF2B5EF4-FFF2-40B4-BE49-F238E27FC236}">
                <a16:creationId xmlns:a16="http://schemas.microsoft.com/office/drawing/2014/main" id="{6AB85AE0-2FF7-716A-65B2-B55D12DB3251}"/>
              </a:ext>
            </a:extLst>
          </p:cNvPr>
          <p:cNvSpPr/>
          <p:nvPr/>
        </p:nvSpPr>
        <p:spPr>
          <a:xfrm rot="21162614">
            <a:off x="2457155" y="1320590"/>
            <a:ext cx="4229691" cy="421682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C63117E0-F61B-08D4-A6BA-7009601998F2}"/>
              </a:ext>
            </a:extLst>
          </p:cNvPr>
          <p:cNvSpPr/>
          <p:nvPr/>
        </p:nvSpPr>
        <p:spPr>
          <a:xfrm>
            <a:off x="3876829" y="2907565"/>
            <a:ext cx="1042870" cy="104287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ぴ</a:t>
            </a:r>
            <a:endParaRPr kumimoji="1" lang="en-US" altLang="ja-JP" sz="2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ド</a:t>
            </a:r>
          </a:p>
        </p:txBody>
      </p:sp>
    </p:spTree>
    <p:extLst>
      <p:ext uri="{BB962C8B-B14F-4D97-AF65-F5344CB8AC3E}">
        <p14:creationId xmlns:p14="http://schemas.microsoft.com/office/powerpoint/2010/main" val="94980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レ１オレンジハンドばーす１">
            <a:hlinkClick r:id="" action="ppaction://hlinkshowjump?jump=nextslide">
              <a:snd r:embed="rId2" name="レ（ハンドベル）１.wav"/>
            </a:hlinkClick>
            <a:hlinkHover r:id="" action="ppaction://hlinkshowjump?jump=nextslide">
              <a:snd r:embed="rId2" name="レ（ハンドベル）１.wav"/>
            </a:hlinkHover>
            <a:extLst>
              <a:ext uri="{FF2B5EF4-FFF2-40B4-BE49-F238E27FC236}">
                <a16:creationId xmlns:a16="http://schemas.microsoft.com/office/drawing/2014/main" id="{3A2029BC-4B7A-BB9B-80A6-B6D8C5406347}"/>
              </a:ext>
            </a:extLst>
          </p:cNvPr>
          <p:cNvSpPr/>
          <p:nvPr/>
        </p:nvSpPr>
        <p:spPr>
          <a:xfrm rot="20843390">
            <a:off x="2457155" y="1320590"/>
            <a:ext cx="4229691" cy="421682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571AC054-A719-C705-07A0-26D8D9EF64C4}"/>
              </a:ext>
            </a:extLst>
          </p:cNvPr>
          <p:cNvSpPr/>
          <p:nvPr/>
        </p:nvSpPr>
        <p:spPr>
          <a:xfrm>
            <a:off x="3876829" y="2907565"/>
            <a:ext cx="1042870" cy="104287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ばーす</a:t>
            </a:r>
            <a:endParaRPr kumimoji="1" lang="en-US" altLang="ja-JP" sz="1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レ</a:t>
            </a:r>
          </a:p>
        </p:txBody>
      </p:sp>
    </p:spTree>
    <p:extLst>
      <p:ext uri="{BB962C8B-B14F-4D97-AF65-F5344CB8AC3E}">
        <p14:creationId xmlns:p14="http://schemas.microsoft.com/office/powerpoint/2010/main" val="28035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ド１あかハンドぴー１">
            <a:hlinkClick r:id="" action="ppaction://hlinkshowjump?jump=nextslide">
              <a:snd r:embed="rId2" name="ド（ハンドベル）１.wav"/>
            </a:hlinkClick>
            <a:hlinkHover r:id="" action="ppaction://hlinkshowjump?jump=nextslide">
              <a:snd r:embed="rId2" name="ド（ハンドベル）１.wav"/>
            </a:hlinkHover>
            <a:extLst>
              <a:ext uri="{FF2B5EF4-FFF2-40B4-BE49-F238E27FC236}">
                <a16:creationId xmlns:a16="http://schemas.microsoft.com/office/drawing/2014/main" id="{6AB85AE0-2FF7-716A-65B2-B55D12DB3251}"/>
              </a:ext>
            </a:extLst>
          </p:cNvPr>
          <p:cNvSpPr/>
          <p:nvPr/>
        </p:nvSpPr>
        <p:spPr>
          <a:xfrm rot="20935695">
            <a:off x="2457155" y="1320590"/>
            <a:ext cx="4229691" cy="421682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0FE7E26D-8369-3B8E-1BDB-27CA45BB7955}"/>
              </a:ext>
            </a:extLst>
          </p:cNvPr>
          <p:cNvSpPr/>
          <p:nvPr/>
        </p:nvSpPr>
        <p:spPr>
          <a:xfrm>
            <a:off x="3876829" y="2907565"/>
            <a:ext cx="1042870" cy="104287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でい</a:t>
            </a:r>
            <a:endParaRPr kumimoji="1" lang="en-US" altLang="ja-JP" sz="20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ド</a:t>
            </a:r>
          </a:p>
        </p:txBody>
      </p:sp>
    </p:spTree>
    <p:extLst>
      <p:ext uri="{BB962C8B-B14F-4D97-AF65-F5344CB8AC3E}">
        <p14:creationId xmlns:p14="http://schemas.microsoft.com/office/powerpoint/2010/main" val="235689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ァ１みどりハンドつー１">
            <a:hlinkClick r:id="" action="ppaction://hlinkshowjump?jump=nextslide">
              <a:snd r:embed="rId2" name="ファ（ハンドベル）１.wav"/>
            </a:hlinkClick>
            <a:hlinkHover r:id="" action="ppaction://hlinkshowjump?jump=nextslide">
              <a:snd r:embed="rId2" name="ファ（ハンドベル）１.wav"/>
            </a:hlinkHover>
            <a:extLst>
              <a:ext uri="{FF2B5EF4-FFF2-40B4-BE49-F238E27FC236}">
                <a16:creationId xmlns:a16="http://schemas.microsoft.com/office/drawing/2014/main" id="{F1F59EDD-18CA-4DFC-6A7B-B5C96330BBC8}"/>
              </a:ext>
            </a:extLst>
          </p:cNvPr>
          <p:cNvSpPr/>
          <p:nvPr/>
        </p:nvSpPr>
        <p:spPr>
          <a:xfrm rot="20794465">
            <a:off x="2457155" y="1320590"/>
            <a:ext cx="4229691" cy="421682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267A2CDC-1A9C-B0DD-D275-4ECB621F590E}"/>
              </a:ext>
            </a:extLst>
          </p:cNvPr>
          <p:cNvSpPr/>
          <p:nvPr/>
        </p:nvSpPr>
        <p:spPr>
          <a:xfrm>
            <a:off x="3849397" y="2907565"/>
            <a:ext cx="1042870" cy="104287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つー</a:t>
            </a:r>
            <a:endParaRPr kumimoji="1" lang="en-US" altLang="ja-JP" sz="20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ド</a:t>
            </a:r>
          </a:p>
        </p:txBody>
      </p:sp>
    </p:spTree>
    <p:extLst>
      <p:ext uri="{BB962C8B-B14F-4D97-AF65-F5344CB8AC3E}">
        <p14:creationId xmlns:p14="http://schemas.microsoft.com/office/powerpoint/2010/main" val="62886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ミ１きいろハンドゆー１">
            <a:hlinkClick r:id="" action="ppaction://hlinkshowjump?jump=nextslide">
              <a:snd r:embed="rId2" name="ミ（ハンドベル）１.wav"/>
            </a:hlinkClick>
            <a:hlinkHover r:id="" action="ppaction://hlinkshowjump?jump=nextslide">
              <a:snd r:embed="rId2" name="ミ（ハンドベル）１.wav"/>
            </a:hlinkHover>
            <a:extLst>
              <a:ext uri="{FF2B5EF4-FFF2-40B4-BE49-F238E27FC236}">
                <a16:creationId xmlns:a16="http://schemas.microsoft.com/office/drawing/2014/main" id="{C47C82C1-95F8-9D6F-0C34-20ADA0FCFE2A}"/>
              </a:ext>
            </a:extLst>
          </p:cNvPr>
          <p:cNvSpPr/>
          <p:nvPr/>
        </p:nvSpPr>
        <p:spPr>
          <a:xfrm rot="20942678">
            <a:off x="2457155" y="1320590"/>
            <a:ext cx="4229691" cy="421682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7E15F85C-3EFA-7632-DD07-6B6B301E4C0B}"/>
              </a:ext>
            </a:extLst>
          </p:cNvPr>
          <p:cNvSpPr/>
          <p:nvPr/>
        </p:nvSpPr>
        <p:spPr>
          <a:xfrm>
            <a:off x="3849397" y="2907565"/>
            <a:ext cx="1042870" cy="104287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ゆー</a:t>
            </a:r>
            <a:endParaRPr kumimoji="1" lang="en-US" altLang="ja-JP" sz="20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ド</a:t>
            </a:r>
          </a:p>
        </p:txBody>
      </p:sp>
    </p:spTree>
    <p:extLst>
      <p:ext uri="{BB962C8B-B14F-4D97-AF65-F5344CB8AC3E}">
        <p14:creationId xmlns:p14="http://schemas.microsoft.com/office/powerpoint/2010/main" val="138545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ACE861-ECEC-730C-5370-2DEFCC6A2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ド１あかハンドはっ１②">
            <a:hlinkClick r:id="" action="ppaction://hlinkshowjump?jump=nextslide">
              <a:snd r:embed="rId2" name="ド（ハンドベル）１.wav"/>
            </a:hlinkClick>
            <a:hlinkHover r:id="" action="ppaction://hlinkshowjump?jump=nextslide">
              <a:snd r:embed="rId2" name="ド（ハンドベル）１.wav"/>
            </a:hlinkHover>
            <a:extLst>
              <a:ext uri="{FF2B5EF4-FFF2-40B4-BE49-F238E27FC236}">
                <a16:creationId xmlns:a16="http://schemas.microsoft.com/office/drawing/2014/main" id="{06A5B212-803F-4FC0-93B9-06B2E5A3B6A5}"/>
              </a:ext>
            </a:extLst>
          </p:cNvPr>
          <p:cNvSpPr/>
          <p:nvPr/>
        </p:nvSpPr>
        <p:spPr>
          <a:xfrm rot="21162614">
            <a:off x="2457155" y="1320590"/>
            <a:ext cx="4229691" cy="421682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8EC88869-ABE9-6ADB-45AD-17C178FA4B4C}"/>
              </a:ext>
            </a:extLst>
          </p:cNvPr>
          <p:cNvSpPr/>
          <p:nvPr/>
        </p:nvSpPr>
        <p:spPr>
          <a:xfrm>
            <a:off x="3876829" y="2907565"/>
            <a:ext cx="1042870" cy="104287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はっ</a:t>
            </a:r>
            <a:endParaRPr kumimoji="1" lang="en-US" altLang="ja-JP" sz="2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ド</a:t>
            </a:r>
          </a:p>
        </p:txBody>
      </p:sp>
    </p:spTree>
    <p:extLst>
      <p:ext uri="{BB962C8B-B14F-4D97-AF65-F5344CB8AC3E}">
        <p14:creationId xmlns:p14="http://schemas.microsoft.com/office/powerpoint/2010/main" val="116016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492567-BA46-6C57-BB95-D1DFCAAF4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ド１あかハンドはっ１">
            <a:hlinkClick r:id="" action="ppaction://hlinkshowjump?jump=nextslide">
              <a:snd r:embed="rId2" name="ド（ハンドベル）１.wav"/>
            </a:hlinkClick>
            <a:hlinkHover r:id="" action="ppaction://hlinkshowjump?jump=nextslide">
              <a:snd r:embed="rId2" name="ド（ハンドベル）１.wav"/>
            </a:hlinkHover>
            <a:extLst>
              <a:ext uri="{FF2B5EF4-FFF2-40B4-BE49-F238E27FC236}">
                <a16:creationId xmlns:a16="http://schemas.microsoft.com/office/drawing/2014/main" id="{0D75AD8F-8A97-97BC-BD2D-A6B429FD88BA}"/>
              </a:ext>
            </a:extLst>
          </p:cNvPr>
          <p:cNvSpPr/>
          <p:nvPr/>
        </p:nvSpPr>
        <p:spPr>
          <a:xfrm rot="21162614">
            <a:off x="2457155" y="1320590"/>
            <a:ext cx="4229691" cy="4216820"/>
          </a:xfrm>
          <a:custGeom>
            <a:avLst/>
            <a:gdLst>
              <a:gd name="connsiteX0" fmla="*/ 3234407 w 3547483"/>
              <a:gd name="connsiteY0" fmla="*/ 75571 h 3536688"/>
              <a:gd name="connsiteX1" fmla="*/ 3196622 w 3547483"/>
              <a:gd name="connsiteY1" fmla="*/ 68014 h 3536688"/>
              <a:gd name="connsiteX2" fmla="*/ 3128609 w 3547483"/>
              <a:gd name="connsiteY2" fmla="*/ 83128 h 3536688"/>
              <a:gd name="connsiteX3" fmla="*/ 3075709 w 3547483"/>
              <a:gd name="connsiteY3" fmla="*/ 98242 h 3536688"/>
              <a:gd name="connsiteX4" fmla="*/ 2985025 w 3547483"/>
              <a:gd name="connsiteY4" fmla="*/ 143584 h 3536688"/>
              <a:gd name="connsiteX5" fmla="*/ 2962354 w 3547483"/>
              <a:gd name="connsiteY5" fmla="*/ 151141 h 3536688"/>
              <a:gd name="connsiteX6" fmla="*/ 2947240 w 3547483"/>
              <a:gd name="connsiteY6" fmla="*/ 173812 h 3536688"/>
              <a:gd name="connsiteX7" fmla="*/ 2924569 w 3547483"/>
              <a:gd name="connsiteY7" fmla="*/ 181369 h 3536688"/>
              <a:gd name="connsiteX8" fmla="*/ 2894341 w 3547483"/>
              <a:gd name="connsiteY8" fmla="*/ 211597 h 3536688"/>
              <a:gd name="connsiteX9" fmla="*/ 2871670 w 3547483"/>
              <a:gd name="connsiteY9" fmla="*/ 234268 h 3536688"/>
              <a:gd name="connsiteX10" fmla="*/ 2803657 w 3547483"/>
              <a:gd name="connsiteY10" fmla="*/ 287167 h 3536688"/>
              <a:gd name="connsiteX11" fmla="*/ 2773428 w 3547483"/>
              <a:gd name="connsiteY11" fmla="*/ 332509 h 3536688"/>
              <a:gd name="connsiteX12" fmla="*/ 2758314 w 3547483"/>
              <a:gd name="connsiteY12" fmla="*/ 355181 h 3536688"/>
              <a:gd name="connsiteX13" fmla="*/ 2682744 w 3547483"/>
              <a:gd name="connsiteY13" fmla="*/ 415637 h 3536688"/>
              <a:gd name="connsiteX14" fmla="*/ 2629845 w 3547483"/>
              <a:gd name="connsiteY14" fmla="*/ 491207 h 3536688"/>
              <a:gd name="connsiteX15" fmla="*/ 2607174 w 3547483"/>
              <a:gd name="connsiteY15" fmla="*/ 513878 h 3536688"/>
              <a:gd name="connsiteX16" fmla="*/ 2584503 w 3547483"/>
              <a:gd name="connsiteY16" fmla="*/ 559220 h 3536688"/>
              <a:gd name="connsiteX17" fmla="*/ 2569389 w 3547483"/>
              <a:gd name="connsiteY17" fmla="*/ 604562 h 3536688"/>
              <a:gd name="connsiteX18" fmla="*/ 2531604 w 3547483"/>
              <a:gd name="connsiteY18" fmla="*/ 649904 h 3536688"/>
              <a:gd name="connsiteX19" fmla="*/ 2516490 w 3547483"/>
              <a:gd name="connsiteY19" fmla="*/ 665019 h 3536688"/>
              <a:gd name="connsiteX20" fmla="*/ 2471147 w 3547483"/>
              <a:gd name="connsiteY20" fmla="*/ 725475 h 3536688"/>
              <a:gd name="connsiteX21" fmla="*/ 2463590 w 3547483"/>
              <a:gd name="connsiteY21" fmla="*/ 748146 h 3536688"/>
              <a:gd name="connsiteX22" fmla="*/ 2425805 w 3547483"/>
              <a:gd name="connsiteY22" fmla="*/ 793488 h 3536688"/>
              <a:gd name="connsiteX23" fmla="*/ 2418248 w 3547483"/>
              <a:gd name="connsiteY23" fmla="*/ 816159 h 3536688"/>
              <a:gd name="connsiteX24" fmla="*/ 2372906 w 3547483"/>
              <a:gd name="connsiteY24" fmla="*/ 869058 h 3536688"/>
              <a:gd name="connsiteX25" fmla="*/ 2320007 w 3547483"/>
              <a:gd name="connsiteY25" fmla="*/ 929514 h 3536688"/>
              <a:gd name="connsiteX26" fmla="*/ 2282222 w 3547483"/>
              <a:gd name="connsiteY26" fmla="*/ 959742 h 3536688"/>
              <a:gd name="connsiteX27" fmla="*/ 2236880 w 3547483"/>
              <a:gd name="connsiteY27" fmla="*/ 989971 h 3536688"/>
              <a:gd name="connsiteX28" fmla="*/ 2206652 w 3547483"/>
              <a:gd name="connsiteY28" fmla="*/ 997528 h 3536688"/>
              <a:gd name="connsiteX29" fmla="*/ 2183981 w 3547483"/>
              <a:gd name="connsiteY29" fmla="*/ 1005085 h 3536688"/>
              <a:gd name="connsiteX30" fmla="*/ 2131081 w 3547483"/>
              <a:gd name="connsiteY30" fmla="*/ 1012642 h 3536688"/>
              <a:gd name="connsiteX31" fmla="*/ 2078182 w 3547483"/>
              <a:gd name="connsiteY31" fmla="*/ 1042870 h 3536688"/>
              <a:gd name="connsiteX32" fmla="*/ 2040397 w 3547483"/>
              <a:gd name="connsiteY32" fmla="*/ 1080655 h 3536688"/>
              <a:gd name="connsiteX33" fmla="*/ 2025283 w 3547483"/>
              <a:gd name="connsiteY33" fmla="*/ 1103326 h 3536688"/>
              <a:gd name="connsiteX34" fmla="*/ 1987498 w 3547483"/>
              <a:gd name="connsiteY34" fmla="*/ 1148668 h 3536688"/>
              <a:gd name="connsiteX35" fmla="*/ 1964827 w 3547483"/>
              <a:gd name="connsiteY35" fmla="*/ 1201567 h 3536688"/>
              <a:gd name="connsiteX36" fmla="*/ 1957270 w 3547483"/>
              <a:gd name="connsiteY36" fmla="*/ 1246909 h 3536688"/>
              <a:gd name="connsiteX37" fmla="*/ 1949713 w 3547483"/>
              <a:gd name="connsiteY37" fmla="*/ 1284695 h 3536688"/>
              <a:gd name="connsiteX38" fmla="*/ 1957270 w 3547483"/>
              <a:gd name="connsiteY38" fmla="*/ 1322480 h 3536688"/>
              <a:gd name="connsiteX39" fmla="*/ 1957270 w 3547483"/>
              <a:gd name="connsiteY39" fmla="*/ 1337594 h 3536688"/>
              <a:gd name="connsiteX40" fmla="*/ 1904371 w 3547483"/>
              <a:gd name="connsiteY40" fmla="*/ 1314923 h 3536688"/>
              <a:gd name="connsiteX41" fmla="*/ 1859028 w 3547483"/>
              <a:gd name="connsiteY41" fmla="*/ 1284695 h 3536688"/>
              <a:gd name="connsiteX42" fmla="*/ 1783458 w 3547483"/>
              <a:gd name="connsiteY42" fmla="*/ 1262023 h 3536688"/>
              <a:gd name="connsiteX43" fmla="*/ 1760787 w 3547483"/>
              <a:gd name="connsiteY43" fmla="*/ 1246909 h 3536688"/>
              <a:gd name="connsiteX44" fmla="*/ 1715445 w 3547483"/>
              <a:gd name="connsiteY44" fmla="*/ 1231795 h 3536688"/>
              <a:gd name="connsiteX45" fmla="*/ 1647432 w 3547483"/>
              <a:gd name="connsiteY45" fmla="*/ 1194010 h 3536688"/>
              <a:gd name="connsiteX46" fmla="*/ 1624761 w 3547483"/>
              <a:gd name="connsiteY46" fmla="*/ 1186453 h 3536688"/>
              <a:gd name="connsiteX47" fmla="*/ 1534076 w 3547483"/>
              <a:gd name="connsiteY47" fmla="*/ 1201567 h 3536688"/>
              <a:gd name="connsiteX48" fmla="*/ 1488734 w 3547483"/>
              <a:gd name="connsiteY48" fmla="*/ 1216681 h 3536688"/>
              <a:gd name="connsiteX49" fmla="*/ 1466063 w 3547483"/>
              <a:gd name="connsiteY49" fmla="*/ 1224238 h 3536688"/>
              <a:gd name="connsiteX50" fmla="*/ 1413164 w 3547483"/>
              <a:gd name="connsiteY50" fmla="*/ 1239352 h 3536688"/>
              <a:gd name="connsiteX51" fmla="*/ 1352708 w 3547483"/>
              <a:gd name="connsiteY51" fmla="*/ 1292252 h 3536688"/>
              <a:gd name="connsiteX52" fmla="*/ 1330037 w 3547483"/>
              <a:gd name="connsiteY52" fmla="*/ 1307366 h 3536688"/>
              <a:gd name="connsiteX53" fmla="*/ 1284695 w 3547483"/>
              <a:gd name="connsiteY53" fmla="*/ 1322480 h 3536688"/>
              <a:gd name="connsiteX54" fmla="*/ 1239352 w 3547483"/>
              <a:gd name="connsiteY54" fmla="*/ 1345151 h 3536688"/>
              <a:gd name="connsiteX55" fmla="*/ 1201567 w 3547483"/>
              <a:gd name="connsiteY55" fmla="*/ 1382936 h 3536688"/>
              <a:gd name="connsiteX56" fmla="*/ 1178896 w 3547483"/>
              <a:gd name="connsiteY56" fmla="*/ 1405607 h 3536688"/>
              <a:gd name="connsiteX57" fmla="*/ 1156225 w 3547483"/>
              <a:gd name="connsiteY57" fmla="*/ 1413164 h 3536688"/>
              <a:gd name="connsiteX58" fmla="*/ 1110883 w 3547483"/>
              <a:gd name="connsiteY58" fmla="*/ 1450949 h 3536688"/>
              <a:gd name="connsiteX59" fmla="*/ 1080655 w 3547483"/>
              <a:gd name="connsiteY59" fmla="*/ 1466063 h 3536688"/>
              <a:gd name="connsiteX60" fmla="*/ 1057984 w 3547483"/>
              <a:gd name="connsiteY60" fmla="*/ 1481177 h 3536688"/>
              <a:gd name="connsiteX61" fmla="*/ 1012642 w 3547483"/>
              <a:gd name="connsiteY61" fmla="*/ 1534076 h 3536688"/>
              <a:gd name="connsiteX62" fmla="*/ 967300 w 3547483"/>
              <a:gd name="connsiteY62" fmla="*/ 1549190 h 3536688"/>
              <a:gd name="connsiteX63" fmla="*/ 944628 w 3547483"/>
              <a:gd name="connsiteY63" fmla="*/ 1564304 h 3536688"/>
              <a:gd name="connsiteX64" fmla="*/ 869058 w 3547483"/>
              <a:gd name="connsiteY64" fmla="*/ 1579419 h 3536688"/>
              <a:gd name="connsiteX65" fmla="*/ 846387 w 3547483"/>
              <a:gd name="connsiteY65" fmla="*/ 1586976 h 3536688"/>
              <a:gd name="connsiteX66" fmla="*/ 763260 w 3547483"/>
              <a:gd name="connsiteY66" fmla="*/ 1624761 h 3536688"/>
              <a:gd name="connsiteX67" fmla="*/ 702804 w 3547483"/>
              <a:gd name="connsiteY67" fmla="*/ 1632318 h 3536688"/>
              <a:gd name="connsiteX68" fmla="*/ 619676 w 3547483"/>
              <a:gd name="connsiteY68" fmla="*/ 1654989 h 3536688"/>
              <a:gd name="connsiteX69" fmla="*/ 551663 w 3547483"/>
              <a:gd name="connsiteY69" fmla="*/ 1670103 h 3536688"/>
              <a:gd name="connsiteX70" fmla="*/ 521435 w 3547483"/>
              <a:gd name="connsiteY70" fmla="*/ 1677660 h 3536688"/>
              <a:gd name="connsiteX71" fmla="*/ 460979 w 3547483"/>
              <a:gd name="connsiteY71" fmla="*/ 1685217 h 3536688"/>
              <a:gd name="connsiteX72" fmla="*/ 400523 w 3547483"/>
              <a:gd name="connsiteY72" fmla="*/ 1700331 h 3536688"/>
              <a:gd name="connsiteX73" fmla="*/ 340067 w 3547483"/>
              <a:gd name="connsiteY73" fmla="*/ 1730559 h 3536688"/>
              <a:gd name="connsiteX74" fmla="*/ 324952 w 3547483"/>
              <a:gd name="connsiteY74" fmla="*/ 1745673 h 3536688"/>
              <a:gd name="connsiteX75" fmla="*/ 294724 w 3547483"/>
              <a:gd name="connsiteY75" fmla="*/ 1753230 h 3536688"/>
              <a:gd name="connsiteX76" fmla="*/ 234268 w 3547483"/>
              <a:gd name="connsiteY76" fmla="*/ 1798572 h 3536688"/>
              <a:gd name="connsiteX77" fmla="*/ 188926 w 3547483"/>
              <a:gd name="connsiteY77" fmla="*/ 1813686 h 3536688"/>
              <a:gd name="connsiteX78" fmla="*/ 166255 w 3547483"/>
              <a:gd name="connsiteY78" fmla="*/ 1821243 h 3536688"/>
              <a:gd name="connsiteX79" fmla="*/ 136027 w 3547483"/>
              <a:gd name="connsiteY79" fmla="*/ 1843914 h 3536688"/>
              <a:gd name="connsiteX80" fmla="*/ 113356 w 3547483"/>
              <a:gd name="connsiteY80" fmla="*/ 1851471 h 3536688"/>
              <a:gd name="connsiteX81" fmla="*/ 98242 w 3547483"/>
              <a:gd name="connsiteY81" fmla="*/ 1874142 h 3536688"/>
              <a:gd name="connsiteX82" fmla="*/ 75571 w 3547483"/>
              <a:gd name="connsiteY82" fmla="*/ 1904371 h 3536688"/>
              <a:gd name="connsiteX83" fmla="*/ 37786 w 3547483"/>
              <a:gd name="connsiteY83" fmla="*/ 1957270 h 3536688"/>
              <a:gd name="connsiteX84" fmla="*/ 30228 w 3547483"/>
              <a:gd name="connsiteY84" fmla="*/ 1987498 h 3536688"/>
              <a:gd name="connsiteX85" fmla="*/ 15114 w 3547483"/>
              <a:gd name="connsiteY85" fmla="*/ 2032840 h 3536688"/>
              <a:gd name="connsiteX86" fmla="*/ 0 w 3547483"/>
              <a:gd name="connsiteY86" fmla="*/ 2085739 h 3536688"/>
              <a:gd name="connsiteX87" fmla="*/ 7557 w 3547483"/>
              <a:gd name="connsiteY87" fmla="*/ 2206652 h 3536688"/>
              <a:gd name="connsiteX88" fmla="*/ 30228 w 3547483"/>
              <a:gd name="connsiteY88" fmla="*/ 2282222 h 3536688"/>
              <a:gd name="connsiteX89" fmla="*/ 37786 w 3547483"/>
              <a:gd name="connsiteY89" fmla="*/ 2327564 h 3536688"/>
              <a:gd name="connsiteX90" fmla="*/ 52900 w 3547483"/>
              <a:gd name="connsiteY90" fmla="*/ 2388020 h 3536688"/>
              <a:gd name="connsiteX91" fmla="*/ 68014 w 3547483"/>
              <a:gd name="connsiteY91" fmla="*/ 2418248 h 3536688"/>
              <a:gd name="connsiteX92" fmla="*/ 90685 w 3547483"/>
              <a:gd name="connsiteY92" fmla="*/ 2440919 h 3536688"/>
              <a:gd name="connsiteX93" fmla="*/ 98242 w 3547483"/>
              <a:gd name="connsiteY93" fmla="*/ 2463590 h 3536688"/>
              <a:gd name="connsiteX94" fmla="*/ 113356 w 3547483"/>
              <a:gd name="connsiteY94" fmla="*/ 2493819 h 3536688"/>
              <a:gd name="connsiteX95" fmla="*/ 128470 w 3547483"/>
              <a:gd name="connsiteY95" fmla="*/ 2546718 h 3536688"/>
              <a:gd name="connsiteX96" fmla="*/ 143584 w 3547483"/>
              <a:gd name="connsiteY96" fmla="*/ 2569389 h 3536688"/>
              <a:gd name="connsiteX97" fmla="*/ 181369 w 3547483"/>
              <a:gd name="connsiteY97" fmla="*/ 2622288 h 3536688"/>
              <a:gd name="connsiteX98" fmla="*/ 196483 w 3547483"/>
              <a:gd name="connsiteY98" fmla="*/ 2667630 h 3536688"/>
              <a:gd name="connsiteX99" fmla="*/ 211597 w 3547483"/>
              <a:gd name="connsiteY99" fmla="*/ 2690301 h 3536688"/>
              <a:gd name="connsiteX100" fmla="*/ 226711 w 3547483"/>
              <a:gd name="connsiteY100" fmla="*/ 2720529 h 3536688"/>
              <a:gd name="connsiteX101" fmla="*/ 249382 w 3547483"/>
              <a:gd name="connsiteY101" fmla="*/ 2750757 h 3536688"/>
              <a:gd name="connsiteX102" fmla="*/ 302281 w 3547483"/>
              <a:gd name="connsiteY102" fmla="*/ 2818771 h 3536688"/>
              <a:gd name="connsiteX103" fmla="*/ 324952 w 3547483"/>
              <a:gd name="connsiteY103" fmla="*/ 2841442 h 3536688"/>
              <a:gd name="connsiteX104" fmla="*/ 340067 w 3547483"/>
              <a:gd name="connsiteY104" fmla="*/ 2856556 h 3536688"/>
              <a:gd name="connsiteX105" fmla="*/ 385409 w 3547483"/>
              <a:gd name="connsiteY105" fmla="*/ 2901898 h 3536688"/>
              <a:gd name="connsiteX106" fmla="*/ 392966 w 3547483"/>
              <a:gd name="connsiteY106" fmla="*/ 2932126 h 3536688"/>
              <a:gd name="connsiteX107" fmla="*/ 430751 w 3547483"/>
              <a:gd name="connsiteY107" fmla="*/ 2985025 h 3536688"/>
              <a:gd name="connsiteX108" fmla="*/ 453422 w 3547483"/>
              <a:gd name="connsiteY108" fmla="*/ 2992582 h 3536688"/>
              <a:gd name="connsiteX109" fmla="*/ 476093 w 3547483"/>
              <a:gd name="connsiteY109" fmla="*/ 3015253 h 3536688"/>
              <a:gd name="connsiteX110" fmla="*/ 491207 w 3547483"/>
              <a:gd name="connsiteY110" fmla="*/ 3037924 h 3536688"/>
              <a:gd name="connsiteX111" fmla="*/ 513878 w 3547483"/>
              <a:gd name="connsiteY111" fmla="*/ 3053038 h 3536688"/>
              <a:gd name="connsiteX112" fmla="*/ 528992 w 3547483"/>
              <a:gd name="connsiteY112" fmla="*/ 3075709 h 3536688"/>
              <a:gd name="connsiteX113" fmla="*/ 551663 w 3547483"/>
              <a:gd name="connsiteY113" fmla="*/ 3090823 h 3536688"/>
              <a:gd name="connsiteX114" fmla="*/ 589448 w 3547483"/>
              <a:gd name="connsiteY114" fmla="*/ 3128609 h 3536688"/>
              <a:gd name="connsiteX115" fmla="*/ 634790 w 3547483"/>
              <a:gd name="connsiteY115" fmla="*/ 3173951 h 3536688"/>
              <a:gd name="connsiteX116" fmla="*/ 649905 w 3547483"/>
              <a:gd name="connsiteY116" fmla="*/ 3189065 h 3536688"/>
              <a:gd name="connsiteX117" fmla="*/ 680133 w 3547483"/>
              <a:gd name="connsiteY117" fmla="*/ 3204179 h 3536688"/>
              <a:gd name="connsiteX118" fmla="*/ 702804 w 3547483"/>
              <a:gd name="connsiteY118" fmla="*/ 3226850 h 3536688"/>
              <a:gd name="connsiteX119" fmla="*/ 725475 w 3547483"/>
              <a:gd name="connsiteY119" fmla="*/ 3234407 h 3536688"/>
              <a:gd name="connsiteX120" fmla="*/ 778374 w 3547483"/>
              <a:gd name="connsiteY120" fmla="*/ 3272192 h 3536688"/>
              <a:gd name="connsiteX121" fmla="*/ 793488 w 3547483"/>
              <a:gd name="connsiteY121" fmla="*/ 3294863 h 3536688"/>
              <a:gd name="connsiteX122" fmla="*/ 816159 w 3547483"/>
              <a:gd name="connsiteY122" fmla="*/ 3302420 h 3536688"/>
              <a:gd name="connsiteX123" fmla="*/ 861501 w 3547483"/>
              <a:gd name="connsiteY123" fmla="*/ 3332648 h 3536688"/>
              <a:gd name="connsiteX124" fmla="*/ 884172 w 3547483"/>
              <a:gd name="connsiteY124" fmla="*/ 3347762 h 3536688"/>
              <a:gd name="connsiteX125" fmla="*/ 929514 w 3547483"/>
              <a:gd name="connsiteY125" fmla="*/ 3362876 h 3536688"/>
              <a:gd name="connsiteX126" fmla="*/ 952186 w 3547483"/>
              <a:gd name="connsiteY126" fmla="*/ 3370433 h 3536688"/>
              <a:gd name="connsiteX127" fmla="*/ 997528 w 3547483"/>
              <a:gd name="connsiteY127" fmla="*/ 3408219 h 3536688"/>
              <a:gd name="connsiteX128" fmla="*/ 1027756 w 3547483"/>
              <a:gd name="connsiteY128" fmla="*/ 3430890 h 3536688"/>
              <a:gd name="connsiteX129" fmla="*/ 1065541 w 3547483"/>
              <a:gd name="connsiteY129" fmla="*/ 3438447 h 3536688"/>
              <a:gd name="connsiteX130" fmla="*/ 1095769 w 3547483"/>
              <a:gd name="connsiteY130" fmla="*/ 3453561 h 3536688"/>
              <a:gd name="connsiteX131" fmla="*/ 1156225 w 3547483"/>
              <a:gd name="connsiteY131" fmla="*/ 3468675 h 3536688"/>
              <a:gd name="connsiteX132" fmla="*/ 1209124 w 3547483"/>
              <a:gd name="connsiteY132" fmla="*/ 3498903 h 3536688"/>
              <a:gd name="connsiteX133" fmla="*/ 1254467 w 3547483"/>
              <a:gd name="connsiteY133" fmla="*/ 3521574 h 3536688"/>
              <a:gd name="connsiteX134" fmla="*/ 1413164 w 3547483"/>
              <a:gd name="connsiteY134" fmla="*/ 3536688 h 3536688"/>
              <a:gd name="connsiteX135" fmla="*/ 1496291 w 3547483"/>
              <a:gd name="connsiteY135" fmla="*/ 3529131 h 3536688"/>
              <a:gd name="connsiteX136" fmla="*/ 1549190 w 3547483"/>
              <a:gd name="connsiteY136" fmla="*/ 3498903 h 3536688"/>
              <a:gd name="connsiteX137" fmla="*/ 1564305 w 3547483"/>
              <a:gd name="connsiteY137" fmla="*/ 3483789 h 3536688"/>
              <a:gd name="connsiteX138" fmla="*/ 1602090 w 3547483"/>
              <a:gd name="connsiteY138" fmla="*/ 3476232 h 3536688"/>
              <a:gd name="connsiteX139" fmla="*/ 1654989 w 3547483"/>
              <a:gd name="connsiteY139" fmla="*/ 3438447 h 3536688"/>
              <a:gd name="connsiteX140" fmla="*/ 1685217 w 3547483"/>
              <a:gd name="connsiteY140" fmla="*/ 3393104 h 3536688"/>
              <a:gd name="connsiteX141" fmla="*/ 1700331 w 3547483"/>
              <a:gd name="connsiteY141" fmla="*/ 3347762 h 3536688"/>
              <a:gd name="connsiteX142" fmla="*/ 1745673 w 3547483"/>
              <a:gd name="connsiteY142" fmla="*/ 3294863 h 3536688"/>
              <a:gd name="connsiteX143" fmla="*/ 1783458 w 3547483"/>
              <a:gd name="connsiteY143" fmla="*/ 3234407 h 3536688"/>
              <a:gd name="connsiteX144" fmla="*/ 1791015 w 3547483"/>
              <a:gd name="connsiteY144" fmla="*/ 3211736 h 3536688"/>
              <a:gd name="connsiteX145" fmla="*/ 1798572 w 3547483"/>
              <a:gd name="connsiteY145" fmla="*/ 3181508 h 3536688"/>
              <a:gd name="connsiteX146" fmla="*/ 1813686 w 3547483"/>
              <a:gd name="connsiteY146" fmla="*/ 3158837 h 3536688"/>
              <a:gd name="connsiteX147" fmla="*/ 1828800 w 3547483"/>
              <a:gd name="connsiteY147" fmla="*/ 3113495 h 3536688"/>
              <a:gd name="connsiteX148" fmla="*/ 1843914 w 3547483"/>
              <a:gd name="connsiteY148" fmla="*/ 3083266 h 3536688"/>
              <a:gd name="connsiteX149" fmla="*/ 1851471 w 3547483"/>
              <a:gd name="connsiteY149" fmla="*/ 3060595 h 3536688"/>
              <a:gd name="connsiteX150" fmla="*/ 1881700 w 3547483"/>
              <a:gd name="connsiteY150" fmla="*/ 2977468 h 3536688"/>
              <a:gd name="connsiteX151" fmla="*/ 1896814 w 3547483"/>
              <a:gd name="connsiteY151" fmla="*/ 2924569 h 3536688"/>
              <a:gd name="connsiteX152" fmla="*/ 1904371 w 3547483"/>
              <a:gd name="connsiteY152" fmla="*/ 2871670 h 3536688"/>
              <a:gd name="connsiteX153" fmla="*/ 1911928 w 3547483"/>
              <a:gd name="connsiteY153" fmla="*/ 2811214 h 3536688"/>
              <a:gd name="connsiteX154" fmla="*/ 1919485 w 3547483"/>
              <a:gd name="connsiteY154" fmla="*/ 2788542 h 3536688"/>
              <a:gd name="connsiteX155" fmla="*/ 1934599 w 3547483"/>
              <a:gd name="connsiteY155" fmla="*/ 2728086 h 3536688"/>
              <a:gd name="connsiteX156" fmla="*/ 1942156 w 3547483"/>
              <a:gd name="connsiteY156" fmla="*/ 2682744 h 3536688"/>
              <a:gd name="connsiteX157" fmla="*/ 1957270 w 3547483"/>
              <a:gd name="connsiteY157" fmla="*/ 2622288 h 3536688"/>
              <a:gd name="connsiteX158" fmla="*/ 1972384 w 3547483"/>
              <a:gd name="connsiteY158" fmla="*/ 2599617 h 3536688"/>
              <a:gd name="connsiteX159" fmla="*/ 1979941 w 3547483"/>
              <a:gd name="connsiteY159" fmla="*/ 2569389 h 3536688"/>
              <a:gd name="connsiteX160" fmla="*/ 2010169 w 3547483"/>
              <a:gd name="connsiteY160" fmla="*/ 2508933 h 3536688"/>
              <a:gd name="connsiteX161" fmla="*/ 2017726 w 3547483"/>
              <a:gd name="connsiteY161" fmla="*/ 2478704 h 3536688"/>
              <a:gd name="connsiteX162" fmla="*/ 2063068 w 3547483"/>
              <a:gd name="connsiteY162" fmla="*/ 2433362 h 3536688"/>
              <a:gd name="connsiteX163" fmla="*/ 2070625 w 3547483"/>
              <a:gd name="connsiteY163" fmla="*/ 2410691 h 3536688"/>
              <a:gd name="connsiteX164" fmla="*/ 2093296 w 3547483"/>
              <a:gd name="connsiteY164" fmla="*/ 2395577 h 3536688"/>
              <a:gd name="connsiteX165" fmla="*/ 2138638 w 3547483"/>
              <a:gd name="connsiteY165" fmla="*/ 2350235 h 3536688"/>
              <a:gd name="connsiteX166" fmla="*/ 2161309 w 3547483"/>
              <a:gd name="connsiteY166" fmla="*/ 2327564 h 3536688"/>
              <a:gd name="connsiteX167" fmla="*/ 2191538 w 3547483"/>
              <a:gd name="connsiteY167" fmla="*/ 2282222 h 3536688"/>
              <a:gd name="connsiteX168" fmla="*/ 2199095 w 3547483"/>
              <a:gd name="connsiteY168" fmla="*/ 2251994 h 3536688"/>
              <a:gd name="connsiteX169" fmla="*/ 2251994 w 3547483"/>
              <a:gd name="connsiteY169" fmla="*/ 2191538 h 3536688"/>
              <a:gd name="connsiteX170" fmla="*/ 2282222 w 3547483"/>
              <a:gd name="connsiteY170" fmla="*/ 2123524 h 3536688"/>
              <a:gd name="connsiteX171" fmla="*/ 2312450 w 3547483"/>
              <a:gd name="connsiteY171" fmla="*/ 2055511 h 3536688"/>
              <a:gd name="connsiteX172" fmla="*/ 2327564 w 3547483"/>
              <a:gd name="connsiteY172" fmla="*/ 2010169 h 3536688"/>
              <a:gd name="connsiteX173" fmla="*/ 2320007 w 3547483"/>
              <a:gd name="connsiteY173" fmla="*/ 1836357 h 3536688"/>
              <a:gd name="connsiteX174" fmla="*/ 2289779 w 3547483"/>
              <a:gd name="connsiteY174" fmla="*/ 1791015 h 3536688"/>
              <a:gd name="connsiteX175" fmla="*/ 2274665 w 3547483"/>
              <a:gd name="connsiteY175" fmla="*/ 1730559 h 3536688"/>
              <a:gd name="connsiteX176" fmla="*/ 2259551 w 3547483"/>
              <a:gd name="connsiteY176" fmla="*/ 1685217 h 3536688"/>
              <a:gd name="connsiteX177" fmla="*/ 2214209 w 3547483"/>
              <a:gd name="connsiteY177" fmla="*/ 1647432 h 3536688"/>
              <a:gd name="connsiteX178" fmla="*/ 2199095 w 3547483"/>
              <a:gd name="connsiteY178" fmla="*/ 1624761 h 3536688"/>
              <a:gd name="connsiteX179" fmla="*/ 2191538 w 3547483"/>
              <a:gd name="connsiteY179" fmla="*/ 1594533 h 3536688"/>
              <a:gd name="connsiteX180" fmla="*/ 2183981 w 3547483"/>
              <a:gd name="connsiteY180" fmla="*/ 1571861 h 3536688"/>
              <a:gd name="connsiteX181" fmla="*/ 2206652 w 3547483"/>
              <a:gd name="connsiteY181" fmla="*/ 1549190 h 3536688"/>
              <a:gd name="connsiteX182" fmla="*/ 2259551 w 3547483"/>
              <a:gd name="connsiteY182" fmla="*/ 1534076 h 3536688"/>
              <a:gd name="connsiteX183" fmla="*/ 2289779 w 3547483"/>
              <a:gd name="connsiteY183" fmla="*/ 1511405 h 3536688"/>
              <a:gd name="connsiteX184" fmla="*/ 2327564 w 3547483"/>
              <a:gd name="connsiteY184" fmla="*/ 1503848 h 3536688"/>
              <a:gd name="connsiteX185" fmla="*/ 2357792 w 3547483"/>
              <a:gd name="connsiteY185" fmla="*/ 1496291 h 3536688"/>
              <a:gd name="connsiteX186" fmla="*/ 2380463 w 3547483"/>
              <a:gd name="connsiteY186" fmla="*/ 1481177 h 3536688"/>
              <a:gd name="connsiteX187" fmla="*/ 2403134 w 3547483"/>
              <a:gd name="connsiteY187" fmla="*/ 1458506 h 3536688"/>
              <a:gd name="connsiteX188" fmla="*/ 2448476 w 3547483"/>
              <a:gd name="connsiteY188" fmla="*/ 1450949 h 3536688"/>
              <a:gd name="connsiteX189" fmla="*/ 2471147 w 3547483"/>
              <a:gd name="connsiteY189" fmla="*/ 1435835 h 3536688"/>
              <a:gd name="connsiteX190" fmla="*/ 2493819 w 3547483"/>
              <a:gd name="connsiteY190" fmla="*/ 1390493 h 3536688"/>
              <a:gd name="connsiteX191" fmla="*/ 2508933 w 3547483"/>
              <a:gd name="connsiteY191" fmla="*/ 1367822 h 3536688"/>
              <a:gd name="connsiteX192" fmla="*/ 2516490 w 3547483"/>
              <a:gd name="connsiteY192" fmla="*/ 1345151 h 3536688"/>
              <a:gd name="connsiteX193" fmla="*/ 2531604 w 3547483"/>
              <a:gd name="connsiteY193" fmla="*/ 1322480 h 3536688"/>
              <a:gd name="connsiteX194" fmla="*/ 2569389 w 3547483"/>
              <a:gd name="connsiteY194" fmla="*/ 1262023 h 3536688"/>
              <a:gd name="connsiteX195" fmla="*/ 2607174 w 3547483"/>
              <a:gd name="connsiteY195" fmla="*/ 1194010 h 3536688"/>
              <a:gd name="connsiteX196" fmla="*/ 2629845 w 3547483"/>
              <a:gd name="connsiteY196" fmla="*/ 1186453 h 3536688"/>
              <a:gd name="connsiteX197" fmla="*/ 2675187 w 3547483"/>
              <a:gd name="connsiteY197" fmla="*/ 1133554 h 3536688"/>
              <a:gd name="connsiteX198" fmla="*/ 2690301 w 3547483"/>
              <a:gd name="connsiteY198" fmla="*/ 1110883 h 3536688"/>
              <a:gd name="connsiteX199" fmla="*/ 2720529 w 3547483"/>
              <a:gd name="connsiteY199" fmla="*/ 1095769 h 3536688"/>
              <a:gd name="connsiteX200" fmla="*/ 2743200 w 3547483"/>
              <a:gd name="connsiteY200" fmla="*/ 1080655 h 3536688"/>
              <a:gd name="connsiteX201" fmla="*/ 2780986 w 3547483"/>
              <a:gd name="connsiteY201" fmla="*/ 1042870 h 3536688"/>
              <a:gd name="connsiteX202" fmla="*/ 2803657 w 3547483"/>
              <a:gd name="connsiteY202" fmla="*/ 1020199 h 3536688"/>
              <a:gd name="connsiteX203" fmla="*/ 2856556 w 3547483"/>
              <a:gd name="connsiteY203" fmla="*/ 974857 h 3536688"/>
              <a:gd name="connsiteX204" fmla="*/ 2879227 w 3547483"/>
              <a:gd name="connsiteY204" fmla="*/ 959742 h 3536688"/>
              <a:gd name="connsiteX205" fmla="*/ 2901898 w 3547483"/>
              <a:gd name="connsiteY205" fmla="*/ 937071 h 3536688"/>
              <a:gd name="connsiteX206" fmla="*/ 2924569 w 3547483"/>
              <a:gd name="connsiteY206" fmla="*/ 921957 h 3536688"/>
              <a:gd name="connsiteX207" fmla="*/ 2969911 w 3547483"/>
              <a:gd name="connsiteY207" fmla="*/ 884172 h 3536688"/>
              <a:gd name="connsiteX208" fmla="*/ 3000139 w 3547483"/>
              <a:gd name="connsiteY208" fmla="*/ 876615 h 3536688"/>
              <a:gd name="connsiteX209" fmla="*/ 3022810 w 3547483"/>
              <a:gd name="connsiteY209" fmla="*/ 861501 h 3536688"/>
              <a:gd name="connsiteX210" fmla="*/ 3121052 w 3547483"/>
              <a:gd name="connsiteY210" fmla="*/ 801045 h 3536688"/>
              <a:gd name="connsiteX211" fmla="*/ 3136166 w 3547483"/>
              <a:gd name="connsiteY211" fmla="*/ 778374 h 3536688"/>
              <a:gd name="connsiteX212" fmla="*/ 3189065 w 3547483"/>
              <a:gd name="connsiteY212" fmla="*/ 725475 h 3536688"/>
              <a:gd name="connsiteX213" fmla="*/ 3226850 w 3547483"/>
              <a:gd name="connsiteY213" fmla="*/ 680133 h 3536688"/>
              <a:gd name="connsiteX214" fmla="*/ 3249521 w 3547483"/>
              <a:gd name="connsiteY214" fmla="*/ 672576 h 3536688"/>
              <a:gd name="connsiteX215" fmla="*/ 3309977 w 3547483"/>
              <a:gd name="connsiteY215" fmla="*/ 604562 h 3536688"/>
              <a:gd name="connsiteX216" fmla="*/ 3317534 w 3547483"/>
              <a:gd name="connsiteY216" fmla="*/ 581891 h 3536688"/>
              <a:gd name="connsiteX217" fmla="*/ 3355319 w 3547483"/>
              <a:gd name="connsiteY217" fmla="*/ 528992 h 3536688"/>
              <a:gd name="connsiteX218" fmla="*/ 3377990 w 3547483"/>
              <a:gd name="connsiteY218" fmla="*/ 460979 h 3536688"/>
              <a:gd name="connsiteX219" fmla="*/ 3385547 w 3547483"/>
              <a:gd name="connsiteY219" fmla="*/ 438308 h 3536688"/>
              <a:gd name="connsiteX220" fmla="*/ 3415776 w 3547483"/>
              <a:gd name="connsiteY220" fmla="*/ 392966 h 3536688"/>
              <a:gd name="connsiteX221" fmla="*/ 3446004 w 3547483"/>
              <a:gd name="connsiteY221" fmla="*/ 355181 h 3536688"/>
              <a:gd name="connsiteX222" fmla="*/ 3453561 w 3547483"/>
              <a:gd name="connsiteY222" fmla="*/ 332509 h 3536688"/>
              <a:gd name="connsiteX223" fmla="*/ 3461118 w 3547483"/>
              <a:gd name="connsiteY223" fmla="*/ 279610 h 3536688"/>
              <a:gd name="connsiteX224" fmla="*/ 3506460 w 3547483"/>
              <a:gd name="connsiteY224" fmla="*/ 249382 h 3536688"/>
              <a:gd name="connsiteX225" fmla="*/ 3529131 w 3547483"/>
              <a:gd name="connsiteY225" fmla="*/ 234268 h 3536688"/>
              <a:gd name="connsiteX226" fmla="*/ 3536688 w 3547483"/>
              <a:gd name="connsiteY226" fmla="*/ 188926 h 3536688"/>
              <a:gd name="connsiteX227" fmla="*/ 3529131 w 3547483"/>
              <a:gd name="connsiteY227" fmla="*/ 120913 h 3536688"/>
              <a:gd name="connsiteX228" fmla="*/ 3506460 w 3547483"/>
              <a:gd name="connsiteY228" fmla="*/ 105799 h 3536688"/>
              <a:gd name="connsiteX229" fmla="*/ 3498903 w 3547483"/>
              <a:gd name="connsiteY229" fmla="*/ 83128 h 3536688"/>
              <a:gd name="connsiteX230" fmla="*/ 3476232 w 3547483"/>
              <a:gd name="connsiteY230" fmla="*/ 75571 h 3536688"/>
              <a:gd name="connsiteX231" fmla="*/ 3461118 w 3547483"/>
              <a:gd name="connsiteY231" fmla="*/ 30228 h 3536688"/>
              <a:gd name="connsiteX232" fmla="*/ 3415776 w 3547483"/>
              <a:gd name="connsiteY232" fmla="*/ 15114 h 3536688"/>
              <a:gd name="connsiteX233" fmla="*/ 3393105 w 3547483"/>
              <a:gd name="connsiteY233" fmla="*/ 7557 h 3536688"/>
              <a:gd name="connsiteX234" fmla="*/ 3325091 w 3547483"/>
              <a:gd name="connsiteY234" fmla="*/ 0 h 3536688"/>
              <a:gd name="connsiteX235" fmla="*/ 3294863 w 3547483"/>
              <a:gd name="connsiteY235" fmla="*/ 7557 h 3536688"/>
              <a:gd name="connsiteX236" fmla="*/ 3234407 w 3547483"/>
              <a:gd name="connsiteY236" fmla="*/ 75571 h 353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3547483" h="3536688">
                <a:moveTo>
                  <a:pt x="3234407" y="75571"/>
                </a:moveTo>
                <a:cubicBezTo>
                  <a:pt x="3218033" y="85647"/>
                  <a:pt x="3209466" y="68014"/>
                  <a:pt x="3196622" y="68014"/>
                </a:cubicBezTo>
                <a:cubicBezTo>
                  <a:pt x="3162527" y="68014"/>
                  <a:pt x="3155884" y="75335"/>
                  <a:pt x="3128609" y="83128"/>
                </a:cubicBezTo>
                <a:cubicBezTo>
                  <a:pt x="3062177" y="102109"/>
                  <a:pt x="3130075" y="80121"/>
                  <a:pt x="3075709" y="98242"/>
                </a:cubicBezTo>
                <a:cubicBezTo>
                  <a:pt x="3017111" y="137307"/>
                  <a:pt x="3047600" y="122726"/>
                  <a:pt x="2985025" y="143584"/>
                </a:cubicBezTo>
                <a:lnTo>
                  <a:pt x="2962354" y="151141"/>
                </a:lnTo>
                <a:cubicBezTo>
                  <a:pt x="2957316" y="158698"/>
                  <a:pt x="2954332" y="168138"/>
                  <a:pt x="2947240" y="173812"/>
                </a:cubicBezTo>
                <a:cubicBezTo>
                  <a:pt x="2941020" y="178788"/>
                  <a:pt x="2930202" y="175736"/>
                  <a:pt x="2924569" y="181369"/>
                </a:cubicBezTo>
                <a:cubicBezTo>
                  <a:pt x="2884265" y="221673"/>
                  <a:pt x="2954797" y="191445"/>
                  <a:pt x="2894341" y="211597"/>
                </a:cubicBezTo>
                <a:cubicBezTo>
                  <a:pt x="2886784" y="219154"/>
                  <a:pt x="2880562" y="228340"/>
                  <a:pt x="2871670" y="234268"/>
                </a:cubicBezTo>
                <a:cubicBezTo>
                  <a:pt x="2822939" y="266755"/>
                  <a:pt x="2870148" y="187434"/>
                  <a:pt x="2803657" y="287167"/>
                </a:cubicBezTo>
                <a:lnTo>
                  <a:pt x="2773428" y="332509"/>
                </a:lnTo>
                <a:cubicBezTo>
                  <a:pt x="2768390" y="340066"/>
                  <a:pt x="2766438" y="351119"/>
                  <a:pt x="2758314" y="355181"/>
                </a:cubicBezTo>
                <a:cubicBezTo>
                  <a:pt x="2723016" y="372830"/>
                  <a:pt x="2709398" y="375656"/>
                  <a:pt x="2682744" y="415637"/>
                </a:cubicBezTo>
                <a:cubicBezTo>
                  <a:pt x="2669737" y="435147"/>
                  <a:pt x="2646630" y="471625"/>
                  <a:pt x="2629845" y="491207"/>
                </a:cubicBezTo>
                <a:cubicBezTo>
                  <a:pt x="2622890" y="499321"/>
                  <a:pt x="2614731" y="506321"/>
                  <a:pt x="2607174" y="513878"/>
                </a:cubicBezTo>
                <a:cubicBezTo>
                  <a:pt x="2579614" y="596559"/>
                  <a:pt x="2623568" y="471323"/>
                  <a:pt x="2584503" y="559220"/>
                </a:cubicBezTo>
                <a:cubicBezTo>
                  <a:pt x="2578033" y="573778"/>
                  <a:pt x="2580654" y="593297"/>
                  <a:pt x="2569389" y="604562"/>
                </a:cubicBezTo>
                <a:cubicBezTo>
                  <a:pt x="2515542" y="658409"/>
                  <a:pt x="2573683" y="597304"/>
                  <a:pt x="2531604" y="649904"/>
                </a:cubicBezTo>
                <a:cubicBezTo>
                  <a:pt x="2527153" y="655468"/>
                  <a:pt x="2520765" y="659319"/>
                  <a:pt x="2516490" y="665019"/>
                </a:cubicBezTo>
                <a:cubicBezTo>
                  <a:pt x="2465226" y="733372"/>
                  <a:pt x="2505808" y="690817"/>
                  <a:pt x="2471147" y="725475"/>
                </a:cubicBezTo>
                <a:cubicBezTo>
                  <a:pt x="2468628" y="733032"/>
                  <a:pt x="2467152" y="741021"/>
                  <a:pt x="2463590" y="748146"/>
                </a:cubicBezTo>
                <a:cubicBezTo>
                  <a:pt x="2453069" y="769188"/>
                  <a:pt x="2442518" y="776775"/>
                  <a:pt x="2425805" y="793488"/>
                </a:cubicBezTo>
                <a:cubicBezTo>
                  <a:pt x="2423286" y="801045"/>
                  <a:pt x="2422200" y="809243"/>
                  <a:pt x="2418248" y="816159"/>
                </a:cubicBezTo>
                <a:cubicBezTo>
                  <a:pt x="2392364" y="861456"/>
                  <a:pt x="2401768" y="831950"/>
                  <a:pt x="2372906" y="869058"/>
                </a:cubicBezTo>
                <a:cubicBezTo>
                  <a:pt x="2325433" y="930095"/>
                  <a:pt x="2363896" y="900255"/>
                  <a:pt x="2320007" y="929514"/>
                </a:cubicBezTo>
                <a:cubicBezTo>
                  <a:pt x="2292080" y="971404"/>
                  <a:pt x="2320872" y="938269"/>
                  <a:pt x="2282222" y="959742"/>
                </a:cubicBezTo>
                <a:cubicBezTo>
                  <a:pt x="2266343" y="968564"/>
                  <a:pt x="2254503" y="985565"/>
                  <a:pt x="2236880" y="989971"/>
                </a:cubicBezTo>
                <a:cubicBezTo>
                  <a:pt x="2226804" y="992490"/>
                  <a:pt x="2216638" y="994675"/>
                  <a:pt x="2206652" y="997528"/>
                </a:cubicBezTo>
                <a:cubicBezTo>
                  <a:pt x="2198993" y="999716"/>
                  <a:pt x="2191792" y="1003523"/>
                  <a:pt x="2183981" y="1005085"/>
                </a:cubicBezTo>
                <a:cubicBezTo>
                  <a:pt x="2166515" y="1008578"/>
                  <a:pt x="2148714" y="1010123"/>
                  <a:pt x="2131081" y="1012642"/>
                </a:cubicBezTo>
                <a:cubicBezTo>
                  <a:pt x="2119227" y="1018569"/>
                  <a:pt x="2088863" y="1032189"/>
                  <a:pt x="2078182" y="1042870"/>
                </a:cubicBezTo>
                <a:cubicBezTo>
                  <a:pt x="2027802" y="1093250"/>
                  <a:pt x="2100853" y="1040351"/>
                  <a:pt x="2040397" y="1080655"/>
                </a:cubicBezTo>
                <a:cubicBezTo>
                  <a:pt x="2035359" y="1088212"/>
                  <a:pt x="2031097" y="1096349"/>
                  <a:pt x="2025283" y="1103326"/>
                </a:cubicBezTo>
                <a:cubicBezTo>
                  <a:pt x="1996865" y="1137427"/>
                  <a:pt x="2007966" y="1112849"/>
                  <a:pt x="1987498" y="1148668"/>
                </a:cubicBezTo>
                <a:cubicBezTo>
                  <a:pt x="1979097" y="1163370"/>
                  <a:pt x="1968681" y="1184225"/>
                  <a:pt x="1964827" y="1201567"/>
                </a:cubicBezTo>
                <a:cubicBezTo>
                  <a:pt x="1961503" y="1216525"/>
                  <a:pt x="1960011" y="1231834"/>
                  <a:pt x="1957270" y="1246909"/>
                </a:cubicBezTo>
                <a:cubicBezTo>
                  <a:pt x="1954972" y="1259547"/>
                  <a:pt x="1952232" y="1272100"/>
                  <a:pt x="1949713" y="1284695"/>
                </a:cubicBezTo>
                <a:cubicBezTo>
                  <a:pt x="1952232" y="1297290"/>
                  <a:pt x="1953890" y="1310088"/>
                  <a:pt x="1957270" y="1322480"/>
                </a:cubicBezTo>
                <a:cubicBezTo>
                  <a:pt x="1981099" y="1409853"/>
                  <a:pt x="1975865" y="1359909"/>
                  <a:pt x="1957270" y="1337594"/>
                </a:cubicBezTo>
                <a:cubicBezTo>
                  <a:pt x="1943536" y="1321114"/>
                  <a:pt x="1923308" y="1319657"/>
                  <a:pt x="1904371" y="1314923"/>
                </a:cubicBezTo>
                <a:cubicBezTo>
                  <a:pt x="1889257" y="1304847"/>
                  <a:pt x="1876261" y="1290439"/>
                  <a:pt x="1859028" y="1284695"/>
                </a:cubicBezTo>
                <a:cubicBezTo>
                  <a:pt x="1803833" y="1266297"/>
                  <a:pt x="1829142" y="1273445"/>
                  <a:pt x="1783458" y="1262023"/>
                </a:cubicBezTo>
                <a:cubicBezTo>
                  <a:pt x="1775901" y="1256985"/>
                  <a:pt x="1769087" y="1250598"/>
                  <a:pt x="1760787" y="1246909"/>
                </a:cubicBezTo>
                <a:cubicBezTo>
                  <a:pt x="1746229" y="1240439"/>
                  <a:pt x="1715445" y="1231795"/>
                  <a:pt x="1715445" y="1231795"/>
                </a:cubicBezTo>
                <a:cubicBezTo>
                  <a:pt x="1681509" y="1197859"/>
                  <a:pt x="1702913" y="1212504"/>
                  <a:pt x="1647432" y="1194010"/>
                </a:cubicBezTo>
                <a:lnTo>
                  <a:pt x="1624761" y="1186453"/>
                </a:lnTo>
                <a:cubicBezTo>
                  <a:pt x="1581897" y="1191811"/>
                  <a:pt x="1569740" y="1190868"/>
                  <a:pt x="1534076" y="1201567"/>
                </a:cubicBezTo>
                <a:cubicBezTo>
                  <a:pt x="1518816" y="1206145"/>
                  <a:pt x="1503848" y="1211643"/>
                  <a:pt x="1488734" y="1216681"/>
                </a:cubicBezTo>
                <a:cubicBezTo>
                  <a:pt x="1481177" y="1219200"/>
                  <a:pt x="1473791" y="1222306"/>
                  <a:pt x="1466063" y="1224238"/>
                </a:cubicBezTo>
                <a:cubicBezTo>
                  <a:pt x="1456378" y="1226659"/>
                  <a:pt x="1424005" y="1233931"/>
                  <a:pt x="1413164" y="1239352"/>
                </a:cubicBezTo>
                <a:cubicBezTo>
                  <a:pt x="1368078" y="1261895"/>
                  <a:pt x="1411808" y="1252852"/>
                  <a:pt x="1352708" y="1292252"/>
                </a:cubicBezTo>
                <a:cubicBezTo>
                  <a:pt x="1345151" y="1297290"/>
                  <a:pt x="1338337" y="1303677"/>
                  <a:pt x="1330037" y="1307366"/>
                </a:cubicBezTo>
                <a:cubicBezTo>
                  <a:pt x="1315479" y="1313836"/>
                  <a:pt x="1297951" y="1313643"/>
                  <a:pt x="1284695" y="1322480"/>
                </a:cubicBezTo>
                <a:cubicBezTo>
                  <a:pt x="1255396" y="1342013"/>
                  <a:pt x="1270640" y="1334722"/>
                  <a:pt x="1239352" y="1345151"/>
                </a:cubicBezTo>
                <a:cubicBezTo>
                  <a:pt x="1211643" y="1386715"/>
                  <a:pt x="1239352" y="1351449"/>
                  <a:pt x="1201567" y="1382936"/>
                </a:cubicBezTo>
                <a:cubicBezTo>
                  <a:pt x="1193357" y="1389778"/>
                  <a:pt x="1187788" y="1399679"/>
                  <a:pt x="1178896" y="1405607"/>
                </a:cubicBezTo>
                <a:cubicBezTo>
                  <a:pt x="1172268" y="1410026"/>
                  <a:pt x="1163350" y="1409602"/>
                  <a:pt x="1156225" y="1413164"/>
                </a:cubicBezTo>
                <a:cubicBezTo>
                  <a:pt x="1116245" y="1433154"/>
                  <a:pt x="1149880" y="1423094"/>
                  <a:pt x="1110883" y="1450949"/>
                </a:cubicBezTo>
                <a:cubicBezTo>
                  <a:pt x="1101716" y="1457497"/>
                  <a:pt x="1090436" y="1460474"/>
                  <a:pt x="1080655" y="1466063"/>
                </a:cubicBezTo>
                <a:cubicBezTo>
                  <a:pt x="1072769" y="1470569"/>
                  <a:pt x="1065541" y="1476139"/>
                  <a:pt x="1057984" y="1481177"/>
                </a:cubicBezTo>
                <a:cubicBezTo>
                  <a:pt x="1045348" y="1500131"/>
                  <a:pt x="1033003" y="1521859"/>
                  <a:pt x="1012642" y="1534076"/>
                </a:cubicBezTo>
                <a:cubicBezTo>
                  <a:pt x="998981" y="1542273"/>
                  <a:pt x="980556" y="1540353"/>
                  <a:pt x="967300" y="1549190"/>
                </a:cubicBezTo>
                <a:cubicBezTo>
                  <a:pt x="959743" y="1554228"/>
                  <a:pt x="953309" y="1561633"/>
                  <a:pt x="944628" y="1564304"/>
                </a:cubicBezTo>
                <a:cubicBezTo>
                  <a:pt x="920075" y="1571859"/>
                  <a:pt x="893429" y="1571295"/>
                  <a:pt x="869058" y="1579419"/>
                </a:cubicBezTo>
                <a:cubicBezTo>
                  <a:pt x="861501" y="1581938"/>
                  <a:pt x="853639" y="1583680"/>
                  <a:pt x="846387" y="1586976"/>
                </a:cubicBezTo>
                <a:cubicBezTo>
                  <a:pt x="836753" y="1591355"/>
                  <a:pt x="786818" y="1620478"/>
                  <a:pt x="763260" y="1624761"/>
                </a:cubicBezTo>
                <a:cubicBezTo>
                  <a:pt x="743279" y="1628394"/>
                  <a:pt x="722765" y="1628575"/>
                  <a:pt x="702804" y="1632318"/>
                </a:cubicBezTo>
                <a:cubicBezTo>
                  <a:pt x="624428" y="1647013"/>
                  <a:pt x="665962" y="1641765"/>
                  <a:pt x="619676" y="1654989"/>
                </a:cubicBezTo>
                <a:cubicBezTo>
                  <a:pt x="587424" y="1664204"/>
                  <a:pt x="586726" y="1662311"/>
                  <a:pt x="551663" y="1670103"/>
                </a:cubicBezTo>
                <a:cubicBezTo>
                  <a:pt x="541524" y="1672356"/>
                  <a:pt x="531680" y="1675953"/>
                  <a:pt x="521435" y="1677660"/>
                </a:cubicBezTo>
                <a:cubicBezTo>
                  <a:pt x="501402" y="1680999"/>
                  <a:pt x="481052" y="1682129"/>
                  <a:pt x="460979" y="1685217"/>
                </a:cubicBezTo>
                <a:cubicBezTo>
                  <a:pt x="427108" y="1690428"/>
                  <a:pt x="428108" y="1691136"/>
                  <a:pt x="400523" y="1700331"/>
                </a:cubicBezTo>
                <a:cubicBezTo>
                  <a:pt x="310516" y="1767836"/>
                  <a:pt x="424957" y="1688115"/>
                  <a:pt x="340067" y="1730559"/>
                </a:cubicBezTo>
                <a:cubicBezTo>
                  <a:pt x="333694" y="1733745"/>
                  <a:pt x="331325" y="1742487"/>
                  <a:pt x="324952" y="1745673"/>
                </a:cubicBezTo>
                <a:cubicBezTo>
                  <a:pt x="315662" y="1750318"/>
                  <a:pt x="304800" y="1750711"/>
                  <a:pt x="294724" y="1753230"/>
                </a:cubicBezTo>
                <a:cubicBezTo>
                  <a:pt x="274572" y="1768344"/>
                  <a:pt x="258165" y="1790606"/>
                  <a:pt x="234268" y="1798572"/>
                </a:cubicBezTo>
                <a:lnTo>
                  <a:pt x="188926" y="1813686"/>
                </a:lnTo>
                <a:lnTo>
                  <a:pt x="166255" y="1821243"/>
                </a:lnTo>
                <a:cubicBezTo>
                  <a:pt x="156179" y="1828800"/>
                  <a:pt x="146963" y="1837665"/>
                  <a:pt x="136027" y="1843914"/>
                </a:cubicBezTo>
                <a:cubicBezTo>
                  <a:pt x="129111" y="1847866"/>
                  <a:pt x="119576" y="1846495"/>
                  <a:pt x="113356" y="1851471"/>
                </a:cubicBezTo>
                <a:cubicBezTo>
                  <a:pt x="106264" y="1857145"/>
                  <a:pt x="103521" y="1866751"/>
                  <a:pt x="98242" y="1874142"/>
                </a:cubicBezTo>
                <a:cubicBezTo>
                  <a:pt x="90921" y="1884391"/>
                  <a:pt x="83128" y="1894295"/>
                  <a:pt x="75571" y="1904371"/>
                </a:cubicBezTo>
                <a:cubicBezTo>
                  <a:pt x="57015" y="1978594"/>
                  <a:pt x="85956" y="1889833"/>
                  <a:pt x="37786" y="1957270"/>
                </a:cubicBezTo>
                <a:cubicBezTo>
                  <a:pt x="31749" y="1965722"/>
                  <a:pt x="33213" y="1977550"/>
                  <a:pt x="30228" y="1987498"/>
                </a:cubicBezTo>
                <a:cubicBezTo>
                  <a:pt x="25650" y="2002758"/>
                  <a:pt x="18978" y="2017384"/>
                  <a:pt x="15114" y="2032840"/>
                </a:cubicBezTo>
                <a:cubicBezTo>
                  <a:pt x="5625" y="2070796"/>
                  <a:pt x="10841" y="2053215"/>
                  <a:pt x="0" y="2085739"/>
                </a:cubicBezTo>
                <a:cubicBezTo>
                  <a:pt x="2519" y="2126043"/>
                  <a:pt x="3539" y="2166469"/>
                  <a:pt x="7557" y="2206652"/>
                </a:cubicBezTo>
                <a:cubicBezTo>
                  <a:pt x="10841" y="2239496"/>
                  <a:pt x="24311" y="2246722"/>
                  <a:pt x="30228" y="2282222"/>
                </a:cubicBezTo>
                <a:cubicBezTo>
                  <a:pt x="32747" y="2297336"/>
                  <a:pt x="35045" y="2312489"/>
                  <a:pt x="37786" y="2327564"/>
                </a:cubicBezTo>
                <a:cubicBezTo>
                  <a:pt x="41522" y="2348109"/>
                  <a:pt x="44620" y="2368700"/>
                  <a:pt x="52900" y="2388020"/>
                </a:cubicBezTo>
                <a:cubicBezTo>
                  <a:pt x="57338" y="2398374"/>
                  <a:pt x="61466" y="2409081"/>
                  <a:pt x="68014" y="2418248"/>
                </a:cubicBezTo>
                <a:cubicBezTo>
                  <a:pt x="74226" y="2426945"/>
                  <a:pt x="83128" y="2433362"/>
                  <a:pt x="90685" y="2440919"/>
                </a:cubicBezTo>
                <a:cubicBezTo>
                  <a:pt x="93204" y="2448476"/>
                  <a:pt x="95104" y="2456268"/>
                  <a:pt x="98242" y="2463590"/>
                </a:cubicBezTo>
                <a:cubicBezTo>
                  <a:pt x="102680" y="2473945"/>
                  <a:pt x="109400" y="2483271"/>
                  <a:pt x="113356" y="2493819"/>
                </a:cubicBezTo>
                <a:cubicBezTo>
                  <a:pt x="120619" y="2513188"/>
                  <a:pt x="119336" y="2528449"/>
                  <a:pt x="128470" y="2546718"/>
                </a:cubicBezTo>
                <a:cubicBezTo>
                  <a:pt x="132532" y="2554842"/>
                  <a:pt x="139078" y="2561503"/>
                  <a:pt x="143584" y="2569389"/>
                </a:cubicBezTo>
                <a:cubicBezTo>
                  <a:pt x="170109" y="2615807"/>
                  <a:pt x="144441" y="2585360"/>
                  <a:pt x="181369" y="2622288"/>
                </a:cubicBezTo>
                <a:cubicBezTo>
                  <a:pt x="186407" y="2637402"/>
                  <a:pt x="187646" y="2654374"/>
                  <a:pt x="196483" y="2667630"/>
                </a:cubicBezTo>
                <a:cubicBezTo>
                  <a:pt x="201521" y="2675187"/>
                  <a:pt x="207091" y="2682415"/>
                  <a:pt x="211597" y="2690301"/>
                </a:cubicBezTo>
                <a:cubicBezTo>
                  <a:pt x="217186" y="2700082"/>
                  <a:pt x="220740" y="2710976"/>
                  <a:pt x="226711" y="2720529"/>
                </a:cubicBezTo>
                <a:cubicBezTo>
                  <a:pt x="233386" y="2731210"/>
                  <a:pt x="241825" y="2740681"/>
                  <a:pt x="249382" y="2750757"/>
                </a:cubicBezTo>
                <a:cubicBezTo>
                  <a:pt x="263698" y="2793706"/>
                  <a:pt x="251307" y="2767796"/>
                  <a:pt x="302281" y="2818771"/>
                </a:cubicBezTo>
                <a:lnTo>
                  <a:pt x="324952" y="2841442"/>
                </a:lnTo>
                <a:cubicBezTo>
                  <a:pt x="329990" y="2846480"/>
                  <a:pt x="335792" y="2850856"/>
                  <a:pt x="340067" y="2856556"/>
                </a:cubicBezTo>
                <a:cubicBezTo>
                  <a:pt x="368187" y="2894050"/>
                  <a:pt x="352258" y="2879798"/>
                  <a:pt x="385409" y="2901898"/>
                </a:cubicBezTo>
                <a:cubicBezTo>
                  <a:pt x="387928" y="2911974"/>
                  <a:pt x="389319" y="2922401"/>
                  <a:pt x="392966" y="2932126"/>
                </a:cubicBezTo>
                <a:cubicBezTo>
                  <a:pt x="400846" y="2953139"/>
                  <a:pt x="411511" y="2972198"/>
                  <a:pt x="430751" y="2985025"/>
                </a:cubicBezTo>
                <a:cubicBezTo>
                  <a:pt x="437379" y="2989444"/>
                  <a:pt x="445865" y="2990063"/>
                  <a:pt x="453422" y="2992582"/>
                </a:cubicBezTo>
                <a:cubicBezTo>
                  <a:pt x="460979" y="3000139"/>
                  <a:pt x="469251" y="3007043"/>
                  <a:pt x="476093" y="3015253"/>
                </a:cubicBezTo>
                <a:cubicBezTo>
                  <a:pt x="481907" y="3022230"/>
                  <a:pt x="484785" y="3031502"/>
                  <a:pt x="491207" y="3037924"/>
                </a:cubicBezTo>
                <a:cubicBezTo>
                  <a:pt x="497629" y="3044346"/>
                  <a:pt x="506321" y="3048000"/>
                  <a:pt x="513878" y="3053038"/>
                </a:cubicBezTo>
                <a:cubicBezTo>
                  <a:pt x="518916" y="3060595"/>
                  <a:pt x="522570" y="3069287"/>
                  <a:pt x="528992" y="3075709"/>
                </a:cubicBezTo>
                <a:cubicBezTo>
                  <a:pt x="535414" y="3082131"/>
                  <a:pt x="545849" y="3083846"/>
                  <a:pt x="551663" y="3090823"/>
                </a:cubicBezTo>
                <a:cubicBezTo>
                  <a:pt x="587579" y="3133924"/>
                  <a:pt x="543899" y="3113426"/>
                  <a:pt x="589448" y="3128609"/>
                </a:cubicBezTo>
                <a:cubicBezTo>
                  <a:pt x="614927" y="3166828"/>
                  <a:pt x="592611" y="3138802"/>
                  <a:pt x="634790" y="3173951"/>
                </a:cubicBezTo>
                <a:cubicBezTo>
                  <a:pt x="640264" y="3178512"/>
                  <a:pt x="643977" y="3185113"/>
                  <a:pt x="649905" y="3189065"/>
                </a:cubicBezTo>
                <a:cubicBezTo>
                  <a:pt x="659278" y="3195314"/>
                  <a:pt x="670966" y="3197631"/>
                  <a:pt x="680133" y="3204179"/>
                </a:cubicBezTo>
                <a:cubicBezTo>
                  <a:pt x="688830" y="3210391"/>
                  <a:pt x="693912" y="3220922"/>
                  <a:pt x="702804" y="3226850"/>
                </a:cubicBezTo>
                <a:cubicBezTo>
                  <a:pt x="709432" y="3231269"/>
                  <a:pt x="718350" y="3230845"/>
                  <a:pt x="725475" y="3234407"/>
                </a:cubicBezTo>
                <a:cubicBezTo>
                  <a:pt x="734057" y="3238698"/>
                  <a:pt x="774951" y="3268769"/>
                  <a:pt x="778374" y="3272192"/>
                </a:cubicBezTo>
                <a:cubicBezTo>
                  <a:pt x="784796" y="3278614"/>
                  <a:pt x="786396" y="3289189"/>
                  <a:pt x="793488" y="3294863"/>
                </a:cubicBezTo>
                <a:cubicBezTo>
                  <a:pt x="799708" y="3299839"/>
                  <a:pt x="809196" y="3298551"/>
                  <a:pt x="816159" y="3302420"/>
                </a:cubicBezTo>
                <a:cubicBezTo>
                  <a:pt x="832038" y="3311242"/>
                  <a:pt x="846387" y="3322572"/>
                  <a:pt x="861501" y="3332648"/>
                </a:cubicBezTo>
                <a:cubicBezTo>
                  <a:pt x="869058" y="3337686"/>
                  <a:pt x="875556" y="3344890"/>
                  <a:pt x="884172" y="3347762"/>
                </a:cubicBezTo>
                <a:lnTo>
                  <a:pt x="929514" y="3362876"/>
                </a:lnTo>
                <a:lnTo>
                  <a:pt x="952186" y="3370433"/>
                </a:lnTo>
                <a:cubicBezTo>
                  <a:pt x="987466" y="3405713"/>
                  <a:pt x="960707" y="3381917"/>
                  <a:pt x="997528" y="3408219"/>
                </a:cubicBezTo>
                <a:cubicBezTo>
                  <a:pt x="1007777" y="3415540"/>
                  <a:pt x="1016247" y="3425775"/>
                  <a:pt x="1027756" y="3430890"/>
                </a:cubicBezTo>
                <a:cubicBezTo>
                  <a:pt x="1039493" y="3436107"/>
                  <a:pt x="1052946" y="3435928"/>
                  <a:pt x="1065541" y="3438447"/>
                </a:cubicBezTo>
                <a:cubicBezTo>
                  <a:pt x="1075617" y="3443485"/>
                  <a:pt x="1085082" y="3449999"/>
                  <a:pt x="1095769" y="3453561"/>
                </a:cubicBezTo>
                <a:cubicBezTo>
                  <a:pt x="1115475" y="3460130"/>
                  <a:pt x="1156225" y="3468675"/>
                  <a:pt x="1156225" y="3468675"/>
                </a:cubicBezTo>
                <a:cubicBezTo>
                  <a:pt x="1211459" y="3505498"/>
                  <a:pt x="1142009" y="3460551"/>
                  <a:pt x="1209124" y="3498903"/>
                </a:cubicBezTo>
                <a:cubicBezTo>
                  <a:pt x="1230629" y="3511192"/>
                  <a:pt x="1230014" y="3517499"/>
                  <a:pt x="1254467" y="3521574"/>
                </a:cubicBezTo>
                <a:cubicBezTo>
                  <a:pt x="1287188" y="3527027"/>
                  <a:pt x="1386768" y="3534488"/>
                  <a:pt x="1413164" y="3536688"/>
                </a:cubicBezTo>
                <a:cubicBezTo>
                  <a:pt x="1440873" y="3534169"/>
                  <a:pt x="1469008" y="3534588"/>
                  <a:pt x="1496291" y="3529131"/>
                </a:cubicBezTo>
                <a:cubicBezTo>
                  <a:pt x="1506635" y="3527062"/>
                  <a:pt x="1539726" y="3506474"/>
                  <a:pt x="1549190" y="3498903"/>
                </a:cubicBezTo>
                <a:cubicBezTo>
                  <a:pt x="1554754" y="3494452"/>
                  <a:pt x="1557756" y="3486596"/>
                  <a:pt x="1564305" y="3483789"/>
                </a:cubicBezTo>
                <a:cubicBezTo>
                  <a:pt x="1576111" y="3478729"/>
                  <a:pt x="1589495" y="3478751"/>
                  <a:pt x="1602090" y="3476232"/>
                </a:cubicBezTo>
                <a:cubicBezTo>
                  <a:pt x="1627524" y="3463515"/>
                  <a:pt x="1637969" y="3462276"/>
                  <a:pt x="1654989" y="3438447"/>
                </a:cubicBezTo>
                <a:cubicBezTo>
                  <a:pt x="1700745" y="3374389"/>
                  <a:pt x="1644773" y="3433551"/>
                  <a:pt x="1685217" y="3393104"/>
                </a:cubicBezTo>
                <a:cubicBezTo>
                  <a:pt x="1690255" y="3377990"/>
                  <a:pt x="1689066" y="3359027"/>
                  <a:pt x="1700331" y="3347762"/>
                </a:cubicBezTo>
                <a:cubicBezTo>
                  <a:pt x="1720940" y="3327153"/>
                  <a:pt x="1729516" y="3320715"/>
                  <a:pt x="1745673" y="3294863"/>
                </a:cubicBezTo>
                <a:cubicBezTo>
                  <a:pt x="1797540" y="3211876"/>
                  <a:pt x="1719235" y="3320038"/>
                  <a:pt x="1783458" y="3234407"/>
                </a:cubicBezTo>
                <a:cubicBezTo>
                  <a:pt x="1785977" y="3226850"/>
                  <a:pt x="1788827" y="3219395"/>
                  <a:pt x="1791015" y="3211736"/>
                </a:cubicBezTo>
                <a:cubicBezTo>
                  <a:pt x="1793868" y="3201750"/>
                  <a:pt x="1794481" y="3191054"/>
                  <a:pt x="1798572" y="3181508"/>
                </a:cubicBezTo>
                <a:cubicBezTo>
                  <a:pt x="1802150" y="3173160"/>
                  <a:pt x="1809997" y="3167137"/>
                  <a:pt x="1813686" y="3158837"/>
                </a:cubicBezTo>
                <a:cubicBezTo>
                  <a:pt x="1820156" y="3144279"/>
                  <a:pt x="1821675" y="3127745"/>
                  <a:pt x="1828800" y="3113495"/>
                </a:cubicBezTo>
                <a:cubicBezTo>
                  <a:pt x="1833838" y="3103419"/>
                  <a:pt x="1839476" y="3093621"/>
                  <a:pt x="1843914" y="3083266"/>
                </a:cubicBezTo>
                <a:cubicBezTo>
                  <a:pt x="1847052" y="3075944"/>
                  <a:pt x="1848674" y="3068054"/>
                  <a:pt x="1851471" y="3060595"/>
                </a:cubicBezTo>
                <a:cubicBezTo>
                  <a:pt x="1862742" y="3030539"/>
                  <a:pt x="1873760" y="3009230"/>
                  <a:pt x="1881700" y="2977468"/>
                </a:cubicBezTo>
                <a:cubicBezTo>
                  <a:pt x="1891189" y="2939512"/>
                  <a:pt x="1885973" y="2957093"/>
                  <a:pt x="1896814" y="2924569"/>
                </a:cubicBezTo>
                <a:cubicBezTo>
                  <a:pt x="1899333" y="2906936"/>
                  <a:pt x="1902017" y="2889326"/>
                  <a:pt x="1904371" y="2871670"/>
                </a:cubicBezTo>
                <a:cubicBezTo>
                  <a:pt x="1907055" y="2851539"/>
                  <a:pt x="1908295" y="2831195"/>
                  <a:pt x="1911928" y="2811214"/>
                </a:cubicBezTo>
                <a:cubicBezTo>
                  <a:pt x="1913353" y="2803376"/>
                  <a:pt x="1917389" y="2796227"/>
                  <a:pt x="1919485" y="2788542"/>
                </a:cubicBezTo>
                <a:cubicBezTo>
                  <a:pt x="1924950" y="2768502"/>
                  <a:pt x="1931184" y="2748576"/>
                  <a:pt x="1934599" y="2728086"/>
                </a:cubicBezTo>
                <a:cubicBezTo>
                  <a:pt x="1937118" y="2712972"/>
                  <a:pt x="1939415" y="2697819"/>
                  <a:pt x="1942156" y="2682744"/>
                </a:cubicBezTo>
                <a:cubicBezTo>
                  <a:pt x="1944620" y="2669194"/>
                  <a:pt x="1949779" y="2637270"/>
                  <a:pt x="1957270" y="2622288"/>
                </a:cubicBezTo>
                <a:cubicBezTo>
                  <a:pt x="1961332" y="2614164"/>
                  <a:pt x="1967346" y="2607174"/>
                  <a:pt x="1972384" y="2599617"/>
                </a:cubicBezTo>
                <a:cubicBezTo>
                  <a:pt x="1974903" y="2589541"/>
                  <a:pt x="1975946" y="2578976"/>
                  <a:pt x="1979941" y="2569389"/>
                </a:cubicBezTo>
                <a:cubicBezTo>
                  <a:pt x="1988607" y="2548592"/>
                  <a:pt x="2010169" y="2508933"/>
                  <a:pt x="2010169" y="2508933"/>
                </a:cubicBezTo>
                <a:cubicBezTo>
                  <a:pt x="2012688" y="2498857"/>
                  <a:pt x="2011770" y="2487213"/>
                  <a:pt x="2017726" y="2478704"/>
                </a:cubicBezTo>
                <a:cubicBezTo>
                  <a:pt x="2029983" y="2461193"/>
                  <a:pt x="2063068" y="2433362"/>
                  <a:pt x="2063068" y="2433362"/>
                </a:cubicBezTo>
                <a:cubicBezTo>
                  <a:pt x="2065587" y="2425805"/>
                  <a:pt x="2065649" y="2416911"/>
                  <a:pt x="2070625" y="2410691"/>
                </a:cubicBezTo>
                <a:cubicBezTo>
                  <a:pt x="2076299" y="2403599"/>
                  <a:pt x="2086508" y="2401611"/>
                  <a:pt x="2093296" y="2395577"/>
                </a:cubicBezTo>
                <a:cubicBezTo>
                  <a:pt x="2109271" y="2381377"/>
                  <a:pt x="2123524" y="2365349"/>
                  <a:pt x="2138638" y="2350235"/>
                </a:cubicBezTo>
                <a:cubicBezTo>
                  <a:pt x="2146195" y="2342678"/>
                  <a:pt x="2155381" y="2336456"/>
                  <a:pt x="2161309" y="2327564"/>
                </a:cubicBezTo>
                <a:lnTo>
                  <a:pt x="2191538" y="2282222"/>
                </a:lnTo>
                <a:cubicBezTo>
                  <a:pt x="2194057" y="2272146"/>
                  <a:pt x="2194450" y="2261284"/>
                  <a:pt x="2199095" y="2251994"/>
                </a:cubicBezTo>
                <a:cubicBezTo>
                  <a:pt x="2221136" y="2207911"/>
                  <a:pt x="2220821" y="2212320"/>
                  <a:pt x="2251994" y="2191538"/>
                </a:cubicBezTo>
                <a:cubicBezTo>
                  <a:pt x="2269980" y="2137579"/>
                  <a:pt x="2258271" y="2159451"/>
                  <a:pt x="2282222" y="2123524"/>
                </a:cubicBezTo>
                <a:cubicBezTo>
                  <a:pt x="2299211" y="2055569"/>
                  <a:pt x="2276135" y="2135405"/>
                  <a:pt x="2312450" y="2055511"/>
                </a:cubicBezTo>
                <a:cubicBezTo>
                  <a:pt x="2319043" y="2041007"/>
                  <a:pt x="2327564" y="2010169"/>
                  <a:pt x="2327564" y="2010169"/>
                </a:cubicBezTo>
                <a:cubicBezTo>
                  <a:pt x="2325045" y="1952232"/>
                  <a:pt x="2329860" y="1893506"/>
                  <a:pt x="2320007" y="1836357"/>
                </a:cubicBezTo>
                <a:cubicBezTo>
                  <a:pt x="2316921" y="1818456"/>
                  <a:pt x="2289779" y="1791015"/>
                  <a:pt x="2289779" y="1791015"/>
                </a:cubicBezTo>
                <a:cubicBezTo>
                  <a:pt x="2284741" y="1770863"/>
                  <a:pt x="2281234" y="1750265"/>
                  <a:pt x="2274665" y="1730559"/>
                </a:cubicBezTo>
                <a:cubicBezTo>
                  <a:pt x="2269627" y="1715445"/>
                  <a:pt x="2272807" y="1694054"/>
                  <a:pt x="2259551" y="1685217"/>
                </a:cubicBezTo>
                <a:cubicBezTo>
                  <a:pt x="2237259" y="1670356"/>
                  <a:pt x="2232392" y="1669252"/>
                  <a:pt x="2214209" y="1647432"/>
                </a:cubicBezTo>
                <a:cubicBezTo>
                  <a:pt x="2208395" y="1640455"/>
                  <a:pt x="2204133" y="1632318"/>
                  <a:pt x="2199095" y="1624761"/>
                </a:cubicBezTo>
                <a:cubicBezTo>
                  <a:pt x="2196576" y="1614685"/>
                  <a:pt x="2194391" y="1604520"/>
                  <a:pt x="2191538" y="1594533"/>
                </a:cubicBezTo>
                <a:cubicBezTo>
                  <a:pt x="2189350" y="1586873"/>
                  <a:pt x="2181462" y="1579418"/>
                  <a:pt x="2183981" y="1571861"/>
                </a:cubicBezTo>
                <a:cubicBezTo>
                  <a:pt x="2187361" y="1561722"/>
                  <a:pt x="2197760" y="1555118"/>
                  <a:pt x="2206652" y="1549190"/>
                </a:cubicBezTo>
                <a:cubicBezTo>
                  <a:pt x="2213157" y="1544853"/>
                  <a:pt x="2255520" y="1535084"/>
                  <a:pt x="2259551" y="1534076"/>
                </a:cubicBezTo>
                <a:cubicBezTo>
                  <a:pt x="2269627" y="1526519"/>
                  <a:pt x="2278270" y="1516520"/>
                  <a:pt x="2289779" y="1511405"/>
                </a:cubicBezTo>
                <a:cubicBezTo>
                  <a:pt x="2301516" y="1506188"/>
                  <a:pt x="2315025" y="1506634"/>
                  <a:pt x="2327564" y="1503848"/>
                </a:cubicBezTo>
                <a:cubicBezTo>
                  <a:pt x="2337703" y="1501595"/>
                  <a:pt x="2347716" y="1498810"/>
                  <a:pt x="2357792" y="1496291"/>
                </a:cubicBezTo>
                <a:cubicBezTo>
                  <a:pt x="2365349" y="1491253"/>
                  <a:pt x="2373486" y="1486991"/>
                  <a:pt x="2380463" y="1481177"/>
                </a:cubicBezTo>
                <a:cubicBezTo>
                  <a:pt x="2388673" y="1474335"/>
                  <a:pt x="2393368" y="1462846"/>
                  <a:pt x="2403134" y="1458506"/>
                </a:cubicBezTo>
                <a:cubicBezTo>
                  <a:pt x="2417136" y="1452283"/>
                  <a:pt x="2433362" y="1453468"/>
                  <a:pt x="2448476" y="1450949"/>
                </a:cubicBezTo>
                <a:cubicBezTo>
                  <a:pt x="2456033" y="1445911"/>
                  <a:pt x="2464725" y="1442257"/>
                  <a:pt x="2471147" y="1435835"/>
                </a:cubicBezTo>
                <a:cubicBezTo>
                  <a:pt x="2492807" y="1414176"/>
                  <a:pt x="2481525" y="1415080"/>
                  <a:pt x="2493819" y="1390493"/>
                </a:cubicBezTo>
                <a:cubicBezTo>
                  <a:pt x="2497881" y="1382369"/>
                  <a:pt x="2504871" y="1375946"/>
                  <a:pt x="2508933" y="1367822"/>
                </a:cubicBezTo>
                <a:cubicBezTo>
                  <a:pt x="2512495" y="1360697"/>
                  <a:pt x="2512928" y="1352276"/>
                  <a:pt x="2516490" y="1345151"/>
                </a:cubicBezTo>
                <a:cubicBezTo>
                  <a:pt x="2520552" y="1337027"/>
                  <a:pt x="2527542" y="1330604"/>
                  <a:pt x="2531604" y="1322480"/>
                </a:cubicBezTo>
                <a:cubicBezTo>
                  <a:pt x="2561139" y="1263409"/>
                  <a:pt x="2500010" y="1348749"/>
                  <a:pt x="2569389" y="1262023"/>
                </a:cubicBezTo>
                <a:cubicBezTo>
                  <a:pt x="2576043" y="1242061"/>
                  <a:pt x="2587685" y="1200506"/>
                  <a:pt x="2607174" y="1194010"/>
                </a:cubicBezTo>
                <a:lnTo>
                  <a:pt x="2629845" y="1186453"/>
                </a:lnTo>
                <a:cubicBezTo>
                  <a:pt x="2664543" y="1134406"/>
                  <a:pt x="2620212" y="1197692"/>
                  <a:pt x="2675187" y="1133554"/>
                </a:cubicBezTo>
                <a:cubicBezTo>
                  <a:pt x="2681098" y="1126658"/>
                  <a:pt x="2683324" y="1116697"/>
                  <a:pt x="2690301" y="1110883"/>
                </a:cubicBezTo>
                <a:cubicBezTo>
                  <a:pt x="2698955" y="1103671"/>
                  <a:pt x="2710748" y="1101358"/>
                  <a:pt x="2720529" y="1095769"/>
                </a:cubicBezTo>
                <a:cubicBezTo>
                  <a:pt x="2728415" y="1091263"/>
                  <a:pt x="2736365" y="1086636"/>
                  <a:pt x="2743200" y="1080655"/>
                </a:cubicBezTo>
                <a:cubicBezTo>
                  <a:pt x="2756605" y="1068926"/>
                  <a:pt x="2768391" y="1055465"/>
                  <a:pt x="2780986" y="1042870"/>
                </a:cubicBezTo>
                <a:cubicBezTo>
                  <a:pt x="2788543" y="1035313"/>
                  <a:pt x="2794765" y="1026127"/>
                  <a:pt x="2803657" y="1020199"/>
                </a:cubicBezTo>
                <a:cubicBezTo>
                  <a:pt x="2855700" y="985503"/>
                  <a:pt x="2792424" y="1029828"/>
                  <a:pt x="2856556" y="974857"/>
                </a:cubicBezTo>
                <a:cubicBezTo>
                  <a:pt x="2863452" y="968946"/>
                  <a:pt x="2872250" y="965557"/>
                  <a:pt x="2879227" y="959742"/>
                </a:cubicBezTo>
                <a:cubicBezTo>
                  <a:pt x="2887437" y="952900"/>
                  <a:pt x="2893688" y="943913"/>
                  <a:pt x="2901898" y="937071"/>
                </a:cubicBezTo>
                <a:cubicBezTo>
                  <a:pt x="2908875" y="931257"/>
                  <a:pt x="2917592" y="927771"/>
                  <a:pt x="2924569" y="921957"/>
                </a:cubicBezTo>
                <a:cubicBezTo>
                  <a:pt x="2943794" y="905936"/>
                  <a:pt x="2946734" y="894105"/>
                  <a:pt x="2969911" y="884172"/>
                </a:cubicBezTo>
                <a:cubicBezTo>
                  <a:pt x="2979457" y="880081"/>
                  <a:pt x="2990063" y="879134"/>
                  <a:pt x="3000139" y="876615"/>
                </a:cubicBezTo>
                <a:cubicBezTo>
                  <a:pt x="3007696" y="871577"/>
                  <a:pt x="3014462" y="865079"/>
                  <a:pt x="3022810" y="861501"/>
                </a:cubicBezTo>
                <a:cubicBezTo>
                  <a:pt x="3072006" y="840417"/>
                  <a:pt x="3069439" y="878464"/>
                  <a:pt x="3121052" y="801045"/>
                </a:cubicBezTo>
                <a:cubicBezTo>
                  <a:pt x="3126090" y="793488"/>
                  <a:pt x="3130090" y="785125"/>
                  <a:pt x="3136166" y="778374"/>
                </a:cubicBezTo>
                <a:cubicBezTo>
                  <a:pt x="3152848" y="759839"/>
                  <a:pt x="3175233" y="746224"/>
                  <a:pt x="3189065" y="725475"/>
                </a:cubicBezTo>
                <a:cubicBezTo>
                  <a:pt x="3200217" y="708746"/>
                  <a:pt x="3209394" y="691770"/>
                  <a:pt x="3226850" y="680133"/>
                </a:cubicBezTo>
                <a:cubicBezTo>
                  <a:pt x="3233478" y="675714"/>
                  <a:pt x="3241964" y="675095"/>
                  <a:pt x="3249521" y="672576"/>
                </a:cubicBezTo>
                <a:cubicBezTo>
                  <a:pt x="3269548" y="652549"/>
                  <a:pt x="3296492" y="631532"/>
                  <a:pt x="3309977" y="604562"/>
                </a:cubicBezTo>
                <a:cubicBezTo>
                  <a:pt x="3313539" y="597437"/>
                  <a:pt x="3313582" y="588807"/>
                  <a:pt x="3317534" y="581891"/>
                </a:cubicBezTo>
                <a:cubicBezTo>
                  <a:pt x="3323116" y="572122"/>
                  <a:pt x="3349471" y="542150"/>
                  <a:pt x="3355319" y="528992"/>
                </a:cubicBezTo>
                <a:lnTo>
                  <a:pt x="3377990" y="460979"/>
                </a:lnTo>
                <a:cubicBezTo>
                  <a:pt x="3380509" y="453422"/>
                  <a:pt x="3381128" y="444936"/>
                  <a:pt x="3385547" y="438308"/>
                </a:cubicBezTo>
                <a:cubicBezTo>
                  <a:pt x="3395623" y="423194"/>
                  <a:pt x="3410032" y="410199"/>
                  <a:pt x="3415776" y="392966"/>
                </a:cubicBezTo>
                <a:cubicBezTo>
                  <a:pt x="3426205" y="361679"/>
                  <a:pt x="3416705" y="374714"/>
                  <a:pt x="3446004" y="355181"/>
                </a:cubicBezTo>
                <a:cubicBezTo>
                  <a:pt x="3448523" y="347624"/>
                  <a:pt x="3451999" y="340320"/>
                  <a:pt x="3453561" y="332509"/>
                </a:cubicBezTo>
                <a:cubicBezTo>
                  <a:pt x="3457054" y="315043"/>
                  <a:pt x="3451555" y="294637"/>
                  <a:pt x="3461118" y="279610"/>
                </a:cubicBezTo>
                <a:cubicBezTo>
                  <a:pt x="3470870" y="264285"/>
                  <a:pt x="3491346" y="259458"/>
                  <a:pt x="3506460" y="249382"/>
                </a:cubicBezTo>
                <a:lnTo>
                  <a:pt x="3529131" y="234268"/>
                </a:lnTo>
                <a:cubicBezTo>
                  <a:pt x="3531650" y="219154"/>
                  <a:pt x="3533364" y="203884"/>
                  <a:pt x="3536688" y="188926"/>
                </a:cubicBezTo>
                <a:cubicBezTo>
                  <a:pt x="3541645" y="166621"/>
                  <a:pt x="3562041" y="142853"/>
                  <a:pt x="3529131" y="120913"/>
                </a:cubicBezTo>
                <a:lnTo>
                  <a:pt x="3506460" y="105799"/>
                </a:lnTo>
                <a:cubicBezTo>
                  <a:pt x="3503941" y="98242"/>
                  <a:pt x="3504536" y="88761"/>
                  <a:pt x="3498903" y="83128"/>
                </a:cubicBezTo>
                <a:cubicBezTo>
                  <a:pt x="3493270" y="77495"/>
                  <a:pt x="3480862" y="82053"/>
                  <a:pt x="3476232" y="75571"/>
                </a:cubicBezTo>
                <a:cubicBezTo>
                  <a:pt x="3466972" y="62607"/>
                  <a:pt x="3476232" y="35266"/>
                  <a:pt x="3461118" y="30228"/>
                </a:cubicBezTo>
                <a:lnTo>
                  <a:pt x="3415776" y="15114"/>
                </a:lnTo>
                <a:cubicBezTo>
                  <a:pt x="3408219" y="12595"/>
                  <a:pt x="3401022" y="8437"/>
                  <a:pt x="3393105" y="7557"/>
                </a:cubicBezTo>
                <a:lnTo>
                  <a:pt x="3325091" y="0"/>
                </a:lnTo>
                <a:cubicBezTo>
                  <a:pt x="3315015" y="2519"/>
                  <a:pt x="3302679" y="718"/>
                  <a:pt x="3294863" y="7557"/>
                </a:cubicBezTo>
                <a:cubicBezTo>
                  <a:pt x="3281193" y="19519"/>
                  <a:pt x="3250781" y="65495"/>
                  <a:pt x="3234407" y="75571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A1D07D44-D9B1-9C56-140C-C28D6FB2827F}"/>
              </a:ext>
            </a:extLst>
          </p:cNvPr>
          <p:cNvSpPr/>
          <p:nvPr/>
        </p:nvSpPr>
        <p:spPr>
          <a:xfrm>
            <a:off x="3876829" y="2907565"/>
            <a:ext cx="1042870" cy="104287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ぴ</a:t>
            </a:r>
            <a:endParaRPr kumimoji="1" lang="en-US" altLang="ja-JP" sz="24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dirty="0"/>
          </a:p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ド</a:t>
            </a:r>
          </a:p>
        </p:txBody>
      </p:sp>
    </p:spTree>
    <p:extLst>
      <p:ext uri="{BB962C8B-B14F-4D97-AF65-F5344CB8AC3E}">
        <p14:creationId xmlns:p14="http://schemas.microsoft.com/office/powerpoint/2010/main" val="395436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2139</TotalTime>
  <Words>73</Words>
  <Application>Microsoft Office PowerPoint</Application>
  <PresentationFormat>画面に合わせる (4:3)</PresentationFormat>
  <Paragraphs>80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4" baseType="lpstr">
      <vt:lpstr>UD デジタル 教科書体 NK-B</vt:lpstr>
      <vt:lpstr>UD デジタル 教科書体 NP-B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三木 秀</dc:creator>
  <cp:lastModifiedBy>三木秀</cp:lastModifiedBy>
  <cp:revision>72</cp:revision>
  <dcterms:created xsi:type="dcterms:W3CDTF">2023-02-03T13:30:12Z</dcterms:created>
  <dcterms:modified xsi:type="dcterms:W3CDTF">2025-01-31T11:42:55Z</dcterms:modified>
</cp:coreProperties>
</file>