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E262E-13B3-E025-9D4C-9A76D7DD255A}" v="1" dt="2024-04-02T14:26:07.707"/>
    <p1510:client id="{C064DCAD-6E4C-4DE2-833D-E8F396B1DA30}" v="38" dt="2024-04-02T14:12:59.108"/>
    <p1510:client id="{FF7B0F10-372B-0F03-16C8-4A561A2B1FCA}" v="72" dt="2024-04-02T12:25:41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嶋村　安紘" userId="S::k1026045@metro.ed.jp::4ef59e12-1f18-4fe4-8d36-b9307aef0b3c" providerId="AD" clId="Web-{013E262E-13B3-E025-9D4C-9A76D7DD255A}"/>
    <pc:docChg chg="modSld">
      <pc:chgData name="嶋村　安紘" userId="S::k1026045@metro.ed.jp::4ef59e12-1f18-4fe4-8d36-b9307aef0b3c" providerId="AD" clId="Web-{013E262E-13B3-E025-9D4C-9A76D7DD255A}" dt="2024-04-02T14:26:07.707" v="0" actId="14100"/>
      <pc:docMkLst>
        <pc:docMk/>
      </pc:docMkLst>
      <pc:sldChg chg="modSp">
        <pc:chgData name="嶋村　安紘" userId="S::k1026045@metro.ed.jp::4ef59e12-1f18-4fe4-8d36-b9307aef0b3c" providerId="AD" clId="Web-{013E262E-13B3-E025-9D4C-9A76D7DD255A}" dt="2024-04-02T14:26:07.707" v="0" actId="14100"/>
        <pc:sldMkLst>
          <pc:docMk/>
          <pc:sldMk cId="3146324345" sldId="260"/>
        </pc:sldMkLst>
        <pc:spChg chg="mod">
          <ac:chgData name="嶋村　安紘" userId="S::k1026045@metro.ed.jp::4ef59e12-1f18-4fe4-8d36-b9307aef0b3c" providerId="AD" clId="Web-{013E262E-13B3-E025-9D4C-9A76D7DD255A}" dt="2024-04-02T14:26:07.707" v="0" actId="14100"/>
          <ac:spMkLst>
            <pc:docMk/>
            <pc:sldMk cId="3146324345" sldId="260"/>
            <ac:spMk id="21" creationId="{D5856C02-2942-CC66-D9DA-1465D0C1E084}"/>
          </ac:spMkLst>
        </pc:spChg>
      </pc:sldChg>
    </pc:docChg>
  </pc:docChgLst>
  <pc:docChgLst>
    <pc:chgData name="嶋村　安紘" userId="4ef59e12-1f18-4fe4-8d36-b9307aef0b3c" providerId="ADAL" clId="{C064DCAD-6E4C-4DE2-833D-E8F396B1DA30}"/>
    <pc:docChg chg="undo custSel addSld delSld modSld">
      <pc:chgData name="嶋村　安紘" userId="4ef59e12-1f18-4fe4-8d36-b9307aef0b3c" providerId="ADAL" clId="{C064DCAD-6E4C-4DE2-833D-E8F396B1DA30}" dt="2024-04-02T14:16:33.750" v="3835" actId="14100"/>
      <pc:docMkLst>
        <pc:docMk/>
      </pc:docMkLst>
      <pc:sldChg chg="addSp modSp mod">
        <pc:chgData name="嶋村　安紘" userId="4ef59e12-1f18-4fe4-8d36-b9307aef0b3c" providerId="ADAL" clId="{C064DCAD-6E4C-4DE2-833D-E8F396B1DA30}" dt="2024-04-02T13:52:48.151" v="3595" actId="1076"/>
        <pc:sldMkLst>
          <pc:docMk/>
          <pc:sldMk cId="2480034420" sldId="256"/>
        </pc:sldMkLst>
        <pc:spChg chg="add mod">
          <ac:chgData name="嶋村　安紘" userId="4ef59e12-1f18-4fe4-8d36-b9307aef0b3c" providerId="ADAL" clId="{C064DCAD-6E4C-4DE2-833D-E8F396B1DA30}" dt="2024-04-02T13:52:48.151" v="3595" actId="1076"/>
          <ac:spMkLst>
            <pc:docMk/>
            <pc:sldMk cId="2480034420" sldId="256"/>
            <ac:spMk id="4" creationId="{FA73E87F-1FDD-54AE-E5AF-BF52AFF63307}"/>
          </ac:spMkLst>
        </pc:spChg>
      </pc:sldChg>
      <pc:sldChg chg="modSp mod">
        <pc:chgData name="嶋村　安紘" userId="4ef59e12-1f18-4fe4-8d36-b9307aef0b3c" providerId="ADAL" clId="{C064DCAD-6E4C-4DE2-833D-E8F396B1DA30}" dt="2024-04-02T12:31:23.181" v="487" actId="20577"/>
        <pc:sldMkLst>
          <pc:docMk/>
          <pc:sldMk cId="422057411" sldId="257"/>
        </pc:sldMkLst>
        <pc:spChg chg="mod">
          <ac:chgData name="嶋村　安紘" userId="4ef59e12-1f18-4fe4-8d36-b9307aef0b3c" providerId="ADAL" clId="{C064DCAD-6E4C-4DE2-833D-E8F396B1DA30}" dt="2024-04-02T12:31:23.181" v="487" actId="20577"/>
          <ac:spMkLst>
            <pc:docMk/>
            <pc:sldMk cId="422057411" sldId="257"/>
            <ac:spMk id="6" creationId="{ADF7C346-9803-CD39-7578-E01EC7CA7D8C}"/>
          </ac:spMkLst>
        </pc:spChg>
      </pc:sldChg>
      <pc:sldChg chg="addSp modSp mod">
        <pc:chgData name="嶋村　安紘" userId="4ef59e12-1f18-4fe4-8d36-b9307aef0b3c" providerId="ADAL" clId="{C064DCAD-6E4C-4DE2-833D-E8F396B1DA30}" dt="2024-04-02T13:10:30.963" v="1881" actId="20577"/>
        <pc:sldMkLst>
          <pc:docMk/>
          <pc:sldMk cId="2545666131" sldId="259"/>
        </pc:sldMkLst>
        <pc:spChg chg="mod">
          <ac:chgData name="嶋村　安紘" userId="4ef59e12-1f18-4fe4-8d36-b9307aef0b3c" providerId="ADAL" clId="{C064DCAD-6E4C-4DE2-833D-E8F396B1DA30}" dt="2024-04-02T12:31:30.899" v="501" actId="20577"/>
          <ac:spMkLst>
            <pc:docMk/>
            <pc:sldMk cId="2545666131" sldId="259"/>
            <ac:spMk id="3" creationId="{7A625A89-3B77-54E4-415E-59236FF48A77}"/>
          </ac:spMkLst>
        </pc:spChg>
        <pc:spChg chg="add mod">
          <ac:chgData name="嶋村　安紘" userId="4ef59e12-1f18-4fe4-8d36-b9307aef0b3c" providerId="ADAL" clId="{C064DCAD-6E4C-4DE2-833D-E8F396B1DA30}" dt="2024-04-02T12:27:55.981" v="287" actId="20577"/>
          <ac:spMkLst>
            <pc:docMk/>
            <pc:sldMk cId="2545666131" sldId="259"/>
            <ac:spMk id="4" creationId="{56A569DF-7C41-D7EC-60E6-875AC8F13500}"/>
          </ac:spMkLst>
        </pc:spChg>
        <pc:spChg chg="add mod">
          <ac:chgData name="嶋村　安紘" userId="4ef59e12-1f18-4fe4-8d36-b9307aef0b3c" providerId="ADAL" clId="{C064DCAD-6E4C-4DE2-833D-E8F396B1DA30}" dt="2024-04-02T12:30:48.831" v="469" actId="14100"/>
          <ac:spMkLst>
            <pc:docMk/>
            <pc:sldMk cId="2545666131" sldId="259"/>
            <ac:spMk id="6" creationId="{B73B754E-F597-9A3B-254A-FAF32FFF008A}"/>
          </ac:spMkLst>
        </pc:spChg>
        <pc:spChg chg="add mod">
          <ac:chgData name="嶋村　安紘" userId="4ef59e12-1f18-4fe4-8d36-b9307aef0b3c" providerId="ADAL" clId="{C064DCAD-6E4C-4DE2-833D-E8F396B1DA30}" dt="2024-04-02T12:39:39.901" v="503" actId="1076"/>
          <ac:spMkLst>
            <pc:docMk/>
            <pc:sldMk cId="2545666131" sldId="259"/>
            <ac:spMk id="10" creationId="{1E9B5E29-1A0B-0C4F-626E-ABE307745ACE}"/>
          </ac:spMkLst>
        </pc:spChg>
        <pc:spChg chg="add mod">
          <ac:chgData name="嶋村　安紘" userId="4ef59e12-1f18-4fe4-8d36-b9307aef0b3c" providerId="ADAL" clId="{C064DCAD-6E4C-4DE2-833D-E8F396B1DA30}" dt="2024-04-02T12:39:51.683" v="505" actId="1076"/>
          <ac:spMkLst>
            <pc:docMk/>
            <pc:sldMk cId="2545666131" sldId="259"/>
            <ac:spMk id="11" creationId="{D7439C89-DC76-ED15-8C6C-6A7BB0E49FBF}"/>
          </ac:spMkLst>
        </pc:spChg>
        <pc:spChg chg="add mod">
          <ac:chgData name="嶋村　安紘" userId="4ef59e12-1f18-4fe4-8d36-b9307aef0b3c" providerId="ADAL" clId="{C064DCAD-6E4C-4DE2-833D-E8F396B1DA30}" dt="2024-04-02T12:42:40.421" v="638" actId="207"/>
          <ac:spMkLst>
            <pc:docMk/>
            <pc:sldMk cId="2545666131" sldId="259"/>
            <ac:spMk id="12" creationId="{173B9EAB-73B9-0F16-81CC-A28E4D0E3C67}"/>
          </ac:spMkLst>
        </pc:spChg>
        <pc:spChg chg="add mod">
          <ac:chgData name="嶋村　安紘" userId="4ef59e12-1f18-4fe4-8d36-b9307aef0b3c" providerId="ADAL" clId="{C064DCAD-6E4C-4DE2-833D-E8F396B1DA30}" dt="2024-04-02T12:48:58.998" v="646" actId="1076"/>
          <ac:spMkLst>
            <pc:docMk/>
            <pc:sldMk cId="2545666131" sldId="259"/>
            <ac:spMk id="15" creationId="{7659DCC2-2DAF-2809-7CB5-199D26F88369}"/>
          </ac:spMkLst>
        </pc:spChg>
        <pc:spChg chg="add mod">
          <ac:chgData name="嶋村　安紘" userId="4ef59e12-1f18-4fe4-8d36-b9307aef0b3c" providerId="ADAL" clId="{C064DCAD-6E4C-4DE2-833D-E8F396B1DA30}" dt="2024-04-02T12:55:37.025" v="1006" actId="20577"/>
          <ac:spMkLst>
            <pc:docMk/>
            <pc:sldMk cId="2545666131" sldId="259"/>
            <ac:spMk id="16" creationId="{95E8F4C6-EAC6-D57E-EEC7-325B4D88C500}"/>
          </ac:spMkLst>
        </pc:spChg>
        <pc:spChg chg="add mod">
          <ac:chgData name="嶋村　安紘" userId="4ef59e12-1f18-4fe4-8d36-b9307aef0b3c" providerId="ADAL" clId="{C064DCAD-6E4C-4DE2-833D-E8F396B1DA30}" dt="2024-04-02T12:54:29.279" v="998" actId="14100"/>
          <ac:spMkLst>
            <pc:docMk/>
            <pc:sldMk cId="2545666131" sldId="259"/>
            <ac:spMk id="17" creationId="{FB915143-C80A-A594-5FBE-B1FA188C42EF}"/>
          </ac:spMkLst>
        </pc:spChg>
        <pc:spChg chg="add mod">
          <ac:chgData name="嶋村　安紘" userId="4ef59e12-1f18-4fe4-8d36-b9307aef0b3c" providerId="ADAL" clId="{C064DCAD-6E4C-4DE2-833D-E8F396B1DA30}" dt="2024-04-02T12:55:16.243" v="1000" actId="1076"/>
          <ac:spMkLst>
            <pc:docMk/>
            <pc:sldMk cId="2545666131" sldId="259"/>
            <ac:spMk id="18" creationId="{2635B13A-46CC-15AD-ABCD-4B88EA0B1645}"/>
          </ac:spMkLst>
        </pc:spChg>
        <pc:spChg chg="add mod">
          <ac:chgData name="嶋村　安紘" userId="4ef59e12-1f18-4fe4-8d36-b9307aef0b3c" providerId="ADAL" clId="{C064DCAD-6E4C-4DE2-833D-E8F396B1DA30}" dt="2024-04-02T12:55:49.502" v="1008" actId="1076"/>
          <ac:spMkLst>
            <pc:docMk/>
            <pc:sldMk cId="2545666131" sldId="259"/>
            <ac:spMk id="19" creationId="{1F87430C-0CE5-C643-95FD-E65C1AA7BB68}"/>
          </ac:spMkLst>
        </pc:spChg>
        <pc:spChg chg="add mod">
          <ac:chgData name="嶋村　安紘" userId="4ef59e12-1f18-4fe4-8d36-b9307aef0b3c" providerId="ADAL" clId="{C064DCAD-6E4C-4DE2-833D-E8F396B1DA30}" dt="2024-04-02T12:56:31.160" v="1013" actId="1076"/>
          <ac:spMkLst>
            <pc:docMk/>
            <pc:sldMk cId="2545666131" sldId="259"/>
            <ac:spMk id="20" creationId="{6DB52875-BD0C-122B-609C-E8AE0C86EDB9}"/>
          </ac:spMkLst>
        </pc:spChg>
        <pc:spChg chg="add mod">
          <ac:chgData name="嶋村　安紘" userId="4ef59e12-1f18-4fe4-8d36-b9307aef0b3c" providerId="ADAL" clId="{C064DCAD-6E4C-4DE2-833D-E8F396B1DA30}" dt="2024-04-02T12:56:26.329" v="1012" actId="1076"/>
          <ac:spMkLst>
            <pc:docMk/>
            <pc:sldMk cId="2545666131" sldId="259"/>
            <ac:spMk id="21" creationId="{08F7DE29-D7C4-5797-DC28-511E0E263D2C}"/>
          </ac:spMkLst>
        </pc:spChg>
        <pc:spChg chg="add mod">
          <ac:chgData name="嶋村　安紘" userId="4ef59e12-1f18-4fe4-8d36-b9307aef0b3c" providerId="ADAL" clId="{C064DCAD-6E4C-4DE2-833D-E8F396B1DA30}" dt="2024-04-02T12:57:13.373" v="1019" actId="1076"/>
          <ac:spMkLst>
            <pc:docMk/>
            <pc:sldMk cId="2545666131" sldId="259"/>
            <ac:spMk id="22" creationId="{D972A60D-2D2B-3268-B414-B22495FADCD7}"/>
          </ac:spMkLst>
        </pc:spChg>
        <pc:spChg chg="add mod">
          <ac:chgData name="嶋村　安紘" userId="4ef59e12-1f18-4fe4-8d36-b9307aef0b3c" providerId="ADAL" clId="{C064DCAD-6E4C-4DE2-833D-E8F396B1DA30}" dt="2024-04-02T12:57:25.748" v="1021" actId="1076"/>
          <ac:spMkLst>
            <pc:docMk/>
            <pc:sldMk cId="2545666131" sldId="259"/>
            <ac:spMk id="23" creationId="{5FF26420-F61F-13ED-BED9-9218846ECF00}"/>
          </ac:spMkLst>
        </pc:spChg>
        <pc:spChg chg="add mod">
          <ac:chgData name="嶋村　安紘" userId="4ef59e12-1f18-4fe4-8d36-b9307aef0b3c" providerId="ADAL" clId="{C064DCAD-6E4C-4DE2-833D-E8F396B1DA30}" dt="2024-04-02T13:10:30.963" v="1881" actId="20577"/>
          <ac:spMkLst>
            <pc:docMk/>
            <pc:sldMk cId="2545666131" sldId="259"/>
            <ac:spMk id="24" creationId="{D2D641BD-1A8D-466E-D6E7-F32EA1326323}"/>
          </ac:spMkLst>
        </pc:spChg>
        <pc:spChg chg="add mod">
          <ac:chgData name="嶋村　安紘" userId="4ef59e12-1f18-4fe4-8d36-b9307aef0b3c" providerId="ADAL" clId="{C064DCAD-6E4C-4DE2-833D-E8F396B1DA30}" dt="2024-04-02T13:03:12.156" v="1363" actId="20577"/>
          <ac:spMkLst>
            <pc:docMk/>
            <pc:sldMk cId="2545666131" sldId="259"/>
            <ac:spMk id="25" creationId="{7D1CEDF6-F98C-52B7-4E77-8B06CD140D0D}"/>
          </ac:spMkLst>
        </pc:spChg>
        <pc:spChg chg="add mod">
          <ac:chgData name="嶋村　安紘" userId="4ef59e12-1f18-4fe4-8d36-b9307aef0b3c" providerId="ADAL" clId="{C064DCAD-6E4C-4DE2-833D-E8F396B1DA30}" dt="2024-04-02T13:05:17.001" v="1577" actId="207"/>
          <ac:spMkLst>
            <pc:docMk/>
            <pc:sldMk cId="2545666131" sldId="259"/>
            <ac:spMk id="26" creationId="{D912E205-BFA4-E40E-CB16-20192F3A876B}"/>
          </ac:spMkLst>
        </pc:spChg>
        <pc:spChg chg="add mod">
          <ac:chgData name="嶋村　安紘" userId="4ef59e12-1f18-4fe4-8d36-b9307aef0b3c" providerId="ADAL" clId="{C064DCAD-6E4C-4DE2-833D-E8F396B1DA30}" dt="2024-04-02T13:06:56.696" v="1700" actId="14100"/>
          <ac:spMkLst>
            <pc:docMk/>
            <pc:sldMk cId="2545666131" sldId="259"/>
            <ac:spMk id="27" creationId="{C10834CB-841C-F089-05DF-C419B6EE2AF4}"/>
          </ac:spMkLst>
        </pc:spChg>
        <pc:spChg chg="add mod">
          <ac:chgData name="嶋村　安紘" userId="4ef59e12-1f18-4fe4-8d36-b9307aef0b3c" providerId="ADAL" clId="{C064DCAD-6E4C-4DE2-833D-E8F396B1DA30}" dt="2024-04-02T13:09:44.717" v="1854" actId="1076"/>
          <ac:spMkLst>
            <pc:docMk/>
            <pc:sldMk cId="2545666131" sldId="259"/>
            <ac:spMk id="28" creationId="{34EC6970-BCF7-B2A3-E421-F963962F4267}"/>
          </ac:spMkLst>
        </pc:spChg>
        <pc:picChg chg="add mod">
          <ac:chgData name="嶋村　安紘" userId="4ef59e12-1f18-4fe4-8d36-b9307aef0b3c" providerId="ADAL" clId="{C064DCAD-6E4C-4DE2-833D-E8F396B1DA30}" dt="2024-04-02T12:47:59.664" v="644" actId="14100"/>
          <ac:picMkLst>
            <pc:docMk/>
            <pc:sldMk cId="2545666131" sldId="259"/>
            <ac:picMk id="14" creationId="{40D05DC9-3FE0-C577-AA01-416EE5AD285F}"/>
          </ac:picMkLst>
        </pc:picChg>
      </pc:sldChg>
      <pc:sldChg chg="addSp delSp modSp mod">
        <pc:chgData name="嶋村　安紘" userId="4ef59e12-1f18-4fe4-8d36-b9307aef0b3c" providerId="ADAL" clId="{C064DCAD-6E4C-4DE2-833D-E8F396B1DA30}" dt="2024-04-02T14:16:33.750" v="3835" actId="14100"/>
        <pc:sldMkLst>
          <pc:docMk/>
          <pc:sldMk cId="3146324345" sldId="260"/>
        </pc:sldMkLst>
        <pc:spChg chg="add mod">
          <ac:chgData name="嶋村　安紘" userId="4ef59e12-1f18-4fe4-8d36-b9307aef0b3c" providerId="ADAL" clId="{C064DCAD-6E4C-4DE2-833D-E8F396B1DA30}" dt="2024-04-02T13:16:39.122" v="1918" actId="14100"/>
          <ac:spMkLst>
            <pc:docMk/>
            <pc:sldMk cId="3146324345" sldId="260"/>
            <ac:spMk id="2" creationId="{169740D2-2232-D2F4-A801-9DC0549EBDC5}"/>
          </ac:spMkLst>
        </pc:spChg>
        <pc:spChg chg="add mod">
          <ac:chgData name="嶋村　安紘" userId="4ef59e12-1f18-4fe4-8d36-b9307aef0b3c" providerId="ADAL" clId="{C064DCAD-6E4C-4DE2-833D-E8F396B1DA30}" dt="2024-04-02T13:17:33.922" v="1929" actId="1076"/>
          <ac:spMkLst>
            <pc:docMk/>
            <pc:sldMk cId="3146324345" sldId="260"/>
            <ac:spMk id="5" creationId="{F3F577BC-DE1D-2A7E-2050-3B45BBC9058C}"/>
          </ac:spMkLst>
        </pc:spChg>
        <pc:spChg chg="add mod">
          <ac:chgData name="嶋村　安紘" userId="4ef59e12-1f18-4fe4-8d36-b9307aef0b3c" providerId="ADAL" clId="{C064DCAD-6E4C-4DE2-833D-E8F396B1DA30}" dt="2024-04-02T13:17:33.922" v="1929" actId="1076"/>
          <ac:spMkLst>
            <pc:docMk/>
            <pc:sldMk cId="3146324345" sldId="260"/>
            <ac:spMk id="6" creationId="{316ED723-AE91-06DE-6A20-9777471060C4}"/>
          </ac:spMkLst>
        </pc:spChg>
        <pc:spChg chg="add mod">
          <ac:chgData name="嶋村　安紘" userId="4ef59e12-1f18-4fe4-8d36-b9307aef0b3c" providerId="ADAL" clId="{C064DCAD-6E4C-4DE2-833D-E8F396B1DA30}" dt="2024-04-02T13:25:03.573" v="2441" actId="207"/>
          <ac:spMkLst>
            <pc:docMk/>
            <pc:sldMk cId="3146324345" sldId="260"/>
            <ac:spMk id="7" creationId="{4A3C6DEB-1C41-FC56-7665-AF41CD57EFF7}"/>
          </ac:spMkLst>
        </pc:spChg>
        <pc:spChg chg="add mod">
          <ac:chgData name="嶋村　安紘" userId="4ef59e12-1f18-4fe4-8d36-b9307aef0b3c" providerId="ADAL" clId="{C064DCAD-6E4C-4DE2-833D-E8F396B1DA30}" dt="2024-04-02T13:34:33.207" v="2467" actId="1076"/>
          <ac:spMkLst>
            <pc:docMk/>
            <pc:sldMk cId="3146324345" sldId="260"/>
            <ac:spMk id="14" creationId="{324C809B-6F9D-8FFC-F0A7-A3E0B3A9A770}"/>
          </ac:spMkLst>
        </pc:spChg>
        <pc:spChg chg="add mod">
          <ac:chgData name="嶋村　安紘" userId="4ef59e12-1f18-4fe4-8d36-b9307aef0b3c" providerId="ADAL" clId="{C064DCAD-6E4C-4DE2-833D-E8F396B1DA30}" dt="2024-04-02T13:35:46.984" v="2478" actId="1076"/>
          <ac:spMkLst>
            <pc:docMk/>
            <pc:sldMk cId="3146324345" sldId="260"/>
            <ac:spMk id="15" creationId="{438BA35D-7561-860D-F5E3-BDFEA4F432E2}"/>
          </ac:spMkLst>
        </pc:spChg>
        <pc:spChg chg="add mod">
          <ac:chgData name="嶋村　安紘" userId="4ef59e12-1f18-4fe4-8d36-b9307aef0b3c" providerId="ADAL" clId="{C064DCAD-6E4C-4DE2-833D-E8F396B1DA30}" dt="2024-04-02T13:35:43.579" v="2477" actId="1076"/>
          <ac:spMkLst>
            <pc:docMk/>
            <pc:sldMk cId="3146324345" sldId="260"/>
            <ac:spMk id="16" creationId="{BD931AB2-6EC7-AB2E-D214-05B457155067}"/>
          </ac:spMkLst>
        </pc:spChg>
        <pc:spChg chg="add mod">
          <ac:chgData name="嶋村　安紘" userId="4ef59e12-1f18-4fe4-8d36-b9307aef0b3c" providerId="ADAL" clId="{C064DCAD-6E4C-4DE2-833D-E8F396B1DA30}" dt="2024-04-02T13:36:20.874" v="2482" actId="1076"/>
          <ac:spMkLst>
            <pc:docMk/>
            <pc:sldMk cId="3146324345" sldId="260"/>
            <ac:spMk id="17" creationId="{D0A8E5F1-A1E8-1AD2-1C4F-91D8AF75A06E}"/>
          </ac:spMkLst>
        </pc:spChg>
        <pc:spChg chg="add mod">
          <ac:chgData name="嶋村　安紘" userId="4ef59e12-1f18-4fe4-8d36-b9307aef0b3c" providerId="ADAL" clId="{C064DCAD-6E4C-4DE2-833D-E8F396B1DA30}" dt="2024-04-02T13:36:34.520" v="2484" actId="1076"/>
          <ac:spMkLst>
            <pc:docMk/>
            <pc:sldMk cId="3146324345" sldId="260"/>
            <ac:spMk id="18" creationId="{F71C3FFD-3FC7-298B-EFCA-196BC0EBEF16}"/>
          </ac:spMkLst>
        </pc:spChg>
        <pc:spChg chg="add mod">
          <ac:chgData name="嶋村　安紘" userId="4ef59e12-1f18-4fe4-8d36-b9307aef0b3c" providerId="ADAL" clId="{C064DCAD-6E4C-4DE2-833D-E8F396B1DA30}" dt="2024-04-02T13:44:34.987" v="3162" actId="113"/>
          <ac:spMkLst>
            <pc:docMk/>
            <pc:sldMk cId="3146324345" sldId="260"/>
            <ac:spMk id="19" creationId="{F7281A37-17DA-FAC4-6EA0-FDBF2A2DEA6F}"/>
          </ac:spMkLst>
        </pc:spChg>
        <pc:spChg chg="add mod">
          <ac:chgData name="嶋村　安紘" userId="4ef59e12-1f18-4fe4-8d36-b9307aef0b3c" providerId="ADAL" clId="{C064DCAD-6E4C-4DE2-833D-E8F396B1DA30}" dt="2024-04-02T13:46:12.791" v="3196" actId="20577"/>
          <ac:spMkLst>
            <pc:docMk/>
            <pc:sldMk cId="3146324345" sldId="260"/>
            <ac:spMk id="20" creationId="{246A0CF9-12CD-6B77-8D4D-421420F9473A}"/>
          </ac:spMkLst>
        </pc:spChg>
        <pc:spChg chg="add mod">
          <ac:chgData name="嶋村　安紘" userId="4ef59e12-1f18-4fe4-8d36-b9307aef0b3c" providerId="ADAL" clId="{C064DCAD-6E4C-4DE2-833D-E8F396B1DA30}" dt="2024-04-02T14:16:33.750" v="3835" actId="14100"/>
          <ac:spMkLst>
            <pc:docMk/>
            <pc:sldMk cId="3146324345" sldId="260"/>
            <ac:spMk id="21" creationId="{D5856C02-2942-CC66-D9DA-1465D0C1E084}"/>
          </ac:spMkLst>
        </pc:spChg>
        <pc:spChg chg="add mod">
          <ac:chgData name="嶋村　安紘" userId="4ef59e12-1f18-4fe4-8d36-b9307aef0b3c" providerId="ADAL" clId="{C064DCAD-6E4C-4DE2-833D-E8F396B1DA30}" dt="2024-04-02T14:14:11.654" v="3634" actId="1076"/>
          <ac:spMkLst>
            <pc:docMk/>
            <pc:sldMk cId="3146324345" sldId="260"/>
            <ac:spMk id="22" creationId="{4FA2F414-34F1-3ACD-4072-DA6F67A8CEDB}"/>
          </ac:spMkLst>
        </pc:spChg>
        <pc:picChg chg="add mod">
          <ac:chgData name="嶋村　安紘" userId="4ef59e12-1f18-4fe4-8d36-b9307aef0b3c" providerId="ADAL" clId="{C064DCAD-6E4C-4DE2-833D-E8F396B1DA30}" dt="2024-04-02T13:17:33.922" v="1929" actId="1076"/>
          <ac:picMkLst>
            <pc:docMk/>
            <pc:sldMk cId="3146324345" sldId="260"/>
            <ac:picMk id="4" creationId="{71754FB7-BB67-93C6-19B5-E33D12112EE4}"/>
          </ac:picMkLst>
        </pc:picChg>
        <pc:picChg chg="add del mod">
          <ac:chgData name="嶋村　安紘" userId="4ef59e12-1f18-4fe4-8d36-b9307aef0b3c" providerId="ADAL" clId="{C064DCAD-6E4C-4DE2-833D-E8F396B1DA30}" dt="2024-04-02T13:30:55.367" v="2451" actId="22"/>
          <ac:picMkLst>
            <pc:docMk/>
            <pc:sldMk cId="3146324345" sldId="260"/>
            <ac:picMk id="9" creationId="{03769DB2-30ED-9A3C-C219-F3B4573E8442}"/>
          </ac:picMkLst>
        </pc:picChg>
        <pc:picChg chg="add del">
          <ac:chgData name="嶋村　安紘" userId="4ef59e12-1f18-4fe4-8d36-b9307aef0b3c" providerId="ADAL" clId="{C064DCAD-6E4C-4DE2-833D-E8F396B1DA30}" dt="2024-04-02T13:32:48.752" v="2453" actId="22"/>
          <ac:picMkLst>
            <pc:docMk/>
            <pc:sldMk cId="3146324345" sldId="260"/>
            <ac:picMk id="11" creationId="{9F088F7E-2831-1930-AAA5-5E296ABA971B}"/>
          </ac:picMkLst>
        </pc:picChg>
        <pc:picChg chg="add mod ord">
          <ac:chgData name="嶋村　安紘" userId="4ef59e12-1f18-4fe4-8d36-b9307aef0b3c" providerId="ADAL" clId="{C064DCAD-6E4C-4DE2-833D-E8F396B1DA30}" dt="2024-04-02T13:34:33.207" v="2467" actId="1076"/>
          <ac:picMkLst>
            <pc:docMk/>
            <pc:sldMk cId="3146324345" sldId="260"/>
            <ac:picMk id="13" creationId="{B73DC1E0-7683-5FF9-6D04-8FFEF9FBEB41}"/>
          </ac:picMkLst>
        </pc:picChg>
      </pc:sldChg>
      <pc:sldChg chg="add del">
        <pc:chgData name="嶋村　安紘" userId="4ef59e12-1f18-4fe4-8d36-b9307aef0b3c" providerId="ADAL" clId="{C064DCAD-6E4C-4DE2-833D-E8F396B1DA30}" dt="2024-04-02T13:50:46.194" v="3579" actId="2696"/>
        <pc:sldMkLst>
          <pc:docMk/>
          <pc:sldMk cId="1566739549" sldId="261"/>
        </pc:sldMkLst>
      </pc:sldChg>
    </pc:docChg>
  </pc:docChgLst>
  <pc:docChgLst>
    <pc:chgData name="嶋村　安紘" userId="S::k1026045@metro.ed.jp::4ef59e12-1f18-4fe4-8d36-b9307aef0b3c" providerId="AD" clId="Web-{FF7B0F10-372B-0F03-16C8-4A561A2B1FCA}"/>
    <pc:docChg chg="modSld">
      <pc:chgData name="嶋村　安紘" userId="S::k1026045@metro.ed.jp::4ef59e12-1f18-4fe4-8d36-b9307aef0b3c" providerId="AD" clId="Web-{FF7B0F10-372B-0F03-16C8-4A561A2B1FCA}" dt="2024-04-02T12:25:41.116" v="50" actId="1076"/>
      <pc:docMkLst>
        <pc:docMk/>
      </pc:docMkLst>
      <pc:sldChg chg="modSp">
        <pc:chgData name="嶋村　安紘" userId="S::k1026045@metro.ed.jp::4ef59e12-1f18-4fe4-8d36-b9307aef0b3c" providerId="AD" clId="Web-{FF7B0F10-372B-0F03-16C8-4A561A2B1FCA}" dt="2024-04-02T10:26:29.561" v="12" actId="14100"/>
        <pc:sldMkLst>
          <pc:docMk/>
          <pc:sldMk cId="422057411" sldId="257"/>
        </pc:sldMkLst>
        <pc:spChg chg="mod">
          <ac:chgData name="嶋村　安紘" userId="S::k1026045@metro.ed.jp::4ef59e12-1f18-4fe4-8d36-b9307aef0b3c" providerId="AD" clId="Web-{FF7B0F10-372B-0F03-16C8-4A561A2B1FCA}" dt="2024-04-02T10:26:29.561" v="12" actId="14100"/>
          <ac:spMkLst>
            <pc:docMk/>
            <pc:sldMk cId="422057411" sldId="257"/>
            <ac:spMk id="6" creationId="{ADF7C346-9803-CD39-7578-E01EC7CA7D8C}"/>
          </ac:spMkLst>
        </pc:spChg>
        <pc:spChg chg="mod">
          <ac:chgData name="嶋村　安紘" userId="S::k1026045@metro.ed.jp::4ef59e12-1f18-4fe4-8d36-b9307aef0b3c" providerId="AD" clId="Web-{FF7B0F10-372B-0F03-16C8-4A561A2B1FCA}" dt="2024-04-02T10:25:54.793" v="0" actId="14100"/>
          <ac:spMkLst>
            <pc:docMk/>
            <pc:sldMk cId="422057411" sldId="257"/>
            <ac:spMk id="13" creationId="{E8A54344-588C-93B9-704B-B39E7B3603AB}"/>
          </ac:spMkLst>
        </pc:spChg>
        <pc:picChg chg="mod">
          <ac:chgData name="嶋村　安紘" userId="S::k1026045@metro.ed.jp::4ef59e12-1f18-4fe4-8d36-b9307aef0b3c" providerId="AD" clId="Web-{FF7B0F10-372B-0F03-16C8-4A561A2B1FCA}" dt="2024-04-02T10:26:25.436" v="11" actId="1076"/>
          <ac:picMkLst>
            <pc:docMk/>
            <pc:sldMk cId="422057411" sldId="257"/>
            <ac:picMk id="8" creationId="{1CA65C86-E111-2EC2-5C7C-7836662FE4B2}"/>
          </ac:picMkLst>
        </pc:picChg>
      </pc:sldChg>
      <pc:sldChg chg="addSp modSp">
        <pc:chgData name="嶋村　安紘" userId="S::k1026045@metro.ed.jp::4ef59e12-1f18-4fe4-8d36-b9307aef0b3c" providerId="AD" clId="Web-{FF7B0F10-372B-0F03-16C8-4A561A2B1FCA}" dt="2024-04-02T12:25:41.116" v="50" actId="1076"/>
        <pc:sldMkLst>
          <pc:docMk/>
          <pc:sldMk cId="2545666131" sldId="259"/>
        </pc:sldMkLst>
        <pc:spChg chg="add mod">
          <ac:chgData name="嶋村　安紘" userId="S::k1026045@metro.ed.jp::4ef59e12-1f18-4fe4-8d36-b9307aef0b3c" providerId="AD" clId="Web-{FF7B0F10-372B-0F03-16C8-4A561A2B1FCA}" dt="2024-04-02T10:28:43.179" v="24" actId="20577"/>
          <ac:spMkLst>
            <pc:docMk/>
            <pc:sldMk cId="2545666131" sldId="259"/>
            <ac:spMk id="3" creationId="{7A625A89-3B77-54E4-415E-59236FF48A77}"/>
          </ac:spMkLst>
        </pc:spChg>
        <pc:spChg chg="add mod">
          <ac:chgData name="嶋村　安紘" userId="S::k1026045@metro.ed.jp::4ef59e12-1f18-4fe4-8d36-b9307aef0b3c" providerId="AD" clId="Web-{FF7B0F10-372B-0F03-16C8-4A561A2B1FCA}" dt="2024-04-02T12:21:08.685" v="29" actId="1076"/>
          <ac:spMkLst>
            <pc:docMk/>
            <pc:sldMk cId="2545666131" sldId="259"/>
            <ac:spMk id="5" creationId="{33CA8E40-9DAE-2677-4531-FF87E03BB781}"/>
          </ac:spMkLst>
        </pc:spChg>
        <pc:spChg chg="add mod">
          <ac:chgData name="嶋村　安紘" userId="S::k1026045@metro.ed.jp::4ef59e12-1f18-4fe4-8d36-b9307aef0b3c" providerId="AD" clId="Web-{FF7B0F10-372B-0F03-16C8-4A561A2B1FCA}" dt="2024-04-02T12:21:22.139" v="31" actId="1076"/>
          <ac:spMkLst>
            <pc:docMk/>
            <pc:sldMk cId="2545666131" sldId="259"/>
            <ac:spMk id="7" creationId="{690D5BC9-4193-6605-4F09-1A02CBC6E1BD}"/>
          </ac:spMkLst>
        </pc:spChg>
        <pc:spChg chg="add mod">
          <ac:chgData name="嶋村　安紘" userId="S::k1026045@metro.ed.jp::4ef59e12-1f18-4fe4-8d36-b9307aef0b3c" providerId="AD" clId="Web-{FF7B0F10-372B-0F03-16C8-4A561A2B1FCA}" dt="2024-04-02T12:25:22.709" v="48" actId="14100"/>
          <ac:spMkLst>
            <pc:docMk/>
            <pc:sldMk cId="2545666131" sldId="259"/>
            <ac:spMk id="9" creationId="{CD9E2CB3-4592-83F6-5B08-5FE36F8A797D}"/>
          </ac:spMkLst>
        </pc:spChg>
        <pc:picChg chg="add mod">
          <ac:chgData name="嶋村　安紘" userId="S::k1026045@metro.ed.jp::4ef59e12-1f18-4fe4-8d36-b9307aef0b3c" providerId="AD" clId="Web-{FF7B0F10-372B-0F03-16C8-4A561A2B1FCA}" dt="2024-04-02T12:24:57.771" v="45" actId="1076"/>
          <ac:picMkLst>
            <pc:docMk/>
            <pc:sldMk cId="2545666131" sldId="259"/>
            <ac:picMk id="2" creationId="{18434939-822D-5994-BEE7-1C7F78CBF0CD}"/>
          </ac:picMkLst>
        </pc:picChg>
        <pc:picChg chg="add mod">
          <ac:chgData name="嶋村　安紘" userId="S::k1026045@metro.ed.jp::4ef59e12-1f18-4fe4-8d36-b9307aef0b3c" providerId="AD" clId="Web-{FF7B0F10-372B-0F03-16C8-4A561A2B1FCA}" dt="2024-04-02T12:25:41.116" v="50" actId="1076"/>
          <ac:picMkLst>
            <pc:docMk/>
            <pc:sldMk cId="2545666131" sldId="259"/>
            <ac:picMk id="8" creationId="{33DE3FE2-A7C5-0576-F49C-5C88825D94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56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31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4401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012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9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27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755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79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43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262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69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52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07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7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74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2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937E-FD2C-4A4D-956F-CA3C10D1743B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08AD9C-59B9-480E-81B0-0888FFF95D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8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F77D9-73BA-7F07-ED9C-3C00FCC21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302" y="2490474"/>
            <a:ext cx="9440681" cy="1096900"/>
          </a:xfrm>
        </p:spPr>
        <p:txBody>
          <a:bodyPr/>
          <a:lstStyle/>
          <a:p>
            <a:r>
              <a:rPr kumimoji="1" lang="ja-JP" altLang="en-US" sz="6600" b="1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時間割＆臨時時間割作成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3D83F9-460D-E860-88D7-D4AE77ED9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302" y="4439139"/>
            <a:ext cx="6196441" cy="1460619"/>
          </a:xfrm>
        </p:spPr>
        <p:txBody>
          <a:bodyPr>
            <a:normAutofit fontScale="92500"/>
          </a:bodyPr>
          <a:lstStyle/>
          <a:p>
            <a:pPr algn="l"/>
            <a:r>
              <a:rPr lang="ja-JP" altLang="en-US" sz="4000" b="1" i="0" u="none" strike="noStrike">
                <a:solidFill>
                  <a:srgbClr val="17B0E4"/>
                </a:solidFill>
                <a:effectLst/>
                <a:ea typeface="HG丸ｺﾞｼｯｸM-PRO" panose="020F0600000000000000" pitchFamily="50" charset="-128"/>
              </a:rPr>
              <a:t>校務支援システムは</a:t>
            </a:r>
            <a:endParaRPr lang="en-US" altLang="ja-JP" sz="4000" b="1" i="0" u="none" strike="noStrike">
              <a:solidFill>
                <a:srgbClr val="17B0E4"/>
              </a:solidFill>
              <a:effectLst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4000" b="1" i="0" u="none" strike="noStrike">
                <a:solidFill>
                  <a:srgbClr val="17B0E4"/>
                </a:solidFill>
                <a:effectLst/>
                <a:ea typeface="HG丸ｺﾞｼｯｸM-PRO" panose="020F0600000000000000" pitchFamily="50" charset="-128"/>
              </a:rPr>
              <a:t>少し扱いづらいという方へ</a:t>
            </a:r>
            <a:endParaRPr lang="en-US" altLang="ja-JP" sz="4000" b="1" i="0" u="none" strike="noStrike">
              <a:solidFill>
                <a:srgbClr val="17B0E4"/>
              </a:solidFill>
              <a:effectLst/>
              <a:ea typeface="HG丸ｺﾞｼｯｸM-PRO" panose="020F0600000000000000" pitchFamily="50" charset="-128"/>
            </a:endParaRPr>
          </a:p>
          <a:p>
            <a:endParaRPr kumimoji="1" lang="ja-JP" altLang="en-US" sz="320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FA73E87F-1FDD-54AE-E5AF-BF52AFF63307}"/>
              </a:ext>
            </a:extLst>
          </p:cNvPr>
          <p:cNvSpPr txBox="1">
            <a:spLocks/>
          </p:cNvSpPr>
          <p:nvPr/>
        </p:nvSpPr>
        <p:spPr>
          <a:xfrm>
            <a:off x="9595821" y="139849"/>
            <a:ext cx="2692998" cy="6024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000" b="1">
                <a:solidFill>
                  <a:schemeClr val="bg1"/>
                </a:solidFill>
                <a:ea typeface="HG丸ｺﾞｼｯｸM-PRO" panose="020F0600000000000000" pitchFamily="50" charset="-128"/>
              </a:rPr>
              <a:t>Simple is best</a:t>
            </a:r>
          </a:p>
          <a:p>
            <a:endParaRPr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248003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ADF7C346-9803-CD39-7578-E01EC7CA7D8C}"/>
              </a:ext>
            </a:extLst>
          </p:cNvPr>
          <p:cNvSpPr txBox="1"/>
          <p:nvPr/>
        </p:nvSpPr>
        <p:spPr>
          <a:xfrm>
            <a:off x="175365" y="297854"/>
            <a:ext cx="636601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>
                <a:ea typeface="メイリオ"/>
              </a:rPr>
              <a:t>➊ まず、</a:t>
            </a:r>
            <a:r>
              <a:rPr lang="en-US" altLang="ja-JP" sz="2000">
                <a:ea typeface="メイリオ"/>
              </a:rPr>
              <a:t>Excel</a:t>
            </a:r>
            <a:r>
              <a:rPr lang="ja-JP" altLang="en-US" sz="2000">
                <a:ea typeface="メイリオ"/>
              </a:rPr>
              <a:t>のシート１（教員用）を入力します。</a:t>
            </a:r>
            <a:endParaRPr lang="en-US" altLang="ja-JP" sz="2000">
              <a:ea typeface="メイリオ"/>
            </a:endParaRPr>
          </a:p>
        </p:txBody>
      </p:sp>
      <p:pic>
        <p:nvPicPr>
          <p:cNvPr id="8" name="図 7" descr="アプリケーション&#10;&#10;中程度の精度で自動的に生成された説明">
            <a:extLst>
              <a:ext uri="{FF2B5EF4-FFF2-40B4-BE49-F238E27FC236}">
                <a16:creationId xmlns:a16="http://schemas.microsoft.com/office/drawing/2014/main" id="{1CA65C86-E111-2EC2-5C7C-7836662FE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65" y="697965"/>
            <a:ext cx="6365023" cy="3689308"/>
          </a:xfrm>
          <a:prstGeom prst="rect">
            <a:avLst/>
          </a:prstGeom>
        </p:spPr>
      </p:pic>
      <p:sp>
        <p:nvSpPr>
          <p:cNvPr id="9" name="矢印: 下 8">
            <a:extLst>
              <a:ext uri="{FF2B5EF4-FFF2-40B4-BE49-F238E27FC236}">
                <a16:creationId xmlns:a16="http://schemas.microsoft.com/office/drawing/2014/main" id="{62694D1D-3B4D-1360-25F2-2CC3621819A0}"/>
              </a:ext>
            </a:extLst>
          </p:cNvPr>
          <p:cNvSpPr/>
          <p:nvPr/>
        </p:nvSpPr>
        <p:spPr>
          <a:xfrm rot="2380148">
            <a:off x="555215" y="1960035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0" name="テキスト ボックス 27">
            <a:extLst>
              <a:ext uri="{FF2B5EF4-FFF2-40B4-BE49-F238E27FC236}">
                <a16:creationId xmlns:a16="http://schemas.microsoft.com/office/drawing/2014/main" id="{3AFDFCF6-A758-F32B-8B3B-A8E4D0CBDE03}"/>
              </a:ext>
            </a:extLst>
          </p:cNvPr>
          <p:cNvSpPr txBox="1"/>
          <p:nvPr/>
        </p:nvSpPr>
        <p:spPr>
          <a:xfrm>
            <a:off x="5362874" y="1916518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➁</a:t>
            </a:r>
          </a:p>
        </p:txBody>
      </p:sp>
      <p:sp>
        <p:nvSpPr>
          <p:cNvPr id="11" name="テキスト ボックス 27">
            <a:extLst>
              <a:ext uri="{FF2B5EF4-FFF2-40B4-BE49-F238E27FC236}">
                <a16:creationId xmlns:a16="http://schemas.microsoft.com/office/drawing/2014/main" id="{FF985420-3870-007C-1CD3-811B23424A3E}"/>
              </a:ext>
            </a:extLst>
          </p:cNvPr>
          <p:cNvSpPr txBox="1"/>
          <p:nvPr/>
        </p:nvSpPr>
        <p:spPr>
          <a:xfrm>
            <a:off x="676197" y="1716463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①</a:t>
            </a: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0C5C39A3-F7F2-4744-FD25-3922D93B9332}"/>
              </a:ext>
            </a:extLst>
          </p:cNvPr>
          <p:cNvSpPr/>
          <p:nvPr/>
        </p:nvSpPr>
        <p:spPr>
          <a:xfrm rot="2380148">
            <a:off x="5205723" y="2186965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3" name="テキスト ボックス 34">
            <a:extLst>
              <a:ext uri="{FF2B5EF4-FFF2-40B4-BE49-F238E27FC236}">
                <a16:creationId xmlns:a16="http://schemas.microsoft.com/office/drawing/2014/main" id="{E8A54344-588C-93B9-704B-B39E7B3603AB}"/>
              </a:ext>
            </a:extLst>
          </p:cNvPr>
          <p:cNvSpPr txBox="1"/>
          <p:nvPr/>
        </p:nvSpPr>
        <p:spPr>
          <a:xfrm>
            <a:off x="175365" y="4509318"/>
            <a:ext cx="712004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列の教科・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列の氏名・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列の担任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（学年・クラスを続けて入力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１年１組☞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／半角数字）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や分掌・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列の副担任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（ここは任意で 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記入したい情報で構いません。アレンジしてください。）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34">
            <a:extLst>
              <a:ext uri="{FF2B5EF4-FFF2-40B4-BE49-F238E27FC236}">
                <a16:creationId xmlns:a16="http://schemas.microsoft.com/office/drawing/2014/main" id="{A7A80E29-F0C2-5F3A-2C2B-B4AA630B2019}"/>
              </a:ext>
            </a:extLst>
          </p:cNvPr>
          <p:cNvSpPr txBox="1"/>
          <p:nvPr/>
        </p:nvSpPr>
        <p:spPr>
          <a:xfrm>
            <a:off x="175365" y="5401870"/>
            <a:ext cx="71163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上段には、学年・クラスは①と同様に入力する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（半角数字）。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下段には、教科名を入力する。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i="1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（注）半角や全角・入力ミスが無いようにしてください。</a:t>
            </a:r>
            <a:endParaRPr lang="en-US" altLang="ja-JP" sz="1600" b="1" i="1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ちなみに、ミスしても後でミスが見つけられるように設定しています。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ただし、「絶対」ではありませんので、最後は人の目でお願いします。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8" name="図 17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9F7CB160-1CD3-CADB-5A81-487563528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99" y="1005740"/>
            <a:ext cx="5053037" cy="2766403"/>
          </a:xfrm>
          <a:prstGeom prst="rect">
            <a:avLst/>
          </a:prstGeom>
        </p:spPr>
      </p:pic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F6201D1B-CD23-54FE-15CA-9BF9C4AE81DC}"/>
              </a:ext>
            </a:extLst>
          </p:cNvPr>
          <p:cNvSpPr txBox="1"/>
          <p:nvPr/>
        </p:nvSpPr>
        <p:spPr>
          <a:xfrm>
            <a:off x="6843399" y="297854"/>
            <a:ext cx="51732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❷ 先ほどの下には、多展開授業の教室も</a:t>
            </a:r>
            <a:endParaRPr lang="en-US" altLang="ja-JP" sz="2000"/>
          </a:p>
          <a:p>
            <a:r>
              <a:rPr lang="ja-JP" altLang="en-US" sz="2000"/>
              <a:t>　つけてあります。</a:t>
            </a:r>
            <a:endParaRPr lang="en-US" altLang="ja-JP" sz="2000"/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D0E5FF57-8373-58DD-D06B-9473C4335D28}"/>
              </a:ext>
            </a:extLst>
          </p:cNvPr>
          <p:cNvSpPr/>
          <p:nvPr/>
        </p:nvSpPr>
        <p:spPr>
          <a:xfrm rot="2380148">
            <a:off x="7662597" y="1183398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1" name="テキスト ボックス 27">
            <a:extLst>
              <a:ext uri="{FF2B5EF4-FFF2-40B4-BE49-F238E27FC236}">
                <a16:creationId xmlns:a16="http://schemas.microsoft.com/office/drawing/2014/main" id="{1DE85BF0-6E73-C6D1-A761-3BE47CAAF0E7}"/>
              </a:ext>
            </a:extLst>
          </p:cNvPr>
          <p:cNvSpPr txBox="1"/>
          <p:nvPr/>
        </p:nvSpPr>
        <p:spPr>
          <a:xfrm>
            <a:off x="7853385" y="939827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➂</a:t>
            </a:r>
          </a:p>
        </p:txBody>
      </p:sp>
      <p:sp>
        <p:nvSpPr>
          <p:cNvPr id="23" name="テキスト ボックス 34">
            <a:extLst>
              <a:ext uri="{FF2B5EF4-FFF2-40B4-BE49-F238E27FC236}">
                <a16:creationId xmlns:a16="http://schemas.microsoft.com/office/drawing/2014/main" id="{C614AD07-B586-47CE-7C52-E18E68EB9CC9}"/>
              </a:ext>
            </a:extLst>
          </p:cNvPr>
          <p:cNvSpPr txBox="1"/>
          <p:nvPr/>
        </p:nvSpPr>
        <p:spPr>
          <a:xfrm>
            <a:off x="7291735" y="4509318"/>
            <a:ext cx="45841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上段には、学年・クラスは①と同様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に入力する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（半角数字）。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下段には、教科名を入力する。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矢印: 下 23">
            <a:extLst>
              <a:ext uri="{FF2B5EF4-FFF2-40B4-BE49-F238E27FC236}">
                <a16:creationId xmlns:a16="http://schemas.microsoft.com/office/drawing/2014/main" id="{0900638D-CAE4-5033-B83E-1E4B06BB1DAD}"/>
              </a:ext>
            </a:extLst>
          </p:cNvPr>
          <p:cNvSpPr/>
          <p:nvPr/>
        </p:nvSpPr>
        <p:spPr>
          <a:xfrm rot="6972288">
            <a:off x="7300716" y="2943570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5" name="テキスト ボックス 27">
            <a:extLst>
              <a:ext uri="{FF2B5EF4-FFF2-40B4-BE49-F238E27FC236}">
                <a16:creationId xmlns:a16="http://schemas.microsoft.com/office/drawing/2014/main" id="{B9EB8AE2-86D2-EDDB-6920-488CDC645A5B}"/>
              </a:ext>
            </a:extLst>
          </p:cNvPr>
          <p:cNvSpPr txBox="1"/>
          <p:nvPr/>
        </p:nvSpPr>
        <p:spPr>
          <a:xfrm>
            <a:off x="7555173" y="3064972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➃</a:t>
            </a:r>
          </a:p>
        </p:txBody>
      </p:sp>
      <p:sp>
        <p:nvSpPr>
          <p:cNvPr id="26" name="テキスト ボックス 34">
            <a:extLst>
              <a:ext uri="{FF2B5EF4-FFF2-40B4-BE49-F238E27FC236}">
                <a16:creationId xmlns:a16="http://schemas.microsoft.com/office/drawing/2014/main" id="{7EC6F789-71AD-F76D-52A5-969CB936CE5A}"/>
              </a:ext>
            </a:extLst>
          </p:cNvPr>
          <p:cNvSpPr txBox="1"/>
          <p:nvPr/>
        </p:nvSpPr>
        <p:spPr>
          <a:xfrm>
            <a:off x="7291735" y="5586536"/>
            <a:ext cx="47248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TT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など、複数で授業を受け持つ場合、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敢えて重複する場合もあると思います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ので、８被りまで表示するように設定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しています。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（教員と教室はそれぞれ別）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05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2EDCB2C-94A7-2722-A973-F8714123F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64" y="988806"/>
            <a:ext cx="10400145" cy="145277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EE95D4-CE90-FFDD-F703-B97D1281942D}"/>
              </a:ext>
            </a:extLst>
          </p:cNvPr>
          <p:cNvSpPr txBox="1"/>
          <p:nvPr/>
        </p:nvSpPr>
        <p:spPr>
          <a:xfrm>
            <a:off x="193218" y="287762"/>
            <a:ext cx="69649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❸ 自動で入力された情報が間違っていないかチェック。</a:t>
            </a:r>
            <a:endParaRPr lang="en-US" altLang="ja-JP" sz="200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D87943CB-C1BB-245F-B20E-D50EE1870CB3}"/>
              </a:ext>
            </a:extLst>
          </p:cNvPr>
          <p:cNvSpPr/>
          <p:nvPr/>
        </p:nvSpPr>
        <p:spPr>
          <a:xfrm rot="3078416">
            <a:off x="453615" y="822167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" name="テキスト ボックス 27">
            <a:extLst>
              <a:ext uri="{FF2B5EF4-FFF2-40B4-BE49-F238E27FC236}">
                <a16:creationId xmlns:a16="http://schemas.microsoft.com/office/drawing/2014/main" id="{68C1C2E4-3EC8-BB07-AA62-6CD4A1591DCB}"/>
              </a:ext>
            </a:extLst>
          </p:cNvPr>
          <p:cNvSpPr txBox="1"/>
          <p:nvPr/>
        </p:nvSpPr>
        <p:spPr>
          <a:xfrm>
            <a:off x="655809" y="638284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①</a:t>
            </a:r>
          </a:p>
        </p:txBody>
      </p:sp>
      <p:sp>
        <p:nvSpPr>
          <p:cNvPr id="7" name="テキスト ボックス 34">
            <a:extLst>
              <a:ext uri="{FF2B5EF4-FFF2-40B4-BE49-F238E27FC236}">
                <a16:creationId xmlns:a16="http://schemas.microsoft.com/office/drawing/2014/main" id="{6C1E9FB5-2528-4370-C657-723C252307A8}"/>
              </a:ext>
            </a:extLst>
          </p:cNvPr>
          <p:cNvSpPr txBox="1"/>
          <p:nvPr/>
        </p:nvSpPr>
        <p:spPr>
          <a:xfrm>
            <a:off x="988292" y="599845"/>
            <a:ext cx="10049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土曜日＆各クラスの授業時数の部分はグループ化されている。必要に応じて展開してください。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矢印: 下 7">
            <a:extLst>
              <a:ext uri="{FF2B5EF4-FFF2-40B4-BE49-F238E27FC236}">
                <a16:creationId xmlns:a16="http://schemas.microsoft.com/office/drawing/2014/main" id="{96367B77-DF0D-85E0-5CD2-DB9762D85405}"/>
              </a:ext>
            </a:extLst>
          </p:cNvPr>
          <p:cNvSpPr/>
          <p:nvPr/>
        </p:nvSpPr>
        <p:spPr>
          <a:xfrm rot="6972288">
            <a:off x="9905371" y="2274946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F80CE385-12B1-70C4-4810-FD812F51F943}"/>
              </a:ext>
            </a:extLst>
          </p:cNvPr>
          <p:cNvSpPr/>
          <p:nvPr/>
        </p:nvSpPr>
        <p:spPr>
          <a:xfrm rot="2380148">
            <a:off x="9168124" y="1146453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FB77237B-C865-2624-0C10-E55A9E40CA50}"/>
              </a:ext>
            </a:extLst>
          </p:cNvPr>
          <p:cNvSpPr/>
          <p:nvPr/>
        </p:nvSpPr>
        <p:spPr>
          <a:xfrm rot="2380148">
            <a:off x="10595143" y="1058708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CEF41856-82EA-F46C-368F-E346768773D1}"/>
              </a:ext>
            </a:extLst>
          </p:cNvPr>
          <p:cNvSpPr/>
          <p:nvPr/>
        </p:nvSpPr>
        <p:spPr>
          <a:xfrm rot="18871323">
            <a:off x="8521430" y="1477166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2D4253C0-30FD-AC0B-BF7F-B5C8C123FE11}"/>
              </a:ext>
            </a:extLst>
          </p:cNvPr>
          <p:cNvSpPr/>
          <p:nvPr/>
        </p:nvSpPr>
        <p:spPr>
          <a:xfrm rot="14186925">
            <a:off x="7916111" y="1814653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D149D0B2-4B1B-B15E-4DE7-D28B4BA9B7DB}"/>
              </a:ext>
            </a:extLst>
          </p:cNvPr>
          <p:cNvSpPr/>
          <p:nvPr/>
        </p:nvSpPr>
        <p:spPr>
          <a:xfrm rot="10800000">
            <a:off x="8479104" y="2092111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4" name="テキスト ボックス 27">
            <a:extLst>
              <a:ext uri="{FF2B5EF4-FFF2-40B4-BE49-F238E27FC236}">
                <a16:creationId xmlns:a16="http://schemas.microsoft.com/office/drawing/2014/main" id="{6B25CF3B-F1C9-1F0F-9C0B-C54F57ACA102}"/>
              </a:ext>
            </a:extLst>
          </p:cNvPr>
          <p:cNvSpPr txBox="1"/>
          <p:nvPr/>
        </p:nvSpPr>
        <p:spPr>
          <a:xfrm>
            <a:off x="7514946" y="2008881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➁</a:t>
            </a:r>
          </a:p>
        </p:txBody>
      </p:sp>
      <p:sp>
        <p:nvSpPr>
          <p:cNvPr id="15" name="テキスト ボックス 27">
            <a:extLst>
              <a:ext uri="{FF2B5EF4-FFF2-40B4-BE49-F238E27FC236}">
                <a16:creationId xmlns:a16="http://schemas.microsoft.com/office/drawing/2014/main" id="{9ABF14BF-4560-1C1A-DBBC-043C92015F4F}"/>
              </a:ext>
            </a:extLst>
          </p:cNvPr>
          <p:cNvSpPr txBox="1"/>
          <p:nvPr/>
        </p:nvSpPr>
        <p:spPr>
          <a:xfrm>
            <a:off x="8394971" y="2430207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➂</a:t>
            </a:r>
          </a:p>
        </p:txBody>
      </p:sp>
      <p:sp>
        <p:nvSpPr>
          <p:cNvPr id="16" name="テキスト ボックス 27">
            <a:extLst>
              <a:ext uri="{FF2B5EF4-FFF2-40B4-BE49-F238E27FC236}">
                <a16:creationId xmlns:a16="http://schemas.microsoft.com/office/drawing/2014/main" id="{4B0C0B67-5110-1B01-CFD3-64521E72428F}"/>
              </a:ext>
            </a:extLst>
          </p:cNvPr>
          <p:cNvSpPr txBox="1"/>
          <p:nvPr/>
        </p:nvSpPr>
        <p:spPr>
          <a:xfrm>
            <a:off x="8135146" y="1298588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➃</a:t>
            </a:r>
          </a:p>
        </p:txBody>
      </p:sp>
      <p:sp>
        <p:nvSpPr>
          <p:cNvPr id="17" name="テキスト ボックス 27">
            <a:extLst>
              <a:ext uri="{FF2B5EF4-FFF2-40B4-BE49-F238E27FC236}">
                <a16:creationId xmlns:a16="http://schemas.microsoft.com/office/drawing/2014/main" id="{867E9D7F-C8F6-1D60-C947-A2AA50725E64}"/>
              </a:ext>
            </a:extLst>
          </p:cNvPr>
          <p:cNvSpPr txBox="1"/>
          <p:nvPr/>
        </p:nvSpPr>
        <p:spPr>
          <a:xfrm>
            <a:off x="9309520" y="912982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⑤</a:t>
            </a:r>
          </a:p>
        </p:txBody>
      </p:sp>
      <p:sp>
        <p:nvSpPr>
          <p:cNvPr id="18" name="テキスト ボックス 27">
            <a:extLst>
              <a:ext uri="{FF2B5EF4-FFF2-40B4-BE49-F238E27FC236}">
                <a16:creationId xmlns:a16="http://schemas.microsoft.com/office/drawing/2014/main" id="{EB88D838-D6FE-DB95-F010-DB9CDA18DE75}"/>
              </a:ext>
            </a:extLst>
          </p:cNvPr>
          <p:cNvSpPr txBox="1"/>
          <p:nvPr/>
        </p:nvSpPr>
        <p:spPr>
          <a:xfrm>
            <a:off x="10143808" y="2408991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➅</a:t>
            </a:r>
          </a:p>
        </p:txBody>
      </p:sp>
      <p:sp>
        <p:nvSpPr>
          <p:cNvPr id="19" name="テキスト ボックス 27">
            <a:extLst>
              <a:ext uri="{FF2B5EF4-FFF2-40B4-BE49-F238E27FC236}">
                <a16:creationId xmlns:a16="http://schemas.microsoft.com/office/drawing/2014/main" id="{1C11A62D-3B18-A006-D039-7364B0095D1B}"/>
              </a:ext>
            </a:extLst>
          </p:cNvPr>
          <p:cNvSpPr txBox="1"/>
          <p:nvPr/>
        </p:nvSpPr>
        <p:spPr>
          <a:xfrm>
            <a:off x="10751604" y="801944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➆</a:t>
            </a:r>
          </a:p>
        </p:txBody>
      </p:sp>
      <p:sp>
        <p:nvSpPr>
          <p:cNvPr id="20" name="テキスト ボックス 34">
            <a:extLst>
              <a:ext uri="{FF2B5EF4-FFF2-40B4-BE49-F238E27FC236}">
                <a16:creationId xmlns:a16="http://schemas.microsoft.com/office/drawing/2014/main" id="{3ECDFAEC-F1EF-1C60-D625-7CE83CBDCD2A}"/>
              </a:ext>
            </a:extLst>
          </p:cNvPr>
          <p:cNvSpPr txBox="1"/>
          <p:nvPr/>
        </p:nvSpPr>
        <p:spPr>
          <a:xfrm>
            <a:off x="10882500" y="1072518"/>
            <a:ext cx="139423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専任・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非常勤・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講師の項目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34">
            <a:extLst>
              <a:ext uri="{FF2B5EF4-FFF2-40B4-BE49-F238E27FC236}">
                <a16:creationId xmlns:a16="http://schemas.microsoft.com/office/drawing/2014/main" id="{08770CC5-B6CE-7762-F249-C123FCC67601}"/>
              </a:ext>
            </a:extLst>
          </p:cNvPr>
          <p:cNvSpPr txBox="1"/>
          <p:nvPr/>
        </p:nvSpPr>
        <p:spPr>
          <a:xfrm>
            <a:off x="193217" y="2742518"/>
            <a:ext cx="79419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担任クラスは、❶の①で入力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（半角数字）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していれば、１が入ります。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DF10F880-A43B-8FB9-0219-5F697F2F4743}"/>
              </a:ext>
            </a:extLst>
          </p:cNvPr>
          <p:cNvSpPr/>
          <p:nvPr/>
        </p:nvSpPr>
        <p:spPr>
          <a:xfrm rot="2667470">
            <a:off x="1135188" y="1415309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3" name="テキスト ボックス 27">
            <a:extLst>
              <a:ext uri="{FF2B5EF4-FFF2-40B4-BE49-F238E27FC236}">
                <a16:creationId xmlns:a16="http://schemas.microsoft.com/office/drawing/2014/main" id="{90D2F96A-ACD6-B39B-91BE-E29EB09490FE}"/>
              </a:ext>
            </a:extLst>
          </p:cNvPr>
          <p:cNvSpPr txBox="1"/>
          <p:nvPr/>
        </p:nvSpPr>
        <p:spPr>
          <a:xfrm>
            <a:off x="1356300" y="1313092"/>
            <a:ext cx="10148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❶の①</a:t>
            </a:r>
          </a:p>
        </p:txBody>
      </p:sp>
      <p:sp>
        <p:nvSpPr>
          <p:cNvPr id="24" name="テキスト ボックス 34">
            <a:extLst>
              <a:ext uri="{FF2B5EF4-FFF2-40B4-BE49-F238E27FC236}">
                <a16:creationId xmlns:a16="http://schemas.microsoft.com/office/drawing/2014/main" id="{9ACD999A-2BDE-AB59-FECC-F949206C6976}"/>
              </a:ext>
            </a:extLst>
          </p:cNvPr>
          <p:cNvSpPr txBox="1"/>
          <p:nvPr/>
        </p:nvSpPr>
        <p:spPr>
          <a:xfrm>
            <a:off x="193217" y="3111850"/>
            <a:ext cx="7851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軽減がある先生はここにマイナス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で入力してください。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34">
            <a:extLst>
              <a:ext uri="{FF2B5EF4-FFF2-40B4-BE49-F238E27FC236}">
                <a16:creationId xmlns:a16="http://schemas.microsoft.com/office/drawing/2014/main" id="{91B41BD0-9308-AE3F-019C-08A65D5179A1}"/>
              </a:ext>
            </a:extLst>
          </p:cNvPr>
          <p:cNvSpPr txBox="1"/>
          <p:nvPr/>
        </p:nvSpPr>
        <p:spPr>
          <a:xfrm>
            <a:off x="193216" y="3481182"/>
            <a:ext cx="103250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AS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列～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BR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列までの合計を出しています。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ただし、事前に手入力で入れた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BV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授業時数と異なる場合は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赤字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になります。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34">
            <a:extLst>
              <a:ext uri="{FF2B5EF4-FFF2-40B4-BE49-F238E27FC236}">
                <a16:creationId xmlns:a16="http://schemas.microsoft.com/office/drawing/2014/main" id="{AFE975F4-21E8-41E1-8D89-EF479102AD36}"/>
              </a:ext>
            </a:extLst>
          </p:cNvPr>
          <p:cNvSpPr txBox="1"/>
          <p:nvPr/>
        </p:nvSpPr>
        <p:spPr>
          <a:xfrm>
            <a:off x="193216" y="4127513"/>
            <a:ext cx="103250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BU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列に総合計が出ます。同様のシートをコピペして使用する場合、前回の作成の総合計を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そのまま貼り付けてもらえると、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BT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列に総合計を出すことが可能です。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総合計からの矢印は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BU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列をそのまま貼り付けてくれれば、最新の総合計が出すことが可能。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34">
            <a:extLst>
              <a:ext uri="{FF2B5EF4-FFF2-40B4-BE49-F238E27FC236}">
                <a16:creationId xmlns:a16="http://schemas.microsoft.com/office/drawing/2014/main" id="{E0108829-770E-EF77-29D4-D96543BDA220}"/>
              </a:ext>
            </a:extLst>
          </p:cNvPr>
          <p:cNvSpPr txBox="1"/>
          <p:nvPr/>
        </p:nvSpPr>
        <p:spPr>
          <a:xfrm>
            <a:off x="193216" y="5035739"/>
            <a:ext cx="103250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　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列～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AQ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列までの合計数。❶の②で入力した時間割で担当者ごとの単位数を示している。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ちなみに、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BW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列８行目が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なのは、学年会議を時間割に入れているため単位数が１増えている。）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テキスト ボックス 34">
            <a:extLst>
              <a:ext uri="{FF2B5EF4-FFF2-40B4-BE49-F238E27FC236}">
                <a16:creationId xmlns:a16="http://schemas.microsoft.com/office/drawing/2014/main" id="{A585C9F2-F789-2676-2D2F-CB00CB08E975}"/>
              </a:ext>
            </a:extLst>
          </p:cNvPr>
          <p:cNvSpPr txBox="1"/>
          <p:nvPr/>
        </p:nvSpPr>
        <p:spPr>
          <a:xfrm>
            <a:off x="193216" y="6255156"/>
            <a:ext cx="110843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❶の②で配慮等が必要な教員は、教科名のところを「＊」で記入しておくなど、工夫してみてください。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40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3">
            <a:extLst>
              <a:ext uri="{FF2B5EF4-FFF2-40B4-BE49-F238E27FC236}">
                <a16:creationId xmlns:a16="http://schemas.microsoft.com/office/drawing/2014/main" id="{7A625A89-3B77-54E4-415E-59236FF48A77}"/>
              </a:ext>
            </a:extLst>
          </p:cNvPr>
          <p:cNvSpPr txBox="1"/>
          <p:nvPr/>
        </p:nvSpPr>
        <p:spPr>
          <a:xfrm>
            <a:off x="175365" y="297854"/>
            <a:ext cx="6366016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>
                <a:ea typeface="メイリオ"/>
              </a:rPr>
              <a:t>➍ </a:t>
            </a:r>
            <a:r>
              <a:rPr lang="en-US" altLang="ja-JP" sz="2000">
                <a:ea typeface="メイリオ"/>
              </a:rPr>
              <a:t>Excel</a:t>
            </a:r>
            <a:r>
              <a:rPr lang="ja-JP" altLang="en-US" sz="2000">
                <a:ea typeface="メイリオ"/>
              </a:rPr>
              <a:t>のシート２（クラス別）を確認します。</a:t>
            </a:r>
            <a:endParaRPr lang="en-US" altLang="ja-JP" sz="2000">
              <a:ea typeface="メイリオ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434939-822D-5994-BEE7-1C7F78CBF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30" y="772389"/>
            <a:ext cx="6363195" cy="2829301"/>
          </a:xfrm>
          <a:prstGeom prst="rect">
            <a:avLst/>
          </a:prstGeom>
        </p:spPr>
      </p:pic>
      <p:sp>
        <p:nvSpPr>
          <p:cNvPr id="5" name="矢印: 下 21">
            <a:extLst>
              <a:ext uri="{FF2B5EF4-FFF2-40B4-BE49-F238E27FC236}">
                <a16:creationId xmlns:a16="http://schemas.microsoft.com/office/drawing/2014/main" id="{33CA8E40-9DAE-2677-4531-FF87E03BB781}"/>
              </a:ext>
            </a:extLst>
          </p:cNvPr>
          <p:cNvSpPr/>
          <p:nvPr/>
        </p:nvSpPr>
        <p:spPr>
          <a:xfrm rot="2667470">
            <a:off x="333604" y="1949699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7" name="テキスト ボックス 27">
            <a:extLst>
              <a:ext uri="{FF2B5EF4-FFF2-40B4-BE49-F238E27FC236}">
                <a16:creationId xmlns:a16="http://schemas.microsoft.com/office/drawing/2014/main" id="{690D5BC9-4193-6605-4F09-1A02CBC6E1BD}"/>
              </a:ext>
            </a:extLst>
          </p:cNvPr>
          <p:cNvSpPr txBox="1"/>
          <p:nvPr/>
        </p:nvSpPr>
        <p:spPr>
          <a:xfrm>
            <a:off x="457887" y="1707063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①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DE3FE2-A7C5-0576-F49C-5C88825D9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94" y="3600944"/>
            <a:ext cx="2189266" cy="1001981"/>
          </a:xfrm>
          <a:prstGeom prst="rect">
            <a:avLst/>
          </a:prstGeom>
        </p:spPr>
      </p:pic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CD9E2CB3-4592-83F6-5B08-5FE36F8A797D}"/>
              </a:ext>
            </a:extLst>
          </p:cNvPr>
          <p:cNvSpPr/>
          <p:nvPr/>
        </p:nvSpPr>
        <p:spPr>
          <a:xfrm rot="21180000">
            <a:off x="467738" y="2207688"/>
            <a:ext cx="494804" cy="1781298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4">
            <a:extLst>
              <a:ext uri="{FF2B5EF4-FFF2-40B4-BE49-F238E27FC236}">
                <a16:creationId xmlns:a16="http://schemas.microsoft.com/office/drawing/2014/main" id="{56A569DF-7C41-D7EC-60E6-875AC8F13500}"/>
              </a:ext>
            </a:extLst>
          </p:cNvPr>
          <p:cNvSpPr txBox="1"/>
          <p:nvPr/>
        </p:nvSpPr>
        <p:spPr>
          <a:xfrm>
            <a:off x="175365" y="4602925"/>
            <a:ext cx="63631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時程の選択ができます。なお、時間割の下に時程一覧が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あるので、各学校に合わせて設定・変更が可能です。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時程の変更に伴って、各曜日の時程も変化します。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34">
            <a:extLst>
              <a:ext uri="{FF2B5EF4-FFF2-40B4-BE49-F238E27FC236}">
                <a16:creationId xmlns:a16="http://schemas.microsoft.com/office/drawing/2014/main" id="{B73B754E-F597-9A3B-254A-FAF32FFF008A}"/>
              </a:ext>
            </a:extLst>
          </p:cNvPr>
          <p:cNvSpPr txBox="1"/>
          <p:nvPr/>
        </p:nvSpPr>
        <p:spPr>
          <a:xfrm>
            <a:off x="2549361" y="3600944"/>
            <a:ext cx="3989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❶で（教員用）の入力をすると</a:t>
            </a:r>
            <a:endParaRPr lang="en-US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❹（クラス別）は自動的に入っている。</a:t>
            </a:r>
            <a:endParaRPr lang="en-US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1E9B5E29-1A0B-0C4F-626E-ABE307745ACE}"/>
              </a:ext>
            </a:extLst>
          </p:cNvPr>
          <p:cNvSpPr/>
          <p:nvPr/>
        </p:nvSpPr>
        <p:spPr>
          <a:xfrm rot="2380148">
            <a:off x="2505554" y="2368638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1" name="テキスト ボックス 27">
            <a:extLst>
              <a:ext uri="{FF2B5EF4-FFF2-40B4-BE49-F238E27FC236}">
                <a16:creationId xmlns:a16="http://schemas.microsoft.com/office/drawing/2014/main" id="{D7439C89-DC76-ED15-8C6C-6A7BB0E49FBF}"/>
              </a:ext>
            </a:extLst>
          </p:cNvPr>
          <p:cNvSpPr txBox="1"/>
          <p:nvPr/>
        </p:nvSpPr>
        <p:spPr>
          <a:xfrm>
            <a:off x="2633830" y="2087855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➁</a:t>
            </a:r>
          </a:p>
        </p:txBody>
      </p:sp>
      <p:sp>
        <p:nvSpPr>
          <p:cNvPr id="12" name="テキスト ボックス 34">
            <a:extLst>
              <a:ext uri="{FF2B5EF4-FFF2-40B4-BE49-F238E27FC236}">
                <a16:creationId xmlns:a16="http://schemas.microsoft.com/office/drawing/2014/main" id="{173B9EAB-73B9-0F16-81CC-A28E4D0E3C67}"/>
              </a:ext>
            </a:extLst>
          </p:cNvPr>
          <p:cNvSpPr txBox="1"/>
          <p:nvPr/>
        </p:nvSpPr>
        <p:spPr>
          <a:xfrm>
            <a:off x="175365" y="5531238"/>
            <a:ext cx="63631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連続の授業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600" b="1">
                <a:solidFill>
                  <a:srgbClr val="00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600" b="1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600" b="1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連続）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は塗りつぶしが入ります。</a:t>
            </a:r>
            <a:endParaRPr lang="en-US" altLang="ja-JP" sz="16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 descr="カレンダー が含まれている画像&#10;&#10;自動的に生成された説明">
            <a:extLst>
              <a:ext uri="{FF2B5EF4-FFF2-40B4-BE49-F238E27FC236}">
                <a16:creationId xmlns:a16="http://schemas.microsoft.com/office/drawing/2014/main" id="{40D05DC9-3FE0-C577-AA01-416EE5AD28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745" y="772840"/>
            <a:ext cx="5114645" cy="2581678"/>
          </a:xfrm>
          <a:prstGeom prst="rect">
            <a:avLst/>
          </a:prstGeom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7659DCC2-2DAF-2809-7CB5-199D26F88369}"/>
              </a:ext>
            </a:extLst>
          </p:cNvPr>
          <p:cNvSpPr/>
          <p:nvPr/>
        </p:nvSpPr>
        <p:spPr>
          <a:xfrm rot="2380148">
            <a:off x="10640128" y="741480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6" name="テキスト ボックス 27">
            <a:extLst>
              <a:ext uri="{FF2B5EF4-FFF2-40B4-BE49-F238E27FC236}">
                <a16:creationId xmlns:a16="http://schemas.microsoft.com/office/drawing/2014/main" id="{95E8F4C6-EAC6-D57E-EEC7-325B4D88C500}"/>
              </a:ext>
            </a:extLst>
          </p:cNvPr>
          <p:cNvSpPr txBox="1"/>
          <p:nvPr/>
        </p:nvSpPr>
        <p:spPr>
          <a:xfrm>
            <a:off x="10761110" y="460471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③</a:t>
            </a:r>
          </a:p>
        </p:txBody>
      </p:sp>
      <p:sp>
        <p:nvSpPr>
          <p:cNvPr id="17" name="テキスト ボックス 34">
            <a:extLst>
              <a:ext uri="{FF2B5EF4-FFF2-40B4-BE49-F238E27FC236}">
                <a16:creationId xmlns:a16="http://schemas.microsoft.com/office/drawing/2014/main" id="{FB915143-C80A-A594-5FBE-B1FA188C42EF}"/>
              </a:ext>
            </a:extLst>
          </p:cNvPr>
          <p:cNvSpPr txBox="1"/>
          <p:nvPr/>
        </p:nvSpPr>
        <p:spPr>
          <a:xfrm>
            <a:off x="175365" y="5943461"/>
            <a:ext cx="896863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２クラス同時展開には対応できていません。</a:t>
            </a:r>
            <a:endParaRPr lang="en-US" altLang="ja-JP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美術選択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☞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１年１組と１年３組の一部（</a:t>
            </a:r>
            <a:r>
              <a:rPr lang="en-US" altLang="ja-JP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1113</a:t>
            </a:r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</a:t>
            </a:r>
            <a:endParaRPr lang="en-US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❶のシート（教員用）に入力は可能ですが、❷のシート（クラス別）に反映できません。</a:t>
            </a:r>
            <a:endParaRPr lang="en-US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2635B13A-46CC-15AD-ABCD-4B88EA0B1645}"/>
              </a:ext>
            </a:extLst>
          </p:cNvPr>
          <p:cNvSpPr/>
          <p:nvPr/>
        </p:nvSpPr>
        <p:spPr>
          <a:xfrm rot="2380148">
            <a:off x="7177958" y="951635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9" name="テキスト ボックス 27">
            <a:extLst>
              <a:ext uri="{FF2B5EF4-FFF2-40B4-BE49-F238E27FC236}">
                <a16:creationId xmlns:a16="http://schemas.microsoft.com/office/drawing/2014/main" id="{1F87430C-0CE5-C643-95FD-E65C1AA7BB68}"/>
              </a:ext>
            </a:extLst>
          </p:cNvPr>
          <p:cNvSpPr txBox="1"/>
          <p:nvPr/>
        </p:nvSpPr>
        <p:spPr>
          <a:xfrm>
            <a:off x="7284352" y="686619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➃</a:t>
            </a:r>
          </a:p>
        </p:txBody>
      </p:sp>
      <p:sp>
        <p:nvSpPr>
          <p:cNvPr id="20" name="矢印: 下 19">
            <a:extLst>
              <a:ext uri="{FF2B5EF4-FFF2-40B4-BE49-F238E27FC236}">
                <a16:creationId xmlns:a16="http://schemas.microsoft.com/office/drawing/2014/main" id="{6DB52875-BD0C-122B-609C-E8AE0C86EDB9}"/>
              </a:ext>
            </a:extLst>
          </p:cNvPr>
          <p:cNvSpPr/>
          <p:nvPr/>
        </p:nvSpPr>
        <p:spPr>
          <a:xfrm rot="2380148">
            <a:off x="7620919" y="1171890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1" name="テキスト ボックス 27">
            <a:extLst>
              <a:ext uri="{FF2B5EF4-FFF2-40B4-BE49-F238E27FC236}">
                <a16:creationId xmlns:a16="http://schemas.microsoft.com/office/drawing/2014/main" id="{08F7DE29-D7C4-5797-DC28-511E0E263D2C}"/>
              </a:ext>
            </a:extLst>
          </p:cNvPr>
          <p:cNvSpPr txBox="1"/>
          <p:nvPr/>
        </p:nvSpPr>
        <p:spPr>
          <a:xfrm>
            <a:off x="7741900" y="928319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⑤</a:t>
            </a:r>
          </a:p>
        </p:txBody>
      </p:sp>
      <p:sp>
        <p:nvSpPr>
          <p:cNvPr id="22" name="矢印: 下 21">
            <a:extLst>
              <a:ext uri="{FF2B5EF4-FFF2-40B4-BE49-F238E27FC236}">
                <a16:creationId xmlns:a16="http://schemas.microsoft.com/office/drawing/2014/main" id="{D972A60D-2D2B-3268-B414-B22495FADCD7}"/>
              </a:ext>
            </a:extLst>
          </p:cNvPr>
          <p:cNvSpPr/>
          <p:nvPr/>
        </p:nvSpPr>
        <p:spPr>
          <a:xfrm rot="20478046">
            <a:off x="8850440" y="899263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3" name="テキスト ボックス 27">
            <a:extLst>
              <a:ext uri="{FF2B5EF4-FFF2-40B4-BE49-F238E27FC236}">
                <a16:creationId xmlns:a16="http://schemas.microsoft.com/office/drawing/2014/main" id="{5FF26420-F61F-13ED-BED9-9218846ECF00}"/>
              </a:ext>
            </a:extLst>
          </p:cNvPr>
          <p:cNvSpPr txBox="1"/>
          <p:nvPr/>
        </p:nvSpPr>
        <p:spPr>
          <a:xfrm>
            <a:off x="8622624" y="572334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➅</a:t>
            </a:r>
          </a:p>
        </p:txBody>
      </p:sp>
      <p:sp>
        <p:nvSpPr>
          <p:cNvPr id="24" name="テキスト ボックス 34">
            <a:extLst>
              <a:ext uri="{FF2B5EF4-FFF2-40B4-BE49-F238E27FC236}">
                <a16:creationId xmlns:a16="http://schemas.microsoft.com/office/drawing/2014/main" id="{D2D641BD-1A8D-466E-D6E7-F32EA1326323}"/>
              </a:ext>
            </a:extLst>
          </p:cNvPr>
          <p:cNvSpPr txBox="1"/>
          <p:nvPr/>
        </p:nvSpPr>
        <p:spPr>
          <a:xfrm>
            <a:off x="6694173" y="5325321"/>
            <a:ext cx="53682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　「普通科」のみの場合は、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列などの「普通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科」を削除して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BK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列などの「専門科」を普通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科に書き換えて使用してください。　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34">
            <a:extLst>
              <a:ext uri="{FF2B5EF4-FFF2-40B4-BE49-F238E27FC236}">
                <a16:creationId xmlns:a16="http://schemas.microsoft.com/office/drawing/2014/main" id="{7D1CEDF6-F98C-52B7-4E77-8B06CD140D0D}"/>
              </a:ext>
            </a:extLst>
          </p:cNvPr>
          <p:cNvSpPr txBox="1"/>
          <p:nvPr/>
        </p:nvSpPr>
        <p:spPr>
          <a:xfrm>
            <a:off x="6696939" y="3396163"/>
            <a:ext cx="53169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一部クラスで実施の授業がある場合は記入す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るなど、自由に使用して下さい。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34">
            <a:extLst>
              <a:ext uri="{FF2B5EF4-FFF2-40B4-BE49-F238E27FC236}">
                <a16:creationId xmlns:a16="http://schemas.microsoft.com/office/drawing/2014/main" id="{D912E205-BFA4-E40E-CB16-20192F3A876B}"/>
              </a:ext>
            </a:extLst>
          </p:cNvPr>
          <p:cNvSpPr txBox="1"/>
          <p:nvPr/>
        </p:nvSpPr>
        <p:spPr>
          <a:xfrm>
            <a:off x="6694174" y="4042109"/>
            <a:ext cx="53682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　クラス別時間割と同じ表記で記入してくださ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い。コピペで良いと思います。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間違えているとカウントされません。</a:t>
            </a:r>
            <a:endParaRPr lang="en-US" altLang="ja-JP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34">
            <a:extLst>
              <a:ext uri="{FF2B5EF4-FFF2-40B4-BE49-F238E27FC236}">
                <a16:creationId xmlns:a16="http://schemas.microsoft.com/office/drawing/2014/main" id="{C10834CB-841C-F089-05DF-C419B6EE2AF4}"/>
              </a:ext>
            </a:extLst>
          </p:cNvPr>
          <p:cNvSpPr txBox="1"/>
          <p:nvPr/>
        </p:nvSpPr>
        <p:spPr>
          <a:xfrm>
            <a:off x="6694173" y="4959165"/>
            <a:ext cx="53682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　該当の教科の単位数を記入してください。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テキスト ボックス 34">
            <a:extLst>
              <a:ext uri="{FF2B5EF4-FFF2-40B4-BE49-F238E27FC236}">
                <a16:creationId xmlns:a16="http://schemas.microsoft.com/office/drawing/2014/main" id="{34EC6970-BCF7-B2A3-E421-F963962F4267}"/>
              </a:ext>
            </a:extLst>
          </p:cNvPr>
          <p:cNvSpPr txBox="1"/>
          <p:nvPr/>
        </p:nvSpPr>
        <p:spPr>
          <a:xfrm>
            <a:off x="6774211" y="101049"/>
            <a:ext cx="541778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時間割にある科目をすべての学年で記入してください。</a:t>
            </a:r>
            <a:endParaRPr lang="en-US" altLang="ja-JP" sz="160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6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>
            <a:extLst>
              <a:ext uri="{FF2B5EF4-FFF2-40B4-BE49-F238E27FC236}">
                <a16:creationId xmlns:a16="http://schemas.microsoft.com/office/drawing/2014/main" id="{169740D2-2232-D2F4-A801-9DC0549EBDC5}"/>
              </a:ext>
            </a:extLst>
          </p:cNvPr>
          <p:cNvSpPr txBox="1"/>
          <p:nvPr/>
        </p:nvSpPr>
        <p:spPr>
          <a:xfrm>
            <a:off x="175365" y="297854"/>
            <a:ext cx="5505431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>
                <a:ea typeface="メイリオ"/>
              </a:rPr>
              <a:t>➎  </a:t>
            </a:r>
            <a:r>
              <a:rPr lang="en-US" altLang="ja-JP" sz="2000">
                <a:ea typeface="メイリオ"/>
              </a:rPr>
              <a:t>Excel</a:t>
            </a:r>
            <a:r>
              <a:rPr lang="ja-JP" altLang="en-US" sz="2000">
                <a:ea typeface="メイリオ"/>
              </a:rPr>
              <a:t>のシート２（クラス別）右側下段</a:t>
            </a:r>
            <a:endParaRPr lang="en-US" altLang="ja-JP" sz="2000">
              <a:ea typeface="メイリオ"/>
            </a:endParaRPr>
          </a:p>
          <a:p>
            <a:r>
              <a:rPr lang="ja-JP" altLang="en-US" sz="2000">
                <a:ea typeface="メイリオ"/>
              </a:rPr>
              <a:t>　 を確認します。</a:t>
            </a:r>
            <a:endParaRPr lang="en-US" altLang="ja-JP" sz="2000">
              <a:ea typeface="メイリオ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1754FB7-BB67-93C6-19B5-E33D12112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99" y="1005740"/>
            <a:ext cx="4708608" cy="1786024"/>
          </a:xfrm>
          <a:prstGeom prst="rect">
            <a:avLst/>
          </a:prstGeom>
        </p:spPr>
      </p:pic>
      <p:sp>
        <p:nvSpPr>
          <p:cNvPr id="5" name="矢印: 下 21">
            <a:extLst>
              <a:ext uri="{FF2B5EF4-FFF2-40B4-BE49-F238E27FC236}">
                <a16:creationId xmlns:a16="http://schemas.microsoft.com/office/drawing/2014/main" id="{F3F577BC-DE1D-2A7E-2050-3B45BBC9058C}"/>
              </a:ext>
            </a:extLst>
          </p:cNvPr>
          <p:cNvSpPr/>
          <p:nvPr/>
        </p:nvSpPr>
        <p:spPr>
          <a:xfrm rot="7983563">
            <a:off x="473453" y="1203224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6" name="テキスト ボックス 27">
            <a:extLst>
              <a:ext uri="{FF2B5EF4-FFF2-40B4-BE49-F238E27FC236}">
                <a16:creationId xmlns:a16="http://schemas.microsoft.com/office/drawing/2014/main" id="{316ED723-AE91-06DE-6A20-9777471060C4}"/>
              </a:ext>
            </a:extLst>
          </p:cNvPr>
          <p:cNvSpPr txBox="1"/>
          <p:nvPr/>
        </p:nvSpPr>
        <p:spPr>
          <a:xfrm>
            <a:off x="640768" y="1423167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①</a:t>
            </a:r>
          </a:p>
        </p:txBody>
      </p:sp>
      <p:sp>
        <p:nvSpPr>
          <p:cNvPr id="7" name="テキスト ボックス 34">
            <a:extLst>
              <a:ext uri="{FF2B5EF4-FFF2-40B4-BE49-F238E27FC236}">
                <a16:creationId xmlns:a16="http://schemas.microsoft.com/office/drawing/2014/main" id="{4A3C6DEB-1C41-FC56-7665-AF41CD57EFF7}"/>
              </a:ext>
            </a:extLst>
          </p:cNvPr>
          <p:cNvSpPr txBox="1"/>
          <p:nvPr/>
        </p:nvSpPr>
        <p:spPr>
          <a:xfrm>
            <a:off x="175366" y="2864218"/>
            <a:ext cx="592063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「</a:t>
            </a:r>
            <a:r>
              <a:rPr lang="ja-JP" altLang="en-US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</a:t>
            </a:r>
            <a:r>
              <a:rPr lang="ja-JP" altLang="en-US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前回まで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」「</a:t>
            </a:r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total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」の３つあります。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シートを今後複製して行く前提で作っております。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「</a:t>
            </a:r>
            <a:r>
              <a:rPr lang="ja-JP" altLang="en-US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」は、今回の右側上段をフラットにしたも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のです。「</a:t>
            </a:r>
            <a:r>
              <a:rPr lang="ja-JP" altLang="en-US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前回まで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」は複製した場合の１つ前の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「</a:t>
            </a:r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total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」をコピペしてください。「</a:t>
            </a:r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total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」は総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合計となっています。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24C809B-6F9D-8FFC-F0A7-A3E0B3A9A770}"/>
              </a:ext>
            </a:extLst>
          </p:cNvPr>
          <p:cNvSpPr/>
          <p:nvPr/>
        </p:nvSpPr>
        <p:spPr>
          <a:xfrm>
            <a:off x="9100969" y="1116429"/>
            <a:ext cx="1968650" cy="1027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73DC1E0-7683-5FF9-6D04-8FFEF9FBE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496" y="1005740"/>
            <a:ext cx="4227123" cy="1456341"/>
          </a:xfrm>
          <a:prstGeom prst="rect">
            <a:avLst/>
          </a:prstGeom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438BA35D-7561-860D-F5E3-BDFEA4F432E2}"/>
              </a:ext>
            </a:extLst>
          </p:cNvPr>
          <p:cNvSpPr/>
          <p:nvPr/>
        </p:nvSpPr>
        <p:spPr>
          <a:xfrm rot="2380148">
            <a:off x="9156785" y="1526011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6" name="テキスト ボックス 27">
            <a:extLst>
              <a:ext uri="{FF2B5EF4-FFF2-40B4-BE49-F238E27FC236}">
                <a16:creationId xmlns:a16="http://schemas.microsoft.com/office/drawing/2014/main" id="{BD931AB2-6EC7-AB2E-D214-05B457155067}"/>
              </a:ext>
            </a:extLst>
          </p:cNvPr>
          <p:cNvSpPr txBox="1"/>
          <p:nvPr/>
        </p:nvSpPr>
        <p:spPr>
          <a:xfrm>
            <a:off x="9255444" y="1260621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➁</a:t>
            </a: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D0A8E5F1-A1E8-1AD2-1C4F-91D8AF75A06E}"/>
              </a:ext>
            </a:extLst>
          </p:cNvPr>
          <p:cNvSpPr/>
          <p:nvPr/>
        </p:nvSpPr>
        <p:spPr>
          <a:xfrm rot="7609798">
            <a:off x="10028784" y="2387427"/>
            <a:ext cx="256552" cy="333278"/>
          </a:xfrm>
          <a:prstGeom prst="downArrow">
            <a:avLst/>
          </a:prstGeom>
          <a:solidFill>
            <a:srgbClr val="FFCC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8" name="テキスト ボックス 27">
            <a:extLst>
              <a:ext uri="{FF2B5EF4-FFF2-40B4-BE49-F238E27FC236}">
                <a16:creationId xmlns:a16="http://schemas.microsoft.com/office/drawing/2014/main" id="{F71C3FFD-3FC7-298B-EFCA-196BC0EBEF16}"/>
              </a:ext>
            </a:extLst>
          </p:cNvPr>
          <p:cNvSpPr txBox="1"/>
          <p:nvPr/>
        </p:nvSpPr>
        <p:spPr>
          <a:xfrm>
            <a:off x="10223227" y="2558212"/>
            <a:ext cx="424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/>
              <a:t>③</a:t>
            </a:r>
          </a:p>
        </p:txBody>
      </p:sp>
      <p:sp>
        <p:nvSpPr>
          <p:cNvPr id="19" name="テキスト ボックス 34">
            <a:extLst>
              <a:ext uri="{FF2B5EF4-FFF2-40B4-BE49-F238E27FC236}">
                <a16:creationId xmlns:a16="http://schemas.microsoft.com/office/drawing/2014/main" id="{F7281A37-17DA-FAC4-6EA0-FDBF2A2DEA6F}"/>
              </a:ext>
            </a:extLst>
          </p:cNvPr>
          <p:cNvSpPr txBox="1"/>
          <p:nvPr/>
        </p:nvSpPr>
        <p:spPr>
          <a:xfrm>
            <a:off x="6393627" y="2864218"/>
            <a:ext cx="57983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「</a:t>
            </a:r>
            <a:r>
              <a:rPr lang="ja-JP" altLang="en-US" b="1">
                <a:solidFill>
                  <a:srgbClr val="FFC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警告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」という形で、各科目を１単位あたり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35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時間）中、どの程度実施できているのか。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が分かるように設定しています。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５時間ごとに色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（赤☞青）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が変わるようになって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います。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34">
            <a:extLst>
              <a:ext uri="{FF2B5EF4-FFF2-40B4-BE49-F238E27FC236}">
                <a16:creationId xmlns:a16="http://schemas.microsoft.com/office/drawing/2014/main" id="{246A0CF9-12CD-6B77-8D4D-421420F9473A}"/>
              </a:ext>
            </a:extLst>
          </p:cNvPr>
          <p:cNvSpPr txBox="1"/>
          <p:nvPr/>
        </p:nvSpPr>
        <p:spPr>
          <a:xfrm>
            <a:off x="6393627" y="4341546"/>
            <a:ext cx="57983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　最初の段階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（時間割をすべて埋めた状態）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0.8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であれば、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時間割や単位数が間違っている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可能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性があります。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初期設定では、すべて１になるのが正しい。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テキスト ボックス 34">
            <a:extLst>
              <a:ext uri="{FF2B5EF4-FFF2-40B4-BE49-F238E27FC236}">
                <a16:creationId xmlns:a16="http://schemas.microsoft.com/office/drawing/2014/main" id="{D5856C02-2942-CC66-D9DA-1465D0C1E084}"/>
              </a:ext>
            </a:extLst>
          </p:cNvPr>
          <p:cNvSpPr txBox="1"/>
          <p:nvPr/>
        </p:nvSpPr>
        <p:spPr>
          <a:xfrm>
            <a:off x="175365" y="5800405"/>
            <a:ext cx="123568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表記が</a:t>
            </a:r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の場合、白色設定になっています。式は生きていますので、空白ではありません。</a:t>
            </a:r>
            <a:endParaRPr lang="en-US" altLang="ja-JP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　シート１＆２は「開発」☞「マクロ」☞「実行」で色が付きます。「塗りつぶし」を白にすれば再利用可能。</a:t>
            </a:r>
            <a:endParaRPr lang="en-US" altLang="ja-JP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もしかすると、不備があるかもしれませんので、最終的には人の目で確認するようにしてください。</a:t>
            </a:r>
            <a:endParaRPr lang="en-US" altLang="ja-JP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34">
            <a:extLst>
              <a:ext uri="{FF2B5EF4-FFF2-40B4-BE49-F238E27FC236}">
                <a16:creationId xmlns:a16="http://schemas.microsoft.com/office/drawing/2014/main" id="{4FA2F414-34F1-3ACD-4072-DA6F67A8CEDB}"/>
              </a:ext>
            </a:extLst>
          </p:cNvPr>
          <p:cNvSpPr txBox="1"/>
          <p:nvPr/>
        </p:nvSpPr>
        <p:spPr>
          <a:xfrm>
            <a:off x="6393627" y="20364"/>
            <a:ext cx="60112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シート２（クラス別）も土曜日＆各クラスの授業時数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の部分はグループ化されている。必要に応じて展開し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てください。</a:t>
            </a: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32434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59f6e2d-de03-474f-85cd-12f1a610491e" xsi:nil="true"/>
    <TeamsChannelId xmlns="959f6e2d-de03-474f-85cd-12f1a610491e" xsi:nil="true"/>
    <CultureName xmlns="959f6e2d-de03-474f-85cd-12f1a610491e" xsi:nil="true"/>
    <Owner xmlns="959f6e2d-de03-474f-85cd-12f1a610491e">
      <UserInfo>
        <DisplayName/>
        <AccountId xsi:nil="true"/>
        <AccountType/>
      </UserInfo>
    </Owner>
    <Students xmlns="959f6e2d-de03-474f-85cd-12f1a610491e">
      <UserInfo>
        <DisplayName/>
        <AccountId xsi:nil="true"/>
        <AccountType/>
      </UserInfo>
    </Students>
    <Distribution_Groups xmlns="959f6e2d-de03-474f-85cd-12f1a610491e" xsi:nil="true"/>
    <DefaultSectionNames xmlns="959f6e2d-de03-474f-85cd-12f1a610491e" xsi:nil="true"/>
    <Is_Collaboration_Space_Locked xmlns="959f6e2d-de03-474f-85cd-12f1a610491e" xsi:nil="true"/>
    <IsNotebookLocked xmlns="959f6e2d-de03-474f-85cd-12f1a610491e" xsi:nil="true"/>
    <NotebookType xmlns="959f6e2d-de03-474f-85cd-12f1a610491e" xsi:nil="true"/>
    <FolderType xmlns="959f6e2d-de03-474f-85cd-12f1a610491e" xsi:nil="true"/>
    <Has_Teacher_Only_SectionGroup xmlns="959f6e2d-de03-474f-85cd-12f1a610491e" xsi:nil="true"/>
    <Teams_Channel_Section_Location xmlns="959f6e2d-de03-474f-85cd-12f1a610491e" xsi:nil="true"/>
    <Teachers xmlns="959f6e2d-de03-474f-85cd-12f1a610491e">
      <UserInfo>
        <DisplayName/>
        <AccountId xsi:nil="true"/>
        <AccountType/>
      </UserInfo>
    </Teachers>
    <AppVersion xmlns="959f6e2d-de03-474f-85cd-12f1a610491e" xsi:nil="true"/>
    <LMS_Mappings xmlns="959f6e2d-de03-474f-85cd-12f1a610491e" xsi:nil="true"/>
    <Invited_Students xmlns="959f6e2d-de03-474f-85cd-12f1a610491e" xsi:nil="true"/>
    <Math_Settings xmlns="959f6e2d-de03-474f-85cd-12f1a610491e" xsi:nil="true"/>
    <Self_Registration_Enabled xmlns="959f6e2d-de03-474f-85cd-12f1a610491e" xsi:nil="true"/>
    <Invited_Teachers xmlns="959f6e2d-de03-474f-85cd-12f1a610491e" xsi:nil="true"/>
    <Student_Groups xmlns="959f6e2d-de03-474f-85cd-12f1a610491e">
      <UserInfo>
        <DisplayName/>
        <AccountId xsi:nil="true"/>
        <AccountType/>
      </UserInfo>
    </Student_Groups>
    <Templates xmlns="959f6e2d-de03-474f-85cd-12f1a610491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8ADF368897C8949A9B4BFC2B4070409" ma:contentTypeVersion="38" ma:contentTypeDescription="新しいドキュメントを作成します。" ma:contentTypeScope="" ma:versionID="6872121f836735e97a77c7d3802a0f08">
  <xsd:schema xmlns:xsd="http://www.w3.org/2001/XMLSchema" xmlns:xs="http://www.w3.org/2001/XMLSchema" xmlns:p="http://schemas.microsoft.com/office/2006/metadata/properties" xmlns:ns3="959f6e2d-de03-474f-85cd-12f1a610491e" xmlns:ns4="88a97fb0-2314-43af-b8fd-dc251d9c650b" targetNamespace="http://schemas.microsoft.com/office/2006/metadata/properties" ma:root="true" ma:fieldsID="ebb82ef1a92b90e794e706fc7c16ef9b" ns3:_="" ns4:_="">
    <xsd:import namespace="959f6e2d-de03-474f-85cd-12f1a610491e"/>
    <xsd:import namespace="88a97fb0-2314-43af-b8fd-dc251d9c650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f6e2d-de03-474f-85cd-12f1a61049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NotebookType" ma:index="24" nillable="true" ma:displayName="Notebook Type" ma:internalName="NotebookType">
      <xsd:simpleType>
        <xsd:restriction base="dms:Text"/>
      </xsd:simpleType>
    </xsd:element>
    <xsd:element name="FolderType" ma:index="25" nillable="true" ma:displayName="Folder Type" ma:internalName="FolderType">
      <xsd:simpleType>
        <xsd:restriction base="dms:Text"/>
      </xsd:simpleType>
    </xsd:element>
    <xsd:element name="CultureName" ma:index="26" nillable="true" ma:displayName="Culture Name" ma:internalName="CultureName">
      <xsd:simpleType>
        <xsd:restriction base="dms:Text"/>
      </xsd:simpleType>
    </xsd:element>
    <xsd:element name="AppVersion" ma:index="27" nillable="true" ma:displayName="App Version" ma:internalName="AppVersion">
      <xsd:simpleType>
        <xsd:restriction base="dms:Text"/>
      </xsd:simpleType>
    </xsd:element>
    <xsd:element name="TeamsChannelId" ma:index="28" nillable="true" ma:displayName="Teams Channel Id" ma:internalName="TeamsChannelId">
      <xsd:simpleType>
        <xsd:restriction base="dms:Text"/>
      </xsd:simpleType>
    </xsd:element>
    <xsd:element name="Owner" ma:index="2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efaultSectionNames" ma:index="3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4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4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42" nillable="true" ma:displayName="Is Collaboration Space Locked" ma:internalName="Is_Collaboration_Space_Locked">
      <xsd:simpleType>
        <xsd:restriction base="dms:Boolean"/>
      </xsd:simpleType>
    </xsd:element>
    <xsd:element name="IsNotebookLocked" ma:index="43" nillable="true" ma:displayName="Is Notebook Locked" ma:internalName="IsNotebookLocked">
      <xsd:simpleType>
        <xsd:restriction base="dms:Boolean"/>
      </xsd:simpleType>
    </xsd:element>
    <xsd:element name="Teams_Channel_Section_Location" ma:index="44" nillable="true" ma:displayName="Teams Channel Section Location" ma:internalName="Teams_Channel_Section_Location">
      <xsd:simpleType>
        <xsd:restriction base="dms:Text"/>
      </xsd:simpleType>
    </xsd:element>
    <xsd:element name="MediaServiceSearchProperties" ma:index="4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a97fb0-2314-43af-b8fd-dc251d9c650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019ADD-D4A5-479F-8EF3-952D5323C076}">
  <ds:schemaRefs>
    <ds:schemaRef ds:uri="88a97fb0-2314-43af-b8fd-dc251d9c650b"/>
    <ds:schemaRef ds:uri="959f6e2d-de03-474f-85cd-12f1a610491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BB4AAF-BE62-4DA2-9323-AD07574AA6A8}">
  <ds:schemaRefs>
    <ds:schemaRef ds:uri="88a97fb0-2314-43af-b8fd-dc251d9c650b"/>
    <ds:schemaRef ds:uri="959f6e2d-de03-474f-85cd-12f1a61049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E0588C8-37C0-4BC5-B682-540D53F8F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ファセット</vt:lpstr>
      <vt:lpstr>時間割＆臨時時間割作成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時間割＆臨時時間割作成</dc:title>
  <dc:creator>嶋村　安紘</dc:creator>
  <cp:revision>1</cp:revision>
  <dcterms:created xsi:type="dcterms:W3CDTF">2024-04-02T02:31:35Z</dcterms:created>
  <dcterms:modified xsi:type="dcterms:W3CDTF">2024-04-02T14:26:23Z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0x010100F8ADF368897C8949A9B4BFC2B4070409</vt:lpwstr>
  </property>
</Properties>
</file>