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24AD9-FAA0-4EE4-8815-FBA1D5756C51}" v="13" dt="2024-03-13T22:15:19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5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1CC493-9F73-9EE3-A6BA-546A4F3C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E405AA-0DB5-2727-DB29-D6475B72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4BD8A4-43C7-823B-2997-BC237AB0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5E3E4E-CCC0-1028-8403-556642F8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00FA41-7F85-84F7-F3C0-0EF62A0B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88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0A782-9208-E6AC-A456-DDED2C7B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F2F202-0289-BDEE-CB18-FC14D8224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3C7D08-6CF7-BF78-19A4-71778DAA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9B9A45-3C25-8B63-B24F-9C2A2303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FFD2D6-97EC-78A3-19AD-C2FF93C3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7B5A854-5C8A-F3D7-E903-06A4D6689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C3277A-54CF-A02F-F757-DB30E25DA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6086D2-9DFE-C450-5BD1-ECAA2B2C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67FCF9-8B89-C00E-0AD8-48E52B7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21665E-FBD4-8721-7BA5-F183A3C0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84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CB5AB-C2BE-9133-28D1-C93D4DDF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1421AF-6C3E-81EB-7B91-B1393C1B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0AFC3-C383-C7DC-94A4-3691AC8D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22201F-391A-B2C6-C0E7-1AA7AE4D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1DC42C-551C-D8A2-F731-D0BA9AB6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31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058F3-5696-F9D0-3B83-15FE32C1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523DFC-AF2E-B359-A04E-3E71A5F0F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37591-FA09-14A7-1952-EAD16C21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93DA47-CFB3-842E-0B58-73DC084C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D75DB5-F99C-1D2D-B36E-4CB83189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32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654657-E88C-DA15-FFF4-63EBE432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772D50-60E9-7E42-F80B-749774AF3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40A88E-88CE-F7FB-394B-8CF64EEFB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FE49CB-EDDD-AC2B-C2CD-571783C1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94904D-E870-963F-6C36-E7F68D0A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73B76A-0E6F-DE50-DCA9-4D8AF324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22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CEEFC9-9F8E-07D2-893A-78EECCBC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6945C5-CDE7-B803-B40C-4E4093735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878A18-2DD1-0DE1-0CEF-EAF9FC046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17573C-170E-516A-2015-DAD745364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3B170A-74A9-512E-1E4F-32707005E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4A6B7C-9EF0-C0DC-5FC0-98D8894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29D404-DD33-4E83-4FA1-FF4779C7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120214D-DB29-FA52-843F-4A8A94B3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46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C84E74-B503-AF3F-03B6-426AA945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B7B18B-E47F-5B88-5E4D-7657CF5C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F66B194-F20B-B207-C808-E3784209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53E55B-0A4F-DD35-D606-67BE6673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54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8C4E87C-DD70-8E9C-A654-394BE4CE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D49046-EB3D-E94D-00E4-F34B70EF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4F8BC3-5F2A-1D4E-E7C3-93121CC0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4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467DB-F02B-22DF-3DF7-FCB36525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E1171-7A41-56A7-8207-E8B6C5DE2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6768CF-DC54-7C7E-62C3-F2428C3A6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2F93EB-01A4-D829-063B-D5FA0498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0A484A-8D9F-3159-DD3C-A73126D7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6B60BC-A6E7-D6F2-B03D-CCB85D7D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43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E66AE-4EFB-176F-C768-E4E5914F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AE9F236-34A1-6950-2BF1-7BA07E1E2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19D021-80FB-0CD8-F81E-31271E07A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7535A2-410F-5EB8-1F47-4A216B25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C8E1D9-4C39-612B-9416-7180D772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61C5B6-C57F-D036-313F-7813F450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10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8017AA-1FA6-E5E6-C2A0-E5B05713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05DCD-18E8-E1AA-8D53-AC6A458A4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9DDD4-CBDF-BCF2-7FC6-8758F9AA0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8C3B85-EE9D-43DC-83AD-05FEA617FB25}" type="datetimeFigureOut">
              <a:rPr kumimoji="1" lang="ja-JP" altLang="en-US" smtClean="0"/>
              <a:t>2024/3/17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EF2443-583B-B6AD-C8E7-9BCCF2F75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DCC0A3-FD83-5F45-0D6E-B0B36DD0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0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１分タイマー">
            <a:hlinkClick r:id="" action="ppaction://media"/>
            <a:extLst>
              <a:ext uri="{FF2B5EF4-FFF2-40B4-BE49-F238E27FC236}">
                <a16:creationId xmlns:a16="http://schemas.microsoft.com/office/drawing/2014/main" id="{4A24D672-AFB2-E3C9-45A8-D63C8E8D92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1225" y="0"/>
            <a:ext cx="2390775" cy="7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３分タイマー">
            <a:hlinkClick r:id="" action="ppaction://media"/>
            <a:extLst>
              <a:ext uri="{FF2B5EF4-FFF2-40B4-BE49-F238E27FC236}">
                <a16:creationId xmlns:a16="http://schemas.microsoft.com/office/drawing/2014/main" id="{27318982-F3BE-875F-A0FE-EF02D47396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8820" y="0"/>
            <a:ext cx="2473179" cy="7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５分タイマー">
            <a:hlinkClick r:id="" action="ppaction://media"/>
            <a:extLst>
              <a:ext uri="{FF2B5EF4-FFF2-40B4-BE49-F238E27FC236}">
                <a16:creationId xmlns:a16="http://schemas.microsoft.com/office/drawing/2014/main" id="{4D71EE94-2310-4B6D-6989-6A1CDD7ED1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9774" y="0"/>
            <a:ext cx="2442226" cy="7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ワイド画面</PresentationFormat>
  <Paragraphs>0</Paragraphs>
  <Slides>3</Slides>
  <Notes>0</Notes>
  <HiddenSlides>0</HiddenSlides>
  <MMClips>3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瀬戸口 義貴</dc:creator>
  <cp:lastModifiedBy>瀬戸口 義貴</cp:lastModifiedBy>
  <cp:revision>2</cp:revision>
  <dcterms:created xsi:type="dcterms:W3CDTF">2024-03-13T21:35:23Z</dcterms:created>
  <dcterms:modified xsi:type="dcterms:W3CDTF">2024-03-18T06:09:07Z</dcterms:modified>
</cp:coreProperties>
</file>