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53269-F0DE-23B2-BD94-DB0949C3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AB01C6-59EF-190C-4583-32B824D5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A7C-BBB4-4290-9B1D-92A9CF8951E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351AB3-24D8-459C-F74D-13CDA684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84EF92-BE75-1815-1DAE-0FBF125A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D042-9751-41BC-824E-B8B055AD0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43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7D10A8-6678-5ACD-B387-F911303FD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EA615F-FDE9-7986-77C7-0F2BECDED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BE828-F0EF-7516-6552-6C3671546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5A7C-BBB4-4290-9B1D-92A9CF8951E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A1A5F4-AF01-D5AC-589A-991213C65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F41B71-8C52-22D9-205A-A235AFC8E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D042-9751-41BC-824E-B8B055AD0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1C0CED5E-D2E2-612F-F041-6B7A265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720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720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コード作成</a:t>
            </a:r>
            <a:endParaRPr kumimoji="1" lang="ja-JP" altLang="en-US" sz="7200" dirty="0"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EC1B83A-B39F-C09A-8859-BC325E34682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7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481C0F66-9DE5-0858-1121-CADA33CB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D9400F0-445A-F455-D5CB-3BE5E7E564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6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44B39D94-FF5E-FC0D-D3B9-2F9A37E6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35B9226-86CB-2355-FAB8-825F758CEE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6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75EDAB33-581F-4390-9E3C-DAD61BE9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626E4CE-6F1B-DE54-935C-BAD88BB163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60FA09F5-E421-F14C-C98D-7DBECCD5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D928591-7E7A-7F2A-03BA-5960AD41B93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7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ワイド画面</PresentationFormat>
  <Paragraphs>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游ゴシック</vt:lpstr>
      <vt:lpstr>游ゴシック Light</vt:lpstr>
      <vt:lpstr>Arial</vt:lpstr>
      <vt:lpstr>Office テーマ</vt:lpstr>
      <vt:lpstr>QRコード作成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QRコード作成</dc:title>
  <dc:creator>嶋村　安紘</dc:creator>
  <cp:lastModifiedBy>Mikiko Yamaguchi (mmsouken)</cp:lastModifiedBy>
  <cp:revision>1</cp:revision>
  <dcterms:created xsi:type="dcterms:W3CDTF">2023-11-01T11:45:22Z</dcterms:created>
  <dcterms:modified xsi:type="dcterms:W3CDTF">2023-11-16T06:04:08Z</dcterms:modified>
</cp:coreProperties>
</file>