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F0502020204030203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zukiBaku" initials="" lastIdx="1" clrIdx="0">
    <p:extLst>
      <p:ext uri="{19B8F6BF-5375-455C-9EA6-DF929625EA0E}">
        <p15:presenceInfo xmlns:p15="http://schemas.microsoft.com/office/powerpoint/2012/main" userId="S::SuzukiBaku@iejp.org::4b074b50-ec64-4288-b97e-cf77d118c1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25T20:28:47.301" idx="1">
    <p:pos x="2812" y="825"/>
    <p:text>画像を挿入します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3b609bdaf5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3b609bdaf5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b609bdaf5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b609bdaf5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3b609bdaf5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3b609bdaf5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3b609bdaf5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3b609bdaf5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3b609bdaf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3b609bdaf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7783196-A369-D649-F98E-2D66100CA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945690"/>
              </p:ext>
            </p:extLst>
          </p:nvPr>
        </p:nvGraphicFramePr>
        <p:xfrm>
          <a:off x="3277891" y="3910631"/>
          <a:ext cx="552772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5106">
                  <a:extLst>
                    <a:ext uri="{9D8B030D-6E8A-4147-A177-3AD203B41FA5}">
                      <a16:colId xmlns:a16="http://schemas.microsoft.com/office/drawing/2014/main" val="3040502260"/>
                    </a:ext>
                  </a:extLst>
                </a:gridCol>
                <a:gridCol w="4202623">
                  <a:extLst>
                    <a:ext uri="{9D8B030D-6E8A-4147-A177-3AD203B41FA5}">
                      <a16:colId xmlns:a16="http://schemas.microsoft.com/office/drawing/2014/main" val="1895065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名前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236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クラス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651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14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000" dirty="0"/>
              <a:t>人口は「」です。</a:t>
            </a:r>
            <a:endParaRPr sz="3000" dirty="0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1297500" y="3351900"/>
            <a:ext cx="7038900" cy="14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000" dirty="0"/>
              <a:t>地方は「」です。</a:t>
            </a:r>
            <a:endParaRPr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body" idx="1"/>
          </p:nvPr>
        </p:nvSpPr>
        <p:spPr>
          <a:xfrm>
            <a:off x="4842375" y="2571750"/>
            <a:ext cx="3494100" cy="7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600"/>
              <a:t>形はこれです。</a:t>
            </a:r>
            <a:endParaRPr sz="360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6F98BB5-EB19-6279-AB0F-6FA94AA14D61}"/>
              </a:ext>
            </a:extLst>
          </p:cNvPr>
          <p:cNvSpPr/>
          <p:nvPr/>
        </p:nvSpPr>
        <p:spPr>
          <a:xfrm>
            <a:off x="807525" y="1309606"/>
            <a:ext cx="3655987" cy="36343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dirty="0"/>
              <a:t>(</a:t>
            </a:r>
            <a:r>
              <a:rPr lang="ja-JP" altLang="en-US" sz="3200" dirty="0"/>
              <a:t>調べたことをのせましょう</a:t>
            </a:r>
            <a:r>
              <a:rPr lang="en-US" sz="3200" dirty="0"/>
              <a:t>)</a:t>
            </a:r>
            <a:endParaRPr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(16:9)</PresentationFormat>
  <Paragraphs>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Focus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SuzukiBaku</cp:lastModifiedBy>
  <cp:revision>2</cp:revision>
  <dcterms:modified xsi:type="dcterms:W3CDTF">2023-06-26T08:08:00Z</dcterms:modified>
</cp:coreProperties>
</file>