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8" r:id="rId2"/>
    <p:sldId id="264" r:id="rId3"/>
    <p:sldId id="267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5FCF1-6D93-4551-9483-CEB0B9D9724F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7D41F-E025-4861-82D1-D4B1AA4B6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159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75A709-08FC-41C6-9A25-0ECB21AD1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E978D01-F10F-438C-8667-8378109BE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AA36A-2739-4FFE-8576-AE2EBDCD2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5277-D8D8-4B75-B5B6-90071043BDB6}" type="datetimeFigureOut">
              <a:rPr kumimoji="1" lang="ja-JP" altLang="en-US" smtClean="0"/>
              <a:pPr/>
              <a:t>2023/6/19</a:t>
            </a:fld>
            <a:endParaRPr kumimoji="1" lang="ja-JP" altLang="en-US">
              <a:latin typeface="UD デジタル 教科書体 NK-B" panose="02020700000000000000" pitchFamily="18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45D7D2-458E-4E3A-8C69-E7EC8446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7BD7A3-1C1D-4608-A4F2-77C68AB0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42C6-49E9-4F06-8CBC-35F867E2B91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404022C-D9CB-4C84-A93D-70503283F2F8}"/>
              </a:ext>
            </a:extLst>
          </p:cNvPr>
          <p:cNvSpPr/>
          <p:nvPr userDrawn="1"/>
        </p:nvSpPr>
        <p:spPr>
          <a:xfrm flipV="1">
            <a:off x="82060" y="6461550"/>
            <a:ext cx="12027879" cy="87741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77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BB709C-8858-4755-9AD2-D5460E8B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0FEB2B-4184-4076-8C67-7414EB61E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F7A9F1-6376-4879-B2D2-7139D26FF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5277-D8D8-4B75-B5B6-90071043BDB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681985-55E3-483D-BA9F-50C247E50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CA5212-5ECF-4C0E-A4D4-6B740A3E8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42C6-49E9-4F06-8CBC-35F867E2B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82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B01E9FE-9E6D-4958-BB06-7D01B4507F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E62CD0-2F97-4DA0-9944-2718E48A2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E4C6BA-23C6-4636-9194-610A02F43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5277-D8D8-4B75-B5B6-90071043BDB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EAA5B9-7C70-4E6F-BA1F-2D34CEBF4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663124-DBFB-4885-8F63-DF77A2412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42C6-49E9-4F06-8CBC-35F867E2B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77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D05FAB-93C4-43D7-82C0-C26B1F1A1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959A2A-9524-470E-B046-D5B9C8DB5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247775"/>
            <a:ext cx="11677650" cy="4929188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C74B5E-244D-4BBB-AE0B-39B2B34EF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5277-D8D8-4B75-B5B6-90071043BDB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EB511-655F-4076-8E9C-4BB67EDC1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FDA60F-5963-4635-9D4C-03683F6E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42C6-49E9-4F06-8CBC-35F867E2B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39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929137-96D6-4FA8-AD52-433EB3CDB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F585B3-7FC7-48D3-811F-67F564006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A5EED-276B-4821-8E6E-0C027A5C9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5277-D8D8-4B75-B5B6-90071043BDB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505592-F22B-4AC9-87FC-4BC802D7F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74DA83-121A-4C83-98D9-C19BE1737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42C6-49E9-4F06-8CBC-35F867E2B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53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21466D-8C07-4A26-BD57-8F714A04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6B40EE-A51F-4B73-A103-78334476D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EEB11F-B784-4772-BE1F-093841542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354969-5792-4DCF-A18C-A7D322FAE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5277-D8D8-4B75-B5B6-90071043BDB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D4E9A2-E80C-4262-9CEF-6E4D26F6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F43A37-34A5-4D43-BBEA-D435908F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42C6-49E9-4F06-8CBC-35F867E2B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59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AC3ECD-AFE7-4FD9-9179-193E16444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84B82C-E920-40BD-9F96-444397B52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DEA7FD-D46F-4B3C-AC33-6E63DE189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EFEB50A-E3A4-4330-8BD9-524717D4F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CCD3FA-ADD3-4043-AD90-60B488053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B62ECC9-D447-4F11-8817-221C680D6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5277-D8D8-4B75-B5B6-90071043BDB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DC4E1A7-6FBF-4068-BCE4-692A0EC2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C9E846A-9415-4B1B-9994-1385B964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42C6-49E9-4F06-8CBC-35F867E2B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46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48B5C-E500-4A7E-94B2-E4E4AD50B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4F2D92-DD22-4189-B2C5-29BF58921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5277-D8D8-4B75-B5B6-90071043BDB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183871C-D0B0-4177-8A08-F062B94ED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EF85D55-C463-427D-81EB-794A10833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42C6-49E9-4F06-8CBC-35F867E2B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43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AB315A-8ED7-490A-8788-10161894B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5277-D8D8-4B75-B5B6-90071043BDB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CA0E512-E5CF-45B1-805C-74C2F8D32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2534CC-212F-494F-8245-BFD3583CB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42C6-49E9-4F06-8CBC-35F867E2B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24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A2D03D-FF7A-434D-9590-906ACE664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C570D6-0E12-429D-800B-0C9E42F32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F7B95F8-E693-40F2-98F7-4EB9D915C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B9239E-0E96-47A8-8CC4-A7C98A1D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5277-D8D8-4B75-B5B6-90071043BDB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9ECD9D-D2C5-4C68-A577-CD02B96DB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9D28A5-4D2A-42EC-BE28-017FDDA6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42C6-49E9-4F06-8CBC-35F867E2B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80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97655B-9BE2-4490-9877-EE5114615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11F7F6B-F919-4A78-9823-3D7774D15A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FB8509-AE9D-4AD1-A8D4-A482C1800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D4EE01-9509-4209-A451-7C1B45188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5277-D8D8-4B75-B5B6-90071043BDB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70F1A2-1512-44DC-99A7-B2B25B958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CB5AA2-07D4-4754-87BD-7D852B0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42C6-49E9-4F06-8CBC-35F867E2B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3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9861B1D-FF39-4B02-8027-62461B4DE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4" y="136525"/>
            <a:ext cx="9744075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226C91-73E5-4FF2-B558-E9492B6FD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8125" y="923925"/>
            <a:ext cx="11677650" cy="5253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B7F0D0-81E9-441B-90D2-F3F38AF12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AE935277-D8D8-4B75-B5B6-90071043BDB6}" type="datetimeFigureOut">
              <a:rPr lang="ja-JP" altLang="en-US" smtClean="0"/>
              <a:pPr/>
              <a:t>2023/6/19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575302-81EF-4721-8C0D-B61DD6833E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9D08E5-E195-4144-A960-3C3C50ED5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822642C6-49E9-4F06-8CBC-35F867E2B91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2EB290BF-570D-4191-944F-402209751652}"/>
              </a:ext>
            </a:extLst>
          </p:cNvPr>
          <p:cNvGrpSpPr/>
          <p:nvPr userDrawn="1"/>
        </p:nvGrpSpPr>
        <p:grpSpPr>
          <a:xfrm>
            <a:off x="82060" y="688975"/>
            <a:ext cx="12027879" cy="74612"/>
            <a:chOff x="187569" y="365126"/>
            <a:chExt cx="12027879" cy="74612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80EAE917-527D-41EF-B512-B974AF62EAEC}"/>
                </a:ext>
              </a:extLst>
            </p:cNvPr>
            <p:cNvSpPr/>
            <p:nvPr/>
          </p:nvSpPr>
          <p:spPr>
            <a:xfrm flipV="1">
              <a:off x="187569" y="365126"/>
              <a:ext cx="4009293" cy="72536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2A53B6AA-1578-417D-8F05-AF7A8928FF5B}"/>
                </a:ext>
              </a:extLst>
            </p:cNvPr>
            <p:cNvSpPr/>
            <p:nvPr/>
          </p:nvSpPr>
          <p:spPr>
            <a:xfrm flipV="1">
              <a:off x="4196862" y="367202"/>
              <a:ext cx="4009293" cy="72536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2DFD9360-25CE-446F-B863-D439A5EE3B56}"/>
                </a:ext>
              </a:extLst>
            </p:cNvPr>
            <p:cNvSpPr/>
            <p:nvPr/>
          </p:nvSpPr>
          <p:spPr>
            <a:xfrm flipV="1">
              <a:off x="8206155" y="365126"/>
              <a:ext cx="4009293" cy="72536"/>
            </a:xfrm>
            <a:prstGeom prst="rect">
              <a:avLst/>
            </a:prstGeom>
            <a:gradFill flip="none" rotWithShape="1">
              <a:gsLst>
                <a:gs pos="0">
                  <a:srgbClr val="0070C0">
                    <a:tint val="66000"/>
                    <a:satMod val="160000"/>
                  </a:srgbClr>
                </a:gs>
                <a:gs pos="50000">
                  <a:srgbClr val="0070C0">
                    <a:tint val="44500"/>
                    <a:satMod val="160000"/>
                  </a:srgbClr>
                </a:gs>
                <a:gs pos="100000">
                  <a:srgbClr val="0070C0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810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tx1"/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4400" kern="1200">
          <a:solidFill>
            <a:schemeClr val="tx1"/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80E1068D-D156-4457-BA52-4A02413E48E6}"/>
              </a:ext>
            </a:extLst>
          </p:cNvPr>
          <p:cNvGraphicFramePr>
            <a:graphicFrameLocks noGrp="1"/>
          </p:cNvGraphicFramePr>
          <p:nvPr/>
        </p:nvGraphicFramePr>
        <p:xfrm>
          <a:off x="9468752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6600BF75-BF21-4D44-AFC4-7B990A82B7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90963"/>
              </p:ext>
            </p:extLst>
          </p:nvPr>
        </p:nvGraphicFramePr>
        <p:xfrm>
          <a:off x="6831430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□□さん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48370573-6B2D-486A-8576-9587F24A8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230563"/>
              </p:ext>
            </p:extLst>
          </p:nvPr>
        </p:nvGraphicFramePr>
        <p:xfrm>
          <a:off x="4194108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△△さん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58ACB6AF-5BA8-4BE2-B43E-72FE118C8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747846"/>
              </p:ext>
            </p:extLst>
          </p:nvPr>
        </p:nvGraphicFramePr>
        <p:xfrm>
          <a:off x="1556786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〇〇さん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9140E907-D750-421E-83DB-649E0DEAB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330193"/>
              </p:ext>
            </p:extLst>
          </p:nvPr>
        </p:nvGraphicFramePr>
        <p:xfrm>
          <a:off x="85724" y="790083"/>
          <a:ext cx="1471062" cy="59313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7106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じこく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</a:t>
                      </a:r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</a:t>
                      </a:r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</a:t>
                      </a:r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55</a:t>
                      </a:r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９：</a:t>
                      </a:r>
                      <a:r>
                        <a:rPr kumimoji="1" lang="en-US" altLang="ja-JP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05</a:t>
                      </a:r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9:15</a:t>
                      </a:r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sp>
        <p:nvSpPr>
          <p:cNvPr id="11" name="タイトル 1">
            <a:extLst>
              <a:ext uri="{FF2B5EF4-FFF2-40B4-BE49-F238E27FC236}">
                <a16:creationId xmlns:a16="http://schemas.microsoft.com/office/drawing/2014/main" id="{D97CF48C-FE0B-45A7-81BB-CAC8F12B7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4" y="136525"/>
            <a:ext cx="1916331" cy="511175"/>
          </a:xfrm>
        </p:spPr>
        <p:txBody>
          <a:bodyPr/>
          <a:lstStyle/>
          <a:p>
            <a:r>
              <a:rPr lang="ja-JP" altLang="en-US" dirty="0"/>
              <a:t>１</a:t>
            </a:r>
            <a:r>
              <a:rPr kumimoji="1" lang="ja-JP" altLang="en-US" dirty="0"/>
              <a:t>時間目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43D28DE8-A9C5-4581-929A-7EABE76618EB}"/>
              </a:ext>
            </a:extLst>
          </p:cNvPr>
          <p:cNvSpPr txBox="1">
            <a:spLocks/>
          </p:cNvSpPr>
          <p:nvPr/>
        </p:nvSpPr>
        <p:spPr>
          <a:xfrm>
            <a:off x="1734853" y="136525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算数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13EBA2BC-2206-4E6C-AB84-842D6EFE6EC7}"/>
              </a:ext>
            </a:extLst>
          </p:cNvPr>
          <p:cNvSpPr txBox="1">
            <a:spLocks/>
          </p:cNvSpPr>
          <p:nvPr/>
        </p:nvSpPr>
        <p:spPr>
          <a:xfrm>
            <a:off x="4372175" y="136525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算数</a:t>
            </a: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BF534339-FD14-4BBB-9916-288AED308D6B}"/>
              </a:ext>
            </a:extLst>
          </p:cNvPr>
          <p:cNvSpPr txBox="1">
            <a:spLocks/>
          </p:cNvSpPr>
          <p:nvPr/>
        </p:nvSpPr>
        <p:spPr>
          <a:xfrm>
            <a:off x="7009497" y="136524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算数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A4C89633-E749-48DC-8BFC-88C8F17B562B}"/>
              </a:ext>
            </a:extLst>
          </p:cNvPr>
          <p:cNvSpPr txBox="1">
            <a:spLocks/>
          </p:cNvSpPr>
          <p:nvPr/>
        </p:nvSpPr>
        <p:spPr>
          <a:xfrm>
            <a:off x="9646819" y="136523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</p:spTree>
    <p:extLst>
      <p:ext uri="{BB962C8B-B14F-4D97-AF65-F5344CB8AC3E}">
        <p14:creationId xmlns:p14="http://schemas.microsoft.com/office/powerpoint/2010/main" val="205923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80E1068D-D156-4457-BA52-4A02413E4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910100"/>
              </p:ext>
            </p:extLst>
          </p:nvPr>
        </p:nvGraphicFramePr>
        <p:xfrm>
          <a:off x="9468752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6600BF75-BF21-4D44-AFC4-7B990A82B7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340257"/>
              </p:ext>
            </p:extLst>
          </p:nvPr>
        </p:nvGraphicFramePr>
        <p:xfrm>
          <a:off x="6831430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48370573-6B2D-486A-8576-9587F24A8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58980"/>
              </p:ext>
            </p:extLst>
          </p:nvPr>
        </p:nvGraphicFramePr>
        <p:xfrm>
          <a:off x="4194108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58ACB6AF-5BA8-4BE2-B43E-72FE118C8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867702"/>
              </p:ext>
            </p:extLst>
          </p:nvPr>
        </p:nvGraphicFramePr>
        <p:xfrm>
          <a:off x="1556786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9140E907-D750-421E-83DB-649E0DEAB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121678"/>
              </p:ext>
            </p:extLst>
          </p:nvPr>
        </p:nvGraphicFramePr>
        <p:xfrm>
          <a:off x="85724" y="790083"/>
          <a:ext cx="1471062" cy="59313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7106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じこく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９：</a:t>
                      </a:r>
                      <a:r>
                        <a:rPr kumimoji="1" lang="en-US" altLang="ja-JP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</a:t>
                      </a:r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９：</a:t>
                      </a:r>
                      <a:r>
                        <a:rPr kumimoji="1" lang="en-US" altLang="ja-JP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50</a:t>
                      </a:r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１０：</a:t>
                      </a:r>
                      <a:r>
                        <a:rPr kumimoji="1" lang="en-US" altLang="ja-JP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sp>
        <p:nvSpPr>
          <p:cNvPr id="10" name="タイトル 1">
            <a:extLst>
              <a:ext uri="{FF2B5EF4-FFF2-40B4-BE49-F238E27FC236}">
                <a16:creationId xmlns:a16="http://schemas.microsoft.com/office/drawing/2014/main" id="{4B4971FC-AE43-43BC-B733-E2B069D3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4" y="136525"/>
            <a:ext cx="1916331" cy="511175"/>
          </a:xfrm>
        </p:spPr>
        <p:txBody>
          <a:bodyPr/>
          <a:lstStyle/>
          <a:p>
            <a:r>
              <a:rPr kumimoji="1" lang="ja-JP" altLang="en-US" dirty="0"/>
              <a:t>２時間目</a:t>
            </a: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478B0AE2-556F-421D-8F5D-07C467CD71D9}"/>
              </a:ext>
            </a:extLst>
          </p:cNvPr>
          <p:cNvSpPr txBox="1">
            <a:spLocks/>
          </p:cNvSpPr>
          <p:nvPr/>
        </p:nvSpPr>
        <p:spPr>
          <a:xfrm>
            <a:off x="1734853" y="136525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1BAF79C2-7BF3-4125-8BBD-4E297867996F}"/>
              </a:ext>
            </a:extLst>
          </p:cNvPr>
          <p:cNvSpPr txBox="1">
            <a:spLocks/>
          </p:cNvSpPr>
          <p:nvPr/>
        </p:nvSpPr>
        <p:spPr>
          <a:xfrm>
            <a:off x="4372175" y="136525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D30129FA-AA81-467F-B386-546773CFF9DC}"/>
              </a:ext>
            </a:extLst>
          </p:cNvPr>
          <p:cNvSpPr txBox="1">
            <a:spLocks/>
          </p:cNvSpPr>
          <p:nvPr/>
        </p:nvSpPr>
        <p:spPr>
          <a:xfrm>
            <a:off x="7009497" y="136524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DC2014E0-0B7A-4AA4-8B34-B3DB0EF32EE1}"/>
              </a:ext>
            </a:extLst>
          </p:cNvPr>
          <p:cNvSpPr txBox="1">
            <a:spLocks/>
          </p:cNvSpPr>
          <p:nvPr/>
        </p:nvSpPr>
        <p:spPr>
          <a:xfrm>
            <a:off x="9646819" y="136523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</p:spTree>
    <p:extLst>
      <p:ext uri="{BB962C8B-B14F-4D97-AF65-F5344CB8AC3E}">
        <p14:creationId xmlns:p14="http://schemas.microsoft.com/office/powerpoint/2010/main" val="376567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80E1068D-D156-4457-BA52-4A02413E4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496268"/>
              </p:ext>
            </p:extLst>
          </p:nvPr>
        </p:nvGraphicFramePr>
        <p:xfrm>
          <a:off x="9468752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6600BF75-BF21-4D44-AFC4-7B990A82B7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197692"/>
              </p:ext>
            </p:extLst>
          </p:nvPr>
        </p:nvGraphicFramePr>
        <p:xfrm>
          <a:off x="6831430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48370573-6B2D-486A-8576-9587F24A8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950399"/>
              </p:ext>
            </p:extLst>
          </p:nvPr>
        </p:nvGraphicFramePr>
        <p:xfrm>
          <a:off x="4194108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58ACB6AF-5BA8-4BE2-B43E-72FE118C8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284165"/>
              </p:ext>
            </p:extLst>
          </p:nvPr>
        </p:nvGraphicFramePr>
        <p:xfrm>
          <a:off x="1556786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9140E907-D750-421E-83DB-649E0DEAB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78467"/>
              </p:ext>
            </p:extLst>
          </p:nvPr>
        </p:nvGraphicFramePr>
        <p:xfrm>
          <a:off x="85724" y="790083"/>
          <a:ext cx="1471062" cy="59313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7106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じこく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１０：４５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１０：５５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１１：０５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１１：１５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sp>
        <p:nvSpPr>
          <p:cNvPr id="10" name="タイトル 1">
            <a:extLst>
              <a:ext uri="{FF2B5EF4-FFF2-40B4-BE49-F238E27FC236}">
                <a16:creationId xmlns:a16="http://schemas.microsoft.com/office/drawing/2014/main" id="{58C0CE54-542C-4CDB-9E25-7586B28D3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4" y="136525"/>
            <a:ext cx="1916331" cy="511175"/>
          </a:xfrm>
        </p:spPr>
        <p:txBody>
          <a:bodyPr/>
          <a:lstStyle/>
          <a:p>
            <a:r>
              <a:rPr lang="ja-JP" altLang="en-US" dirty="0"/>
              <a:t>３</a:t>
            </a:r>
            <a:r>
              <a:rPr kumimoji="1" lang="ja-JP" altLang="en-US" dirty="0"/>
              <a:t>時間目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C7BB15A-D950-4182-8E28-C81633BD7DE0}"/>
              </a:ext>
            </a:extLst>
          </p:cNvPr>
          <p:cNvSpPr txBox="1">
            <a:spLocks/>
          </p:cNvSpPr>
          <p:nvPr/>
        </p:nvSpPr>
        <p:spPr>
          <a:xfrm>
            <a:off x="1734853" y="136525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B7C4DDC7-ED4A-40EB-A531-1951C4774EE0}"/>
              </a:ext>
            </a:extLst>
          </p:cNvPr>
          <p:cNvSpPr txBox="1">
            <a:spLocks/>
          </p:cNvSpPr>
          <p:nvPr/>
        </p:nvSpPr>
        <p:spPr>
          <a:xfrm>
            <a:off x="4372175" y="136525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D7E99B80-C9CB-4C81-866A-EAB1D82BC489}"/>
              </a:ext>
            </a:extLst>
          </p:cNvPr>
          <p:cNvSpPr txBox="1">
            <a:spLocks/>
          </p:cNvSpPr>
          <p:nvPr/>
        </p:nvSpPr>
        <p:spPr>
          <a:xfrm>
            <a:off x="7009497" y="136524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CF462EC-D117-46BD-B50F-4C3DFB7ECB07}"/>
              </a:ext>
            </a:extLst>
          </p:cNvPr>
          <p:cNvSpPr txBox="1">
            <a:spLocks/>
          </p:cNvSpPr>
          <p:nvPr/>
        </p:nvSpPr>
        <p:spPr>
          <a:xfrm>
            <a:off x="9646819" y="136523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</p:spTree>
    <p:extLst>
      <p:ext uri="{BB962C8B-B14F-4D97-AF65-F5344CB8AC3E}">
        <p14:creationId xmlns:p14="http://schemas.microsoft.com/office/powerpoint/2010/main" val="293157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80E1068D-D156-4457-BA52-4A02413E4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668701"/>
              </p:ext>
            </p:extLst>
          </p:nvPr>
        </p:nvGraphicFramePr>
        <p:xfrm>
          <a:off x="9468752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6600BF75-BF21-4D44-AFC4-7B990A82B7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682832"/>
              </p:ext>
            </p:extLst>
          </p:nvPr>
        </p:nvGraphicFramePr>
        <p:xfrm>
          <a:off x="6831430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48370573-6B2D-486A-8576-9587F24A8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487569"/>
              </p:ext>
            </p:extLst>
          </p:nvPr>
        </p:nvGraphicFramePr>
        <p:xfrm>
          <a:off x="4194108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58ACB6AF-5BA8-4BE2-B43E-72FE118C8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337381"/>
              </p:ext>
            </p:extLst>
          </p:nvPr>
        </p:nvGraphicFramePr>
        <p:xfrm>
          <a:off x="1556786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9140E907-D750-421E-83DB-649E0DEAB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004898"/>
              </p:ext>
            </p:extLst>
          </p:nvPr>
        </p:nvGraphicFramePr>
        <p:xfrm>
          <a:off x="85724" y="790083"/>
          <a:ext cx="1471062" cy="59313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7106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じこく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１１：４０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１１：５０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１２：００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１２：１０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sp>
        <p:nvSpPr>
          <p:cNvPr id="11" name="タイトル 1">
            <a:extLst>
              <a:ext uri="{FF2B5EF4-FFF2-40B4-BE49-F238E27FC236}">
                <a16:creationId xmlns:a16="http://schemas.microsoft.com/office/drawing/2014/main" id="{369F2614-A319-4A8A-86D7-B9DDEF275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4" y="136525"/>
            <a:ext cx="1916331" cy="511175"/>
          </a:xfrm>
        </p:spPr>
        <p:txBody>
          <a:bodyPr/>
          <a:lstStyle/>
          <a:p>
            <a:r>
              <a:rPr lang="ja-JP" altLang="en-US" dirty="0"/>
              <a:t>４</a:t>
            </a:r>
            <a:r>
              <a:rPr kumimoji="1" lang="ja-JP" altLang="en-US" dirty="0"/>
              <a:t>時間目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7A966644-BDA0-4520-8500-2EEBF27BF6E0}"/>
              </a:ext>
            </a:extLst>
          </p:cNvPr>
          <p:cNvSpPr txBox="1">
            <a:spLocks/>
          </p:cNvSpPr>
          <p:nvPr/>
        </p:nvSpPr>
        <p:spPr>
          <a:xfrm>
            <a:off x="1744478" y="136525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F70F93AC-F7FF-43BF-81A2-53E530856E4E}"/>
              </a:ext>
            </a:extLst>
          </p:cNvPr>
          <p:cNvSpPr txBox="1">
            <a:spLocks/>
          </p:cNvSpPr>
          <p:nvPr/>
        </p:nvSpPr>
        <p:spPr>
          <a:xfrm>
            <a:off x="4372175" y="136525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F0009AE-A0D9-49A3-97A0-D53CB7C5B8D5}"/>
              </a:ext>
            </a:extLst>
          </p:cNvPr>
          <p:cNvSpPr txBox="1">
            <a:spLocks/>
          </p:cNvSpPr>
          <p:nvPr/>
        </p:nvSpPr>
        <p:spPr>
          <a:xfrm>
            <a:off x="7009497" y="136524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D2E27757-6FB7-459D-AB65-BD77BC4552B1}"/>
              </a:ext>
            </a:extLst>
          </p:cNvPr>
          <p:cNvSpPr txBox="1">
            <a:spLocks/>
          </p:cNvSpPr>
          <p:nvPr/>
        </p:nvSpPr>
        <p:spPr>
          <a:xfrm>
            <a:off x="9646819" y="136523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</p:spTree>
    <p:extLst>
      <p:ext uri="{BB962C8B-B14F-4D97-AF65-F5344CB8AC3E}">
        <p14:creationId xmlns:p14="http://schemas.microsoft.com/office/powerpoint/2010/main" val="192497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80E1068D-D156-4457-BA52-4A02413E48E6}"/>
              </a:ext>
            </a:extLst>
          </p:cNvPr>
          <p:cNvGraphicFramePr>
            <a:graphicFrameLocks noGrp="1"/>
          </p:cNvGraphicFramePr>
          <p:nvPr/>
        </p:nvGraphicFramePr>
        <p:xfrm>
          <a:off x="9468752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6600BF75-BF21-4D44-AFC4-7B990A82B7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140178"/>
              </p:ext>
            </p:extLst>
          </p:nvPr>
        </p:nvGraphicFramePr>
        <p:xfrm>
          <a:off x="6831430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en-US" altLang="ja-JP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48370573-6B2D-486A-8576-9587F24A8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512759"/>
              </p:ext>
            </p:extLst>
          </p:nvPr>
        </p:nvGraphicFramePr>
        <p:xfrm>
          <a:off x="4194108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58ACB6AF-5BA8-4BE2-B43E-72FE118C8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503906"/>
              </p:ext>
            </p:extLst>
          </p:nvPr>
        </p:nvGraphicFramePr>
        <p:xfrm>
          <a:off x="1556786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9140E907-D750-421E-83DB-649E0DEAB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164174"/>
              </p:ext>
            </p:extLst>
          </p:nvPr>
        </p:nvGraphicFramePr>
        <p:xfrm>
          <a:off x="85724" y="790083"/>
          <a:ext cx="1471062" cy="59313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7106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じこく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１４：０５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１４：１５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１４：２５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１４：３５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sp>
        <p:nvSpPr>
          <p:cNvPr id="11" name="タイトル 1">
            <a:extLst>
              <a:ext uri="{FF2B5EF4-FFF2-40B4-BE49-F238E27FC236}">
                <a16:creationId xmlns:a16="http://schemas.microsoft.com/office/drawing/2014/main" id="{92C7D11C-F8CA-4A6B-8E24-3C3D09874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4" y="136525"/>
            <a:ext cx="1916331" cy="511175"/>
          </a:xfrm>
        </p:spPr>
        <p:txBody>
          <a:bodyPr/>
          <a:lstStyle/>
          <a:p>
            <a:r>
              <a:rPr lang="ja-JP" altLang="en-US" dirty="0"/>
              <a:t>５</a:t>
            </a:r>
            <a:r>
              <a:rPr kumimoji="1" lang="ja-JP" altLang="en-US" dirty="0"/>
              <a:t>時間目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3476BC49-07E2-4F17-8155-12FA2B3E97D9}"/>
              </a:ext>
            </a:extLst>
          </p:cNvPr>
          <p:cNvSpPr txBox="1">
            <a:spLocks/>
          </p:cNvSpPr>
          <p:nvPr/>
        </p:nvSpPr>
        <p:spPr>
          <a:xfrm>
            <a:off x="1734853" y="136525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9C6329B-AA1C-48C7-9E59-7430F51425D7}"/>
              </a:ext>
            </a:extLst>
          </p:cNvPr>
          <p:cNvSpPr txBox="1">
            <a:spLocks/>
          </p:cNvSpPr>
          <p:nvPr/>
        </p:nvSpPr>
        <p:spPr>
          <a:xfrm>
            <a:off x="4372175" y="136525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A9BE3DF1-9CD5-4E35-BFB1-B49D9235BA96}"/>
              </a:ext>
            </a:extLst>
          </p:cNvPr>
          <p:cNvSpPr txBox="1">
            <a:spLocks/>
          </p:cNvSpPr>
          <p:nvPr/>
        </p:nvSpPr>
        <p:spPr>
          <a:xfrm>
            <a:off x="7009497" y="136524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FD833BCA-AE30-4914-9EFA-09259E37D7BE}"/>
              </a:ext>
            </a:extLst>
          </p:cNvPr>
          <p:cNvSpPr txBox="1">
            <a:spLocks/>
          </p:cNvSpPr>
          <p:nvPr/>
        </p:nvSpPr>
        <p:spPr>
          <a:xfrm>
            <a:off x="9646819" y="136523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</p:spTree>
    <p:extLst>
      <p:ext uri="{BB962C8B-B14F-4D97-AF65-F5344CB8AC3E}">
        <p14:creationId xmlns:p14="http://schemas.microsoft.com/office/powerpoint/2010/main" val="238358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80E1068D-D156-4457-BA52-4A02413E48E6}"/>
              </a:ext>
            </a:extLst>
          </p:cNvPr>
          <p:cNvGraphicFramePr>
            <a:graphicFrameLocks noGrp="1"/>
          </p:cNvGraphicFramePr>
          <p:nvPr/>
        </p:nvGraphicFramePr>
        <p:xfrm>
          <a:off x="9468752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6600BF75-BF21-4D44-AFC4-7B990A82B7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538602"/>
              </p:ext>
            </p:extLst>
          </p:nvPr>
        </p:nvGraphicFramePr>
        <p:xfrm>
          <a:off x="6831430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48370573-6B2D-486A-8576-9587F24A8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220838"/>
              </p:ext>
            </p:extLst>
          </p:nvPr>
        </p:nvGraphicFramePr>
        <p:xfrm>
          <a:off x="4194108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58ACB6AF-5BA8-4BE2-B43E-72FE118C8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92536"/>
              </p:ext>
            </p:extLst>
          </p:nvPr>
        </p:nvGraphicFramePr>
        <p:xfrm>
          <a:off x="1556786" y="790083"/>
          <a:ext cx="2637322" cy="593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732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9140E907-D750-421E-83DB-649E0DEAB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677698"/>
              </p:ext>
            </p:extLst>
          </p:nvPr>
        </p:nvGraphicFramePr>
        <p:xfrm>
          <a:off x="85724" y="790083"/>
          <a:ext cx="1471062" cy="59313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71062">
                  <a:extLst>
                    <a:ext uri="{9D8B030D-6E8A-4147-A177-3AD203B41FA5}">
                      <a16:colId xmlns:a16="http://schemas.microsoft.com/office/drawing/2014/main" val="675353270"/>
                    </a:ext>
                  </a:extLst>
                </a:gridCol>
              </a:tblGrid>
              <a:tr h="7414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じこく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9441153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１４：５５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29969414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7028915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１５：０５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900466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606614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１５：１５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17932432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60128459"/>
                  </a:ext>
                </a:extLst>
              </a:tr>
              <a:tr h="741424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１５：２５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1819224"/>
                  </a:ext>
                </a:extLst>
              </a:tr>
            </a:tbl>
          </a:graphicData>
        </a:graphic>
      </p:graphicFrame>
      <p:sp>
        <p:nvSpPr>
          <p:cNvPr id="11" name="タイトル 1">
            <a:extLst>
              <a:ext uri="{FF2B5EF4-FFF2-40B4-BE49-F238E27FC236}">
                <a16:creationId xmlns:a16="http://schemas.microsoft.com/office/drawing/2014/main" id="{33D18251-1969-4BE5-A836-C271073FD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4" y="136525"/>
            <a:ext cx="1916331" cy="511175"/>
          </a:xfrm>
        </p:spPr>
        <p:txBody>
          <a:bodyPr/>
          <a:lstStyle/>
          <a:p>
            <a:r>
              <a:rPr lang="ja-JP" altLang="en-US" dirty="0"/>
              <a:t>６</a:t>
            </a:r>
            <a:r>
              <a:rPr kumimoji="1" lang="ja-JP" altLang="en-US" dirty="0"/>
              <a:t>時間目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336AFE58-652F-4926-AA68-AF01829A37DF}"/>
              </a:ext>
            </a:extLst>
          </p:cNvPr>
          <p:cNvSpPr txBox="1">
            <a:spLocks/>
          </p:cNvSpPr>
          <p:nvPr/>
        </p:nvSpPr>
        <p:spPr>
          <a:xfrm>
            <a:off x="1734853" y="136525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97C4039A-93A8-485D-988F-CB6FA10753B9}"/>
              </a:ext>
            </a:extLst>
          </p:cNvPr>
          <p:cNvSpPr txBox="1">
            <a:spLocks/>
          </p:cNvSpPr>
          <p:nvPr/>
        </p:nvSpPr>
        <p:spPr>
          <a:xfrm>
            <a:off x="4372175" y="136525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1C74CD65-0E94-4B6A-87D0-113478717075}"/>
              </a:ext>
            </a:extLst>
          </p:cNvPr>
          <p:cNvSpPr txBox="1">
            <a:spLocks/>
          </p:cNvSpPr>
          <p:nvPr/>
        </p:nvSpPr>
        <p:spPr>
          <a:xfrm>
            <a:off x="7009497" y="136524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D1AF463A-DAEC-4A2E-9357-91ADDAE0CC7B}"/>
              </a:ext>
            </a:extLst>
          </p:cNvPr>
          <p:cNvSpPr txBox="1">
            <a:spLocks/>
          </p:cNvSpPr>
          <p:nvPr/>
        </p:nvSpPr>
        <p:spPr>
          <a:xfrm>
            <a:off x="9646819" y="136523"/>
            <a:ext cx="2281187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pPr algn="ctr"/>
            <a:r>
              <a:rPr lang="ja-JP" altLang="en-US" dirty="0"/>
              <a:t>ー</a:t>
            </a:r>
          </a:p>
        </p:txBody>
      </p:sp>
    </p:spTree>
    <p:extLst>
      <p:ext uri="{BB962C8B-B14F-4D97-AF65-F5344CB8AC3E}">
        <p14:creationId xmlns:p14="http://schemas.microsoft.com/office/powerpoint/2010/main" val="1721258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85</Words>
  <Application>Microsoft Office PowerPoint</Application>
  <PresentationFormat>ワイド画面</PresentationFormat>
  <Paragraphs>63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UD デジタル 教科書体 NK-B</vt:lpstr>
      <vt:lpstr>游ゴシック</vt:lpstr>
      <vt:lpstr>Arial</vt:lpstr>
      <vt:lpstr>Office テーマ</vt:lpstr>
      <vt:lpstr>１時間目</vt:lpstr>
      <vt:lpstr>２時間目</vt:lpstr>
      <vt:lpstr>３時間目</vt:lpstr>
      <vt:lpstr>４時間目</vt:lpstr>
      <vt:lpstr>５時間目</vt:lpstr>
      <vt:lpstr>６時間目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貝原　嘉昭(長田小学校)</dc:creator>
  <cp:lastModifiedBy>貝原　嘉昭(長田小学校)</cp:lastModifiedBy>
  <cp:revision>5</cp:revision>
  <dcterms:created xsi:type="dcterms:W3CDTF">2023-06-16T00:31:12Z</dcterms:created>
  <dcterms:modified xsi:type="dcterms:W3CDTF">2023-06-18T15:14:48Z</dcterms:modified>
</cp:coreProperties>
</file>