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D6A1DF-8522-46EF-9A0B-9AF0B2F2B283}" v="3" dt="2023-06-16T13:31:33.9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94" d="100"/>
          <a:sy n="94" d="100"/>
        </p:scale>
        <p:origin x="114"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250078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123826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203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1605446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8474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741963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2900130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15196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209306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3074956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183735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29654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3975495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194443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200623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4F075-0274-43A5-9D08-7B4201D70AC8}"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129640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74F075-0274-43A5-9D08-7B4201D70AC8}" type="datetimeFigureOut">
              <a:rPr kumimoji="1" lang="ja-JP" altLang="en-US" smtClean="0"/>
              <a:t>2023/6/20</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F6C37A-4122-40AA-AA5B-72EB0A5A156B}" type="slidenum">
              <a:rPr kumimoji="1" lang="ja-JP" altLang="en-US" smtClean="0"/>
              <a:t>‹#›</a:t>
            </a:fld>
            <a:endParaRPr kumimoji="1" lang="ja-JP" altLang="en-US"/>
          </a:p>
        </p:txBody>
      </p:sp>
    </p:spTree>
    <p:extLst>
      <p:ext uri="{BB962C8B-B14F-4D97-AF65-F5344CB8AC3E}">
        <p14:creationId xmlns:p14="http://schemas.microsoft.com/office/powerpoint/2010/main" val="4151833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CFD1E96-851E-6156-AD3A-BF8E4AD20321}"/>
              </a:ext>
            </a:extLst>
          </p:cNvPr>
          <p:cNvSpPr>
            <a:spLocks noGrp="1"/>
          </p:cNvSpPr>
          <p:nvPr>
            <p:ph type="title"/>
          </p:nvPr>
        </p:nvSpPr>
        <p:spPr>
          <a:xfrm>
            <a:off x="677333" y="609601"/>
            <a:ext cx="9523941" cy="707390"/>
          </a:xfrm>
        </p:spPr>
        <p:txBody>
          <a:bodyPr>
            <a:normAutofit/>
          </a:bodyPr>
          <a:lstStyle/>
          <a:p>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Excel</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の共同編集で学習感想を即時共有する</a:t>
            </a:r>
          </a:p>
        </p:txBody>
      </p:sp>
      <p:sp>
        <p:nvSpPr>
          <p:cNvPr id="5" name="コンテンツ プレースホルダー 4">
            <a:extLst>
              <a:ext uri="{FF2B5EF4-FFF2-40B4-BE49-F238E27FC236}">
                <a16:creationId xmlns:a16="http://schemas.microsoft.com/office/drawing/2014/main" id="{64467AD0-43BE-75D6-C0AA-551AB7AB46E8}"/>
              </a:ext>
            </a:extLst>
          </p:cNvPr>
          <p:cNvSpPr>
            <a:spLocks noGrp="1"/>
          </p:cNvSpPr>
          <p:nvPr>
            <p:ph idx="1"/>
          </p:nvPr>
        </p:nvSpPr>
        <p:spPr>
          <a:xfrm>
            <a:off x="677334" y="1595121"/>
            <a:ext cx="8596668" cy="4446242"/>
          </a:xfrm>
        </p:spPr>
        <p:txBody>
          <a:bodyPr>
            <a:normAutofit/>
          </a:bodyPr>
          <a:lstStyle/>
          <a:p>
            <a:r>
              <a:rPr lang="ja-JP" altLang="en-US" sz="2000" dirty="0">
                <a:latin typeface="UD Digi Kyokasho NK-B" panose="02020700000000000000" pitchFamily="18" charset="-128"/>
                <a:ea typeface="UD Digi Kyokasho NK-B" panose="02020700000000000000" pitchFamily="18" charset="-128"/>
              </a:rPr>
              <a:t>子どもが授業の終わりに振り返り</a:t>
            </a:r>
            <a:r>
              <a:rPr kumimoji="1" lang="ja-JP" altLang="en-US"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をする際、</a:t>
            </a:r>
            <a:r>
              <a:rPr kumimoji="1" lang="en-US" altLang="ja-JP"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Excel</a:t>
            </a:r>
            <a:r>
              <a:rPr kumimoji="1" lang="ja-JP" altLang="en-US"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の共同編集を利用すると、学習感想の即時共有が可能になります。</a:t>
            </a:r>
            <a:endParaRPr kumimoji="1" lang="en-US" altLang="ja-JP" sz="2000" dirty="0">
              <a:solidFill>
                <a:schemeClr val="tx1">
                  <a:lumMod val="75000"/>
                  <a:lumOff val="25000"/>
                </a:schemeClr>
              </a:solidFill>
              <a:latin typeface="UD Digi Kyokasho NK-B" panose="02020700000000000000" pitchFamily="18" charset="-128"/>
              <a:ea typeface="UD Digi Kyokasho NK-B" panose="02020700000000000000" pitchFamily="18" charset="-128"/>
            </a:endParaRPr>
          </a:p>
          <a:p>
            <a:r>
              <a:rPr kumimoji="1" lang="ja-JP" altLang="en-US"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感想は発表するのも良いですが、共有しながら書き溜めることでそれぞれの考えていることや考えの足跡が見える化できるのは大きなメリットです。</a:t>
            </a:r>
            <a:endParaRPr kumimoji="1" lang="en-US" altLang="ja-JP" sz="2000" dirty="0">
              <a:solidFill>
                <a:schemeClr val="tx1">
                  <a:lumMod val="75000"/>
                  <a:lumOff val="25000"/>
                </a:schemeClr>
              </a:solidFill>
              <a:latin typeface="UD Digi Kyokasho NK-B" panose="02020700000000000000" pitchFamily="18" charset="-128"/>
              <a:ea typeface="UD Digi Kyokasho NK-B" panose="02020700000000000000" pitchFamily="18" charset="-128"/>
            </a:endParaRPr>
          </a:p>
          <a:p>
            <a:r>
              <a:rPr kumimoji="1" lang="ja-JP" altLang="en-US"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学習感想を単元</a:t>
            </a:r>
            <a:r>
              <a:rPr lang="ja-JP" altLang="en-US" sz="2000" dirty="0">
                <a:latin typeface="UD Digi Kyokasho NK-B" panose="02020700000000000000" pitchFamily="18" charset="-128"/>
                <a:ea typeface="UD Digi Kyokasho NK-B" panose="02020700000000000000" pitchFamily="18" charset="-128"/>
              </a:rPr>
              <a:t>を通して書き溜めて、自分の成長を認識したり、他者の考えに触れたりすることは、子どもの学習意欲の向上や日常と学習の繋がりの強化等にも効果的です。</a:t>
            </a:r>
            <a:endParaRPr lang="en-US" altLang="ja-JP" sz="2000" dirty="0">
              <a:latin typeface="UD Digi Kyokasho NK-B" panose="02020700000000000000" pitchFamily="18" charset="-128"/>
              <a:ea typeface="UD Digi Kyokasho NK-B" panose="02020700000000000000" pitchFamily="18" charset="-128"/>
            </a:endParaRPr>
          </a:p>
          <a:p>
            <a:r>
              <a:rPr lang="ja-JP" altLang="en-US" sz="2000" dirty="0">
                <a:latin typeface="UD Digi Kyokasho NK-B" panose="02020700000000000000" pitchFamily="18" charset="-128"/>
                <a:ea typeface="UD Digi Kyokasho NK-B" panose="02020700000000000000" pitchFamily="18" charset="-128"/>
              </a:rPr>
              <a:t>学習感想の即時共有以外にも、意見の出し合う等の場面でも利用できます。</a:t>
            </a:r>
            <a:endParaRPr lang="en-US" altLang="ja-JP" sz="2000" dirty="0">
              <a:latin typeface="UD Digi Kyokasho NK-B" panose="02020700000000000000" pitchFamily="18" charset="-128"/>
              <a:ea typeface="UD Digi Kyokasho NK-B" panose="02020700000000000000" pitchFamily="18" charset="-128"/>
            </a:endParaRPr>
          </a:p>
          <a:p>
            <a:r>
              <a:rPr lang="en-US" altLang="ja-JP" sz="2000" dirty="0">
                <a:latin typeface="UD Digi Kyokasho NK-B" panose="02020700000000000000" pitchFamily="18" charset="-128"/>
                <a:ea typeface="UD Digi Kyokasho NK-B" panose="02020700000000000000" pitchFamily="18" charset="-128"/>
              </a:rPr>
              <a:t>Excel</a:t>
            </a:r>
            <a:r>
              <a:rPr lang="ja-JP" altLang="en-US" sz="2000" dirty="0">
                <a:latin typeface="UD Digi Kyokasho NK-B" panose="02020700000000000000" pitchFamily="18" charset="-128"/>
                <a:ea typeface="UD Digi Kyokasho NK-B" panose="02020700000000000000" pitchFamily="18" charset="-128"/>
              </a:rPr>
              <a:t>の共同編集による学習の即時共有は、どの</a:t>
            </a:r>
            <a:r>
              <a:rPr kumimoji="1" lang="ja-JP" altLang="en-US"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教科でも効果的な利用が期待できます。</a:t>
            </a:r>
            <a:endParaRPr kumimoji="1" lang="en-US" altLang="ja-JP" sz="2000" dirty="0">
              <a:solidFill>
                <a:schemeClr val="tx1">
                  <a:lumMod val="75000"/>
                  <a:lumOff val="25000"/>
                </a:schemeClr>
              </a:solidFill>
              <a:latin typeface="UD Digi Kyokasho NK-B" panose="02020700000000000000" pitchFamily="18" charset="-128"/>
              <a:ea typeface="UD Digi Kyokasho NK-B" panose="02020700000000000000" pitchFamily="18" charset="-128"/>
            </a:endParaRPr>
          </a:p>
          <a:p>
            <a:r>
              <a:rPr kumimoji="1" lang="ja-JP" altLang="en-US"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誤って違う場所に打ってしまった等のトラブルの際には、「変更内容を表示」</a:t>
            </a:r>
            <a:r>
              <a:rPr kumimoji="1" lang="ja-JP" altLang="en-US" sz="2000">
                <a:solidFill>
                  <a:schemeClr val="tx1">
                    <a:lumMod val="75000"/>
                    <a:lumOff val="25000"/>
                  </a:schemeClr>
                </a:solidFill>
                <a:latin typeface="UD Digi Kyokasho NK-B" panose="02020700000000000000" pitchFamily="18" charset="-128"/>
                <a:ea typeface="UD Digi Kyokasho NK-B" panose="02020700000000000000" pitchFamily="18" charset="-128"/>
              </a:rPr>
              <a:t>から、ログを確認をする</a:t>
            </a:r>
            <a:r>
              <a:rPr kumimoji="1" lang="ja-JP" altLang="en-US" sz="2000" dirty="0">
                <a:solidFill>
                  <a:schemeClr val="tx1">
                    <a:lumMod val="75000"/>
                    <a:lumOff val="25000"/>
                  </a:schemeClr>
                </a:solidFill>
                <a:latin typeface="UD Digi Kyokasho NK-B" panose="02020700000000000000" pitchFamily="18" charset="-128"/>
                <a:ea typeface="UD Digi Kyokasho NK-B" panose="02020700000000000000" pitchFamily="18" charset="-128"/>
              </a:rPr>
              <a:t>ことで修正が可能です。</a:t>
            </a:r>
            <a:endParaRPr kumimoji="1" lang="en-US" altLang="ja-JP" sz="2000" dirty="0">
              <a:solidFill>
                <a:schemeClr val="tx1">
                  <a:lumMod val="75000"/>
                  <a:lumOff val="25000"/>
                </a:schemeClr>
              </a:solidFill>
              <a:latin typeface="UD Digi Kyokasho NK-B" panose="02020700000000000000" pitchFamily="18" charset="-128"/>
              <a:ea typeface="UD Digi Kyokasho NK-B" panose="02020700000000000000" pitchFamily="18" charset="-128"/>
            </a:endParaRPr>
          </a:p>
        </p:txBody>
      </p:sp>
      <p:sp>
        <p:nvSpPr>
          <p:cNvPr id="12" name="矢印: 右 11">
            <a:extLst>
              <a:ext uri="{FF2B5EF4-FFF2-40B4-BE49-F238E27FC236}">
                <a16:creationId xmlns:a16="http://schemas.microsoft.com/office/drawing/2014/main" id="{A74A78F5-5C0C-3574-4EDB-A5CF17BBE650}"/>
              </a:ext>
            </a:extLst>
          </p:cNvPr>
          <p:cNvSpPr/>
          <p:nvPr/>
        </p:nvSpPr>
        <p:spPr>
          <a:xfrm>
            <a:off x="8453120" y="5929591"/>
            <a:ext cx="695325" cy="3899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50534E0A-3BB9-CD6A-33E0-2715D4C9B73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69047" y="5754713"/>
            <a:ext cx="1958516" cy="756700"/>
          </a:xfrm>
          <a:prstGeom prst="rect">
            <a:avLst/>
          </a:prstGeom>
        </p:spPr>
      </p:pic>
      <p:pic>
        <p:nvPicPr>
          <p:cNvPr id="8" name="図 7">
            <a:extLst>
              <a:ext uri="{FF2B5EF4-FFF2-40B4-BE49-F238E27FC236}">
                <a16:creationId xmlns:a16="http://schemas.microsoft.com/office/drawing/2014/main" id="{B87B4BC7-C3A3-CA0A-CE46-92A530865D1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280663" y="4712588"/>
            <a:ext cx="2845551" cy="2071077"/>
          </a:xfrm>
          <a:prstGeom prst="rect">
            <a:avLst/>
          </a:prstGeom>
          <a:ln>
            <a:solidFill>
              <a:schemeClr val="tx1"/>
            </a:solidFill>
          </a:ln>
        </p:spPr>
      </p:pic>
      <p:pic>
        <p:nvPicPr>
          <p:cNvPr id="9" name="図 8">
            <a:extLst>
              <a:ext uri="{FF2B5EF4-FFF2-40B4-BE49-F238E27FC236}">
                <a16:creationId xmlns:a16="http://schemas.microsoft.com/office/drawing/2014/main" id="{B1AEA005-7236-7F86-CD4E-C0DCC532123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9280663" y="2286000"/>
            <a:ext cx="2845551" cy="2022091"/>
          </a:xfrm>
          <a:prstGeom prst="rect">
            <a:avLst/>
          </a:prstGeom>
          <a:ln>
            <a:solidFill>
              <a:schemeClr val="tx1"/>
            </a:solidFill>
          </a:ln>
        </p:spPr>
      </p:pic>
    </p:spTree>
    <p:extLst>
      <p:ext uri="{BB962C8B-B14F-4D97-AF65-F5344CB8AC3E}">
        <p14:creationId xmlns:p14="http://schemas.microsoft.com/office/powerpoint/2010/main" val="1146800855"/>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4CAFC70AEF0646AFF0AA51DBE27002" ma:contentTypeVersion="15" ma:contentTypeDescription="Create a new document." ma:contentTypeScope="" ma:versionID="6060a626b1fadaff54ca16171225a6b8">
  <xsd:schema xmlns:xsd="http://www.w3.org/2001/XMLSchema" xmlns:xs="http://www.w3.org/2001/XMLSchema" xmlns:p="http://schemas.microsoft.com/office/2006/metadata/properties" xmlns:ns3="c7f76b11-2aec-4c80-b578-0afd0aa05921" xmlns:ns4="83c11f40-5d3a-4a74-a8a4-6c7a5e67f702" targetNamespace="http://schemas.microsoft.com/office/2006/metadata/properties" ma:root="true" ma:fieldsID="06150e7be642bdb700b58c93543b6c9f" ns3:_="" ns4:_="">
    <xsd:import namespace="c7f76b11-2aec-4c80-b578-0afd0aa05921"/>
    <xsd:import namespace="83c11f40-5d3a-4a74-a8a4-6c7a5e67f70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f76b11-2aec-4c80-b578-0afd0aa059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c11f40-5d3a-4a74-a8a4-6c7a5e67f70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7f76b11-2aec-4c80-b578-0afd0aa05921" xsi:nil="true"/>
  </documentManagement>
</p:properties>
</file>

<file path=customXml/itemProps1.xml><?xml version="1.0" encoding="utf-8"?>
<ds:datastoreItem xmlns:ds="http://schemas.openxmlformats.org/officeDocument/2006/customXml" ds:itemID="{EC387832-4269-4D04-ACF8-0A193AA9342B}">
  <ds:schemaRefs>
    <ds:schemaRef ds:uri="http://schemas.microsoft.com/office/2006/metadata/contentType"/>
    <ds:schemaRef ds:uri="http://schemas.microsoft.com/office/2006/metadata/properties/metaAttributes"/>
    <ds:schemaRef ds:uri="http://www.w3.org/2000/xmlns/"/>
    <ds:schemaRef ds:uri="http://www.w3.org/2001/XMLSchema"/>
    <ds:schemaRef ds:uri="c7f76b11-2aec-4c80-b578-0afd0aa05921"/>
    <ds:schemaRef ds:uri="83c11f40-5d3a-4a74-a8a4-6c7a5e67f702"/>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B8754B-6E9F-4E13-85B1-53F56E139E49}">
  <ds:schemaRefs>
    <ds:schemaRef ds:uri="http://schemas.microsoft.com/sharepoint/v3/contenttype/forms"/>
  </ds:schemaRefs>
</ds:datastoreItem>
</file>

<file path=customXml/itemProps3.xml><?xml version="1.0" encoding="utf-8"?>
<ds:datastoreItem xmlns:ds="http://schemas.openxmlformats.org/officeDocument/2006/customXml" ds:itemID="{3F14C4DB-8742-4017-B5C3-E6888EAA5635}">
  <ds:schemaRefs>
    <ds:schemaRef ds:uri="http://purl.org/dc/dcmitype/"/>
    <ds:schemaRef ds:uri="c7f76b11-2aec-4c80-b578-0afd0aa05921"/>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83c11f40-5d3a-4a74-a8a4-6c7a5e67f702"/>
  </ds:schemaRefs>
</ds:datastoreItem>
</file>

<file path=docProps/app.xml><?xml version="1.0" encoding="utf-8"?>
<Properties xmlns="http://schemas.openxmlformats.org/officeDocument/2006/extended-properties" xmlns:vt="http://schemas.openxmlformats.org/officeDocument/2006/docPropsVTypes">
  <Template>Facet</Template>
  <TotalTime>100</TotalTime>
  <Words>194</Words>
  <Application>Microsoft Office PowerPoint</Application>
  <PresentationFormat>Widescreen</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ファセット</vt:lpstr>
      <vt:lpstr>Excelの共同編集で学習感想を即時共有する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ミニデータバンクを作って、宿題について考える①</dc:title>
  <cp:revision>1</cp:revision>
  <dcterms:created xsi:type="dcterms:W3CDTF">2023-02-20T11:54:52Z</dcterms:created>
  <dcterms:modified xsi:type="dcterms:W3CDTF">2023-06-20T09:35:20Z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0x010100374CAFC70AEF0646AFF0AA51DBE27002</vt:lpwstr>
  </property>
</Properties>
</file>