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6509A1C-2AA8-EC7B-C6C5-C5C6BA04D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12467" b="12467"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4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E8EE8-97BE-936F-1C66-E3136AFAD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FB153D-8368-B33A-0579-B29509CF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4B99E8-BB3B-4F57-984D-5264B3A8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F49A6C-F095-F908-4B3F-C727B669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92D701-A6A2-68DD-060B-4A3541A4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33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F5D69CC-1998-4AD9-9068-CAB14361B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06F1AC-8F26-9843-584A-82EAE8920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E6076-0ACD-15D1-14C6-E00C0B94B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C4724-B403-C8DF-923D-83F1BCC0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715206-9469-050A-399A-0070D7D7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68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4E44B-0DFC-B8D7-2DA9-F7E7497C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0DADF2-E50D-DC12-DD18-9E8E3072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2215B7-129C-97DE-E176-1E189FDE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3E1B7-FD99-E320-887A-FB4B05C58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0E5DC-4C07-651A-F46D-1A4C141F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5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14A7A-0EF2-BA0F-23AB-AD48A520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349C6E-305B-8AAE-6EF0-30E564F20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25AA84-9C0C-B605-3379-DDCC9E48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36EC40-86F1-FEB2-2C7B-174C93AE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EF118A-E482-97AC-90F5-B873F4C5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2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DF6E2-6DED-DAD0-B5FC-C1C0B46E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12E73F-826B-EE3B-4BC9-7641CF32E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343554-EB9F-CEBA-AC24-EE564D9F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260D6-1337-3CEF-DA48-9C446BDF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9B6931-0CE2-EA0F-955D-0EE15905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01DEC-002E-CF23-F666-0599A2DF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9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AABD8-F30B-68FC-8F27-F4EDACF49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7C5354-4798-94DC-66BD-B3C09D29C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D01B256-C513-B07B-CE76-369AA468E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5DCD23-7334-7411-3764-45B03C8EA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7260C84-DD88-7EB8-E8E7-D6A925396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6CEDB6-AC36-5A0A-7E92-2BC8755C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AF3D812-7733-95C2-526C-99E2FF8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2CD30C-97EC-B81F-FCF5-56360E26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42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CA169-F0F3-1316-DE7A-F719B078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F05934-689F-EC6B-4051-701D082CD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01660A-6202-F80A-1482-6594BEA2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0843BB-CCF5-F737-63E8-94E43FE0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6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2BA671-118A-4743-9F6C-2F08EF9B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2B93489-53A3-441A-ECFD-199B5345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ACC996B-FC1A-ABCB-59BF-7DAA0EEF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60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081376-7415-FB4A-3992-84F01787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08CC7-170D-8572-1626-3B7D46BA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298147-879E-A0D5-D98F-F82A14630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7C896E-D078-116B-1E50-B0806233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F6C26B-2C9F-0675-69D8-CE06075C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CEE370-BCF0-6CA4-848F-10248829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70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BD9E46-E331-2D75-97AB-135E5B7F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C35434-F354-0E7F-3643-04A8038FD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19E7EE-8F66-2C6F-3EA2-68F52305A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ECB320-409B-D32A-3B83-78071B58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215BBE-2CDF-1B1D-38AD-AA20D0AF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946ECB-C6F7-3E4F-F7A7-FBA4DCA6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F189BEF-D923-9258-50BA-5668935C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C9DEC7-D583-822C-2303-5D9CC2DF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5E4F2-D6CC-5942-739C-D9757C554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980B-3677-48FC-90E4-5EE28991C582}" type="datetimeFigureOut">
              <a:rPr kumimoji="1" lang="ja-JP" altLang="en-US" smtClean="0"/>
              <a:t>2023/5/28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C36459-6A8F-58B7-876F-74971B3BB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66DAE5-808F-D81D-F972-7F4E9292D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E8ED-5DED-4B26-9467-04811CECD0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図 268">
            <a:extLst>
              <a:ext uri="{FF2B5EF4-FFF2-40B4-BE49-F238E27FC236}">
                <a16:creationId xmlns:a16="http://schemas.microsoft.com/office/drawing/2014/main" id="{0C5E4BD5-3216-BE1E-124C-EC70ED080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6442"/>
          <a:stretch/>
        </p:blipFill>
        <p:spPr>
          <a:xfrm rot="20671194">
            <a:off x="-377191" y="5013723"/>
            <a:ext cx="3612424" cy="2676805"/>
          </a:xfrm>
          <a:prstGeom prst="rect">
            <a:avLst/>
          </a:prstGeom>
        </p:spPr>
      </p:pic>
      <p:pic>
        <p:nvPicPr>
          <p:cNvPr id="268" name="図 267">
            <a:extLst>
              <a:ext uri="{FF2B5EF4-FFF2-40B4-BE49-F238E27FC236}">
                <a16:creationId xmlns:a16="http://schemas.microsoft.com/office/drawing/2014/main" id="{880BE803-4E27-93A8-0DB0-B9C38433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6442"/>
          <a:stretch/>
        </p:blipFill>
        <p:spPr>
          <a:xfrm rot="21231752" flipH="1">
            <a:off x="4032545" y="3396051"/>
            <a:ext cx="3612424" cy="2676805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8F84161B-40CC-458D-886F-DFA31AF3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6442"/>
          <a:stretch/>
        </p:blipFill>
        <p:spPr>
          <a:xfrm rot="928806" flipH="1">
            <a:off x="2486908" y="5127171"/>
            <a:ext cx="3612424" cy="2676805"/>
          </a:xfrm>
          <a:prstGeom prst="rect">
            <a:avLst/>
          </a:prstGeom>
        </p:spPr>
      </p:pic>
      <p:pic>
        <p:nvPicPr>
          <p:cNvPr id="237" name="図 236">
            <a:extLst>
              <a:ext uri="{FF2B5EF4-FFF2-40B4-BE49-F238E27FC236}">
                <a16:creationId xmlns:a16="http://schemas.microsoft.com/office/drawing/2014/main" id="{8101F187-5649-A7C1-D5F3-EFFEDBA8E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t="16442"/>
          <a:stretch/>
        </p:blipFill>
        <p:spPr>
          <a:xfrm rot="2959451">
            <a:off x="-709200" y="2414629"/>
            <a:ext cx="3612424" cy="2676805"/>
          </a:xfrm>
          <a:prstGeom prst="rect">
            <a:avLst/>
          </a:prstGeom>
        </p:spPr>
      </p:pic>
      <p:pic>
        <p:nvPicPr>
          <p:cNvPr id="2" name="ピンク">
            <a:extLst>
              <a:ext uri="{FF2B5EF4-FFF2-40B4-BE49-F238E27FC236}">
                <a16:creationId xmlns:a16="http://schemas.microsoft.com/office/drawing/2014/main" id="{EEB9A297-0723-0C32-717A-A7C72E09C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368883" y="510094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青">
            <a:extLst>
              <a:ext uri="{FF2B5EF4-FFF2-40B4-BE49-F238E27FC236}">
                <a16:creationId xmlns:a16="http://schemas.microsoft.com/office/drawing/2014/main" id="{1FA98E77-8076-0BBC-8683-73641DD00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368823" y="510111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紫">
            <a:extLst>
              <a:ext uri="{FF2B5EF4-FFF2-40B4-BE49-F238E27FC236}">
                <a16:creationId xmlns:a16="http://schemas.microsoft.com/office/drawing/2014/main" id="{E8FE4110-7DBE-44D3-A2B6-187772781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368823" y="510111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ピンク">
            <a:extLst>
              <a:ext uri="{FF2B5EF4-FFF2-40B4-BE49-F238E27FC236}">
                <a16:creationId xmlns:a16="http://schemas.microsoft.com/office/drawing/2014/main" id="{E9FB1441-896D-1B60-024E-DD2239BED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016462" y="556200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青">
            <a:extLst>
              <a:ext uri="{FF2B5EF4-FFF2-40B4-BE49-F238E27FC236}">
                <a16:creationId xmlns:a16="http://schemas.microsoft.com/office/drawing/2014/main" id="{FAA1A3C2-E41C-B407-1DC0-1C56A6760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016402" y="556216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紫">
            <a:extLst>
              <a:ext uri="{FF2B5EF4-FFF2-40B4-BE49-F238E27FC236}">
                <a16:creationId xmlns:a16="http://schemas.microsoft.com/office/drawing/2014/main" id="{1AC9BCB2-D232-D6FC-20C8-E7D847D99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016402" y="556216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ピンク">
            <a:extLst>
              <a:ext uri="{FF2B5EF4-FFF2-40B4-BE49-F238E27FC236}">
                <a16:creationId xmlns:a16="http://schemas.microsoft.com/office/drawing/2014/main" id="{CD8C3BCC-11B3-2914-8550-F8BC7C569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798664" y="560703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青">
            <a:extLst>
              <a:ext uri="{FF2B5EF4-FFF2-40B4-BE49-F238E27FC236}">
                <a16:creationId xmlns:a16="http://schemas.microsoft.com/office/drawing/2014/main" id="{E9987F96-9E25-5867-17DA-55C52E0E1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798604" y="560719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紫">
            <a:extLst>
              <a:ext uri="{FF2B5EF4-FFF2-40B4-BE49-F238E27FC236}">
                <a16:creationId xmlns:a16="http://schemas.microsoft.com/office/drawing/2014/main" id="{D12C5B24-94D7-7B6B-E8AD-18E290170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798604" y="560719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1" name="ピンク">
            <a:extLst>
              <a:ext uri="{FF2B5EF4-FFF2-40B4-BE49-F238E27FC236}">
                <a16:creationId xmlns:a16="http://schemas.microsoft.com/office/drawing/2014/main" id="{AC0C303A-343D-58B3-DB1D-EEF03BA1C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2921">
            <a:off x="428069" y="3654937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2" name="青">
            <a:extLst>
              <a:ext uri="{FF2B5EF4-FFF2-40B4-BE49-F238E27FC236}">
                <a16:creationId xmlns:a16="http://schemas.microsoft.com/office/drawing/2014/main" id="{656660E1-9AE2-6D31-3443-ED835FC91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72921">
            <a:off x="428009" y="365509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3" name="紫">
            <a:extLst>
              <a:ext uri="{FF2B5EF4-FFF2-40B4-BE49-F238E27FC236}">
                <a16:creationId xmlns:a16="http://schemas.microsoft.com/office/drawing/2014/main" id="{44AE8E37-CAD8-121F-4595-BA3D99398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72921">
            <a:off x="428009" y="365509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4" name="ピンク">
            <a:extLst>
              <a:ext uri="{FF2B5EF4-FFF2-40B4-BE49-F238E27FC236}">
                <a16:creationId xmlns:a16="http://schemas.microsoft.com/office/drawing/2014/main" id="{9A105F20-6909-75B6-4F1B-63DC00EB0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885443" y="443114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5" name="青">
            <a:extLst>
              <a:ext uri="{FF2B5EF4-FFF2-40B4-BE49-F238E27FC236}">
                <a16:creationId xmlns:a16="http://schemas.microsoft.com/office/drawing/2014/main" id="{8D659F49-C59A-6924-0677-AEA75CA34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885383" y="443131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6" name="紫">
            <a:extLst>
              <a:ext uri="{FF2B5EF4-FFF2-40B4-BE49-F238E27FC236}">
                <a16:creationId xmlns:a16="http://schemas.microsoft.com/office/drawing/2014/main" id="{C258CFEB-D753-8DAE-D581-48CA1936F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885383" y="443131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7" name="ピンク">
            <a:extLst>
              <a:ext uri="{FF2B5EF4-FFF2-40B4-BE49-F238E27FC236}">
                <a16:creationId xmlns:a16="http://schemas.microsoft.com/office/drawing/2014/main" id="{F919759F-2340-F521-27AB-730C6F545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914143" y="353670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8" name="青">
            <a:extLst>
              <a:ext uri="{FF2B5EF4-FFF2-40B4-BE49-F238E27FC236}">
                <a16:creationId xmlns:a16="http://schemas.microsoft.com/office/drawing/2014/main" id="{17D14919-65A9-96B8-06B3-250B8140A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914083" y="353686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9" name="紫">
            <a:extLst>
              <a:ext uri="{FF2B5EF4-FFF2-40B4-BE49-F238E27FC236}">
                <a16:creationId xmlns:a16="http://schemas.microsoft.com/office/drawing/2014/main" id="{3530AA8B-90F9-4D5E-15AC-5D48EB56AB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914083" y="353686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0" name="ピンク">
            <a:extLst>
              <a:ext uri="{FF2B5EF4-FFF2-40B4-BE49-F238E27FC236}">
                <a16:creationId xmlns:a16="http://schemas.microsoft.com/office/drawing/2014/main" id="{AF9AFA8E-2BDB-E335-C4D1-FE1ABBFDF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6412">
            <a:off x="1436925" y="4927002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1" name="青">
            <a:extLst>
              <a:ext uri="{FF2B5EF4-FFF2-40B4-BE49-F238E27FC236}">
                <a16:creationId xmlns:a16="http://schemas.microsoft.com/office/drawing/2014/main" id="{CB3F4289-36FE-3EA2-4915-421E46E0B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6412">
            <a:off x="1436865" y="492716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2" name="紫">
            <a:extLst>
              <a:ext uri="{FF2B5EF4-FFF2-40B4-BE49-F238E27FC236}">
                <a16:creationId xmlns:a16="http://schemas.microsoft.com/office/drawing/2014/main" id="{3C68903C-9E17-FBF1-A8A9-AAE226ED7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6412">
            <a:off x="1436865" y="492716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3" name="ピンク">
            <a:extLst>
              <a:ext uri="{FF2B5EF4-FFF2-40B4-BE49-F238E27FC236}">
                <a16:creationId xmlns:a16="http://schemas.microsoft.com/office/drawing/2014/main" id="{AD52F0EF-D501-D605-4181-E75CD5A58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2258097" y="506169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4" name="青">
            <a:extLst>
              <a:ext uri="{FF2B5EF4-FFF2-40B4-BE49-F238E27FC236}">
                <a16:creationId xmlns:a16="http://schemas.microsoft.com/office/drawing/2014/main" id="{1A1A1C13-2F85-48CA-9446-5BDA1FEB97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2258037" y="506186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5" name="紫">
            <a:extLst>
              <a:ext uri="{FF2B5EF4-FFF2-40B4-BE49-F238E27FC236}">
                <a16:creationId xmlns:a16="http://schemas.microsoft.com/office/drawing/2014/main" id="{E56BBA90-D0F7-6241-6325-158DCE9C7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2258037" y="506186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6" name="ピンク">
            <a:extLst>
              <a:ext uri="{FF2B5EF4-FFF2-40B4-BE49-F238E27FC236}">
                <a16:creationId xmlns:a16="http://schemas.microsoft.com/office/drawing/2014/main" id="{82111557-3D4F-EEC3-2CCD-92CC47B8B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2580020" y="3673796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7" name="青">
            <a:extLst>
              <a:ext uri="{FF2B5EF4-FFF2-40B4-BE49-F238E27FC236}">
                <a16:creationId xmlns:a16="http://schemas.microsoft.com/office/drawing/2014/main" id="{27FB7134-4B57-901B-639C-2C404D67E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2579960" y="367395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8" name="紫">
            <a:extLst>
              <a:ext uri="{FF2B5EF4-FFF2-40B4-BE49-F238E27FC236}">
                <a16:creationId xmlns:a16="http://schemas.microsoft.com/office/drawing/2014/main" id="{1A774353-9F6E-0F3A-7BCB-FED10017D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2579960" y="367395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9" name="ピンク">
            <a:extLst>
              <a:ext uri="{FF2B5EF4-FFF2-40B4-BE49-F238E27FC236}">
                <a16:creationId xmlns:a16="http://schemas.microsoft.com/office/drawing/2014/main" id="{3128DA64-50CF-8383-9E66-5F2F284B2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779584" y="4224052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0" name="青">
            <a:extLst>
              <a:ext uri="{FF2B5EF4-FFF2-40B4-BE49-F238E27FC236}">
                <a16:creationId xmlns:a16="http://schemas.microsoft.com/office/drawing/2014/main" id="{58C5A8FF-7C98-22C4-455A-5198CE430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779524" y="422421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1" name="紫">
            <a:extLst>
              <a:ext uri="{FF2B5EF4-FFF2-40B4-BE49-F238E27FC236}">
                <a16:creationId xmlns:a16="http://schemas.microsoft.com/office/drawing/2014/main" id="{E2421A3E-D118-E0D8-239F-B1A8BE214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779524" y="422421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2" name="ピンク">
            <a:extLst>
              <a:ext uri="{FF2B5EF4-FFF2-40B4-BE49-F238E27FC236}">
                <a16:creationId xmlns:a16="http://schemas.microsoft.com/office/drawing/2014/main" id="{F0A6977F-2832-056B-269C-61280EB6E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2503394" y="4452056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3" name="青">
            <a:extLst>
              <a:ext uri="{FF2B5EF4-FFF2-40B4-BE49-F238E27FC236}">
                <a16:creationId xmlns:a16="http://schemas.microsoft.com/office/drawing/2014/main" id="{ECF003E1-38C2-6BC4-DE2A-F97FCC70E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2503334" y="445221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4" name="紫">
            <a:extLst>
              <a:ext uri="{FF2B5EF4-FFF2-40B4-BE49-F238E27FC236}">
                <a16:creationId xmlns:a16="http://schemas.microsoft.com/office/drawing/2014/main" id="{ADD0F40B-AB7A-A1BA-1C51-24862446F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2503334" y="445221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5" name="ピンク">
            <a:extLst>
              <a:ext uri="{FF2B5EF4-FFF2-40B4-BE49-F238E27FC236}">
                <a16:creationId xmlns:a16="http://schemas.microsoft.com/office/drawing/2014/main" id="{0FEDAB73-895F-FDD9-350B-3AEB2C58E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3228417" y="4718579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6" name="青">
            <a:extLst>
              <a:ext uri="{FF2B5EF4-FFF2-40B4-BE49-F238E27FC236}">
                <a16:creationId xmlns:a16="http://schemas.microsoft.com/office/drawing/2014/main" id="{1C0A405C-C57F-2E49-0EFC-40B62FF6D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3228357" y="471874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7" name="紫">
            <a:extLst>
              <a:ext uri="{FF2B5EF4-FFF2-40B4-BE49-F238E27FC236}">
                <a16:creationId xmlns:a16="http://schemas.microsoft.com/office/drawing/2014/main" id="{7ABABADB-274A-3CC4-7651-B95522667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3228357" y="471874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8" name="ピンク">
            <a:extLst>
              <a:ext uri="{FF2B5EF4-FFF2-40B4-BE49-F238E27FC236}">
                <a16:creationId xmlns:a16="http://schemas.microsoft.com/office/drawing/2014/main" id="{E23FCF92-E342-5D2B-03E6-7FF6A9E83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3132307" y="3920740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9" name="青">
            <a:extLst>
              <a:ext uri="{FF2B5EF4-FFF2-40B4-BE49-F238E27FC236}">
                <a16:creationId xmlns:a16="http://schemas.microsoft.com/office/drawing/2014/main" id="{CC854F21-884C-49F1-D118-BD76B1487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3132247" y="3920902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0" name="紫">
            <a:extLst>
              <a:ext uri="{FF2B5EF4-FFF2-40B4-BE49-F238E27FC236}">
                <a16:creationId xmlns:a16="http://schemas.microsoft.com/office/drawing/2014/main" id="{FB37FDDD-97BD-098E-A30A-9B14EF77B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3132247" y="3920902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1" name="ピンク">
            <a:extLst>
              <a:ext uri="{FF2B5EF4-FFF2-40B4-BE49-F238E27FC236}">
                <a16:creationId xmlns:a16="http://schemas.microsoft.com/office/drawing/2014/main" id="{8AE84C19-D419-A285-9657-0BB02C5E7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4162361" y="3460446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" name="青">
            <a:extLst>
              <a:ext uri="{FF2B5EF4-FFF2-40B4-BE49-F238E27FC236}">
                <a16:creationId xmlns:a16="http://schemas.microsoft.com/office/drawing/2014/main" id="{6B6F5B77-0CA7-3B3B-38B4-44C6C96C3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4162301" y="346060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3" name="紫">
            <a:extLst>
              <a:ext uri="{FF2B5EF4-FFF2-40B4-BE49-F238E27FC236}">
                <a16:creationId xmlns:a16="http://schemas.microsoft.com/office/drawing/2014/main" id="{517A5DDB-8EAD-BEF5-C0F3-24F0A0D3F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4162301" y="3460608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4" name="ピンク">
            <a:extLst>
              <a:ext uri="{FF2B5EF4-FFF2-40B4-BE49-F238E27FC236}">
                <a16:creationId xmlns:a16="http://schemas.microsoft.com/office/drawing/2014/main" id="{249A8F12-695A-6670-BA2D-23AE2E353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2807864" y="551668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5" name="青">
            <a:extLst>
              <a:ext uri="{FF2B5EF4-FFF2-40B4-BE49-F238E27FC236}">
                <a16:creationId xmlns:a16="http://schemas.microsoft.com/office/drawing/2014/main" id="{72694ED1-E9F0-FF32-938D-12CC83764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2807804" y="551684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6" name="紫">
            <a:extLst>
              <a:ext uri="{FF2B5EF4-FFF2-40B4-BE49-F238E27FC236}">
                <a16:creationId xmlns:a16="http://schemas.microsoft.com/office/drawing/2014/main" id="{32DD12FC-D212-DF3F-52F6-713637BA1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2807804" y="551684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7" name="ピンク">
            <a:extLst>
              <a:ext uri="{FF2B5EF4-FFF2-40B4-BE49-F238E27FC236}">
                <a16:creationId xmlns:a16="http://schemas.microsoft.com/office/drawing/2014/main" id="{93C57986-4631-ED56-1DBD-2E6D1E97C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3608545" y="5283519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8" name="青">
            <a:extLst>
              <a:ext uri="{FF2B5EF4-FFF2-40B4-BE49-F238E27FC236}">
                <a16:creationId xmlns:a16="http://schemas.microsoft.com/office/drawing/2014/main" id="{256D5407-25CA-5256-29C5-7E1CAC428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3608485" y="528368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9" name="紫">
            <a:extLst>
              <a:ext uri="{FF2B5EF4-FFF2-40B4-BE49-F238E27FC236}">
                <a16:creationId xmlns:a16="http://schemas.microsoft.com/office/drawing/2014/main" id="{CCD536BC-B771-C552-4372-E324BD91E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3608485" y="528368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0" name="ピンク">
            <a:extLst>
              <a:ext uri="{FF2B5EF4-FFF2-40B4-BE49-F238E27FC236}">
                <a16:creationId xmlns:a16="http://schemas.microsoft.com/office/drawing/2014/main" id="{5DC80437-0051-10A8-A2F7-E67AABE6D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30716">
            <a:off x="3990092" y="4581647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1" name="青">
            <a:extLst>
              <a:ext uri="{FF2B5EF4-FFF2-40B4-BE49-F238E27FC236}">
                <a16:creationId xmlns:a16="http://schemas.microsoft.com/office/drawing/2014/main" id="{36B5D31F-7F57-3C5C-E50B-E63EBEE2E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30716">
            <a:off x="3990032" y="458180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2" name="紫">
            <a:extLst>
              <a:ext uri="{FF2B5EF4-FFF2-40B4-BE49-F238E27FC236}">
                <a16:creationId xmlns:a16="http://schemas.microsoft.com/office/drawing/2014/main" id="{B8D136E0-7180-AFC3-08AF-C2C0CD9D9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30716">
            <a:off x="3990032" y="458180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3" name="ピンク">
            <a:extLst>
              <a:ext uri="{FF2B5EF4-FFF2-40B4-BE49-F238E27FC236}">
                <a16:creationId xmlns:a16="http://schemas.microsoft.com/office/drawing/2014/main" id="{71D97032-C28F-0904-F94C-A1BCF6A5B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58025">
            <a:off x="102549" y="4340762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4" name="青">
            <a:extLst>
              <a:ext uri="{FF2B5EF4-FFF2-40B4-BE49-F238E27FC236}">
                <a16:creationId xmlns:a16="http://schemas.microsoft.com/office/drawing/2014/main" id="{09267838-7842-952F-93BD-82AC78E8F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8025">
            <a:off x="102489" y="434092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5" name="紫">
            <a:extLst>
              <a:ext uri="{FF2B5EF4-FFF2-40B4-BE49-F238E27FC236}">
                <a16:creationId xmlns:a16="http://schemas.microsoft.com/office/drawing/2014/main" id="{951A3200-900D-F294-A966-80FA395C9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58025">
            <a:off x="102489" y="4340924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6" name="ピンク">
            <a:extLst>
              <a:ext uri="{FF2B5EF4-FFF2-40B4-BE49-F238E27FC236}">
                <a16:creationId xmlns:a16="http://schemas.microsoft.com/office/drawing/2014/main" id="{2AC35228-33D0-3BC2-52A7-EF0458DCE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3741921" y="3982809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7" name="青">
            <a:extLst>
              <a:ext uri="{FF2B5EF4-FFF2-40B4-BE49-F238E27FC236}">
                <a16:creationId xmlns:a16="http://schemas.microsoft.com/office/drawing/2014/main" id="{AD75A839-4869-B17F-3F11-A92C16FF8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3741861" y="398297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8" name="紫">
            <a:extLst>
              <a:ext uri="{FF2B5EF4-FFF2-40B4-BE49-F238E27FC236}">
                <a16:creationId xmlns:a16="http://schemas.microsoft.com/office/drawing/2014/main" id="{B995F93E-B001-EAB1-E26F-50E7D94F7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3741861" y="3982971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9" name="ピンク">
            <a:extLst>
              <a:ext uri="{FF2B5EF4-FFF2-40B4-BE49-F238E27FC236}">
                <a16:creationId xmlns:a16="http://schemas.microsoft.com/office/drawing/2014/main" id="{0C9BFB1C-8B23-8829-9194-D9F50FAE3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91397">
            <a:off x="692574" y="3024877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0" name="青">
            <a:extLst>
              <a:ext uri="{FF2B5EF4-FFF2-40B4-BE49-F238E27FC236}">
                <a16:creationId xmlns:a16="http://schemas.microsoft.com/office/drawing/2014/main" id="{9F10BB42-A58B-9B12-A9B6-1B0CA232F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491397">
            <a:off x="692514" y="302503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1" name="紫">
            <a:extLst>
              <a:ext uri="{FF2B5EF4-FFF2-40B4-BE49-F238E27FC236}">
                <a16:creationId xmlns:a16="http://schemas.microsoft.com/office/drawing/2014/main" id="{7482C96A-51B4-3FA3-9604-9343D07DA9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491397">
            <a:off x="692514" y="302503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2" name="ピンク">
            <a:extLst>
              <a:ext uri="{FF2B5EF4-FFF2-40B4-BE49-F238E27FC236}">
                <a16:creationId xmlns:a16="http://schemas.microsoft.com/office/drawing/2014/main" id="{71D3D8AA-21A7-EE22-6D33-D5546B06E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6950">
            <a:off x="3460583" y="321464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3" name="青">
            <a:extLst>
              <a:ext uri="{FF2B5EF4-FFF2-40B4-BE49-F238E27FC236}">
                <a16:creationId xmlns:a16="http://schemas.microsoft.com/office/drawing/2014/main" id="{2B9E0529-9B6A-618C-880D-34B235017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6950">
            <a:off x="3460523" y="321480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4" name="紫">
            <a:extLst>
              <a:ext uri="{FF2B5EF4-FFF2-40B4-BE49-F238E27FC236}">
                <a16:creationId xmlns:a16="http://schemas.microsoft.com/office/drawing/2014/main" id="{229C5BF7-A767-DB01-D403-AA17E86DF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66950">
            <a:off x="3460523" y="321480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5" name="ピンク">
            <a:extLst>
              <a:ext uri="{FF2B5EF4-FFF2-40B4-BE49-F238E27FC236}">
                <a16:creationId xmlns:a16="http://schemas.microsoft.com/office/drawing/2014/main" id="{24D5C705-3E44-50AE-9828-516C7A543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359662" y="2926314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6" name="青">
            <a:extLst>
              <a:ext uri="{FF2B5EF4-FFF2-40B4-BE49-F238E27FC236}">
                <a16:creationId xmlns:a16="http://schemas.microsoft.com/office/drawing/2014/main" id="{24374A4C-8770-C97F-B4FA-D4798AF10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359602" y="292647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7" name="紫">
            <a:extLst>
              <a:ext uri="{FF2B5EF4-FFF2-40B4-BE49-F238E27FC236}">
                <a16:creationId xmlns:a16="http://schemas.microsoft.com/office/drawing/2014/main" id="{DFD9A1B6-74B1-CFA2-2628-3BD5876B6E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359602" y="292647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8" name="ピンク">
            <a:extLst>
              <a:ext uri="{FF2B5EF4-FFF2-40B4-BE49-F238E27FC236}">
                <a16:creationId xmlns:a16="http://schemas.microsoft.com/office/drawing/2014/main" id="{F2327E23-DF95-4BC9-4F32-DDB110643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7852">
            <a:off x="2044317" y="288831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9" name="青">
            <a:extLst>
              <a:ext uri="{FF2B5EF4-FFF2-40B4-BE49-F238E27FC236}">
                <a16:creationId xmlns:a16="http://schemas.microsoft.com/office/drawing/2014/main" id="{BCB0AF65-3A42-9302-5B62-4838DBA0D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852">
            <a:off x="2044257" y="288847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0" name="紫">
            <a:extLst>
              <a:ext uri="{FF2B5EF4-FFF2-40B4-BE49-F238E27FC236}">
                <a16:creationId xmlns:a16="http://schemas.microsoft.com/office/drawing/2014/main" id="{6C12A0A9-3CC8-2BB2-96D7-A50409B391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57852">
            <a:off x="2044257" y="288847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1" name="ピンク">
            <a:extLst>
              <a:ext uri="{FF2B5EF4-FFF2-40B4-BE49-F238E27FC236}">
                <a16:creationId xmlns:a16="http://schemas.microsoft.com/office/drawing/2014/main" id="{98FC941C-000C-AF51-F365-CFB81E94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03176">
            <a:off x="2790515" y="300305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2" name="青">
            <a:extLst>
              <a:ext uri="{FF2B5EF4-FFF2-40B4-BE49-F238E27FC236}">
                <a16:creationId xmlns:a16="http://schemas.microsoft.com/office/drawing/2014/main" id="{5253C047-C8FE-FA66-B522-FB233C23E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03176">
            <a:off x="2790455" y="300322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3" name="紫">
            <a:extLst>
              <a:ext uri="{FF2B5EF4-FFF2-40B4-BE49-F238E27FC236}">
                <a16:creationId xmlns:a16="http://schemas.microsoft.com/office/drawing/2014/main" id="{E6AC6606-F734-6FE6-88B0-90932C740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3176">
            <a:off x="2790455" y="300322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4" name="ピンク">
            <a:extLst>
              <a:ext uri="{FF2B5EF4-FFF2-40B4-BE49-F238E27FC236}">
                <a16:creationId xmlns:a16="http://schemas.microsoft.com/office/drawing/2014/main" id="{A69D2D37-E3A9-D57D-B180-732229A15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1170633" y="3688635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5" name="青">
            <a:extLst>
              <a:ext uri="{FF2B5EF4-FFF2-40B4-BE49-F238E27FC236}">
                <a16:creationId xmlns:a16="http://schemas.microsoft.com/office/drawing/2014/main" id="{9BAAD2B8-081B-DD5E-0683-0776FF3E2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1170573" y="3688797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6" name="紫">
            <a:extLst>
              <a:ext uri="{FF2B5EF4-FFF2-40B4-BE49-F238E27FC236}">
                <a16:creationId xmlns:a16="http://schemas.microsoft.com/office/drawing/2014/main" id="{3584341E-41D5-B122-0A0B-231C53803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1170573" y="3688797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8" name="ピンク">
            <a:extLst>
              <a:ext uri="{FF2B5EF4-FFF2-40B4-BE49-F238E27FC236}">
                <a16:creationId xmlns:a16="http://schemas.microsoft.com/office/drawing/2014/main" id="{A4153213-443B-651A-09E0-2757CC893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4675801" y="396197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9" name="青">
            <a:extLst>
              <a:ext uri="{FF2B5EF4-FFF2-40B4-BE49-F238E27FC236}">
                <a16:creationId xmlns:a16="http://schemas.microsoft.com/office/drawing/2014/main" id="{E6338EA9-C3DD-128D-EAB2-DCFAA0961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4675741" y="396214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0" name="紫">
            <a:extLst>
              <a:ext uri="{FF2B5EF4-FFF2-40B4-BE49-F238E27FC236}">
                <a16:creationId xmlns:a16="http://schemas.microsoft.com/office/drawing/2014/main" id="{4D67CAA1-83C3-6B90-3185-543F61CC3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4675741" y="396214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1" name="ピンク">
            <a:extLst>
              <a:ext uri="{FF2B5EF4-FFF2-40B4-BE49-F238E27FC236}">
                <a16:creationId xmlns:a16="http://schemas.microsoft.com/office/drawing/2014/main" id="{A250FE70-E10E-7772-8BC0-8E183C547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02">
            <a:off x="4807098" y="4737694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2" name="青">
            <a:extLst>
              <a:ext uri="{FF2B5EF4-FFF2-40B4-BE49-F238E27FC236}">
                <a16:creationId xmlns:a16="http://schemas.microsoft.com/office/drawing/2014/main" id="{8C1426BE-2DD9-7962-DDF1-CA7395A9C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302">
            <a:off x="4807038" y="473785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3" name="紫">
            <a:extLst>
              <a:ext uri="{FF2B5EF4-FFF2-40B4-BE49-F238E27FC236}">
                <a16:creationId xmlns:a16="http://schemas.microsoft.com/office/drawing/2014/main" id="{345F1DC4-ED33-5807-2CA0-E8BCF7D1B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3302">
            <a:off x="4807038" y="474674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4" name="ピンク">
            <a:extLst>
              <a:ext uri="{FF2B5EF4-FFF2-40B4-BE49-F238E27FC236}">
                <a16:creationId xmlns:a16="http://schemas.microsoft.com/office/drawing/2014/main" id="{8A237ADD-DC56-B066-276A-C408C309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39357">
            <a:off x="4352917" y="5338224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5" name="青">
            <a:extLst>
              <a:ext uri="{FF2B5EF4-FFF2-40B4-BE49-F238E27FC236}">
                <a16:creationId xmlns:a16="http://schemas.microsoft.com/office/drawing/2014/main" id="{CFD31319-9211-F153-0F88-D9BFC7A65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39357">
            <a:off x="4352857" y="533838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6" name="紫">
            <a:extLst>
              <a:ext uri="{FF2B5EF4-FFF2-40B4-BE49-F238E27FC236}">
                <a16:creationId xmlns:a16="http://schemas.microsoft.com/office/drawing/2014/main" id="{6B10203E-C5E0-1CFC-B545-D08B547D1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39357">
            <a:off x="4352857" y="533838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7" name="ピンク">
            <a:extLst>
              <a:ext uri="{FF2B5EF4-FFF2-40B4-BE49-F238E27FC236}">
                <a16:creationId xmlns:a16="http://schemas.microsoft.com/office/drawing/2014/main" id="{B136C2B3-1AEB-AF25-2095-18C8B48C3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02">
            <a:off x="3280190" y="2584981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8" name="青">
            <a:extLst>
              <a:ext uri="{FF2B5EF4-FFF2-40B4-BE49-F238E27FC236}">
                <a16:creationId xmlns:a16="http://schemas.microsoft.com/office/drawing/2014/main" id="{544ACFC3-636C-A20C-445B-4BFDB4063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302">
            <a:off x="3280130" y="2585143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9" name="紫">
            <a:extLst>
              <a:ext uri="{FF2B5EF4-FFF2-40B4-BE49-F238E27FC236}">
                <a16:creationId xmlns:a16="http://schemas.microsoft.com/office/drawing/2014/main" id="{2B73EFC6-A111-5FC5-66C3-BA27820DD1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3302">
            <a:off x="3280130" y="2585143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0" name="ピンク">
            <a:extLst>
              <a:ext uri="{FF2B5EF4-FFF2-40B4-BE49-F238E27FC236}">
                <a16:creationId xmlns:a16="http://schemas.microsoft.com/office/drawing/2014/main" id="{5B25D03F-F9CA-0CD8-7190-9D8266773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4037">
            <a:off x="4132882" y="289492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1" name="青">
            <a:extLst>
              <a:ext uri="{FF2B5EF4-FFF2-40B4-BE49-F238E27FC236}">
                <a16:creationId xmlns:a16="http://schemas.microsoft.com/office/drawing/2014/main" id="{E27B7A08-773B-7B4C-9701-180F75A860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037">
            <a:off x="4132822" y="289508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2" name="紫">
            <a:extLst>
              <a:ext uri="{FF2B5EF4-FFF2-40B4-BE49-F238E27FC236}">
                <a16:creationId xmlns:a16="http://schemas.microsoft.com/office/drawing/2014/main" id="{BF5EE011-D099-3B8B-D242-270026489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4037">
            <a:off x="4132822" y="289508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3" name="ピンク">
            <a:extLst>
              <a:ext uri="{FF2B5EF4-FFF2-40B4-BE49-F238E27FC236}">
                <a16:creationId xmlns:a16="http://schemas.microsoft.com/office/drawing/2014/main" id="{21B35E3B-5739-7C6E-AAE1-AE9C8423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02">
            <a:off x="4884567" y="3314387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4" name="青">
            <a:extLst>
              <a:ext uri="{FF2B5EF4-FFF2-40B4-BE49-F238E27FC236}">
                <a16:creationId xmlns:a16="http://schemas.microsoft.com/office/drawing/2014/main" id="{DA4E0DE1-2652-06E4-7BED-1BC9D2520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302">
            <a:off x="4884507" y="331454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5" name="紫">
            <a:extLst>
              <a:ext uri="{FF2B5EF4-FFF2-40B4-BE49-F238E27FC236}">
                <a16:creationId xmlns:a16="http://schemas.microsoft.com/office/drawing/2014/main" id="{48861E39-2EB6-66B1-77DB-F41C84F03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3302">
            <a:off x="4884507" y="3314549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6" name="ピンク">
            <a:extLst>
              <a:ext uri="{FF2B5EF4-FFF2-40B4-BE49-F238E27FC236}">
                <a16:creationId xmlns:a16="http://schemas.microsoft.com/office/drawing/2014/main" id="{07F3E10B-9E81-BB48-6E15-54E1725A2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5778">
            <a:off x="2317490" y="2413733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7" name="青">
            <a:extLst>
              <a:ext uri="{FF2B5EF4-FFF2-40B4-BE49-F238E27FC236}">
                <a16:creationId xmlns:a16="http://schemas.microsoft.com/office/drawing/2014/main" id="{6C383E3C-F57D-814F-E6D7-74DB30683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5778">
            <a:off x="2317430" y="241389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8" name="紫">
            <a:extLst>
              <a:ext uri="{FF2B5EF4-FFF2-40B4-BE49-F238E27FC236}">
                <a16:creationId xmlns:a16="http://schemas.microsoft.com/office/drawing/2014/main" id="{EA0065D8-6306-29FB-7286-B0E9381A0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75778">
            <a:off x="2317430" y="2413895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9" name="ピンク">
            <a:extLst>
              <a:ext uri="{FF2B5EF4-FFF2-40B4-BE49-F238E27FC236}">
                <a16:creationId xmlns:a16="http://schemas.microsoft.com/office/drawing/2014/main" id="{6FB399C5-C688-50AA-AC2C-FDFF1FE5D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02">
            <a:off x="1332744" y="2431328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0" name="青">
            <a:extLst>
              <a:ext uri="{FF2B5EF4-FFF2-40B4-BE49-F238E27FC236}">
                <a16:creationId xmlns:a16="http://schemas.microsoft.com/office/drawing/2014/main" id="{F852A097-7902-B7D7-C04B-529B07166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302">
            <a:off x="1332684" y="243149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1" name="紫">
            <a:extLst>
              <a:ext uri="{FF2B5EF4-FFF2-40B4-BE49-F238E27FC236}">
                <a16:creationId xmlns:a16="http://schemas.microsoft.com/office/drawing/2014/main" id="{B2C1763A-5272-E8CD-5DE0-9D3F38528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3302">
            <a:off x="1332684" y="2431490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2" name="ピンク">
            <a:extLst>
              <a:ext uri="{FF2B5EF4-FFF2-40B4-BE49-F238E27FC236}">
                <a16:creationId xmlns:a16="http://schemas.microsoft.com/office/drawing/2014/main" id="{F7FBBF32-1BAC-943A-56A1-E4CD239EE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30716">
            <a:off x="5286106" y="4105624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3" name="青">
            <a:extLst>
              <a:ext uri="{FF2B5EF4-FFF2-40B4-BE49-F238E27FC236}">
                <a16:creationId xmlns:a16="http://schemas.microsoft.com/office/drawing/2014/main" id="{2D4550BA-ED9C-5B0B-D5E0-EBD1B604B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30716">
            <a:off x="5286046" y="410578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4" name="紫">
            <a:extLst>
              <a:ext uri="{FF2B5EF4-FFF2-40B4-BE49-F238E27FC236}">
                <a16:creationId xmlns:a16="http://schemas.microsoft.com/office/drawing/2014/main" id="{B80CB342-B99D-C0D8-2884-059B71D15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330716">
            <a:off x="5286046" y="4105786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5" name="ピンク">
            <a:extLst>
              <a:ext uri="{FF2B5EF4-FFF2-40B4-BE49-F238E27FC236}">
                <a16:creationId xmlns:a16="http://schemas.microsoft.com/office/drawing/2014/main" id="{D21124BE-D620-8E58-9B79-F5F060B14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73302">
            <a:off x="4967526" y="5442390"/>
            <a:ext cx="866437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6" name="青">
            <a:extLst>
              <a:ext uri="{FF2B5EF4-FFF2-40B4-BE49-F238E27FC236}">
                <a16:creationId xmlns:a16="http://schemas.microsoft.com/office/drawing/2014/main" id="{6B958BD2-8370-B90A-9949-E1FACEF6C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3302">
            <a:off x="4967466" y="5442552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67" name="紫">
            <a:extLst>
              <a:ext uri="{FF2B5EF4-FFF2-40B4-BE49-F238E27FC236}">
                <a16:creationId xmlns:a16="http://schemas.microsoft.com/office/drawing/2014/main" id="{D0D9CF8B-54CF-08B2-CC89-F84555A55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73302">
            <a:off x="4967466" y="5442552"/>
            <a:ext cx="864859" cy="866437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71" name="直線コネクタ 270">
            <a:extLst>
              <a:ext uri="{FF2B5EF4-FFF2-40B4-BE49-F238E27FC236}">
                <a16:creationId xmlns:a16="http://schemas.microsoft.com/office/drawing/2014/main" id="{ACFED099-139E-50E9-728B-A67265739156}"/>
              </a:ext>
            </a:extLst>
          </p:cNvPr>
          <p:cNvCxnSpPr/>
          <p:nvPr/>
        </p:nvCxnSpPr>
        <p:spPr>
          <a:xfrm>
            <a:off x="6991350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3DD21-4489-B836-2CE5-954D7B5D8116}"/>
              </a:ext>
            </a:extLst>
          </p:cNvPr>
          <p:cNvCxnSpPr/>
          <p:nvPr/>
        </p:nvCxnSpPr>
        <p:spPr>
          <a:xfrm>
            <a:off x="7777711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C8B1A09-E407-FAD9-5BC7-331F01C22313}"/>
              </a:ext>
            </a:extLst>
          </p:cNvPr>
          <p:cNvCxnSpPr/>
          <p:nvPr/>
        </p:nvCxnSpPr>
        <p:spPr>
          <a:xfrm>
            <a:off x="8545462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D3BFDE5-05F3-0A43-CEE4-6D96403FEB40}"/>
              </a:ext>
            </a:extLst>
          </p:cNvPr>
          <p:cNvCxnSpPr/>
          <p:nvPr/>
        </p:nvCxnSpPr>
        <p:spPr>
          <a:xfrm>
            <a:off x="8899145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A87A594-E6D0-531A-0DAD-CA32116C3E1E}"/>
              </a:ext>
            </a:extLst>
          </p:cNvPr>
          <p:cNvCxnSpPr/>
          <p:nvPr/>
        </p:nvCxnSpPr>
        <p:spPr>
          <a:xfrm>
            <a:off x="9494368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83549D1-EC7B-A04F-463F-B8151EC259CF}"/>
              </a:ext>
            </a:extLst>
          </p:cNvPr>
          <p:cNvCxnSpPr/>
          <p:nvPr/>
        </p:nvCxnSpPr>
        <p:spPr>
          <a:xfrm>
            <a:off x="10106843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BB0F57B-0B92-2F82-5F7A-5F966F3BA924}"/>
              </a:ext>
            </a:extLst>
          </p:cNvPr>
          <p:cNvCxnSpPr/>
          <p:nvPr/>
        </p:nvCxnSpPr>
        <p:spPr>
          <a:xfrm>
            <a:off x="10745197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00D6DEB1-CF2E-990F-2AD8-F75AC72D57C0}"/>
              </a:ext>
            </a:extLst>
          </p:cNvPr>
          <p:cNvCxnSpPr/>
          <p:nvPr/>
        </p:nvCxnSpPr>
        <p:spPr>
          <a:xfrm>
            <a:off x="11254156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ECC31A5-DD94-19B9-C061-9180E4AF3379}"/>
              </a:ext>
            </a:extLst>
          </p:cNvPr>
          <p:cNvCxnSpPr/>
          <p:nvPr/>
        </p:nvCxnSpPr>
        <p:spPr>
          <a:xfrm>
            <a:off x="11927017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BC0AD9D-2053-F90A-3D44-D6631598F393}"/>
              </a:ext>
            </a:extLst>
          </p:cNvPr>
          <p:cNvCxnSpPr/>
          <p:nvPr/>
        </p:nvCxnSpPr>
        <p:spPr>
          <a:xfrm>
            <a:off x="6320410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7FCC2D1-85A3-03F1-D87B-2326D667D3ED}"/>
              </a:ext>
            </a:extLst>
          </p:cNvPr>
          <p:cNvCxnSpPr/>
          <p:nvPr/>
        </p:nvCxnSpPr>
        <p:spPr>
          <a:xfrm>
            <a:off x="11256077" y="7011090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7D8A87D-3DCA-94BB-A7DA-BDB85E572B35}"/>
              </a:ext>
            </a:extLst>
          </p:cNvPr>
          <p:cNvCxnSpPr/>
          <p:nvPr/>
        </p:nvCxnSpPr>
        <p:spPr>
          <a:xfrm>
            <a:off x="5656176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F3865DF9-10CD-9BB6-CD79-404624B68133}"/>
              </a:ext>
            </a:extLst>
          </p:cNvPr>
          <p:cNvCxnSpPr/>
          <p:nvPr/>
        </p:nvCxnSpPr>
        <p:spPr>
          <a:xfrm>
            <a:off x="4726359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8807134-1C00-7864-9013-9F2E72AA9542}"/>
              </a:ext>
            </a:extLst>
          </p:cNvPr>
          <p:cNvCxnSpPr/>
          <p:nvPr/>
        </p:nvCxnSpPr>
        <p:spPr>
          <a:xfrm>
            <a:off x="4248795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DAF1FA4-7DF6-7C2D-6BA4-F36DAFA27B3E}"/>
              </a:ext>
            </a:extLst>
          </p:cNvPr>
          <p:cNvCxnSpPr/>
          <p:nvPr/>
        </p:nvCxnSpPr>
        <p:spPr>
          <a:xfrm>
            <a:off x="3803924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439A996A-2D12-DE13-BB88-A4DC58242669}"/>
              </a:ext>
            </a:extLst>
          </p:cNvPr>
          <p:cNvCxnSpPr/>
          <p:nvPr/>
        </p:nvCxnSpPr>
        <p:spPr>
          <a:xfrm>
            <a:off x="3219131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864D986-548B-A2C2-B2B8-853082BA13F5}"/>
              </a:ext>
            </a:extLst>
          </p:cNvPr>
          <p:cNvCxnSpPr/>
          <p:nvPr/>
        </p:nvCxnSpPr>
        <p:spPr>
          <a:xfrm>
            <a:off x="2325458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72E55F3-66C3-D4DC-1731-3449B29CFE23}"/>
              </a:ext>
            </a:extLst>
          </p:cNvPr>
          <p:cNvCxnSpPr/>
          <p:nvPr/>
        </p:nvCxnSpPr>
        <p:spPr>
          <a:xfrm>
            <a:off x="1743234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6FB39C8-F3AE-7F10-07C4-48150486BDD5}"/>
              </a:ext>
            </a:extLst>
          </p:cNvPr>
          <p:cNvCxnSpPr/>
          <p:nvPr/>
        </p:nvCxnSpPr>
        <p:spPr>
          <a:xfrm>
            <a:off x="1331937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9DA1B64E-0DA6-4F4E-FF05-3C4B58EDC944}"/>
              </a:ext>
            </a:extLst>
          </p:cNvPr>
          <p:cNvCxnSpPr/>
          <p:nvPr/>
        </p:nvCxnSpPr>
        <p:spPr>
          <a:xfrm>
            <a:off x="850621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492083D-5790-D8EF-0C6F-09288C4D8E96}"/>
              </a:ext>
            </a:extLst>
          </p:cNvPr>
          <p:cNvCxnSpPr/>
          <p:nvPr/>
        </p:nvCxnSpPr>
        <p:spPr>
          <a:xfrm>
            <a:off x="352007" y="6950705"/>
            <a:ext cx="0" cy="44767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6" fill="hold">
                      <p:stCondLst>
                        <p:cond delay="0"/>
                      </p:stCondLst>
                      <p:childTnLst>
                        <p:par>
                          <p:cTn id="757" fill="hold">
                            <p:stCondLst>
                              <p:cond delay="0"/>
                            </p:stCondLst>
                            <p:childTnLst>
                              <p:par>
                                <p:cTn id="7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773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4" fill="hold">
                      <p:stCondLst>
                        <p:cond delay="0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791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2" fill="hold">
                      <p:stCondLst>
                        <p:cond delay="0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80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0" fill="hold">
                      <p:stCondLst>
                        <p:cond delay="0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845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6" fill="hold">
                      <p:stCondLst>
                        <p:cond delay="0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863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4" fill="hold">
                      <p:stCondLst>
                        <p:cond delay="0"/>
                      </p:stCondLst>
                      <p:childTnLst>
                        <p:par>
                          <p:cTn id="865" fill="hold">
                            <p:stCondLst>
                              <p:cond delay="0"/>
                            </p:stCondLst>
                            <p:childTnLst>
                              <p:par>
                                <p:cTn id="8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935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6" fill="hold">
                      <p:stCondLst>
                        <p:cond delay="0"/>
                      </p:stCondLst>
                      <p:childTnLst>
                        <p:par>
                          <p:cTn id="937" fill="hold">
                            <p:stCondLst>
                              <p:cond delay="0"/>
                            </p:stCondLst>
                            <p:childTnLst>
                              <p:par>
                                <p:cTn id="9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989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0" fill="hold">
                      <p:stCondLst>
                        <p:cond delay="0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>
                      <p:stCondLst>
                        <p:cond delay="0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Michio Inaba</dc:creator>
  <cp:lastModifiedBy>Michio Inaba</cp:lastModifiedBy>
  <cp:revision>1</cp:revision>
  <dcterms:created xsi:type="dcterms:W3CDTF">2023-05-28T05:31:16Z</dcterms:created>
  <dcterms:modified xsi:type="dcterms:W3CDTF">2023-05-28T05:32:07Z</dcterms:modified>
</cp:coreProperties>
</file>