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550" r:id="rId2"/>
    <p:sldId id="760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F0E1F20-1249-4443-B707-6CCA22D7E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047A-E779-4798-9849-B02226C60FE1}" type="datetimeFigureOut">
              <a:rPr kumimoji="1" lang="ja-JP" altLang="en-US" smtClean="0"/>
              <a:t>2023/6/2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F2224FD-96C9-4FEF-ABF7-6E2875394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586CE29-E70D-4F40-8BEC-279FC7F1C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66C57-4924-45B3-B33F-ABCD9127088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3410F17A-A317-4B59-9923-84A27565137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6">
            <a:extLst>
              <a:ext uri="{FF2B5EF4-FFF2-40B4-BE49-F238E27FC236}">
                <a16:creationId xmlns:a16="http://schemas.microsoft.com/office/drawing/2014/main" id="{6E3DECBC-3DE8-C601-0343-644303979E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045" y="232490"/>
            <a:ext cx="2313300" cy="577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Download Microsoft PowerPoint Logo in SVG Vector or PNG File Format - Logo .wine">
            <a:extLst>
              <a:ext uri="{FF2B5EF4-FFF2-40B4-BE49-F238E27FC236}">
                <a16:creationId xmlns:a16="http://schemas.microsoft.com/office/drawing/2014/main" id="{F7C97705-3F3C-2832-C78B-12E966B9EFF7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39" t="13743" r="24747" b="15386"/>
          <a:stretch/>
        </p:blipFill>
        <p:spPr bwMode="auto">
          <a:xfrm>
            <a:off x="94007" y="136525"/>
            <a:ext cx="1008031" cy="954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FB08AC7-6433-AA2A-C64E-E46905EB3E59}"/>
              </a:ext>
            </a:extLst>
          </p:cNvPr>
          <p:cNvSpPr txBox="1"/>
          <p:nvPr userDrawn="1"/>
        </p:nvSpPr>
        <p:spPr>
          <a:xfrm flipH="1">
            <a:off x="10547547" y="6622414"/>
            <a:ext cx="164445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©2022 MIEE Michio.Inaba</a:t>
            </a:r>
            <a:endParaRPr kumimoji="1" lang="ja-JP" altLang="en-US" sz="9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44226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白紙">
    <p:bg>
      <p:bgPr>
        <a:solidFill>
          <a:srgbClr val="415F7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図形 が含まれている画像&#10;&#10;自動的に生成された説明">
            <a:extLst>
              <a:ext uri="{FF2B5EF4-FFF2-40B4-BE49-F238E27FC236}">
                <a16:creationId xmlns:a16="http://schemas.microsoft.com/office/drawing/2014/main" id="{5C1F6D80-8975-1972-7B99-00CE586E435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1103163">
            <a:off x="144199" y="187109"/>
            <a:ext cx="1141098" cy="1100086"/>
          </a:xfrm>
          <a:prstGeom prst="ellipse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D390A79-5D80-9ADC-19DE-95499C2520B5}"/>
              </a:ext>
            </a:extLst>
          </p:cNvPr>
          <p:cNvSpPr txBox="1"/>
          <p:nvPr userDrawn="1"/>
        </p:nvSpPr>
        <p:spPr>
          <a:xfrm>
            <a:off x="1823776" y="2077329"/>
            <a:ext cx="61895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をクリックするたびに出したり消したりすることができます。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7F037799-14F8-FB8E-2DA1-330E34F3905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3393" t="20502" r="8321" b="27086"/>
          <a:stretch/>
        </p:blipFill>
        <p:spPr>
          <a:xfrm>
            <a:off x="2533914" y="1159582"/>
            <a:ext cx="4914266" cy="468070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56D013AA-799D-3932-2700-192435FE3D0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r="49063"/>
          <a:stretch/>
        </p:blipFill>
        <p:spPr>
          <a:xfrm>
            <a:off x="1127958" y="107539"/>
            <a:ext cx="3170577" cy="1103472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B43495F-AE2D-ADB2-7A7D-563CDF192B0E}"/>
              </a:ext>
            </a:extLst>
          </p:cNvPr>
          <p:cNvSpPr txBox="1"/>
          <p:nvPr userDrawn="1"/>
        </p:nvSpPr>
        <p:spPr>
          <a:xfrm>
            <a:off x="4399329" y="325639"/>
            <a:ext cx="51219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D デジタル 教科書体 NK-R"/>
                <a:ea typeface="UD デジタル 教科書体 NK-R"/>
                <a:cs typeface="+mn-cs"/>
              </a:rPr>
              <a:t>出したり消したりできるカード</a:t>
            </a:r>
            <a:endParaRPr kumimoji="1" lang="en-US" altLang="ja-JP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D デジタル 教科書体 NK-R"/>
              <a:ea typeface="UD デジタル 教科書体 NK-R"/>
              <a:cs typeface="+mn-cs"/>
            </a:endParaRPr>
          </a:p>
        </p:txBody>
      </p:sp>
      <p:sp>
        <p:nvSpPr>
          <p:cNvPr id="11" name="矢印: 五方向 10">
            <a:extLst>
              <a:ext uri="{FF2B5EF4-FFF2-40B4-BE49-F238E27FC236}">
                <a16:creationId xmlns:a16="http://schemas.microsoft.com/office/drawing/2014/main" id="{D995308B-E853-E355-1C02-3D794ABC6409}"/>
              </a:ext>
            </a:extLst>
          </p:cNvPr>
          <p:cNvSpPr/>
          <p:nvPr userDrawn="1"/>
        </p:nvSpPr>
        <p:spPr>
          <a:xfrm>
            <a:off x="573119" y="2169384"/>
            <a:ext cx="216000" cy="216000"/>
          </a:xfrm>
          <a:prstGeom prst="homePlate">
            <a:avLst/>
          </a:prstGeom>
          <a:solidFill>
            <a:srgbClr val="00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UD デジタル 教科書体 NK-R"/>
              <a:cs typeface="+mn-cs"/>
            </a:endParaRP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8A14C289-9CFF-72AA-2F8E-FC9CF3C558AE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37852" y="2072221"/>
            <a:ext cx="768163" cy="390178"/>
          </a:xfrm>
          <a:prstGeom prst="rect">
            <a:avLst/>
          </a:prstGeom>
        </p:spPr>
      </p:pic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BFC311B-1F55-9F52-7A44-D97F38999F07}"/>
              </a:ext>
            </a:extLst>
          </p:cNvPr>
          <p:cNvSpPr txBox="1"/>
          <p:nvPr userDrawn="1"/>
        </p:nvSpPr>
        <p:spPr>
          <a:xfrm>
            <a:off x="1823777" y="2981007"/>
            <a:ext cx="47992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はコピペしていくつでも作ることができます。</a:t>
            </a:r>
          </a:p>
        </p:txBody>
      </p:sp>
      <p:sp>
        <p:nvSpPr>
          <p:cNvPr id="14" name="矢印: 五方向 13">
            <a:extLst>
              <a:ext uri="{FF2B5EF4-FFF2-40B4-BE49-F238E27FC236}">
                <a16:creationId xmlns:a16="http://schemas.microsoft.com/office/drawing/2014/main" id="{97390484-7195-A9ED-2CFD-B6B8D98C3DB9}"/>
              </a:ext>
            </a:extLst>
          </p:cNvPr>
          <p:cNvSpPr/>
          <p:nvPr userDrawn="1"/>
        </p:nvSpPr>
        <p:spPr>
          <a:xfrm>
            <a:off x="573119" y="3073062"/>
            <a:ext cx="216000" cy="216000"/>
          </a:xfrm>
          <a:prstGeom prst="homePlate">
            <a:avLst/>
          </a:prstGeom>
          <a:solidFill>
            <a:srgbClr val="00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UD デジタル 教科書体 NK-R"/>
              <a:cs typeface="+mn-cs"/>
            </a:endParaRPr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B6E912F9-1CB3-DC43-554A-D4CF0EEB2011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37852" y="2975899"/>
            <a:ext cx="768163" cy="390178"/>
          </a:xfrm>
          <a:prstGeom prst="rect">
            <a:avLst/>
          </a:prstGeom>
        </p:spPr>
      </p:pic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5483821-2C95-98DA-6796-5DDF8CFE6E35}"/>
              </a:ext>
            </a:extLst>
          </p:cNvPr>
          <p:cNvSpPr txBox="1"/>
          <p:nvPr userDrawn="1"/>
        </p:nvSpPr>
        <p:spPr>
          <a:xfrm>
            <a:off x="1823776" y="3861196"/>
            <a:ext cx="50385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を長くしたり、形を変えたりすることもできます。</a:t>
            </a:r>
          </a:p>
        </p:txBody>
      </p:sp>
      <p:sp>
        <p:nvSpPr>
          <p:cNvPr id="22" name="矢印: 五方向 21">
            <a:extLst>
              <a:ext uri="{FF2B5EF4-FFF2-40B4-BE49-F238E27FC236}">
                <a16:creationId xmlns:a16="http://schemas.microsoft.com/office/drawing/2014/main" id="{5856487D-D319-74A8-A3E0-B4DD9753C0B4}"/>
              </a:ext>
            </a:extLst>
          </p:cNvPr>
          <p:cNvSpPr/>
          <p:nvPr userDrawn="1"/>
        </p:nvSpPr>
        <p:spPr>
          <a:xfrm>
            <a:off x="573119" y="3953251"/>
            <a:ext cx="216000" cy="216000"/>
          </a:xfrm>
          <a:prstGeom prst="homePlate">
            <a:avLst/>
          </a:prstGeom>
          <a:solidFill>
            <a:srgbClr val="00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UD デジタル 教科書体 NK-R"/>
              <a:cs typeface="+mn-cs"/>
            </a:endParaRPr>
          </a:p>
        </p:txBody>
      </p:sp>
      <p:pic>
        <p:nvPicPr>
          <p:cNvPr id="23" name="図 22">
            <a:extLst>
              <a:ext uri="{FF2B5EF4-FFF2-40B4-BE49-F238E27FC236}">
                <a16:creationId xmlns:a16="http://schemas.microsoft.com/office/drawing/2014/main" id="{F2A87E09-588B-BB22-A29E-6737171376E5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37852" y="3856088"/>
            <a:ext cx="768163" cy="390178"/>
          </a:xfrm>
          <a:prstGeom prst="rect">
            <a:avLst/>
          </a:prstGeom>
        </p:spPr>
      </p:pic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DC63DAAB-289A-4573-0A1C-07C8404BB2BA}"/>
              </a:ext>
            </a:extLst>
          </p:cNvPr>
          <p:cNvSpPr txBox="1"/>
          <p:nvPr userDrawn="1"/>
        </p:nvSpPr>
        <p:spPr>
          <a:xfrm>
            <a:off x="1806016" y="4726345"/>
            <a:ext cx="71263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の背面に透明な図形が重なっていますので、コピペしたりサイズを</a:t>
            </a:r>
          </a:p>
        </p:txBody>
      </p:sp>
      <p:pic>
        <p:nvPicPr>
          <p:cNvPr id="31" name="図 30">
            <a:extLst>
              <a:ext uri="{FF2B5EF4-FFF2-40B4-BE49-F238E27FC236}">
                <a16:creationId xmlns:a16="http://schemas.microsoft.com/office/drawing/2014/main" id="{1B44E278-5A09-1E51-3A0D-C3ED5649ACF4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37852" y="4687082"/>
            <a:ext cx="768163" cy="390178"/>
          </a:xfrm>
          <a:prstGeom prst="rect">
            <a:avLst/>
          </a:prstGeom>
        </p:spPr>
      </p:pic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A4A7087E-DF06-2748-6D4B-1884F8CAA897}"/>
              </a:ext>
            </a:extLst>
          </p:cNvPr>
          <p:cNvSpPr txBox="1"/>
          <p:nvPr userDrawn="1"/>
        </p:nvSpPr>
        <p:spPr>
          <a:xfrm>
            <a:off x="952576" y="5367465"/>
            <a:ext cx="60549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変えたりするときは、必ず背面のものも選択されるように、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選択範囲を大きくしてやってください。</a:t>
            </a:r>
          </a:p>
        </p:txBody>
      </p:sp>
      <p:pic>
        <p:nvPicPr>
          <p:cNvPr id="33" name="図 32">
            <a:extLst>
              <a:ext uri="{FF2B5EF4-FFF2-40B4-BE49-F238E27FC236}">
                <a16:creationId xmlns:a16="http://schemas.microsoft.com/office/drawing/2014/main" id="{F75951E8-7BA9-2A8D-0F66-FD00BE1C7F7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/>
          <a:srcRect l="17383" t="25671" r="71051" b="40093"/>
          <a:stretch/>
        </p:blipFill>
        <p:spPr>
          <a:xfrm>
            <a:off x="8787067" y="3778202"/>
            <a:ext cx="3238894" cy="2696506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9E00AA69-4F79-44CE-CACF-810CCC8F1364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>
                        <a14:foregroundMark x1="44444" y1="39130" x2="51587" y2="5130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525066" y="5773046"/>
            <a:ext cx="627859" cy="573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42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71E3C87-6400-4F0A-B787-D0ACD453B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A80021A-C002-45AB-8D5A-C831F1789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48335E6-5D71-464A-BF67-FC669C9F12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4047A-E779-4798-9849-B02226C60FE1}" type="datetimeFigureOut">
              <a:rPr kumimoji="1" lang="ja-JP" altLang="en-US" smtClean="0"/>
              <a:t>2023/6/2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405B1E7-9DAD-4FB3-885C-1FFDC67791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B496477-34EE-4A9C-9AD9-3C854C7778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66C57-4924-45B3-B33F-ABCD912708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1253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bg2">
              <a:lumMod val="2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四角形: 1 つの角を切り取り 1 つの角を丸める 2">
            <a:extLst>
              <a:ext uri="{FF2B5EF4-FFF2-40B4-BE49-F238E27FC236}">
                <a16:creationId xmlns:a16="http://schemas.microsoft.com/office/drawing/2014/main" id="{AFC897B2-A97C-85D1-7D77-EDB584630CD3}"/>
              </a:ext>
            </a:extLst>
          </p:cNvPr>
          <p:cNvSpPr/>
          <p:nvPr/>
        </p:nvSpPr>
        <p:spPr>
          <a:xfrm rot="10800000" flipV="1">
            <a:off x="2575471" y="1877876"/>
            <a:ext cx="2625238" cy="863588"/>
          </a:xfrm>
          <a:prstGeom prst="snipRoundRect">
            <a:avLst>
              <a:gd name="adj1" fmla="val 0"/>
              <a:gd name="adj2" fmla="val 18817"/>
            </a:avLst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メイリオ"/>
              <a:cs typeface="+mn-cs"/>
            </a:endParaRPr>
          </a:p>
        </p:txBody>
      </p:sp>
      <p:sp>
        <p:nvSpPr>
          <p:cNvPr id="5" name="四角形: 1 つの角を切り取り 1 つの角を丸める 4">
            <a:extLst>
              <a:ext uri="{FF2B5EF4-FFF2-40B4-BE49-F238E27FC236}">
                <a16:creationId xmlns:a16="http://schemas.microsoft.com/office/drawing/2014/main" id="{03DA1EFA-362F-8FAC-7245-566BB3621150}"/>
              </a:ext>
            </a:extLst>
          </p:cNvPr>
          <p:cNvSpPr/>
          <p:nvPr/>
        </p:nvSpPr>
        <p:spPr>
          <a:xfrm rot="10800000" flipV="1">
            <a:off x="2575471" y="1877876"/>
            <a:ext cx="2625238" cy="863588"/>
          </a:xfrm>
          <a:prstGeom prst="snipRoundRect">
            <a:avLst>
              <a:gd name="adj1" fmla="val 0"/>
              <a:gd name="adj2" fmla="val 18817"/>
            </a:avLst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メイリオ"/>
              <a:cs typeface="+mn-cs"/>
            </a:endParaRPr>
          </a:p>
        </p:txBody>
      </p:sp>
      <p:sp>
        <p:nvSpPr>
          <p:cNvPr id="7" name="四角形: 1 つの角を切り取り 1 つの角を丸める 6">
            <a:extLst>
              <a:ext uri="{FF2B5EF4-FFF2-40B4-BE49-F238E27FC236}">
                <a16:creationId xmlns:a16="http://schemas.microsoft.com/office/drawing/2014/main" id="{D653679A-A6F3-AB91-0781-33B995C3E78C}"/>
              </a:ext>
            </a:extLst>
          </p:cNvPr>
          <p:cNvSpPr/>
          <p:nvPr/>
        </p:nvSpPr>
        <p:spPr>
          <a:xfrm rot="10800000" flipV="1">
            <a:off x="2575471" y="4922734"/>
            <a:ext cx="2625238" cy="863588"/>
          </a:xfrm>
          <a:prstGeom prst="snipRoundRect">
            <a:avLst>
              <a:gd name="adj1" fmla="val 0"/>
              <a:gd name="adj2" fmla="val 18817"/>
            </a:avLst>
          </a:prstGeom>
          <a:solidFill>
            <a:srgbClr val="FF7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メイリオ"/>
              <a:cs typeface="+mn-cs"/>
            </a:endParaRPr>
          </a:p>
        </p:txBody>
      </p:sp>
      <p:sp>
        <p:nvSpPr>
          <p:cNvPr id="8" name="四角形: 1 つの角を切り取り 1 つの角を丸める 7">
            <a:extLst>
              <a:ext uri="{FF2B5EF4-FFF2-40B4-BE49-F238E27FC236}">
                <a16:creationId xmlns:a16="http://schemas.microsoft.com/office/drawing/2014/main" id="{2DE86955-89D5-A845-76F8-EA07D26F69EC}"/>
              </a:ext>
            </a:extLst>
          </p:cNvPr>
          <p:cNvSpPr/>
          <p:nvPr/>
        </p:nvSpPr>
        <p:spPr>
          <a:xfrm rot="10800000" flipV="1">
            <a:off x="2575471" y="4922735"/>
            <a:ext cx="2625238" cy="863588"/>
          </a:xfrm>
          <a:prstGeom prst="snipRoundRect">
            <a:avLst>
              <a:gd name="adj1" fmla="val 0"/>
              <a:gd name="adj2" fmla="val 18817"/>
            </a:avLst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メイリオ"/>
              <a:cs typeface="+mn-cs"/>
            </a:endParaRPr>
          </a:p>
        </p:txBody>
      </p:sp>
      <p:sp>
        <p:nvSpPr>
          <p:cNvPr id="9" name="四角形: 1 つの角を切り取り 1 つの角を丸める 8">
            <a:extLst>
              <a:ext uri="{FF2B5EF4-FFF2-40B4-BE49-F238E27FC236}">
                <a16:creationId xmlns:a16="http://schemas.microsoft.com/office/drawing/2014/main" id="{EC85AD1F-4685-DE94-7ACA-3EE5E027CED3}"/>
              </a:ext>
            </a:extLst>
          </p:cNvPr>
          <p:cNvSpPr/>
          <p:nvPr/>
        </p:nvSpPr>
        <p:spPr>
          <a:xfrm rot="10800000" flipV="1">
            <a:off x="7944794" y="1877876"/>
            <a:ext cx="2625238" cy="863588"/>
          </a:xfrm>
          <a:prstGeom prst="snipRoundRect">
            <a:avLst>
              <a:gd name="adj1" fmla="val 0"/>
              <a:gd name="adj2" fmla="val 18817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メイリオ"/>
              <a:cs typeface="+mn-cs"/>
            </a:endParaRPr>
          </a:p>
        </p:txBody>
      </p:sp>
      <p:sp>
        <p:nvSpPr>
          <p:cNvPr id="10" name="四角形: 1 つの角を切り取り 1 つの角を丸める 9">
            <a:extLst>
              <a:ext uri="{FF2B5EF4-FFF2-40B4-BE49-F238E27FC236}">
                <a16:creationId xmlns:a16="http://schemas.microsoft.com/office/drawing/2014/main" id="{B33B91BA-F126-5995-72E4-414520A1B0A0}"/>
              </a:ext>
            </a:extLst>
          </p:cNvPr>
          <p:cNvSpPr/>
          <p:nvPr/>
        </p:nvSpPr>
        <p:spPr>
          <a:xfrm rot="10800000" flipV="1">
            <a:off x="7944794" y="1877876"/>
            <a:ext cx="2625238" cy="863588"/>
          </a:xfrm>
          <a:prstGeom prst="snipRoundRect">
            <a:avLst>
              <a:gd name="adj1" fmla="val 0"/>
              <a:gd name="adj2" fmla="val 18817"/>
            </a:avLst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メイリオ"/>
              <a:cs typeface="+mn-cs"/>
            </a:endParaRPr>
          </a:p>
        </p:txBody>
      </p:sp>
      <p:sp>
        <p:nvSpPr>
          <p:cNvPr id="11" name="四角形: 1 つの角を切り取り 1 つの角を丸める 10">
            <a:extLst>
              <a:ext uri="{FF2B5EF4-FFF2-40B4-BE49-F238E27FC236}">
                <a16:creationId xmlns:a16="http://schemas.microsoft.com/office/drawing/2014/main" id="{0BAC3F1E-2E1C-05E5-55F8-791C0D78DD89}"/>
              </a:ext>
            </a:extLst>
          </p:cNvPr>
          <p:cNvSpPr/>
          <p:nvPr/>
        </p:nvSpPr>
        <p:spPr>
          <a:xfrm rot="10800000" flipV="1">
            <a:off x="8097194" y="4922733"/>
            <a:ext cx="2625238" cy="863588"/>
          </a:xfrm>
          <a:prstGeom prst="snipRoundRect">
            <a:avLst>
              <a:gd name="adj1" fmla="val 0"/>
              <a:gd name="adj2" fmla="val 18817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メイリオ"/>
              <a:cs typeface="+mn-cs"/>
            </a:endParaRPr>
          </a:p>
        </p:txBody>
      </p:sp>
      <p:sp>
        <p:nvSpPr>
          <p:cNvPr id="12" name="四角形: 1 つの角を切り取り 1 つの角を丸める 11">
            <a:extLst>
              <a:ext uri="{FF2B5EF4-FFF2-40B4-BE49-F238E27FC236}">
                <a16:creationId xmlns:a16="http://schemas.microsoft.com/office/drawing/2014/main" id="{4190E4DB-2A9F-24F0-F442-27F7640BEE55}"/>
              </a:ext>
            </a:extLst>
          </p:cNvPr>
          <p:cNvSpPr/>
          <p:nvPr/>
        </p:nvSpPr>
        <p:spPr>
          <a:xfrm rot="10800000" flipV="1">
            <a:off x="8097194" y="4922734"/>
            <a:ext cx="2625238" cy="863588"/>
          </a:xfrm>
          <a:prstGeom prst="snipRoundRect">
            <a:avLst>
              <a:gd name="adj1" fmla="val 0"/>
              <a:gd name="adj2" fmla="val 18817"/>
            </a:avLst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メイリオ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7775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7" grpId="0" animBg="1"/>
      <p:bldP spid="7" grpId="1" animBg="1"/>
      <p:bldP spid="9" grpId="0" animBg="1"/>
      <p:bldP spid="9" grpId="1" animBg="1"/>
      <p:bldP spid="11" grpId="0" animBg="1"/>
      <p:bldP spid="11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5763885"/>
      </p:ext>
    </p:extLst>
  </p:cSld>
  <p:clrMapOvr>
    <a:masterClrMapping/>
  </p:clrMapOvr>
</p:sld>
</file>

<file path=ppt/theme/theme1.xml><?xml version="1.0" encoding="utf-8"?>
<a:theme xmlns:a="http://schemas.openxmlformats.org/drawingml/2006/main" name="2_6種類の背景が選べる">
  <a:themeElements>
    <a:clrScheme name="ユーザー定義 17">
      <a:dk1>
        <a:srgbClr val="FFFFFF"/>
      </a:dk1>
      <a:lt1>
        <a:sysClr val="window" lastClr="FFFFFF"/>
      </a:lt1>
      <a:dk2>
        <a:srgbClr val="FFFFFF"/>
      </a:dk2>
      <a:lt2>
        <a:srgbClr val="D0CECE"/>
      </a:lt2>
      <a:accent1>
        <a:srgbClr val="D8D8D8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FFC000"/>
      </a:hlink>
      <a:folHlink>
        <a:srgbClr val="FFFFFF"/>
      </a:folHlink>
    </a:clrScheme>
    <a:fontScheme name="ユーザー定義 73">
      <a:majorFont>
        <a:latin typeface="Arial"/>
        <a:ea typeface="メイリオ"/>
        <a:cs typeface=""/>
      </a:majorFont>
      <a:minorFont>
        <a:latin typeface="Arial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9443125C-6F80-4674-9BF3-18931FDF3EA4}" vid="{AAD3F62C-C1DC-431B-9BBE-8500767F25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2_6種類の背景が選べる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Inaba Michio</dc:creator>
  <cp:lastModifiedBy>Inaba Michio</cp:lastModifiedBy>
  <cp:revision>5</cp:revision>
  <dcterms:created xsi:type="dcterms:W3CDTF">2022-11-23T01:25:38Z</dcterms:created>
  <dcterms:modified xsi:type="dcterms:W3CDTF">2023-06-02T11:46:49Z</dcterms:modified>
</cp:coreProperties>
</file>