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4" r:id="rId4"/>
    <p:sldId id="26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00"/>
    <a:srgbClr val="33CCCC"/>
    <a:srgbClr val="6A8284"/>
    <a:srgbClr val="80929C"/>
    <a:srgbClr val="6C7F8A"/>
    <a:srgbClr val="4E5C64"/>
    <a:srgbClr val="1A2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3CCFF45-6B59-B678-B7C7-1133578A1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BB596870-8CBC-45D0-08DD-1D208086E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12000" r="9764" b="13693"/>
          <a:stretch/>
        </p:blipFill>
        <p:spPr>
          <a:xfrm>
            <a:off x="2798859" y="3429000"/>
            <a:ext cx="5486400" cy="3429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0FA34-1AC6-29EA-4852-CCE16863C205}"/>
              </a:ext>
            </a:extLst>
          </p:cNvPr>
          <p:cNvSpPr/>
          <p:nvPr userDrawn="1"/>
        </p:nvSpPr>
        <p:spPr>
          <a:xfrm>
            <a:off x="10303381" y="2827263"/>
            <a:ext cx="94267" cy="1008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85FAC5A-140E-B968-E0FD-2238A9E33DE0}"/>
              </a:ext>
            </a:extLst>
          </p:cNvPr>
          <p:cNvSpPr/>
          <p:nvPr userDrawn="1"/>
        </p:nvSpPr>
        <p:spPr>
          <a:xfrm>
            <a:off x="10114401" y="2827263"/>
            <a:ext cx="188980" cy="1008668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8E905-2C1A-8772-669E-B8544B533A78}"/>
              </a:ext>
            </a:extLst>
          </p:cNvPr>
          <p:cNvSpPr/>
          <p:nvPr userDrawn="1"/>
        </p:nvSpPr>
        <p:spPr>
          <a:xfrm>
            <a:off x="2196446" y="2827263"/>
            <a:ext cx="94267" cy="1008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6A5A38-3D23-B1AC-2458-BB3CB8686B0B}"/>
              </a:ext>
            </a:extLst>
          </p:cNvPr>
          <p:cNvSpPr/>
          <p:nvPr userDrawn="1"/>
        </p:nvSpPr>
        <p:spPr>
          <a:xfrm>
            <a:off x="2007466" y="2827263"/>
            <a:ext cx="188980" cy="1008668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>
            <a:extLst>
              <a:ext uri="{FF2B5EF4-FFF2-40B4-BE49-F238E27FC236}">
                <a16:creationId xmlns:a16="http://schemas.microsoft.com/office/drawing/2014/main" id="{75211803-8B64-6D3F-1CB5-DDBC9D42C8C8}"/>
              </a:ext>
            </a:extLst>
          </p:cNvPr>
          <p:cNvSpPr/>
          <p:nvPr userDrawn="1"/>
        </p:nvSpPr>
        <p:spPr>
          <a:xfrm flipV="1">
            <a:off x="9788313" y="2586918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>
            <a:extLst>
              <a:ext uri="{FF2B5EF4-FFF2-40B4-BE49-F238E27FC236}">
                <a16:creationId xmlns:a16="http://schemas.microsoft.com/office/drawing/2014/main" id="{9E335F48-BD03-9FED-C8D9-7E2F249455AF}"/>
              </a:ext>
            </a:extLst>
          </p:cNvPr>
          <p:cNvSpPr/>
          <p:nvPr userDrawn="1"/>
        </p:nvSpPr>
        <p:spPr>
          <a:xfrm flipV="1">
            <a:off x="1669479" y="2586918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B42B4E-59FF-5ED6-1701-7C3340394EAE}"/>
              </a:ext>
            </a:extLst>
          </p:cNvPr>
          <p:cNvSpPr/>
          <p:nvPr userDrawn="1"/>
        </p:nvSpPr>
        <p:spPr>
          <a:xfrm>
            <a:off x="0" y="1902955"/>
            <a:ext cx="12192000" cy="708268"/>
          </a:xfrm>
          <a:prstGeom prst="rect">
            <a:avLst/>
          </a:prstGeom>
          <a:solidFill>
            <a:srgbClr val="1A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90A7D3-39F0-F821-2097-F28BBC2B71BB}"/>
              </a:ext>
            </a:extLst>
          </p:cNvPr>
          <p:cNvSpPr/>
          <p:nvPr userDrawn="1"/>
        </p:nvSpPr>
        <p:spPr>
          <a:xfrm>
            <a:off x="5301" y="1974818"/>
            <a:ext cx="12192000" cy="564542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9E60072-4897-264B-3307-1E6E59F78C5F}"/>
              </a:ext>
            </a:extLst>
          </p:cNvPr>
          <p:cNvSpPr/>
          <p:nvPr userDrawn="1"/>
        </p:nvSpPr>
        <p:spPr>
          <a:xfrm>
            <a:off x="620202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B176CF2-9DA6-B8C2-E578-006F8B12AFD4}"/>
              </a:ext>
            </a:extLst>
          </p:cNvPr>
          <p:cNvSpPr/>
          <p:nvPr userDrawn="1"/>
        </p:nvSpPr>
        <p:spPr>
          <a:xfrm>
            <a:off x="1675113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503147E-D92A-F381-5B81-CBB835783135}"/>
              </a:ext>
            </a:extLst>
          </p:cNvPr>
          <p:cNvSpPr/>
          <p:nvPr userDrawn="1"/>
        </p:nvSpPr>
        <p:spPr>
          <a:xfrm>
            <a:off x="2730024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42CDBC2-3852-77E2-7015-0CCA147B99B4}"/>
              </a:ext>
            </a:extLst>
          </p:cNvPr>
          <p:cNvSpPr/>
          <p:nvPr userDrawn="1"/>
        </p:nvSpPr>
        <p:spPr>
          <a:xfrm>
            <a:off x="3784935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F3B469E-A193-4019-C0CE-B8A93BA53D5A}"/>
              </a:ext>
            </a:extLst>
          </p:cNvPr>
          <p:cNvSpPr/>
          <p:nvPr userDrawn="1"/>
        </p:nvSpPr>
        <p:spPr>
          <a:xfrm>
            <a:off x="4839846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93F9960-8EE7-AE69-E39F-670C4175A9FF}"/>
              </a:ext>
            </a:extLst>
          </p:cNvPr>
          <p:cNvSpPr/>
          <p:nvPr userDrawn="1"/>
        </p:nvSpPr>
        <p:spPr>
          <a:xfrm>
            <a:off x="5894757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D1D9F944-AE7C-CA29-7FBF-3FE294AEFBA0}"/>
              </a:ext>
            </a:extLst>
          </p:cNvPr>
          <p:cNvSpPr/>
          <p:nvPr userDrawn="1"/>
        </p:nvSpPr>
        <p:spPr>
          <a:xfrm>
            <a:off x="6949668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3CAC0DF-E4CB-FAB1-F72C-221C8C4C75C6}"/>
              </a:ext>
            </a:extLst>
          </p:cNvPr>
          <p:cNvSpPr/>
          <p:nvPr userDrawn="1"/>
        </p:nvSpPr>
        <p:spPr>
          <a:xfrm>
            <a:off x="8004579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E489D6A-0EEE-EE70-3AE0-074E5AF7CCB8}"/>
              </a:ext>
            </a:extLst>
          </p:cNvPr>
          <p:cNvSpPr/>
          <p:nvPr userDrawn="1"/>
        </p:nvSpPr>
        <p:spPr>
          <a:xfrm>
            <a:off x="9059490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6A6F8A9-3F24-C1FF-E5EA-F9995DAA2AA4}"/>
              </a:ext>
            </a:extLst>
          </p:cNvPr>
          <p:cNvSpPr/>
          <p:nvPr userDrawn="1"/>
        </p:nvSpPr>
        <p:spPr>
          <a:xfrm>
            <a:off x="10114401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152529F-D75B-9A39-5810-2FD8A279F931}"/>
              </a:ext>
            </a:extLst>
          </p:cNvPr>
          <p:cNvSpPr/>
          <p:nvPr userDrawn="1"/>
        </p:nvSpPr>
        <p:spPr>
          <a:xfrm>
            <a:off x="11169313" y="21169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3F383B8-8C75-48D8-5764-A45AABD1B494}"/>
              </a:ext>
            </a:extLst>
          </p:cNvPr>
          <p:cNvSpPr/>
          <p:nvPr userDrawn="1"/>
        </p:nvSpPr>
        <p:spPr>
          <a:xfrm>
            <a:off x="620202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CA39B1D-9EC0-3470-2526-085D82A89D1F}"/>
              </a:ext>
            </a:extLst>
          </p:cNvPr>
          <p:cNvSpPr/>
          <p:nvPr userDrawn="1"/>
        </p:nvSpPr>
        <p:spPr>
          <a:xfrm>
            <a:off x="1361446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1CFBE8-8DF2-CC02-61B5-09FFF8063920}"/>
              </a:ext>
            </a:extLst>
          </p:cNvPr>
          <p:cNvSpPr/>
          <p:nvPr userDrawn="1"/>
        </p:nvSpPr>
        <p:spPr>
          <a:xfrm>
            <a:off x="2102690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C54DFB8-1DFB-F002-60B0-B97F2884B48A}"/>
              </a:ext>
            </a:extLst>
          </p:cNvPr>
          <p:cNvSpPr/>
          <p:nvPr userDrawn="1"/>
        </p:nvSpPr>
        <p:spPr>
          <a:xfrm>
            <a:off x="2843934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2DACA06-DA75-66C7-0913-309B2B265129}"/>
              </a:ext>
            </a:extLst>
          </p:cNvPr>
          <p:cNvSpPr/>
          <p:nvPr userDrawn="1"/>
        </p:nvSpPr>
        <p:spPr>
          <a:xfrm>
            <a:off x="3585178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AB4C5D8-ED8D-4EC0-D727-F3CAE0FB13ED}"/>
              </a:ext>
            </a:extLst>
          </p:cNvPr>
          <p:cNvSpPr/>
          <p:nvPr userDrawn="1"/>
        </p:nvSpPr>
        <p:spPr>
          <a:xfrm>
            <a:off x="4326422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2522B14-35C1-3C0F-DB28-0A3799A4EFBF}"/>
              </a:ext>
            </a:extLst>
          </p:cNvPr>
          <p:cNvSpPr/>
          <p:nvPr userDrawn="1"/>
        </p:nvSpPr>
        <p:spPr>
          <a:xfrm>
            <a:off x="5067666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579BE7-7CC7-A543-ACC2-9246985CF310}"/>
              </a:ext>
            </a:extLst>
          </p:cNvPr>
          <p:cNvSpPr/>
          <p:nvPr userDrawn="1"/>
        </p:nvSpPr>
        <p:spPr>
          <a:xfrm>
            <a:off x="5808910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7689C-9B5B-A97C-0B2E-0AFC526C3DDD}"/>
              </a:ext>
            </a:extLst>
          </p:cNvPr>
          <p:cNvSpPr/>
          <p:nvPr userDrawn="1"/>
        </p:nvSpPr>
        <p:spPr>
          <a:xfrm>
            <a:off x="6550154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2062B54-D692-4DF0-E404-02B17221C5F6}"/>
              </a:ext>
            </a:extLst>
          </p:cNvPr>
          <p:cNvSpPr/>
          <p:nvPr userDrawn="1"/>
        </p:nvSpPr>
        <p:spPr>
          <a:xfrm>
            <a:off x="7291398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EF6D908-C80C-9461-9A8E-DC2EEAFD3D69}"/>
              </a:ext>
            </a:extLst>
          </p:cNvPr>
          <p:cNvSpPr/>
          <p:nvPr userDrawn="1"/>
        </p:nvSpPr>
        <p:spPr>
          <a:xfrm>
            <a:off x="8032642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64EE9C-F4BD-2E70-7818-A6825DC93741}"/>
              </a:ext>
            </a:extLst>
          </p:cNvPr>
          <p:cNvSpPr/>
          <p:nvPr userDrawn="1"/>
        </p:nvSpPr>
        <p:spPr>
          <a:xfrm>
            <a:off x="8773886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82DA159-A189-F72B-EAE5-403476504447}"/>
              </a:ext>
            </a:extLst>
          </p:cNvPr>
          <p:cNvSpPr/>
          <p:nvPr userDrawn="1"/>
        </p:nvSpPr>
        <p:spPr>
          <a:xfrm>
            <a:off x="9515130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921C8BE-FBC7-C247-079A-B72C12289A73}"/>
              </a:ext>
            </a:extLst>
          </p:cNvPr>
          <p:cNvSpPr/>
          <p:nvPr userDrawn="1"/>
        </p:nvSpPr>
        <p:spPr>
          <a:xfrm>
            <a:off x="10256374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7E515-1B77-8F4E-A9A8-61CCEC8B60BA}"/>
              </a:ext>
            </a:extLst>
          </p:cNvPr>
          <p:cNvSpPr/>
          <p:nvPr userDrawn="1"/>
        </p:nvSpPr>
        <p:spPr>
          <a:xfrm>
            <a:off x="10997619" y="25869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86B27A7-8FBF-16DB-FCD9-8CF5642D5469}"/>
              </a:ext>
            </a:extLst>
          </p:cNvPr>
          <p:cNvSpPr/>
          <p:nvPr userDrawn="1"/>
        </p:nvSpPr>
        <p:spPr>
          <a:xfrm>
            <a:off x="620202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5F705C8-F1F4-3240-AA1C-3C0F46D797F2}"/>
              </a:ext>
            </a:extLst>
          </p:cNvPr>
          <p:cNvSpPr/>
          <p:nvPr userDrawn="1"/>
        </p:nvSpPr>
        <p:spPr>
          <a:xfrm>
            <a:off x="1361446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81144E3-4135-1DBD-E2D2-2F0422A25026}"/>
              </a:ext>
            </a:extLst>
          </p:cNvPr>
          <p:cNvSpPr/>
          <p:nvPr userDrawn="1"/>
        </p:nvSpPr>
        <p:spPr>
          <a:xfrm>
            <a:off x="2102690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E13492D-F2D3-FCD5-C4EA-B10793FC3161}"/>
              </a:ext>
            </a:extLst>
          </p:cNvPr>
          <p:cNvSpPr/>
          <p:nvPr userDrawn="1"/>
        </p:nvSpPr>
        <p:spPr>
          <a:xfrm>
            <a:off x="2843934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66AD060-43BA-7734-5AFB-C297EA15E44E}"/>
              </a:ext>
            </a:extLst>
          </p:cNvPr>
          <p:cNvSpPr/>
          <p:nvPr userDrawn="1"/>
        </p:nvSpPr>
        <p:spPr>
          <a:xfrm>
            <a:off x="3585178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678379D-4579-41FC-74A3-571716355715}"/>
              </a:ext>
            </a:extLst>
          </p:cNvPr>
          <p:cNvSpPr/>
          <p:nvPr userDrawn="1"/>
        </p:nvSpPr>
        <p:spPr>
          <a:xfrm>
            <a:off x="4326422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463DB8A-780B-F38C-08ED-3E28FC486FFA}"/>
              </a:ext>
            </a:extLst>
          </p:cNvPr>
          <p:cNvSpPr/>
          <p:nvPr userDrawn="1"/>
        </p:nvSpPr>
        <p:spPr>
          <a:xfrm>
            <a:off x="5067666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39F57EF-69EB-9189-E196-03E748DFE495}"/>
              </a:ext>
            </a:extLst>
          </p:cNvPr>
          <p:cNvSpPr/>
          <p:nvPr userDrawn="1"/>
        </p:nvSpPr>
        <p:spPr>
          <a:xfrm>
            <a:off x="5808910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2D282B1-BB85-1145-A540-209041253747}"/>
              </a:ext>
            </a:extLst>
          </p:cNvPr>
          <p:cNvSpPr/>
          <p:nvPr userDrawn="1"/>
        </p:nvSpPr>
        <p:spPr>
          <a:xfrm>
            <a:off x="6550154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F3861ED-CD86-5C88-AC6A-8E7C3633CFF5}"/>
              </a:ext>
            </a:extLst>
          </p:cNvPr>
          <p:cNvSpPr/>
          <p:nvPr userDrawn="1"/>
        </p:nvSpPr>
        <p:spPr>
          <a:xfrm>
            <a:off x="7291398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81CE15E-1743-FB4E-34F8-36389789236D}"/>
              </a:ext>
            </a:extLst>
          </p:cNvPr>
          <p:cNvSpPr/>
          <p:nvPr userDrawn="1"/>
        </p:nvSpPr>
        <p:spPr>
          <a:xfrm>
            <a:off x="8032642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9736C6E-1D48-7950-F82B-FA53986FD16B}"/>
              </a:ext>
            </a:extLst>
          </p:cNvPr>
          <p:cNvSpPr/>
          <p:nvPr userDrawn="1"/>
        </p:nvSpPr>
        <p:spPr>
          <a:xfrm>
            <a:off x="8773886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EAE61BE-1C1C-C4B9-32FA-6DDDD1F2E881}"/>
              </a:ext>
            </a:extLst>
          </p:cNvPr>
          <p:cNvSpPr/>
          <p:nvPr userDrawn="1"/>
        </p:nvSpPr>
        <p:spPr>
          <a:xfrm>
            <a:off x="9515130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5CA6F82-AC57-276C-1D2B-BF92AF631E12}"/>
              </a:ext>
            </a:extLst>
          </p:cNvPr>
          <p:cNvSpPr/>
          <p:nvPr userDrawn="1"/>
        </p:nvSpPr>
        <p:spPr>
          <a:xfrm>
            <a:off x="10256374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4D4EE5A-9C9A-2724-4AC6-81E7801035AC}"/>
              </a:ext>
            </a:extLst>
          </p:cNvPr>
          <p:cNvSpPr/>
          <p:nvPr userDrawn="1"/>
        </p:nvSpPr>
        <p:spPr>
          <a:xfrm>
            <a:off x="10997619" y="18400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台形 59">
            <a:extLst>
              <a:ext uri="{FF2B5EF4-FFF2-40B4-BE49-F238E27FC236}">
                <a16:creationId xmlns:a16="http://schemas.microsoft.com/office/drawing/2014/main" id="{CB2545B4-E792-BB94-CD5E-5CD50EA988AA}"/>
              </a:ext>
            </a:extLst>
          </p:cNvPr>
          <p:cNvSpPr/>
          <p:nvPr userDrawn="1"/>
        </p:nvSpPr>
        <p:spPr>
          <a:xfrm>
            <a:off x="1669478" y="3686659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台形 60">
            <a:extLst>
              <a:ext uri="{FF2B5EF4-FFF2-40B4-BE49-F238E27FC236}">
                <a16:creationId xmlns:a16="http://schemas.microsoft.com/office/drawing/2014/main" id="{B2AE564C-863A-60A7-2D44-96A17A9659AD}"/>
              </a:ext>
            </a:extLst>
          </p:cNvPr>
          <p:cNvSpPr/>
          <p:nvPr userDrawn="1"/>
        </p:nvSpPr>
        <p:spPr>
          <a:xfrm>
            <a:off x="9788312" y="3686659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2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86D47F-3C87-DEE2-A0BD-3027F644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07CCFE-5979-DF3B-4489-E76BB4FB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B102E7-A9C9-DE4F-7DFD-C79E79E15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917DF7-A5F8-D950-73D3-915890CE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06E161-267C-039F-7FA6-894E80DE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390650-1A25-1773-72CF-3558F334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4DC6B3-ADBB-48D9-81BA-41E85B3B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397720D-C382-2791-15AD-2BA37773D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8DD827-A1C5-A857-39D1-5DB709E43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2BE5BA-184A-6EB6-3BC6-5E31C2A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65FE9E-CD5A-0536-C4E0-9A3F74B5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A4ACBF-5934-5375-F40A-B092D976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87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1AE66-DC87-0AC9-BE6B-FC5F88CE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941D2B-B604-6C37-1D87-78F18BDB4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63139-10D2-DF5A-520F-A324E386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CFFBEB-E609-6589-E039-245055DB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6651B9-F116-F940-E11C-3CE0FFD0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7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49A475A-0171-21FE-CB0B-F73CB26C0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93EEE6-DF88-D175-9E24-2A7DB658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C127A7-F7D9-F187-48D7-B3296456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ADE325-DB0F-6A4F-FF2E-4B82C1D6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404EFA-10E6-9858-9D50-181164EE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39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3CCFF45-6B59-B678-B7C7-1133578A1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0FA34-1AC6-29EA-4852-CCE16863C205}"/>
              </a:ext>
            </a:extLst>
          </p:cNvPr>
          <p:cNvSpPr/>
          <p:nvPr userDrawn="1"/>
        </p:nvSpPr>
        <p:spPr>
          <a:xfrm>
            <a:off x="10303381" y="3373363"/>
            <a:ext cx="94267" cy="1008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85FAC5A-140E-B968-E0FD-2238A9E33DE0}"/>
              </a:ext>
            </a:extLst>
          </p:cNvPr>
          <p:cNvSpPr/>
          <p:nvPr userDrawn="1"/>
        </p:nvSpPr>
        <p:spPr>
          <a:xfrm>
            <a:off x="10114401" y="3373363"/>
            <a:ext cx="188980" cy="1008668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8E905-2C1A-8772-669E-B8544B533A78}"/>
              </a:ext>
            </a:extLst>
          </p:cNvPr>
          <p:cNvSpPr/>
          <p:nvPr userDrawn="1"/>
        </p:nvSpPr>
        <p:spPr>
          <a:xfrm>
            <a:off x="2196446" y="3373363"/>
            <a:ext cx="94267" cy="1008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6A5A38-3D23-B1AC-2458-BB3CB8686B0B}"/>
              </a:ext>
            </a:extLst>
          </p:cNvPr>
          <p:cNvSpPr/>
          <p:nvPr userDrawn="1"/>
        </p:nvSpPr>
        <p:spPr>
          <a:xfrm>
            <a:off x="2007466" y="3373363"/>
            <a:ext cx="188980" cy="1008668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>
            <a:extLst>
              <a:ext uri="{FF2B5EF4-FFF2-40B4-BE49-F238E27FC236}">
                <a16:creationId xmlns:a16="http://schemas.microsoft.com/office/drawing/2014/main" id="{75211803-8B64-6D3F-1CB5-DDBC9D42C8C8}"/>
              </a:ext>
            </a:extLst>
          </p:cNvPr>
          <p:cNvSpPr/>
          <p:nvPr userDrawn="1"/>
        </p:nvSpPr>
        <p:spPr>
          <a:xfrm flipV="1">
            <a:off x="9788313" y="3133018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>
            <a:extLst>
              <a:ext uri="{FF2B5EF4-FFF2-40B4-BE49-F238E27FC236}">
                <a16:creationId xmlns:a16="http://schemas.microsoft.com/office/drawing/2014/main" id="{9E335F48-BD03-9FED-C8D9-7E2F249455AF}"/>
              </a:ext>
            </a:extLst>
          </p:cNvPr>
          <p:cNvSpPr/>
          <p:nvPr userDrawn="1"/>
        </p:nvSpPr>
        <p:spPr>
          <a:xfrm flipV="1">
            <a:off x="1669479" y="3133018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B42B4E-59FF-5ED6-1701-7C3340394EAE}"/>
              </a:ext>
            </a:extLst>
          </p:cNvPr>
          <p:cNvSpPr/>
          <p:nvPr userDrawn="1"/>
        </p:nvSpPr>
        <p:spPr>
          <a:xfrm>
            <a:off x="0" y="2449055"/>
            <a:ext cx="12192000" cy="708268"/>
          </a:xfrm>
          <a:prstGeom prst="rect">
            <a:avLst/>
          </a:prstGeom>
          <a:solidFill>
            <a:srgbClr val="1A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90A7D3-39F0-F821-2097-F28BBC2B71BB}"/>
              </a:ext>
            </a:extLst>
          </p:cNvPr>
          <p:cNvSpPr/>
          <p:nvPr userDrawn="1"/>
        </p:nvSpPr>
        <p:spPr>
          <a:xfrm>
            <a:off x="5301" y="2520918"/>
            <a:ext cx="12192000" cy="564542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9E60072-4897-264B-3307-1E6E59F78C5F}"/>
              </a:ext>
            </a:extLst>
          </p:cNvPr>
          <p:cNvSpPr/>
          <p:nvPr userDrawn="1"/>
        </p:nvSpPr>
        <p:spPr>
          <a:xfrm>
            <a:off x="620202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B176CF2-9DA6-B8C2-E578-006F8B12AFD4}"/>
              </a:ext>
            </a:extLst>
          </p:cNvPr>
          <p:cNvSpPr/>
          <p:nvPr userDrawn="1"/>
        </p:nvSpPr>
        <p:spPr>
          <a:xfrm>
            <a:off x="1675113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503147E-D92A-F381-5B81-CBB835783135}"/>
              </a:ext>
            </a:extLst>
          </p:cNvPr>
          <p:cNvSpPr/>
          <p:nvPr userDrawn="1"/>
        </p:nvSpPr>
        <p:spPr>
          <a:xfrm>
            <a:off x="2730024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42CDBC2-3852-77E2-7015-0CCA147B99B4}"/>
              </a:ext>
            </a:extLst>
          </p:cNvPr>
          <p:cNvSpPr/>
          <p:nvPr userDrawn="1"/>
        </p:nvSpPr>
        <p:spPr>
          <a:xfrm>
            <a:off x="3784935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F3B469E-A193-4019-C0CE-B8A93BA53D5A}"/>
              </a:ext>
            </a:extLst>
          </p:cNvPr>
          <p:cNvSpPr/>
          <p:nvPr userDrawn="1"/>
        </p:nvSpPr>
        <p:spPr>
          <a:xfrm>
            <a:off x="4839846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93F9960-8EE7-AE69-E39F-670C4175A9FF}"/>
              </a:ext>
            </a:extLst>
          </p:cNvPr>
          <p:cNvSpPr/>
          <p:nvPr userDrawn="1"/>
        </p:nvSpPr>
        <p:spPr>
          <a:xfrm>
            <a:off x="5894757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D1D9F944-AE7C-CA29-7FBF-3FE294AEFBA0}"/>
              </a:ext>
            </a:extLst>
          </p:cNvPr>
          <p:cNvSpPr/>
          <p:nvPr userDrawn="1"/>
        </p:nvSpPr>
        <p:spPr>
          <a:xfrm>
            <a:off x="6949668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3CAC0DF-E4CB-FAB1-F72C-221C8C4C75C6}"/>
              </a:ext>
            </a:extLst>
          </p:cNvPr>
          <p:cNvSpPr/>
          <p:nvPr userDrawn="1"/>
        </p:nvSpPr>
        <p:spPr>
          <a:xfrm>
            <a:off x="8004579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E489D6A-0EEE-EE70-3AE0-074E5AF7CCB8}"/>
              </a:ext>
            </a:extLst>
          </p:cNvPr>
          <p:cNvSpPr/>
          <p:nvPr userDrawn="1"/>
        </p:nvSpPr>
        <p:spPr>
          <a:xfrm>
            <a:off x="9059490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6A6F8A9-3F24-C1FF-E5EA-F9995DAA2AA4}"/>
              </a:ext>
            </a:extLst>
          </p:cNvPr>
          <p:cNvSpPr/>
          <p:nvPr userDrawn="1"/>
        </p:nvSpPr>
        <p:spPr>
          <a:xfrm>
            <a:off x="10114401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152529F-D75B-9A39-5810-2FD8A279F931}"/>
              </a:ext>
            </a:extLst>
          </p:cNvPr>
          <p:cNvSpPr/>
          <p:nvPr userDrawn="1"/>
        </p:nvSpPr>
        <p:spPr>
          <a:xfrm>
            <a:off x="11169313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3F383B8-8C75-48D8-5764-A45AABD1B494}"/>
              </a:ext>
            </a:extLst>
          </p:cNvPr>
          <p:cNvSpPr/>
          <p:nvPr userDrawn="1"/>
        </p:nvSpPr>
        <p:spPr>
          <a:xfrm>
            <a:off x="620202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CA39B1D-9EC0-3470-2526-085D82A89D1F}"/>
              </a:ext>
            </a:extLst>
          </p:cNvPr>
          <p:cNvSpPr/>
          <p:nvPr userDrawn="1"/>
        </p:nvSpPr>
        <p:spPr>
          <a:xfrm>
            <a:off x="1361446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1CFBE8-8DF2-CC02-61B5-09FFF8063920}"/>
              </a:ext>
            </a:extLst>
          </p:cNvPr>
          <p:cNvSpPr/>
          <p:nvPr userDrawn="1"/>
        </p:nvSpPr>
        <p:spPr>
          <a:xfrm>
            <a:off x="2102690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C54DFB8-1DFB-F002-60B0-B97F2884B48A}"/>
              </a:ext>
            </a:extLst>
          </p:cNvPr>
          <p:cNvSpPr/>
          <p:nvPr userDrawn="1"/>
        </p:nvSpPr>
        <p:spPr>
          <a:xfrm>
            <a:off x="2843934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2DACA06-DA75-66C7-0913-309B2B265129}"/>
              </a:ext>
            </a:extLst>
          </p:cNvPr>
          <p:cNvSpPr/>
          <p:nvPr userDrawn="1"/>
        </p:nvSpPr>
        <p:spPr>
          <a:xfrm>
            <a:off x="3585178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AB4C5D8-ED8D-4EC0-D727-F3CAE0FB13ED}"/>
              </a:ext>
            </a:extLst>
          </p:cNvPr>
          <p:cNvSpPr/>
          <p:nvPr userDrawn="1"/>
        </p:nvSpPr>
        <p:spPr>
          <a:xfrm>
            <a:off x="4326422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2522B14-35C1-3C0F-DB28-0A3799A4EFBF}"/>
              </a:ext>
            </a:extLst>
          </p:cNvPr>
          <p:cNvSpPr/>
          <p:nvPr userDrawn="1"/>
        </p:nvSpPr>
        <p:spPr>
          <a:xfrm>
            <a:off x="5067666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579BE7-7CC7-A543-ACC2-9246985CF310}"/>
              </a:ext>
            </a:extLst>
          </p:cNvPr>
          <p:cNvSpPr/>
          <p:nvPr userDrawn="1"/>
        </p:nvSpPr>
        <p:spPr>
          <a:xfrm>
            <a:off x="5808910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7689C-9B5B-A97C-0B2E-0AFC526C3DDD}"/>
              </a:ext>
            </a:extLst>
          </p:cNvPr>
          <p:cNvSpPr/>
          <p:nvPr userDrawn="1"/>
        </p:nvSpPr>
        <p:spPr>
          <a:xfrm>
            <a:off x="6550154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2062B54-D692-4DF0-E404-02B17221C5F6}"/>
              </a:ext>
            </a:extLst>
          </p:cNvPr>
          <p:cNvSpPr/>
          <p:nvPr userDrawn="1"/>
        </p:nvSpPr>
        <p:spPr>
          <a:xfrm>
            <a:off x="7291398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EF6D908-C80C-9461-9A8E-DC2EEAFD3D69}"/>
              </a:ext>
            </a:extLst>
          </p:cNvPr>
          <p:cNvSpPr/>
          <p:nvPr userDrawn="1"/>
        </p:nvSpPr>
        <p:spPr>
          <a:xfrm>
            <a:off x="8032642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64EE9C-F4BD-2E70-7818-A6825DC93741}"/>
              </a:ext>
            </a:extLst>
          </p:cNvPr>
          <p:cNvSpPr/>
          <p:nvPr userDrawn="1"/>
        </p:nvSpPr>
        <p:spPr>
          <a:xfrm>
            <a:off x="8773886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82DA159-A189-F72B-EAE5-403476504447}"/>
              </a:ext>
            </a:extLst>
          </p:cNvPr>
          <p:cNvSpPr/>
          <p:nvPr userDrawn="1"/>
        </p:nvSpPr>
        <p:spPr>
          <a:xfrm>
            <a:off x="9515130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921C8BE-FBC7-C247-079A-B72C12289A73}"/>
              </a:ext>
            </a:extLst>
          </p:cNvPr>
          <p:cNvSpPr/>
          <p:nvPr userDrawn="1"/>
        </p:nvSpPr>
        <p:spPr>
          <a:xfrm>
            <a:off x="10256374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7E515-1B77-8F4E-A9A8-61CCEC8B60BA}"/>
              </a:ext>
            </a:extLst>
          </p:cNvPr>
          <p:cNvSpPr/>
          <p:nvPr userDrawn="1"/>
        </p:nvSpPr>
        <p:spPr>
          <a:xfrm>
            <a:off x="10997619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86B27A7-8FBF-16DB-FCD9-8CF5642D5469}"/>
              </a:ext>
            </a:extLst>
          </p:cNvPr>
          <p:cNvSpPr/>
          <p:nvPr userDrawn="1"/>
        </p:nvSpPr>
        <p:spPr>
          <a:xfrm>
            <a:off x="620202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5F705C8-F1F4-3240-AA1C-3C0F46D797F2}"/>
              </a:ext>
            </a:extLst>
          </p:cNvPr>
          <p:cNvSpPr/>
          <p:nvPr userDrawn="1"/>
        </p:nvSpPr>
        <p:spPr>
          <a:xfrm>
            <a:off x="1361446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81144E3-4135-1DBD-E2D2-2F0422A25026}"/>
              </a:ext>
            </a:extLst>
          </p:cNvPr>
          <p:cNvSpPr/>
          <p:nvPr userDrawn="1"/>
        </p:nvSpPr>
        <p:spPr>
          <a:xfrm>
            <a:off x="2102690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E13492D-F2D3-FCD5-C4EA-B10793FC3161}"/>
              </a:ext>
            </a:extLst>
          </p:cNvPr>
          <p:cNvSpPr/>
          <p:nvPr userDrawn="1"/>
        </p:nvSpPr>
        <p:spPr>
          <a:xfrm>
            <a:off x="2843934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66AD060-43BA-7734-5AFB-C297EA15E44E}"/>
              </a:ext>
            </a:extLst>
          </p:cNvPr>
          <p:cNvSpPr/>
          <p:nvPr userDrawn="1"/>
        </p:nvSpPr>
        <p:spPr>
          <a:xfrm>
            <a:off x="3585178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678379D-4579-41FC-74A3-571716355715}"/>
              </a:ext>
            </a:extLst>
          </p:cNvPr>
          <p:cNvSpPr/>
          <p:nvPr userDrawn="1"/>
        </p:nvSpPr>
        <p:spPr>
          <a:xfrm>
            <a:off x="4326422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463DB8A-780B-F38C-08ED-3E28FC486FFA}"/>
              </a:ext>
            </a:extLst>
          </p:cNvPr>
          <p:cNvSpPr/>
          <p:nvPr userDrawn="1"/>
        </p:nvSpPr>
        <p:spPr>
          <a:xfrm>
            <a:off x="5067666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39F57EF-69EB-9189-E196-03E748DFE495}"/>
              </a:ext>
            </a:extLst>
          </p:cNvPr>
          <p:cNvSpPr/>
          <p:nvPr userDrawn="1"/>
        </p:nvSpPr>
        <p:spPr>
          <a:xfrm>
            <a:off x="5808910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2D282B1-BB85-1145-A540-209041253747}"/>
              </a:ext>
            </a:extLst>
          </p:cNvPr>
          <p:cNvSpPr/>
          <p:nvPr userDrawn="1"/>
        </p:nvSpPr>
        <p:spPr>
          <a:xfrm>
            <a:off x="6550154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F3861ED-CD86-5C88-AC6A-8E7C3633CFF5}"/>
              </a:ext>
            </a:extLst>
          </p:cNvPr>
          <p:cNvSpPr/>
          <p:nvPr userDrawn="1"/>
        </p:nvSpPr>
        <p:spPr>
          <a:xfrm>
            <a:off x="7291398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81CE15E-1743-FB4E-34F8-36389789236D}"/>
              </a:ext>
            </a:extLst>
          </p:cNvPr>
          <p:cNvSpPr/>
          <p:nvPr userDrawn="1"/>
        </p:nvSpPr>
        <p:spPr>
          <a:xfrm>
            <a:off x="8032642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9736C6E-1D48-7950-F82B-FA53986FD16B}"/>
              </a:ext>
            </a:extLst>
          </p:cNvPr>
          <p:cNvSpPr/>
          <p:nvPr userDrawn="1"/>
        </p:nvSpPr>
        <p:spPr>
          <a:xfrm>
            <a:off x="8773886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EAE61BE-1C1C-C4B9-32FA-6DDDD1F2E881}"/>
              </a:ext>
            </a:extLst>
          </p:cNvPr>
          <p:cNvSpPr/>
          <p:nvPr userDrawn="1"/>
        </p:nvSpPr>
        <p:spPr>
          <a:xfrm>
            <a:off x="9515130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5CA6F82-AC57-276C-1D2B-BF92AF631E12}"/>
              </a:ext>
            </a:extLst>
          </p:cNvPr>
          <p:cNvSpPr/>
          <p:nvPr userDrawn="1"/>
        </p:nvSpPr>
        <p:spPr>
          <a:xfrm>
            <a:off x="10256374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4D4EE5A-9C9A-2724-4AC6-81E7801035AC}"/>
              </a:ext>
            </a:extLst>
          </p:cNvPr>
          <p:cNvSpPr/>
          <p:nvPr userDrawn="1"/>
        </p:nvSpPr>
        <p:spPr>
          <a:xfrm>
            <a:off x="10997619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台形 59">
            <a:extLst>
              <a:ext uri="{FF2B5EF4-FFF2-40B4-BE49-F238E27FC236}">
                <a16:creationId xmlns:a16="http://schemas.microsoft.com/office/drawing/2014/main" id="{CB2545B4-E792-BB94-CD5E-5CD50EA988AA}"/>
              </a:ext>
            </a:extLst>
          </p:cNvPr>
          <p:cNvSpPr/>
          <p:nvPr userDrawn="1"/>
        </p:nvSpPr>
        <p:spPr>
          <a:xfrm>
            <a:off x="1669478" y="4232759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台形 60">
            <a:extLst>
              <a:ext uri="{FF2B5EF4-FFF2-40B4-BE49-F238E27FC236}">
                <a16:creationId xmlns:a16="http://schemas.microsoft.com/office/drawing/2014/main" id="{B2AE564C-863A-60A7-2D44-96A17A9659AD}"/>
              </a:ext>
            </a:extLst>
          </p:cNvPr>
          <p:cNvSpPr/>
          <p:nvPr userDrawn="1"/>
        </p:nvSpPr>
        <p:spPr>
          <a:xfrm>
            <a:off x="9788312" y="4232759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AE541-D9DD-D728-26FE-F9B539F640E3}"/>
              </a:ext>
            </a:extLst>
          </p:cNvPr>
          <p:cNvSpPr txBox="1"/>
          <p:nvPr userDrawn="1"/>
        </p:nvSpPr>
        <p:spPr>
          <a:xfrm flipH="1">
            <a:off x="10547547" y="6622414"/>
            <a:ext cx="1644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©2022 MIEE Michio.Inaba</a:t>
            </a:r>
            <a:endParaRPr kumimoji="1" lang="ja-JP" altLang="en-US" sz="9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7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3CCFF45-6B59-B678-B7C7-1133578A1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0FA34-1AC6-29EA-4852-CCE16863C205}"/>
              </a:ext>
            </a:extLst>
          </p:cNvPr>
          <p:cNvSpPr/>
          <p:nvPr userDrawn="1"/>
        </p:nvSpPr>
        <p:spPr>
          <a:xfrm>
            <a:off x="10303381" y="3373363"/>
            <a:ext cx="94267" cy="1008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85FAC5A-140E-B968-E0FD-2238A9E33DE0}"/>
              </a:ext>
            </a:extLst>
          </p:cNvPr>
          <p:cNvSpPr/>
          <p:nvPr userDrawn="1"/>
        </p:nvSpPr>
        <p:spPr>
          <a:xfrm>
            <a:off x="10114401" y="3373363"/>
            <a:ext cx="188980" cy="1008668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8E905-2C1A-8772-669E-B8544B533A78}"/>
              </a:ext>
            </a:extLst>
          </p:cNvPr>
          <p:cNvSpPr/>
          <p:nvPr userDrawn="1"/>
        </p:nvSpPr>
        <p:spPr>
          <a:xfrm>
            <a:off x="2196446" y="3373363"/>
            <a:ext cx="94267" cy="1008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6A5A38-3D23-B1AC-2458-BB3CB8686B0B}"/>
              </a:ext>
            </a:extLst>
          </p:cNvPr>
          <p:cNvSpPr/>
          <p:nvPr userDrawn="1"/>
        </p:nvSpPr>
        <p:spPr>
          <a:xfrm>
            <a:off x="2007466" y="3373363"/>
            <a:ext cx="188980" cy="1008668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>
            <a:extLst>
              <a:ext uri="{FF2B5EF4-FFF2-40B4-BE49-F238E27FC236}">
                <a16:creationId xmlns:a16="http://schemas.microsoft.com/office/drawing/2014/main" id="{75211803-8B64-6D3F-1CB5-DDBC9D42C8C8}"/>
              </a:ext>
            </a:extLst>
          </p:cNvPr>
          <p:cNvSpPr/>
          <p:nvPr userDrawn="1"/>
        </p:nvSpPr>
        <p:spPr>
          <a:xfrm flipV="1">
            <a:off x="9788313" y="3133018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>
            <a:extLst>
              <a:ext uri="{FF2B5EF4-FFF2-40B4-BE49-F238E27FC236}">
                <a16:creationId xmlns:a16="http://schemas.microsoft.com/office/drawing/2014/main" id="{9E335F48-BD03-9FED-C8D9-7E2F249455AF}"/>
              </a:ext>
            </a:extLst>
          </p:cNvPr>
          <p:cNvSpPr/>
          <p:nvPr userDrawn="1"/>
        </p:nvSpPr>
        <p:spPr>
          <a:xfrm flipV="1">
            <a:off x="1669479" y="3133018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B42B4E-59FF-5ED6-1701-7C3340394EAE}"/>
              </a:ext>
            </a:extLst>
          </p:cNvPr>
          <p:cNvSpPr/>
          <p:nvPr userDrawn="1"/>
        </p:nvSpPr>
        <p:spPr>
          <a:xfrm>
            <a:off x="0" y="2449055"/>
            <a:ext cx="12192000" cy="708268"/>
          </a:xfrm>
          <a:prstGeom prst="rect">
            <a:avLst/>
          </a:prstGeom>
          <a:solidFill>
            <a:srgbClr val="1A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90A7D3-39F0-F821-2097-F28BBC2B71BB}"/>
              </a:ext>
            </a:extLst>
          </p:cNvPr>
          <p:cNvSpPr/>
          <p:nvPr userDrawn="1"/>
        </p:nvSpPr>
        <p:spPr>
          <a:xfrm>
            <a:off x="5301" y="2520918"/>
            <a:ext cx="12192000" cy="564542"/>
          </a:xfrm>
          <a:prstGeom prst="rect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9E60072-4897-264B-3307-1E6E59F78C5F}"/>
              </a:ext>
            </a:extLst>
          </p:cNvPr>
          <p:cNvSpPr/>
          <p:nvPr userDrawn="1"/>
        </p:nvSpPr>
        <p:spPr>
          <a:xfrm>
            <a:off x="620202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B176CF2-9DA6-B8C2-E578-006F8B12AFD4}"/>
              </a:ext>
            </a:extLst>
          </p:cNvPr>
          <p:cNvSpPr/>
          <p:nvPr userDrawn="1"/>
        </p:nvSpPr>
        <p:spPr>
          <a:xfrm>
            <a:off x="1675113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503147E-D92A-F381-5B81-CBB835783135}"/>
              </a:ext>
            </a:extLst>
          </p:cNvPr>
          <p:cNvSpPr/>
          <p:nvPr userDrawn="1"/>
        </p:nvSpPr>
        <p:spPr>
          <a:xfrm>
            <a:off x="2730024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42CDBC2-3852-77E2-7015-0CCA147B99B4}"/>
              </a:ext>
            </a:extLst>
          </p:cNvPr>
          <p:cNvSpPr/>
          <p:nvPr userDrawn="1"/>
        </p:nvSpPr>
        <p:spPr>
          <a:xfrm>
            <a:off x="3784935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F3B469E-A193-4019-C0CE-B8A93BA53D5A}"/>
              </a:ext>
            </a:extLst>
          </p:cNvPr>
          <p:cNvSpPr/>
          <p:nvPr userDrawn="1"/>
        </p:nvSpPr>
        <p:spPr>
          <a:xfrm>
            <a:off x="4839846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93F9960-8EE7-AE69-E39F-670C4175A9FF}"/>
              </a:ext>
            </a:extLst>
          </p:cNvPr>
          <p:cNvSpPr/>
          <p:nvPr userDrawn="1"/>
        </p:nvSpPr>
        <p:spPr>
          <a:xfrm>
            <a:off x="5894757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D1D9F944-AE7C-CA29-7FBF-3FE294AEFBA0}"/>
              </a:ext>
            </a:extLst>
          </p:cNvPr>
          <p:cNvSpPr/>
          <p:nvPr userDrawn="1"/>
        </p:nvSpPr>
        <p:spPr>
          <a:xfrm>
            <a:off x="6949668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3CAC0DF-E4CB-FAB1-F72C-221C8C4C75C6}"/>
              </a:ext>
            </a:extLst>
          </p:cNvPr>
          <p:cNvSpPr/>
          <p:nvPr userDrawn="1"/>
        </p:nvSpPr>
        <p:spPr>
          <a:xfrm>
            <a:off x="8004579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E489D6A-0EEE-EE70-3AE0-074E5AF7CCB8}"/>
              </a:ext>
            </a:extLst>
          </p:cNvPr>
          <p:cNvSpPr/>
          <p:nvPr userDrawn="1"/>
        </p:nvSpPr>
        <p:spPr>
          <a:xfrm>
            <a:off x="9059490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6A6F8A9-3F24-C1FF-E5EA-F9995DAA2AA4}"/>
              </a:ext>
            </a:extLst>
          </p:cNvPr>
          <p:cNvSpPr/>
          <p:nvPr userDrawn="1"/>
        </p:nvSpPr>
        <p:spPr>
          <a:xfrm>
            <a:off x="10114401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152529F-D75B-9A39-5810-2FD8A279F931}"/>
              </a:ext>
            </a:extLst>
          </p:cNvPr>
          <p:cNvSpPr/>
          <p:nvPr userDrawn="1"/>
        </p:nvSpPr>
        <p:spPr>
          <a:xfrm>
            <a:off x="11169313" y="266304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3F383B8-8C75-48D8-5764-A45AABD1B494}"/>
              </a:ext>
            </a:extLst>
          </p:cNvPr>
          <p:cNvSpPr/>
          <p:nvPr userDrawn="1"/>
        </p:nvSpPr>
        <p:spPr>
          <a:xfrm>
            <a:off x="620202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CA39B1D-9EC0-3470-2526-085D82A89D1F}"/>
              </a:ext>
            </a:extLst>
          </p:cNvPr>
          <p:cNvSpPr/>
          <p:nvPr userDrawn="1"/>
        </p:nvSpPr>
        <p:spPr>
          <a:xfrm>
            <a:off x="1361446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1CFBE8-8DF2-CC02-61B5-09FFF8063920}"/>
              </a:ext>
            </a:extLst>
          </p:cNvPr>
          <p:cNvSpPr/>
          <p:nvPr userDrawn="1"/>
        </p:nvSpPr>
        <p:spPr>
          <a:xfrm>
            <a:off x="2102690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C54DFB8-1DFB-F002-60B0-B97F2884B48A}"/>
              </a:ext>
            </a:extLst>
          </p:cNvPr>
          <p:cNvSpPr/>
          <p:nvPr userDrawn="1"/>
        </p:nvSpPr>
        <p:spPr>
          <a:xfrm>
            <a:off x="2843934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2DACA06-DA75-66C7-0913-309B2B265129}"/>
              </a:ext>
            </a:extLst>
          </p:cNvPr>
          <p:cNvSpPr/>
          <p:nvPr userDrawn="1"/>
        </p:nvSpPr>
        <p:spPr>
          <a:xfrm>
            <a:off x="3585178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AB4C5D8-ED8D-4EC0-D727-F3CAE0FB13ED}"/>
              </a:ext>
            </a:extLst>
          </p:cNvPr>
          <p:cNvSpPr/>
          <p:nvPr userDrawn="1"/>
        </p:nvSpPr>
        <p:spPr>
          <a:xfrm>
            <a:off x="4326422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2522B14-35C1-3C0F-DB28-0A3799A4EFBF}"/>
              </a:ext>
            </a:extLst>
          </p:cNvPr>
          <p:cNvSpPr/>
          <p:nvPr userDrawn="1"/>
        </p:nvSpPr>
        <p:spPr>
          <a:xfrm>
            <a:off x="5067666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579BE7-7CC7-A543-ACC2-9246985CF310}"/>
              </a:ext>
            </a:extLst>
          </p:cNvPr>
          <p:cNvSpPr/>
          <p:nvPr userDrawn="1"/>
        </p:nvSpPr>
        <p:spPr>
          <a:xfrm>
            <a:off x="5808910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7689C-9B5B-A97C-0B2E-0AFC526C3DDD}"/>
              </a:ext>
            </a:extLst>
          </p:cNvPr>
          <p:cNvSpPr/>
          <p:nvPr userDrawn="1"/>
        </p:nvSpPr>
        <p:spPr>
          <a:xfrm>
            <a:off x="6550154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2062B54-D692-4DF0-E404-02B17221C5F6}"/>
              </a:ext>
            </a:extLst>
          </p:cNvPr>
          <p:cNvSpPr/>
          <p:nvPr userDrawn="1"/>
        </p:nvSpPr>
        <p:spPr>
          <a:xfrm>
            <a:off x="7291398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EF6D908-C80C-9461-9A8E-DC2EEAFD3D69}"/>
              </a:ext>
            </a:extLst>
          </p:cNvPr>
          <p:cNvSpPr/>
          <p:nvPr userDrawn="1"/>
        </p:nvSpPr>
        <p:spPr>
          <a:xfrm>
            <a:off x="8032642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64EE9C-F4BD-2E70-7818-A6825DC93741}"/>
              </a:ext>
            </a:extLst>
          </p:cNvPr>
          <p:cNvSpPr/>
          <p:nvPr userDrawn="1"/>
        </p:nvSpPr>
        <p:spPr>
          <a:xfrm>
            <a:off x="8773886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82DA159-A189-F72B-EAE5-403476504447}"/>
              </a:ext>
            </a:extLst>
          </p:cNvPr>
          <p:cNvSpPr/>
          <p:nvPr userDrawn="1"/>
        </p:nvSpPr>
        <p:spPr>
          <a:xfrm>
            <a:off x="9515130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921C8BE-FBC7-C247-079A-B72C12289A73}"/>
              </a:ext>
            </a:extLst>
          </p:cNvPr>
          <p:cNvSpPr/>
          <p:nvPr userDrawn="1"/>
        </p:nvSpPr>
        <p:spPr>
          <a:xfrm>
            <a:off x="10256374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67E515-1B77-8F4E-A9A8-61CCEC8B60BA}"/>
              </a:ext>
            </a:extLst>
          </p:cNvPr>
          <p:cNvSpPr/>
          <p:nvPr userDrawn="1"/>
        </p:nvSpPr>
        <p:spPr>
          <a:xfrm>
            <a:off x="10997619" y="3133018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86B27A7-8FBF-16DB-FCD9-8CF5642D5469}"/>
              </a:ext>
            </a:extLst>
          </p:cNvPr>
          <p:cNvSpPr/>
          <p:nvPr userDrawn="1"/>
        </p:nvSpPr>
        <p:spPr>
          <a:xfrm>
            <a:off x="620202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5F705C8-F1F4-3240-AA1C-3C0F46D797F2}"/>
              </a:ext>
            </a:extLst>
          </p:cNvPr>
          <p:cNvSpPr/>
          <p:nvPr userDrawn="1"/>
        </p:nvSpPr>
        <p:spPr>
          <a:xfrm>
            <a:off x="1361446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81144E3-4135-1DBD-E2D2-2F0422A25026}"/>
              </a:ext>
            </a:extLst>
          </p:cNvPr>
          <p:cNvSpPr/>
          <p:nvPr userDrawn="1"/>
        </p:nvSpPr>
        <p:spPr>
          <a:xfrm>
            <a:off x="2102690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E13492D-F2D3-FCD5-C4EA-B10793FC3161}"/>
              </a:ext>
            </a:extLst>
          </p:cNvPr>
          <p:cNvSpPr/>
          <p:nvPr userDrawn="1"/>
        </p:nvSpPr>
        <p:spPr>
          <a:xfrm>
            <a:off x="2843934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66AD060-43BA-7734-5AFB-C297EA15E44E}"/>
              </a:ext>
            </a:extLst>
          </p:cNvPr>
          <p:cNvSpPr/>
          <p:nvPr userDrawn="1"/>
        </p:nvSpPr>
        <p:spPr>
          <a:xfrm>
            <a:off x="3585178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678379D-4579-41FC-74A3-571716355715}"/>
              </a:ext>
            </a:extLst>
          </p:cNvPr>
          <p:cNvSpPr/>
          <p:nvPr userDrawn="1"/>
        </p:nvSpPr>
        <p:spPr>
          <a:xfrm>
            <a:off x="4326422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463DB8A-780B-F38C-08ED-3E28FC486FFA}"/>
              </a:ext>
            </a:extLst>
          </p:cNvPr>
          <p:cNvSpPr/>
          <p:nvPr userDrawn="1"/>
        </p:nvSpPr>
        <p:spPr>
          <a:xfrm>
            <a:off x="5067666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39F57EF-69EB-9189-E196-03E748DFE495}"/>
              </a:ext>
            </a:extLst>
          </p:cNvPr>
          <p:cNvSpPr/>
          <p:nvPr userDrawn="1"/>
        </p:nvSpPr>
        <p:spPr>
          <a:xfrm>
            <a:off x="5808910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2D282B1-BB85-1145-A540-209041253747}"/>
              </a:ext>
            </a:extLst>
          </p:cNvPr>
          <p:cNvSpPr/>
          <p:nvPr userDrawn="1"/>
        </p:nvSpPr>
        <p:spPr>
          <a:xfrm>
            <a:off x="6550154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F3861ED-CD86-5C88-AC6A-8E7C3633CFF5}"/>
              </a:ext>
            </a:extLst>
          </p:cNvPr>
          <p:cNvSpPr/>
          <p:nvPr userDrawn="1"/>
        </p:nvSpPr>
        <p:spPr>
          <a:xfrm>
            <a:off x="7291398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81CE15E-1743-FB4E-34F8-36389789236D}"/>
              </a:ext>
            </a:extLst>
          </p:cNvPr>
          <p:cNvSpPr/>
          <p:nvPr userDrawn="1"/>
        </p:nvSpPr>
        <p:spPr>
          <a:xfrm>
            <a:off x="8032642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9736C6E-1D48-7950-F82B-FA53986FD16B}"/>
              </a:ext>
            </a:extLst>
          </p:cNvPr>
          <p:cNvSpPr/>
          <p:nvPr userDrawn="1"/>
        </p:nvSpPr>
        <p:spPr>
          <a:xfrm>
            <a:off x="8773886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EAE61BE-1C1C-C4B9-32FA-6DDDD1F2E881}"/>
              </a:ext>
            </a:extLst>
          </p:cNvPr>
          <p:cNvSpPr/>
          <p:nvPr userDrawn="1"/>
        </p:nvSpPr>
        <p:spPr>
          <a:xfrm>
            <a:off x="9515130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5CA6F82-AC57-276C-1D2B-BF92AF631E12}"/>
              </a:ext>
            </a:extLst>
          </p:cNvPr>
          <p:cNvSpPr/>
          <p:nvPr userDrawn="1"/>
        </p:nvSpPr>
        <p:spPr>
          <a:xfrm>
            <a:off x="10256374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4D4EE5A-9C9A-2724-4AC6-81E7801035AC}"/>
              </a:ext>
            </a:extLst>
          </p:cNvPr>
          <p:cNvSpPr/>
          <p:nvPr userDrawn="1"/>
        </p:nvSpPr>
        <p:spPr>
          <a:xfrm>
            <a:off x="10997619" y="2386125"/>
            <a:ext cx="357808" cy="103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台形 59">
            <a:extLst>
              <a:ext uri="{FF2B5EF4-FFF2-40B4-BE49-F238E27FC236}">
                <a16:creationId xmlns:a16="http://schemas.microsoft.com/office/drawing/2014/main" id="{CB2545B4-E792-BB94-CD5E-5CD50EA988AA}"/>
              </a:ext>
            </a:extLst>
          </p:cNvPr>
          <p:cNvSpPr/>
          <p:nvPr userDrawn="1"/>
        </p:nvSpPr>
        <p:spPr>
          <a:xfrm>
            <a:off x="1669478" y="4232759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台形 60">
            <a:extLst>
              <a:ext uri="{FF2B5EF4-FFF2-40B4-BE49-F238E27FC236}">
                <a16:creationId xmlns:a16="http://schemas.microsoft.com/office/drawing/2014/main" id="{B2AE564C-863A-60A7-2D44-96A17A9659AD}"/>
              </a:ext>
            </a:extLst>
          </p:cNvPr>
          <p:cNvSpPr/>
          <p:nvPr userDrawn="1"/>
        </p:nvSpPr>
        <p:spPr>
          <a:xfrm>
            <a:off x="9788312" y="4232759"/>
            <a:ext cx="936123" cy="389616"/>
          </a:xfrm>
          <a:prstGeom prst="trapezoid">
            <a:avLst/>
          </a:prstGeom>
          <a:solidFill>
            <a:srgbClr val="6A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AE541-D9DD-D728-26FE-F9B539F640E3}"/>
              </a:ext>
            </a:extLst>
          </p:cNvPr>
          <p:cNvSpPr txBox="1"/>
          <p:nvPr userDrawn="1"/>
        </p:nvSpPr>
        <p:spPr>
          <a:xfrm flipH="1">
            <a:off x="10547547" y="6622414"/>
            <a:ext cx="1644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©2022 MIEE Michio.Inaba</a:t>
            </a:r>
            <a:endParaRPr kumimoji="1" lang="ja-JP" altLang="en-US" sz="9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E2CF64-2F79-F42F-2DA5-086F962414C2}"/>
              </a:ext>
            </a:extLst>
          </p:cNvPr>
          <p:cNvSpPr txBox="1"/>
          <p:nvPr userDrawn="1"/>
        </p:nvSpPr>
        <p:spPr>
          <a:xfrm>
            <a:off x="2575440" y="379564"/>
            <a:ext cx="8047396" cy="156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200"/>
              </a:lnSpc>
            </a:pPr>
            <a:r>
              <a:rPr kumimoji="1" lang="ja-JP" altLang="en-US" sz="4400" dirty="0">
                <a:solidFill>
                  <a:schemeClr val="bg1"/>
                </a:solidFill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使い方、問題の作り方は</a:t>
            </a:r>
          </a:p>
          <a:p>
            <a:pPr>
              <a:lnSpc>
                <a:spcPts val="6200"/>
              </a:lnSpc>
            </a:pPr>
            <a:r>
              <a:rPr kumimoji="1" lang="en-US" altLang="ja-JP" sz="4400" dirty="0">
                <a:solidFill>
                  <a:schemeClr val="bg1"/>
                </a:solidFill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YouTube</a:t>
            </a:r>
            <a:r>
              <a:rPr kumimoji="1" lang="ja-JP" altLang="en-US" sz="4400" dirty="0">
                <a:solidFill>
                  <a:schemeClr val="bg1"/>
                </a:solidFill>
                <a:latin typeface="ニタラゴルイカ-０８" panose="02010903020103020304" pitchFamily="2" charset="-128"/>
                <a:ea typeface="ニタラゴルイカ-０８" panose="02010903020103020304" pitchFamily="2" charset="-128"/>
              </a:rPr>
              <a:t>で説明しています。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7EDE1C-2459-9434-A6D9-0B668F2502E6}"/>
              </a:ext>
            </a:extLst>
          </p:cNvPr>
          <p:cNvSpPr txBox="1"/>
          <p:nvPr userDrawn="1"/>
        </p:nvSpPr>
        <p:spPr>
          <a:xfrm>
            <a:off x="1435220" y="4599678"/>
            <a:ext cx="9321559" cy="249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　著作権は放棄していません。すべての著作権は稲葉通太にあります。</a:t>
            </a:r>
            <a:br>
              <a:rPr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許可なく複製・配布を禁止します。他に紹介などしていただける場合はその旨ご連絡ください。</a:t>
            </a:r>
            <a:b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販売は一切禁止します。</a:t>
            </a:r>
            <a:br>
              <a:rPr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校内での複数の児童・生徒に対する使用は認めております。</a:t>
            </a:r>
            <a:endParaRPr lang="en-US" altLang="ja-JP" b="0" i="0" dirty="0">
              <a:solidFill>
                <a:schemeClr val="bg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700"/>
              </a:lnSpc>
            </a:pPr>
            <a:r>
              <a:rPr lang="en-US" altLang="ja-JP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</a:t>
            </a:r>
            <a:r>
              <a:rPr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また、児童・生徒の実態に合わせて編集することも認めております。</a:t>
            </a:r>
            <a:br>
              <a:rPr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　報酬や謝礼は一切不要です。</a:t>
            </a:r>
            <a:br>
              <a:rPr lang="ja-JP" altLang="en-US" b="0" i="0" dirty="0">
                <a:solidFill>
                  <a:schemeClr val="bg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1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1830C0-94C2-C626-5FA4-095698F1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2B188E-7AD8-1CB3-6FF9-DC30B04F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CE8DA-20D3-C188-07AF-00DC5ECF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992B8B-662D-EBC0-91A6-0F57BF18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C90230-A444-7366-2E56-6324BF1A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7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27C42-DAFF-5854-C6E2-4905C513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5A21D3-2DD5-DD85-2A2F-57A20AE2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3AE5FB-79AD-28F1-9D07-529D5386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94A43-3F75-BAA0-9D73-DB338D0A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57E6A9-7B51-63F2-C64B-013474B4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67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9CE19F-185E-4484-5C35-B20B827E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29CF4B-84E8-DB41-08AD-0B51CD561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025311-B4FF-4C8D-28CB-919B9FD2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B1411D-C98C-FCC6-F42A-B28DD697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17E3F4-79BA-3F82-9B89-96949FA7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F283A7-4B19-FD65-6E5C-774D3A99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4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BE9587-950E-76B4-9B2C-E9AF72D6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83E999-C3E5-40D6-A0F8-E3A5FCE65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875E00-3491-6B8F-D592-E4E5E31B3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D8C513-6683-7956-1F34-947A69C3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871F07-8DDF-66E1-8D65-D71C3B48C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320DCE0-4B59-7C77-FB34-01E64474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2C8E53-52E2-88DD-5781-20B49613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3016EF-6B84-7886-1DB1-9FB899E0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06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015EB-7242-CBB8-BBB9-6E0E8CEC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5A3E06-4A01-3111-9DFC-EC61B910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352B66-6B62-8B8E-E665-C3BD30A3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B8ADA5-9F0E-B802-4D19-40AD273E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2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AC7EDC-5F39-80F2-2982-68ECF0DE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A6D311-A3F2-729A-7009-E061AE34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3EC675-9298-2240-6D31-77548721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013EFC1-E580-CB80-D258-F95F69C5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FF1753-91B3-585A-534C-88603AED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A496E-7BE3-DA85-D7CA-D10B7B397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49FB-9EAE-40AA-85D0-3E5251611676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CA9A6B-E6D1-C100-2B6D-D18C0D22F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FE6A3-2D9F-8576-4D9C-96F585776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EFB9-EB43-4B76-96DA-440EC83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54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時計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0E2244B5-C39F-985D-B1EC-23096D29D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3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ォークリフト" descr="アイコン&#10;&#10;自動的に生成された説明">
            <a:extLst>
              <a:ext uri="{FF2B5EF4-FFF2-40B4-BE49-F238E27FC236}">
                <a16:creationId xmlns:a16="http://schemas.microsoft.com/office/drawing/2014/main" id="{7D6B5F7B-4628-8BE7-5F3D-1039365CE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12000" r="9764" b="13693"/>
          <a:stretch/>
        </p:blipFill>
        <p:spPr>
          <a:xfrm>
            <a:off x="2798859" y="3429000"/>
            <a:ext cx="5486400" cy="3429000"/>
          </a:xfrm>
          <a:prstGeom prst="rect">
            <a:avLst/>
          </a:prstGeom>
        </p:spPr>
      </p:pic>
      <p:grpSp>
        <p:nvGrpSpPr>
          <p:cNvPr id="62" name="グループ化 高">
            <a:extLst>
              <a:ext uri="{FF2B5EF4-FFF2-40B4-BE49-F238E27FC236}">
                <a16:creationId xmlns:a16="http://schemas.microsoft.com/office/drawing/2014/main" id="{5B9C9EE6-C547-BE99-F81D-AA78D06E27CB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536C6527-A6E0-799C-091A-AA99B120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7C966FD-92F1-15CC-4273-4C5E7289BF77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高</a:t>
              </a:r>
            </a:p>
          </p:txBody>
        </p:sp>
      </p:grpSp>
      <p:grpSp>
        <p:nvGrpSpPr>
          <p:cNvPr id="63" name="グループ化 玉">
            <a:extLst>
              <a:ext uri="{FF2B5EF4-FFF2-40B4-BE49-F238E27FC236}">
                <a16:creationId xmlns:a16="http://schemas.microsoft.com/office/drawing/2014/main" id="{E923830B-BAF4-4168-B28C-8E535D69C173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D0BEAA33-4AC7-F7BF-D8D2-E867DEEB3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35CF6C7-7E57-BCBD-EA12-0E73D010286D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玉</a:t>
              </a:r>
            </a:p>
          </p:txBody>
        </p:sp>
      </p:grpSp>
      <p:grpSp>
        <p:nvGrpSpPr>
          <p:cNvPr id="66" name="グループ化 土">
            <a:extLst>
              <a:ext uri="{FF2B5EF4-FFF2-40B4-BE49-F238E27FC236}">
                <a16:creationId xmlns:a16="http://schemas.microsoft.com/office/drawing/2014/main" id="{12ECC890-5162-36A0-F527-8BA8F00D940B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51B7F520-6F24-B2BF-922F-2B902643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15A79100-8D7E-B35A-4554-37A4E5329715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土</a:t>
              </a:r>
            </a:p>
          </p:txBody>
        </p:sp>
      </p:grpSp>
      <p:grpSp>
        <p:nvGrpSpPr>
          <p:cNvPr id="69" name="グループ化 火">
            <a:extLst>
              <a:ext uri="{FF2B5EF4-FFF2-40B4-BE49-F238E27FC236}">
                <a16:creationId xmlns:a16="http://schemas.microsoft.com/office/drawing/2014/main" id="{AF013914-2FBA-2555-F25A-8B6C7CF72C6E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D61E8183-FDB6-F359-6D78-00483772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74DF6E94-AE25-43E9-CADF-981DE595C4EB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火</a:t>
              </a:r>
            </a:p>
          </p:txBody>
        </p:sp>
      </p:grpSp>
      <p:grpSp>
        <p:nvGrpSpPr>
          <p:cNvPr id="72" name="グループ化 地">
            <a:extLst>
              <a:ext uri="{FF2B5EF4-FFF2-40B4-BE49-F238E27FC236}">
                <a16:creationId xmlns:a16="http://schemas.microsoft.com/office/drawing/2014/main" id="{F205F5FC-F7F8-24FC-7AA5-1A747CA77648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23167170-873D-3042-651E-3E14992D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A8B3EEB-3EFB-5DF0-C3E8-E70CDF79C773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地</a:t>
              </a:r>
            </a:p>
          </p:txBody>
        </p:sp>
      </p:grpSp>
      <p:grpSp>
        <p:nvGrpSpPr>
          <p:cNvPr id="75" name="グループ化 元">
            <a:extLst>
              <a:ext uri="{FF2B5EF4-FFF2-40B4-BE49-F238E27FC236}">
                <a16:creationId xmlns:a16="http://schemas.microsoft.com/office/drawing/2014/main" id="{B4106B7F-D78F-983C-17F3-A748C8349B39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A41685C2-8743-75E0-3CA1-3460415D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DDE02C8-8AB8-D9B6-A207-FD48D5C3F17A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元</a:t>
              </a:r>
            </a:p>
          </p:txBody>
        </p:sp>
      </p:grpSp>
      <p:grpSp>
        <p:nvGrpSpPr>
          <p:cNvPr id="78" name="リフト下　グループ化">
            <a:extLst>
              <a:ext uri="{FF2B5EF4-FFF2-40B4-BE49-F238E27FC236}">
                <a16:creationId xmlns:a16="http://schemas.microsoft.com/office/drawing/2014/main" id="{91631800-99E6-F444-DF48-1ABB943B3014}"/>
              </a:ext>
            </a:extLst>
          </p:cNvPr>
          <p:cNvGrpSpPr/>
          <p:nvPr/>
        </p:nvGrpSpPr>
        <p:grpSpPr>
          <a:xfrm>
            <a:off x="2814311" y="4590162"/>
            <a:ext cx="1579001" cy="1481456"/>
            <a:chOff x="836573" y="452102"/>
            <a:chExt cx="1579001" cy="1481456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7C9A3EBD-D4DB-9F79-215C-FCB5AF8C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35E72A3A-4173-A537-D160-9CE4307F08C3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校</a:t>
              </a:r>
            </a:p>
          </p:txBody>
        </p:sp>
      </p:grpSp>
      <p:pic>
        <p:nvPicPr>
          <p:cNvPr id="58" name="リフト下" descr="容器, ボックス が含まれている画像&#10;&#10;自動的に生成された説明">
            <a:extLst>
              <a:ext uri="{FF2B5EF4-FFF2-40B4-BE49-F238E27FC236}">
                <a16:creationId xmlns:a16="http://schemas.microsoft.com/office/drawing/2014/main" id="{9B727DEA-54FE-1F3F-1D1E-CC104E644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 t="53150" r="10612" b="10137"/>
          <a:stretch/>
        </p:blipFill>
        <p:spPr>
          <a:xfrm>
            <a:off x="2813095" y="3429000"/>
            <a:ext cx="1577948" cy="1481119"/>
          </a:xfrm>
          <a:prstGeom prst="rect">
            <a:avLst/>
          </a:prstGeom>
        </p:spPr>
      </p:pic>
      <p:sp>
        <p:nvSpPr>
          <p:cNvPr id="83" name="リフト 高">
            <a:extLst>
              <a:ext uri="{FF2B5EF4-FFF2-40B4-BE49-F238E27FC236}">
                <a16:creationId xmlns:a16="http://schemas.microsoft.com/office/drawing/2014/main" id="{9184C24F-BCB8-68E2-FFDC-A9F2435FD661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</a:t>
            </a:r>
          </a:p>
        </p:txBody>
      </p:sp>
      <p:sp>
        <p:nvSpPr>
          <p:cNvPr id="84" name="リフト 玉">
            <a:extLst>
              <a:ext uri="{FF2B5EF4-FFF2-40B4-BE49-F238E27FC236}">
                <a16:creationId xmlns:a16="http://schemas.microsoft.com/office/drawing/2014/main" id="{AA1CB69E-541B-08CE-4112-B249CB09A061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玉</a:t>
            </a:r>
          </a:p>
        </p:txBody>
      </p:sp>
      <p:sp>
        <p:nvSpPr>
          <p:cNvPr id="85" name="リフト 土">
            <a:extLst>
              <a:ext uri="{FF2B5EF4-FFF2-40B4-BE49-F238E27FC236}">
                <a16:creationId xmlns:a16="http://schemas.microsoft.com/office/drawing/2014/main" id="{80A9B440-7D52-EB68-EDE3-2DB8FE2C5C2F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土</a:t>
            </a:r>
          </a:p>
        </p:txBody>
      </p:sp>
      <p:sp>
        <p:nvSpPr>
          <p:cNvPr id="86" name="リフト 火">
            <a:extLst>
              <a:ext uri="{FF2B5EF4-FFF2-40B4-BE49-F238E27FC236}">
                <a16:creationId xmlns:a16="http://schemas.microsoft.com/office/drawing/2014/main" id="{A71F963B-720E-32C9-7BD3-2E3A860B2B0A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火</a:t>
            </a:r>
          </a:p>
        </p:txBody>
      </p:sp>
      <p:sp>
        <p:nvSpPr>
          <p:cNvPr id="87" name="リフト 地">
            <a:extLst>
              <a:ext uri="{FF2B5EF4-FFF2-40B4-BE49-F238E27FC236}">
                <a16:creationId xmlns:a16="http://schemas.microsoft.com/office/drawing/2014/main" id="{DB0EA8F1-59D9-5187-B458-C1B42056C0F3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</a:t>
            </a:r>
          </a:p>
        </p:txBody>
      </p:sp>
      <p:sp>
        <p:nvSpPr>
          <p:cNvPr id="88" name="リフト 元">
            <a:extLst>
              <a:ext uri="{FF2B5EF4-FFF2-40B4-BE49-F238E27FC236}">
                <a16:creationId xmlns:a16="http://schemas.microsoft.com/office/drawing/2014/main" id="{3275E0F3-B631-E06C-276A-72BE154AA9A3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元</a:t>
            </a:r>
          </a:p>
        </p:txBody>
      </p:sp>
      <p:sp>
        <p:nvSpPr>
          <p:cNvPr id="82" name="リフト 白(なし)">
            <a:extLst>
              <a:ext uri="{FF2B5EF4-FFF2-40B4-BE49-F238E27FC236}">
                <a16:creationId xmlns:a16="http://schemas.microsoft.com/office/drawing/2014/main" id="{637954F2-2300-8F9F-ABCF-E8D26A0124AA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3" name="もう一度">
            <a:extLst>
              <a:ext uri="{FF2B5EF4-FFF2-40B4-BE49-F238E27FC236}">
                <a16:creationId xmlns:a16="http://schemas.microsoft.com/office/drawing/2014/main" id="{DDC38743-954D-DB53-ADE2-499E02415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7199" y="-44465"/>
            <a:ext cx="986040" cy="993134"/>
          </a:xfrm>
          <a:prstGeom prst="rect">
            <a:avLst/>
          </a:prstGeom>
        </p:spPr>
      </p:pic>
      <p:pic>
        <p:nvPicPr>
          <p:cNvPr id="97" name="開始">
            <a:extLst>
              <a:ext uri="{FF2B5EF4-FFF2-40B4-BE49-F238E27FC236}">
                <a16:creationId xmlns:a16="http://schemas.microsoft.com/office/drawing/2014/main" id="{0DF8E483-9A7F-B2BB-0F00-90A957E27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158" y="-44465"/>
            <a:ext cx="986040" cy="1088252"/>
          </a:xfrm>
          <a:prstGeom prst="rect">
            <a:avLst/>
          </a:prstGeom>
        </p:spPr>
      </p:pic>
      <p:pic>
        <p:nvPicPr>
          <p:cNvPr id="7" name="発送">
            <a:extLst>
              <a:ext uri="{FF2B5EF4-FFF2-40B4-BE49-F238E27FC236}">
                <a16:creationId xmlns:a16="http://schemas.microsoft.com/office/drawing/2014/main" id="{12A09EC3-B8E3-F776-E73F-9E53338C6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224" y="5603351"/>
            <a:ext cx="1110016" cy="1088251"/>
          </a:xfrm>
          <a:prstGeom prst="rect">
            <a:avLst/>
          </a:prstGeom>
        </p:spPr>
      </p:pic>
      <p:pic>
        <p:nvPicPr>
          <p:cNvPr id="6" name="準備">
            <a:extLst>
              <a:ext uri="{FF2B5EF4-FFF2-40B4-BE49-F238E27FC236}">
                <a16:creationId xmlns:a16="http://schemas.microsoft.com/office/drawing/2014/main" id="{632B3D9B-280C-1505-0634-48A532B8B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6224" y="4492335"/>
            <a:ext cx="1110016" cy="10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16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6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16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6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6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6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6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6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6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6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6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6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16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6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17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7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17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7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3" grpId="6" animBg="1"/>
      <p:bldP spid="83" grpId="7" animBg="1"/>
      <p:bldP spid="83" grpId="8" animBg="1"/>
      <p:bldP spid="83" grpId="9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4" grpId="6" animBg="1"/>
      <p:bldP spid="84" grpId="7" animBg="1"/>
      <p:bldP spid="84" grpId="8" animBg="1"/>
      <p:bldP spid="84" grpId="9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5" grpId="8" animBg="1"/>
      <p:bldP spid="85" grpId="9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88" grpId="6" animBg="1"/>
      <p:bldP spid="88" grpId="7" animBg="1"/>
      <p:bldP spid="88" grpId="8" animBg="1"/>
      <p:bldP spid="88" grpId="9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2" grpId="8" animBg="1"/>
      <p:bldP spid="82" grpId="9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ォークリフト" descr="アイコン&#10;&#10;自動的に生成された説明">
            <a:extLst>
              <a:ext uri="{FF2B5EF4-FFF2-40B4-BE49-F238E27FC236}">
                <a16:creationId xmlns:a16="http://schemas.microsoft.com/office/drawing/2014/main" id="{7D6B5F7B-4628-8BE7-5F3D-1039365CE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12000" r="9764" b="13693"/>
          <a:stretch/>
        </p:blipFill>
        <p:spPr>
          <a:xfrm>
            <a:off x="2798859" y="3429000"/>
            <a:ext cx="5486400" cy="3429000"/>
          </a:xfrm>
          <a:prstGeom prst="rect">
            <a:avLst/>
          </a:prstGeom>
        </p:spPr>
      </p:pic>
      <p:grpSp>
        <p:nvGrpSpPr>
          <p:cNvPr id="62" name="グループ化 F">
            <a:extLst>
              <a:ext uri="{FF2B5EF4-FFF2-40B4-BE49-F238E27FC236}">
                <a16:creationId xmlns:a16="http://schemas.microsoft.com/office/drawing/2014/main" id="{5B9C9EE6-C547-BE99-F81D-AA78D06E27CB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536C6527-A6E0-799C-091A-AA99B120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7C966FD-92F1-15CC-4273-4C5E7289BF77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F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63" name="グループ化 E">
            <a:extLst>
              <a:ext uri="{FF2B5EF4-FFF2-40B4-BE49-F238E27FC236}">
                <a16:creationId xmlns:a16="http://schemas.microsoft.com/office/drawing/2014/main" id="{E923830B-BAF4-4168-B28C-8E535D69C173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D0BEAA33-4AC7-F7BF-D8D2-E867DEEB3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35CF6C7-7E57-BCBD-EA12-0E73D010286D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66" name="グループ化 D">
            <a:extLst>
              <a:ext uri="{FF2B5EF4-FFF2-40B4-BE49-F238E27FC236}">
                <a16:creationId xmlns:a16="http://schemas.microsoft.com/office/drawing/2014/main" id="{12ECC890-5162-36A0-F527-8BA8F00D940B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51B7F520-6F24-B2BF-922F-2B902643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15A79100-8D7E-B35A-4554-37A4E5329715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D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69" name="グループ化 C">
            <a:extLst>
              <a:ext uri="{FF2B5EF4-FFF2-40B4-BE49-F238E27FC236}">
                <a16:creationId xmlns:a16="http://schemas.microsoft.com/office/drawing/2014/main" id="{AF013914-2FBA-2555-F25A-8B6C7CF72C6E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D61E8183-FDB6-F359-6D78-00483772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74DF6E94-AE25-43E9-CADF-981DE595C4EB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C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72" name="グループ化 B">
            <a:extLst>
              <a:ext uri="{FF2B5EF4-FFF2-40B4-BE49-F238E27FC236}">
                <a16:creationId xmlns:a16="http://schemas.microsoft.com/office/drawing/2014/main" id="{F205F5FC-F7F8-24FC-7AA5-1A747CA77648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23167170-873D-3042-651E-3E14992D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A8B3EEB-3EFB-5DF0-C3E8-E70CDF79C773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B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75" name="グループ化 A">
            <a:extLst>
              <a:ext uri="{FF2B5EF4-FFF2-40B4-BE49-F238E27FC236}">
                <a16:creationId xmlns:a16="http://schemas.microsoft.com/office/drawing/2014/main" id="{B4106B7F-D78F-983C-17F3-A748C8349B39}"/>
              </a:ext>
            </a:extLst>
          </p:cNvPr>
          <p:cNvGrpSpPr/>
          <p:nvPr/>
        </p:nvGrpSpPr>
        <p:grpSpPr>
          <a:xfrm>
            <a:off x="-1605452" y="985502"/>
            <a:ext cx="1579001" cy="1481456"/>
            <a:chOff x="836573" y="452102"/>
            <a:chExt cx="1579001" cy="1481456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A41685C2-8743-75E0-3CA1-3460415D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DDE02C8-8AB8-D9B6-A207-FD48D5C3F17A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A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78" name="リフト下　グループ化">
            <a:extLst>
              <a:ext uri="{FF2B5EF4-FFF2-40B4-BE49-F238E27FC236}">
                <a16:creationId xmlns:a16="http://schemas.microsoft.com/office/drawing/2014/main" id="{91631800-99E6-F444-DF48-1ABB943B3014}"/>
              </a:ext>
            </a:extLst>
          </p:cNvPr>
          <p:cNvGrpSpPr/>
          <p:nvPr/>
        </p:nvGrpSpPr>
        <p:grpSpPr>
          <a:xfrm>
            <a:off x="2814311" y="4590162"/>
            <a:ext cx="1579001" cy="1481456"/>
            <a:chOff x="836573" y="452102"/>
            <a:chExt cx="1579001" cy="1481456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7C9A3EBD-D4DB-9F79-215C-FCB5AF8C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573" y="452102"/>
              <a:ext cx="1579001" cy="1481456"/>
            </a:xfrm>
            <a:prstGeom prst="rect">
              <a:avLst/>
            </a:prstGeom>
          </p:spPr>
        </p:pic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35E72A3A-4173-A537-D160-9CE4307F08C3}"/>
                </a:ext>
              </a:extLst>
            </p:cNvPr>
            <p:cNvSpPr/>
            <p:nvPr/>
          </p:nvSpPr>
          <p:spPr>
            <a:xfrm>
              <a:off x="969378" y="772998"/>
              <a:ext cx="985103" cy="995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ja-JP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※</a:t>
              </a:r>
              <a:endParaRPr kumimoji="1" lang="ja-JP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pic>
        <p:nvPicPr>
          <p:cNvPr id="58" name="リフト下" descr="容器, ボックス が含まれている画像&#10;&#10;自動的に生成された説明">
            <a:extLst>
              <a:ext uri="{FF2B5EF4-FFF2-40B4-BE49-F238E27FC236}">
                <a16:creationId xmlns:a16="http://schemas.microsoft.com/office/drawing/2014/main" id="{9B727DEA-54FE-1F3F-1D1E-CC104E644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 t="53150" r="10612" b="10137"/>
          <a:stretch/>
        </p:blipFill>
        <p:spPr>
          <a:xfrm>
            <a:off x="2813095" y="3429000"/>
            <a:ext cx="1577948" cy="1481119"/>
          </a:xfrm>
          <a:prstGeom prst="rect">
            <a:avLst/>
          </a:prstGeom>
        </p:spPr>
      </p:pic>
      <p:sp>
        <p:nvSpPr>
          <p:cNvPr id="83" name="リフト F">
            <a:extLst>
              <a:ext uri="{FF2B5EF4-FFF2-40B4-BE49-F238E27FC236}">
                <a16:creationId xmlns:a16="http://schemas.microsoft.com/office/drawing/2014/main" id="{9184C24F-BCB8-68E2-FFDC-A9F2435FD661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4" name="リフト E">
            <a:extLst>
              <a:ext uri="{FF2B5EF4-FFF2-40B4-BE49-F238E27FC236}">
                <a16:creationId xmlns:a16="http://schemas.microsoft.com/office/drawing/2014/main" id="{AA1CB69E-541B-08CE-4112-B249CB09A061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5" name="リフト D">
            <a:extLst>
              <a:ext uri="{FF2B5EF4-FFF2-40B4-BE49-F238E27FC236}">
                <a16:creationId xmlns:a16="http://schemas.microsoft.com/office/drawing/2014/main" id="{80A9B440-7D52-EB68-EDE3-2DB8FE2C5C2F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6" name="リフト C">
            <a:extLst>
              <a:ext uri="{FF2B5EF4-FFF2-40B4-BE49-F238E27FC236}">
                <a16:creationId xmlns:a16="http://schemas.microsoft.com/office/drawing/2014/main" id="{A71F963B-720E-32C9-7BD3-2E3A860B2B0A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7" name="リフト B">
            <a:extLst>
              <a:ext uri="{FF2B5EF4-FFF2-40B4-BE49-F238E27FC236}">
                <a16:creationId xmlns:a16="http://schemas.microsoft.com/office/drawing/2014/main" id="{DB0EA8F1-59D9-5187-B458-C1B42056C0F3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8" name="リフト A">
            <a:extLst>
              <a:ext uri="{FF2B5EF4-FFF2-40B4-BE49-F238E27FC236}">
                <a16:creationId xmlns:a16="http://schemas.microsoft.com/office/drawing/2014/main" id="{3275E0F3-B631-E06C-276A-72BE154AA9A3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2" name="リフト 白(なし)">
            <a:extLst>
              <a:ext uri="{FF2B5EF4-FFF2-40B4-BE49-F238E27FC236}">
                <a16:creationId xmlns:a16="http://schemas.microsoft.com/office/drawing/2014/main" id="{637954F2-2300-8F9F-ABCF-E8D26A0124AA}"/>
              </a:ext>
            </a:extLst>
          </p:cNvPr>
          <p:cNvSpPr/>
          <p:nvPr/>
        </p:nvSpPr>
        <p:spPr>
          <a:xfrm>
            <a:off x="2947684" y="3750897"/>
            <a:ext cx="985103" cy="995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3" name="もう一度">
            <a:extLst>
              <a:ext uri="{FF2B5EF4-FFF2-40B4-BE49-F238E27FC236}">
                <a16:creationId xmlns:a16="http://schemas.microsoft.com/office/drawing/2014/main" id="{DDC38743-954D-DB53-ADE2-499E02415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7199" y="-44465"/>
            <a:ext cx="986040" cy="993134"/>
          </a:xfrm>
          <a:prstGeom prst="rect">
            <a:avLst/>
          </a:prstGeom>
        </p:spPr>
      </p:pic>
      <p:pic>
        <p:nvPicPr>
          <p:cNvPr id="97" name="開始">
            <a:extLst>
              <a:ext uri="{FF2B5EF4-FFF2-40B4-BE49-F238E27FC236}">
                <a16:creationId xmlns:a16="http://schemas.microsoft.com/office/drawing/2014/main" id="{0DF8E483-9A7F-B2BB-0F00-90A957E27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158" y="-44465"/>
            <a:ext cx="986040" cy="1088252"/>
          </a:xfrm>
          <a:prstGeom prst="rect">
            <a:avLst/>
          </a:prstGeom>
        </p:spPr>
      </p:pic>
      <p:pic>
        <p:nvPicPr>
          <p:cNvPr id="7" name="発送">
            <a:extLst>
              <a:ext uri="{FF2B5EF4-FFF2-40B4-BE49-F238E27FC236}">
                <a16:creationId xmlns:a16="http://schemas.microsoft.com/office/drawing/2014/main" id="{12A09EC3-B8E3-F776-E73F-9E53338C6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224" y="5603351"/>
            <a:ext cx="1110016" cy="1088251"/>
          </a:xfrm>
          <a:prstGeom prst="rect">
            <a:avLst/>
          </a:prstGeom>
        </p:spPr>
      </p:pic>
      <p:pic>
        <p:nvPicPr>
          <p:cNvPr id="6" name="準備">
            <a:extLst>
              <a:ext uri="{FF2B5EF4-FFF2-40B4-BE49-F238E27FC236}">
                <a16:creationId xmlns:a16="http://schemas.microsoft.com/office/drawing/2014/main" id="{632B3D9B-280C-1505-0634-48A532B8B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6224" y="4492335"/>
            <a:ext cx="1110016" cy="10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16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6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16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6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6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6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6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6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6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6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6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6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16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6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17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7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17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7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3" grpId="6" animBg="1"/>
      <p:bldP spid="83" grpId="7" animBg="1"/>
      <p:bldP spid="83" grpId="8" animBg="1"/>
      <p:bldP spid="83" grpId="9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4" grpId="6" animBg="1"/>
      <p:bldP spid="84" grpId="7" animBg="1"/>
      <p:bldP spid="84" grpId="8" animBg="1"/>
      <p:bldP spid="84" grpId="9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5" grpId="8" animBg="1"/>
      <p:bldP spid="85" grpId="9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88" grpId="6" animBg="1"/>
      <p:bldP spid="88" grpId="7" animBg="1"/>
      <p:bldP spid="88" grpId="8" animBg="1"/>
      <p:bldP spid="88" grpId="9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2" grpId="8" animBg="1"/>
      <p:bldP spid="82" grpId="9" animBg="1"/>
    </p:bldLst>
  </p:timing>
</p:sld>
</file>

<file path=ppt/theme/theme1.xml><?xml version="1.0" encoding="utf-8"?>
<a:theme xmlns:a="http://schemas.openxmlformats.org/drawingml/2006/main" name="Office テーマ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26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テーマ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Inaba Michio</dc:creator>
  <cp:lastModifiedBy>Inaba Michio</cp:lastModifiedBy>
  <cp:revision>49</cp:revision>
  <dcterms:created xsi:type="dcterms:W3CDTF">2022-11-24T21:48:06Z</dcterms:created>
  <dcterms:modified xsi:type="dcterms:W3CDTF">2023-06-02T11:41:42Z</dcterms:modified>
</cp:coreProperties>
</file>