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599" r:id="rId3"/>
    <p:sldId id="600" r:id="rId4"/>
    <p:sldId id="290" r:id="rId5"/>
    <p:sldId id="289" r:id="rId6"/>
    <p:sldId id="291" r:id="rId7"/>
    <p:sldId id="292" r:id="rId8"/>
    <p:sldId id="279" r:id="rId9"/>
    <p:sldId id="280" r:id="rId10"/>
    <p:sldId id="281" r:id="rId11"/>
    <p:sldId id="282" r:id="rId12"/>
    <p:sldId id="283" r:id="rId13"/>
    <p:sldId id="274" r:id="rId14"/>
    <p:sldId id="275" r:id="rId15"/>
    <p:sldId id="276" r:id="rId16"/>
    <p:sldId id="277" r:id="rId17"/>
    <p:sldId id="278" r:id="rId18"/>
    <p:sldId id="284" r:id="rId19"/>
    <p:sldId id="285" r:id="rId20"/>
    <p:sldId id="286" r:id="rId21"/>
    <p:sldId id="287" r:id="rId22"/>
    <p:sldId id="288" r:id="rId23"/>
    <p:sldId id="293" r:id="rId24"/>
    <p:sldId id="296" r:id="rId25"/>
    <p:sldId id="294" r:id="rId26"/>
    <p:sldId id="295" r:id="rId27"/>
    <p:sldId id="297" r:id="rId28"/>
    <p:sldId id="298" r:id="rId29"/>
    <p:sldId id="300" r:id="rId30"/>
    <p:sldId id="302" r:id="rId31"/>
    <p:sldId id="303" r:id="rId32"/>
    <p:sldId id="304" r:id="rId33"/>
    <p:sldId id="305" r:id="rId34"/>
    <p:sldId id="306" r:id="rId35"/>
    <p:sldId id="310" r:id="rId36"/>
    <p:sldId id="307" r:id="rId37"/>
    <p:sldId id="311" r:id="rId38"/>
    <p:sldId id="312" r:id="rId39"/>
    <p:sldId id="313" r:id="rId40"/>
    <p:sldId id="314" r:id="rId41"/>
    <p:sldId id="315" r:id="rId42"/>
    <p:sldId id="316" r:id="rId43"/>
    <p:sldId id="318" r:id="rId44"/>
    <p:sldId id="317" r:id="rId45"/>
    <p:sldId id="319" r:id="rId46"/>
    <p:sldId id="320" r:id="rId4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2B1536FD-C98E-4C3B-891C-11CD6EC99C1E}">
          <p14:sldIdLst>
            <p14:sldId id="599"/>
          </p14:sldIdLst>
        </p14:section>
        <p14:section name="メニュースライド" id="{9205091A-296C-4BEC-B586-6F38FA1B73CB}">
          <p14:sldIdLst>
            <p14:sldId id="600"/>
          </p14:sldIdLst>
        </p14:section>
        <p14:section name="好きなものだけ選択" id="{39B273E3-9B80-4CCD-AE66-53099AD09751}">
          <p14:sldIdLst>
            <p14:sldId id="290"/>
            <p14:sldId id="289"/>
            <p14:sldId id="291"/>
            <p14:sldId id="292"/>
          </p14:sldIdLst>
        </p14:section>
        <p14:section name="位置をそろえて移動" id="{5885E218-3A82-44C2-B558-B48AFE76B7C6}">
          <p14:sldIdLst>
            <p14:sldId id="279"/>
            <p14:sldId id="280"/>
            <p14:sldId id="281"/>
            <p14:sldId id="282"/>
            <p14:sldId id="283"/>
          </p14:sldIdLst>
        </p14:section>
        <p14:section name="好きなところにコピー" id="{94FD62A4-EA90-4236-82F2-429ADC0DCE27}">
          <p14:sldIdLst>
            <p14:sldId id="274"/>
            <p14:sldId id="275"/>
            <p14:sldId id="276"/>
            <p14:sldId id="277"/>
            <p14:sldId id="278"/>
          </p14:sldIdLst>
        </p14:section>
        <p14:section name="位置をそろえてコピー" id="{6BB393AC-A4AC-4F8C-86D2-F89A49463E5E}">
          <p14:sldIdLst>
            <p14:sldId id="284"/>
            <p14:sldId id="285"/>
            <p14:sldId id="286"/>
            <p14:sldId id="287"/>
            <p14:sldId id="288"/>
          </p14:sldIdLst>
        </p14:section>
        <p14:section name="コピーして貼り付ける" id="{F1C4440B-1712-466A-B3CC-7BE111D2E6FD}">
          <p14:sldIdLst>
            <p14:sldId id="293"/>
            <p14:sldId id="296"/>
            <p14:sldId id="294"/>
          </p14:sldIdLst>
        </p14:section>
        <p14:section name="切り取って貼り付ける" id="{2A0460F1-CB28-4355-A723-305E43A03CD3}">
          <p14:sldIdLst>
            <p14:sldId id="295"/>
            <p14:sldId id="297"/>
            <p14:sldId id="298"/>
          </p14:sldIdLst>
        </p14:section>
        <p14:section name="位置を記憶してコピー" id="{B688A5F2-C538-4BE1-A934-5025C43CD5FC}">
          <p14:sldIdLst>
            <p14:sldId id="300"/>
            <p14:sldId id="302"/>
            <p14:sldId id="303"/>
            <p14:sldId id="304"/>
            <p14:sldId id="305"/>
            <p14:sldId id="306"/>
          </p14:sldIdLst>
        </p14:section>
        <p14:section name="同じ比率で拡大縮小" id="{14590E61-AFB3-410F-B049-FA85491C20AC}">
          <p14:sldIdLst>
            <p14:sldId id="310"/>
            <p14:sldId id="307"/>
            <p14:sldId id="311"/>
            <p14:sldId id="312"/>
          </p14:sldIdLst>
        </p14:section>
        <p14:section name="中心から同じ比率" id="{C4B1D5DF-E8AA-4EA7-99ED-186200DCEB3E}">
          <p14:sldIdLst>
            <p14:sldId id="313"/>
            <p14:sldId id="314"/>
            <p14:sldId id="315"/>
            <p14:sldId id="316"/>
          </p14:sldIdLst>
        </p14:section>
        <p14:section name="書式のコピー・貼り付け" id="{FA899E07-FD0E-4546-B077-F4CC876521FB}">
          <p14:sldIdLst>
            <p14:sldId id="318"/>
            <p14:sldId id="317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AE6"/>
    <a:srgbClr val="33CCCC"/>
    <a:srgbClr val="CB7A0F"/>
    <a:srgbClr val="00FFCC"/>
    <a:srgbClr val="E6E6E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3B6D6-396D-418F-AE76-E3008B0F37BA}" v="10" dt="2023-05-20T08:52:15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A4E491-9D67-9BAC-D6FB-0A5CF6C9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1097" y="141520"/>
            <a:ext cx="583310" cy="8601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CCD6037-EFFB-2D9B-CDEA-B1EB7C6202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6432" y="0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559CBBF-1AE4-46E9-103F-03154C9CC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1097" y="141520"/>
            <a:ext cx="583310" cy="8601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043BE1-F013-9CD4-1E82-6936E525E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3537" y="-17417"/>
            <a:ext cx="86631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ãwindows10ãã®ç»åæ¤ç´¢çµæ">
            <a:extLst>
              <a:ext uri="{FF2B5EF4-FFF2-40B4-BE49-F238E27FC236}">
                <a16:creationId xmlns:a16="http://schemas.microsoft.com/office/drawing/2014/main" id="{A5732BE2-D29D-D336-1EEA-D5414C1AE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6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ãwindows10ãã®ç»åæ¤ç´¢çµæ">
            <a:extLst>
              <a:ext uri="{FF2B5EF4-FFF2-40B4-BE49-F238E27FC236}">
                <a16:creationId xmlns:a16="http://schemas.microsoft.com/office/drawing/2014/main" id="{A5732BE2-D29D-D336-1EEA-D5414C1AE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F186E-6BC0-A3C0-14D3-4A98B9F33CD5}"/>
              </a:ext>
            </a:extLst>
          </p:cNvPr>
          <p:cNvSpPr txBox="1"/>
          <p:nvPr userDrawn="1"/>
        </p:nvSpPr>
        <p:spPr>
          <a:xfrm>
            <a:off x="1613688" y="0"/>
            <a:ext cx="9212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ニタラゴルイカ-０８" panose="02010903020103020304" pitchFamily="2" charset="-128"/>
                <a:ea typeface="ニタラゴルイカ-０８" panose="02010903020103020304" pitchFamily="2" charset="-128"/>
                <a:cs typeface="+mn-cs"/>
              </a:rPr>
              <a:t>スライドショー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ニタラゴルイカ-０８" panose="02010903020103020304" pitchFamily="2" charset="-128"/>
                <a:ea typeface="ニタラゴルイカ-０８" panose="02010903020103020304" pitchFamily="2" charset="-128"/>
                <a:cs typeface="+mn-cs"/>
              </a:rPr>
              <a:t>で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ニタラゴルイカ-０８" panose="02010903020103020304" pitchFamily="2" charset="-128"/>
                <a:ea typeface="ニタラゴルイカ-０８" panose="02010903020103020304" pitchFamily="2" charset="-128"/>
                <a:cs typeface="+mn-cs"/>
              </a:rPr>
              <a:t>動きがわかる！</a:t>
            </a:r>
          </a:p>
        </p:txBody>
      </p:sp>
    </p:spTree>
    <p:extLst>
      <p:ext uri="{BB962C8B-B14F-4D97-AF65-F5344CB8AC3E}">
        <p14:creationId xmlns:p14="http://schemas.microsoft.com/office/powerpoint/2010/main" val="158462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A4E491-9D67-9BAC-D6FB-0A5CF6C9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1097" y="141520"/>
            <a:ext cx="583310" cy="8601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49F4A4F-75A5-EC45-5B7A-F57164F02A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0709" y="0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A4E491-9D67-9BAC-D6FB-0A5CF6C9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1097" y="141520"/>
            <a:ext cx="583310" cy="8601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058A1D1-201E-007B-4780-19327767B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2070" y="0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A4E491-9D67-9BAC-D6FB-0A5CF6C9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1097" y="141520"/>
            <a:ext cx="583310" cy="8601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1EE4385-C484-7922-16AC-2E38F7609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0710" y="-17417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DFAF247-4B30-57A9-4DF9-C36415AE9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0353" y="-17417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52D5977-019B-A81A-B851-1FD72D302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0133" y="0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A507782-1840-84E1-BC1C-D477B763A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4496" y="0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6DC3523-8BC1-2075-A3B9-1F4A547AE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5950" y="0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D448B1-A50B-A2AF-E8EE-F96E85357344}"/>
              </a:ext>
            </a:extLst>
          </p:cNvPr>
          <p:cNvSpPr/>
          <p:nvPr userDrawn="1"/>
        </p:nvSpPr>
        <p:spPr>
          <a:xfrm>
            <a:off x="0" y="-17417"/>
            <a:ext cx="12192000" cy="1262743"/>
          </a:xfrm>
          <a:prstGeom prst="rect">
            <a:avLst/>
          </a:prstGeom>
          <a:solidFill>
            <a:srgbClr val="00206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4717C3-7486-60E3-DACE-AB1BB0170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602" y="185295"/>
            <a:ext cx="1468751" cy="84549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0B1D114-FF73-CEE5-B324-1EA47648F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9875" y="10682"/>
            <a:ext cx="1049212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B29F-FCB2-40AC-A974-AC1BD812F42E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D036-A253-47A9-A15B-2D5D55A52D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533C1C-D33D-4530-BAF5-F6BD12C9A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2" t="8874" r="3547" b="154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9" r:id="rId3"/>
    <p:sldLayoutId id="2147483678" r:id="rId4"/>
    <p:sldLayoutId id="2147483680" r:id="rId5"/>
    <p:sldLayoutId id="2147483681" r:id="rId6"/>
    <p:sldLayoutId id="2147483682" r:id="rId7"/>
    <p:sldLayoutId id="2147483683" r:id="rId8"/>
    <p:sldLayoutId id="2147483738" r:id="rId9"/>
    <p:sldLayoutId id="2147483684" r:id="rId10"/>
  </p:sldLayoutIdLst>
  <p:txStyles>
    <p:titleStyle>
      <a:lvl1pPr algn="ctr" defTabSz="685782" rtl="0" eaLnBrk="1" latinLnBrk="0" hangingPunct="1">
        <a:spcBef>
          <a:spcPct val="0"/>
        </a:spcBef>
        <a:buNone/>
        <a:defRPr kumimoji="1" sz="3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7227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8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9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0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1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2" indent="-171445" algn="l" defTabSz="68578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5782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3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3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4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5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36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43127" algn="l" defTabSz="685782" rtl="0" eaLnBrk="1" latinLnBrk="0" hangingPunct="1">
        <a:defRPr kumimoji="1"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47A-E779-4798-9849-B02226C60FE1}" type="datetimeFigureOut">
              <a:rPr kumimoji="1" lang="ja-JP" altLang="en-US" smtClean="0"/>
              <a:t>2023/5/29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C57-4924-45B3-B33F-ABCD9127088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66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50.png"/><Relationship Id="rId18" Type="http://schemas.openxmlformats.org/officeDocument/2006/relationships/slide" Target="slide25.xml"/><Relationship Id="rId26" Type="http://schemas.openxmlformats.org/officeDocument/2006/relationships/image" Target="../media/image31.png"/><Relationship Id="rId3" Type="http://schemas.openxmlformats.org/officeDocument/2006/relationships/slide" Target="slide3.xml"/><Relationship Id="rId21" Type="http://schemas.openxmlformats.org/officeDocument/2006/relationships/slide" Target="slide28.xml"/><Relationship Id="rId7" Type="http://schemas.openxmlformats.org/officeDocument/2006/relationships/image" Target="../media/image130.png"/><Relationship Id="rId12" Type="http://schemas.openxmlformats.org/officeDocument/2006/relationships/slide" Target="slide17.xml"/><Relationship Id="rId17" Type="http://schemas.openxmlformats.org/officeDocument/2006/relationships/image" Target="../media/image28.png"/><Relationship Id="rId25" Type="http://schemas.openxmlformats.org/officeDocument/2006/relationships/image" Target="../media/image190.png"/><Relationship Id="rId2" Type="http://schemas.openxmlformats.org/officeDocument/2006/relationships/image" Target="../media/image23.png"/><Relationship Id="rId16" Type="http://schemas.openxmlformats.org/officeDocument/2006/relationships/image" Target="../media/image160.png"/><Relationship Id="rId20" Type="http://schemas.openxmlformats.org/officeDocument/2006/relationships/image" Target="../media/image2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26.png"/><Relationship Id="rId24" Type="http://schemas.openxmlformats.org/officeDocument/2006/relationships/slide" Target="slide34.xml"/><Relationship Id="rId5" Type="http://schemas.openxmlformats.org/officeDocument/2006/relationships/image" Target="../media/image24.png"/><Relationship Id="rId15" Type="http://schemas.openxmlformats.org/officeDocument/2006/relationships/slide" Target="slide22.xml"/><Relationship Id="rId23" Type="http://schemas.openxmlformats.org/officeDocument/2006/relationships/image" Target="../media/image30.png"/><Relationship Id="rId28" Type="http://schemas.openxmlformats.org/officeDocument/2006/relationships/image" Target="../media/image200.png"/><Relationship Id="rId10" Type="http://schemas.openxmlformats.org/officeDocument/2006/relationships/image" Target="../media/image140.png"/><Relationship Id="rId19" Type="http://schemas.openxmlformats.org/officeDocument/2006/relationships/image" Target="../media/image170.png"/><Relationship Id="rId31" Type="http://schemas.openxmlformats.org/officeDocument/2006/relationships/image" Target="../media/image210.png"/><Relationship Id="rId4" Type="http://schemas.openxmlformats.org/officeDocument/2006/relationships/image" Target="../media/image120.png"/><Relationship Id="rId9" Type="http://schemas.openxmlformats.org/officeDocument/2006/relationships/slide" Target="slide12.xml"/><Relationship Id="rId14" Type="http://schemas.openxmlformats.org/officeDocument/2006/relationships/image" Target="../media/image27.png"/><Relationship Id="rId22" Type="http://schemas.openxmlformats.org/officeDocument/2006/relationships/image" Target="../media/image180.png"/><Relationship Id="rId27" Type="http://schemas.openxmlformats.org/officeDocument/2006/relationships/slide" Target="slide38.xml"/><Relationship Id="rId30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icrosoft PowerPoint - Wikipedia">
            <a:extLst>
              <a:ext uri="{FF2B5EF4-FFF2-40B4-BE49-F238E27FC236}">
                <a16:creationId xmlns:a16="http://schemas.microsoft.com/office/drawing/2014/main" id="{6D9004CC-75A6-D129-918E-0EB712C1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3" y="208493"/>
            <a:ext cx="678464" cy="6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A396639-CE62-FAED-E2F5-65CBAA33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7" y="236422"/>
            <a:ext cx="2137925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A628B08-4815-76FD-504C-757294836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82" y="-52305"/>
            <a:ext cx="4158278" cy="1179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DDECE9-91B9-F464-F4E1-8D9E16120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49" y="1164473"/>
            <a:ext cx="3315186" cy="15176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20CD65F-0084-53E1-73C6-07DB34CCA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164" y="1198446"/>
            <a:ext cx="2506754" cy="151769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8E51F54-8BF4-20F5-279B-12405FD3C060}"/>
              </a:ext>
            </a:extLst>
          </p:cNvPr>
          <p:cNvGrpSpPr/>
          <p:nvPr/>
        </p:nvGrpSpPr>
        <p:grpSpPr>
          <a:xfrm rot="813640">
            <a:off x="9394864" y="251700"/>
            <a:ext cx="2155872" cy="3095052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14" name="フリーフォーム 7">
              <a:extLst>
                <a:ext uri="{FF2B5EF4-FFF2-40B4-BE49-F238E27FC236}">
                  <a16:creationId xmlns:a16="http://schemas.microsoft.com/office/drawing/2014/main" id="{AEDD15DD-2873-A03C-FF14-2C9970DD4C7B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endParaRPr>
            </a:p>
          </p:txBody>
        </p:sp>
        <p:sp>
          <p:nvSpPr>
            <p:cNvPr id="15" name="フリーフォーム 8">
              <a:extLst>
                <a:ext uri="{FF2B5EF4-FFF2-40B4-BE49-F238E27FC236}">
                  <a16:creationId xmlns:a16="http://schemas.microsoft.com/office/drawing/2014/main" id="{C6C71EB2-860D-97C2-44D4-A0AB804C88F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endParaRPr>
            </a:p>
          </p:txBody>
        </p:sp>
        <p:sp>
          <p:nvSpPr>
            <p:cNvPr id="18" name="フリーフォーム 9">
              <a:extLst>
                <a:ext uri="{FF2B5EF4-FFF2-40B4-BE49-F238E27FC236}">
                  <a16:creationId xmlns:a16="http://schemas.microsoft.com/office/drawing/2014/main" id="{56E0FAE5-D2AA-5AD3-A34C-47484F542045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endParaRPr>
            </a:p>
          </p:txBody>
        </p:sp>
        <p:sp>
          <p:nvSpPr>
            <p:cNvPr id="19" name="角丸四角形 10">
              <a:extLst>
                <a:ext uri="{FF2B5EF4-FFF2-40B4-BE49-F238E27FC236}">
                  <a16:creationId xmlns:a16="http://schemas.microsoft.com/office/drawing/2014/main" id="{8B99F31B-37FA-FD83-F92C-0E70040868CC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メイリオ"/>
                <a:cs typeface="+mn-cs"/>
              </a:endParaRP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ED52435B-A1FF-847D-075C-ABAD4E2E1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967" y="2614360"/>
            <a:ext cx="5784406" cy="63830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21DFED-2F42-A80F-B878-43728401F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59" y="2919875"/>
            <a:ext cx="9681287" cy="128636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C14AA1-5F00-FF1C-BB12-FF43B0970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6734" y="3872960"/>
            <a:ext cx="567586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9296578" y="171068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777435" y="1713430"/>
            <a:ext cx="1741300" cy="1678631"/>
          </a:xfrm>
          <a:prstGeom prst="ellipse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743711E-B382-DB69-D1B5-04900526B18F}"/>
              </a:ext>
            </a:extLst>
          </p:cNvPr>
          <p:cNvCxnSpPr>
            <a:cxnSpLocks/>
          </p:cNvCxnSpPr>
          <p:nvPr/>
        </p:nvCxnSpPr>
        <p:spPr>
          <a:xfrm>
            <a:off x="6809234" y="2238378"/>
            <a:ext cx="0" cy="3810433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D281424-09FD-0E7A-6E21-41F7E492B135}"/>
              </a:ext>
            </a:extLst>
          </p:cNvPr>
          <p:cNvCxnSpPr>
            <a:cxnSpLocks/>
          </p:cNvCxnSpPr>
          <p:nvPr/>
        </p:nvCxnSpPr>
        <p:spPr>
          <a:xfrm>
            <a:off x="8508494" y="2238378"/>
            <a:ext cx="0" cy="3810434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EB44901D-6B4F-B93E-E286-F4F116D33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8141360" y="2821703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9276765" y="4506634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757622" y="4509384"/>
            <a:ext cx="1741300" cy="1678631"/>
          </a:xfrm>
          <a:prstGeom prst="ellipse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C54A2C4-9B15-D97F-C3B4-517EBF3854E3}"/>
              </a:ext>
            </a:extLst>
          </p:cNvPr>
          <p:cNvCxnSpPr>
            <a:cxnSpLocks/>
          </p:cNvCxnSpPr>
          <p:nvPr/>
        </p:nvCxnSpPr>
        <p:spPr>
          <a:xfrm>
            <a:off x="6809234" y="2238378"/>
            <a:ext cx="0" cy="3810433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192844F-8046-672E-677F-DFE03EF620A3}"/>
              </a:ext>
            </a:extLst>
          </p:cNvPr>
          <p:cNvCxnSpPr>
            <a:cxnSpLocks/>
          </p:cNvCxnSpPr>
          <p:nvPr/>
        </p:nvCxnSpPr>
        <p:spPr>
          <a:xfrm>
            <a:off x="8508494" y="2238378"/>
            <a:ext cx="0" cy="3810434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EB44901D-6B4F-B93E-E286-F4F116D33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8121547" y="5617657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802411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2751675" y="3450248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802411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671678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2198032" y="2945687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4784661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299902" y="1713430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4716854" y="2945685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9540238" y="3730064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8891810" y="1379323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10308762" y="2611578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29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5794714" y="476413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018491" y="2844874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8435443" y="4077129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66A92B-E630-987D-C24F-57936352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6167542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03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1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2822014" y="3633399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66A92B-E630-987D-C24F-57936352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6167542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7403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1"/>
            <a:ext cx="1741300" cy="1678631"/>
          </a:xfrm>
          <a:prstGeom prst="ellipse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CBF53E7-331C-69CC-5847-C3D6A05A2649}"/>
              </a:ext>
            </a:extLst>
          </p:cNvPr>
          <p:cNvCxnSpPr>
            <a:cxnSpLocks/>
          </p:cNvCxnSpPr>
          <p:nvPr/>
        </p:nvCxnSpPr>
        <p:spPr>
          <a:xfrm>
            <a:off x="1409700" y="3441225"/>
            <a:ext cx="6905625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99669C5-A82B-EA02-761A-2D894C03FB2A}"/>
              </a:ext>
            </a:extLst>
          </p:cNvPr>
          <p:cNvCxnSpPr>
            <a:cxnSpLocks/>
          </p:cNvCxnSpPr>
          <p:nvPr/>
        </p:nvCxnSpPr>
        <p:spPr>
          <a:xfrm>
            <a:off x="1546860" y="1695240"/>
            <a:ext cx="6768465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2101045" y="3028216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8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66A92B-E630-987D-C24F-57936352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7712940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7403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444628" y="1713430"/>
            <a:ext cx="1741300" cy="1678631"/>
          </a:xfrm>
          <a:prstGeom prst="ellipse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4F1F09FD-2E07-85A8-7884-C85DC75F2BF4}"/>
              </a:ext>
            </a:extLst>
          </p:cNvPr>
          <p:cNvCxnSpPr>
            <a:cxnSpLocks/>
          </p:cNvCxnSpPr>
          <p:nvPr/>
        </p:nvCxnSpPr>
        <p:spPr>
          <a:xfrm>
            <a:off x="1409700" y="3441225"/>
            <a:ext cx="6905625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8D80DA6-294A-5541-0EC4-3FDCE6833995}"/>
              </a:ext>
            </a:extLst>
          </p:cNvPr>
          <p:cNvCxnSpPr>
            <a:cxnSpLocks/>
          </p:cNvCxnSpPr>
          <p:nvPr/>
        </p:nvCxnSpPr>
        <p:spPr>
          <a:xfrm>
            <a:off x="1546860" y="1695240"/>
            <a:ext cx="6768465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8764593" y="3028215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1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セクション ズーム 2">
                <a:extLst>
                  <a:ext uri="{FF2B5EF4-FFF2-40B4-BE49-F238E27FC236}">
                    <a16:creationId xmlns:a16="http://schemas.microsoft.com/office/drawing/2014/main" id="{357923A0-1E7D-5876-ACEB-448CDF5082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6115114"/>
                  </p:ext>
                </p:extLst>
              </p:nvPr>
            </p:nvGraphicFramePr>
            <p:xfrm>
              <a:off x="295275" y="1019175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39B273E3-9B80-4CCD-AE66-53099AD09751}">
                    <psez:zmPr id="{DC53104F-DFA0-408A-B6B5-833D62CBCC5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セクション ズーム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57923A0-1E7D-5876-ACEB-448CDF5082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275" y="1019175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セクション ズーム 4">
                <a:extLst>
                  <a:ext uri="{FF2B5EF4-FFF2-40B4-BE49-F238E27FC236}">
                    <a16:creationId xmlns:a16="http://schemas.microsoft.com/office/drawing/2014/main" id="{A5C93999-1088-B19C-1BC8-5BDD8513ED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3062945"/>
                  </p:ext>
                </p:extLst>
              </p:nvPr>
            </p:nvGraphicFramePr>
            <p:xfrm>
              <a:off x="3222626" y="1009650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5885E218-3A82-44C2-B558-B48AFE76B7C6}">
                    <psez:zmPr id="{39A9A72B-A4EC-4B62-BDB8-5D50949CA95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セクション ズーム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5C93999-1088-B19C-1BC8-5BDD8513ED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2626" y="1009650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セクション ズーム 6">
                <a:extLst>
                  <a:ext uri="{FF2B5EF4-FFF2-40B4-BE49-F238E27FC236}">
                    <a16:creationId xmlns:a16="http://schemas.microsoft.com/office/drawing/2014/main" id="{AC9A381C-6728-B141-E36C-5243C7200C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7209368"/>
                  </p:ext>
                </p:extLst>
              </p:nvPr>
            </p:nvGraphicFramePr>
            <p:xfrm>
              <a:off x="6149977" y="1009649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94FD62A4-EA90-4236-82F2-429ADC0DCE27}">
                    <psez:zmPr id="{39E8D4D5-6CA3-4DC1-BE32-EAD7ABC847F2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セクション ズーム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C9A381C-6728-B141-E36C-5243C7200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9977" y="1009649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セクション ズーム 8">
                <a:extLst>
                  <a:ext uri="{FF2B5EF4-FFF2-40B4-BE49-F238E27FC236}">
                    <a16:creationId xmlns:a16="http://schemas.microsoft.com/office/drawing/2014/main" id="{27E66F2D-BE2A-C120-7F85-2CD6769810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8865956"/>
                  </p:ext>
                </p:extLst>
              </p:nvPr>
            </p:nvGraphicFramePr>
            <p:xfrm>
              <a:off x="9077327" y="1019175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6BB393AC-A4AC-4F8C-86D2-F89A49463E5E}">
                    <psez:zmPr id="{071FED77-1481-48DB-B147-A7F46DBEF0D3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セクション ズーム 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7E66F2D-BE2A-C120-7F85-2CD6769810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77327" y="1019175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セクション ズーム 10">
                <a:extLst>
                  <a:ext uri="{FF2B5EF4-FFF2-40B4-BE49-F238E27FC236}">
                    <a16:creationId xmlns:a16="http://schemas.microsoft.com/office/drawing/2014/main" id="{1883BC5A-6EA2-5A4B-015F-03769D9F48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7354648"/>
                  </p:ext>
                </p:extLst>
              </p:nvPr>
            </p:nvGraphicFramePr>
            <p:xfrm>
              <a:off x="1299370" y="2943219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F1C4440B-1712-466A-B3CC-7BE111D2E6FD}">
                    <psez:zmPr id="{37B3322F-4D3A-4249-AF22-F8EE5A1DD361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セクション ズーム 10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1883BC5A-6EA2-5A4B-015F-03769D9F48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9370" y="2943219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3" name="セクション ズーム 12">
                <a:extLst>
                  <a:ext uri="{FF2B5EF4-FFF2-40B4-BE49-F238E27FC236}">
                    <a16:creationId xmlns:a16="http://schemas.microsoft.com/office/drawing/2014/main" id="{169C029D-6C87-9247-4D42-8E2A41041E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0129942"/>
                  </p:ext>
                </p:extLst>
              </p:nvPr>
            </p:nvGraphicFramePr>
            <p:xfrm>
              <a:off x="4639073" y="2943219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2A0460F1-CB28-4355-A723-305E43A03CD3}">
                    <psez:zmPr id="{0FBD401D-9095-41E0-BA51-898BB83B3F79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3" name="セクション ズーム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69C029D-6C87-9247-4D42-8E2A41041E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9073" y="2943219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セクション ズーム 14">
                <a:extLst>
                  <a:ext uri="{FF2B5EF4-FFF2-40B4-BE49-F238E27FC236}">
                    <a16:creationId xmlns:a16="http://schemas.microsoft.com/office/drawing/2014/main" id="{B5161A3C-357F-7DE1-E57A-C71E565C17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0602520"/>
                  </p:ext>
                </p:extLst>
              </p:nvPr>
            </p:nvGraphicFramePr>
            <p:xfrm>
              <a:off x="7978776" y="2943219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B688A5F2-C538-4BE1-A934-5025C43CD5FC}">
                    <psez:zmPr id="{E419AB2B-6E10-4958-BED0-9D4F5D422DD4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セクション ズーム 14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B5161A3C-357F-7DE1-E57A-C71E565C17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78776" y="2943219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セクション ズーム 16">
                <a:extLst>
                  <a:ext uri="{FF2B5EF4-FFF2-40B4-BE49-F238E27FC236}">
                    <a16:creationId xmlns:a16="http://schemas.microsoft.com/office/drawing/2014/main" id="{D3EA6C93-E1C8-92FB-959B-5F19206099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9421155"/>
                  </p:ext>
                </p:extLst>
              </p:nvPr>
            </p:nvGraphicFramePr>
            <p:xfrm>
              <a:off x="1285874" y="4900615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14590E61-AFB3-410F-B049-FA85491C20AC}">
                    <psez:zmPr id="{2CC93ED4-A069-4CEE-937D-DE2A01D90C0E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セクション ズーム 16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D3EA6C93-E1C8-92FB-959B-5F19206099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5874" y="4900615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9" name="セクション ズーム 18">
                <a:extLst>
                  <a:ext uri="{FF2B5EF4-FFF2-40B4-BE49-F238E27FC236}">
                    <a16:creationId xmlns:a16="http://schemas.microsoft.com/office/drawing/2014/main" id="{48E1D94F-74AB-06BE-CDAC-85AB20DD98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370687"/>
                  </p:ext>
                </p:extLst>
              </p:nvPr>
            </p:nvGraphicFramePr>
            <p:xfrm>
              <a:off x="4632325" y="4900615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C4B1D5DF-E8AA-4EA7-99ED-186200DCEB3E}">
                    <psez:zmPr id="{54D78E95-E894-45DE-8C3C-C8A2147C9F8D}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9" name="セクション ズーム 18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48E1D94F-74AB-06BE-CDAC-85AB20DD98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32325" y="4900615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" name="セクション ズーム 20">
                <a:extLst>
                  <a:ext uri="{FF2B5EF4-FFF2-40B4-BE49-F238E27FC236}">
                    <a16:creationId xmlns:a16="http://schemas.microsoft.com/office/drawing/2014/main" id="{FB508975-CB9F-A82A-2780-97F7484E4E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5884497"/>
                  </p:ext>
                </p:extLst>
              </p:nvPr>
            </p:nvGraphicFramePr>
            <p:xfrm>
              <a:off x="7978776" y="4900615"/>
              <a:ext cx="2819398" cy="1585911"/>
            </p:xfrm>
            <a:graphic>
              <a:graphicData uri="http://schemas.microsoft.com/office/powerpoint/2016/sectionzoom">
                <psez:sectionZm>
                  <psez:sectionZmObj sectionId="{FA899E07-FD0E-4546-B077-F4CC876521FB}">
                    <psez:zmPr id="{62075D74-269F-4BB2-96C4-A2E5B49A9BB2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19398" cy="1585911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bg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" name="セクション ズーム 20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FB508975-CB9F-A82A-2780-97F7484E4E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8776" y="4900615"/>
                <a:ext cx="2819398" cy="158591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0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66A92B-E630-987D-C24F-57936352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9726378" y="171068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7403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444628" y="1713430"/>
            <a:ext cx="1741300" cy="1678631"/>
          </a:xfrm>
          <a:prstGeom prst="ellipse">
            <a:avLst/>
          </a:prstGeom>
        </p:spPr>
      </p:pic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C39CB7EC-F975-139F-0A0F-810373B89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446587" y="1713429"/>
            <a:ext cx="1741300" cy="1678631"/>
          </a:xfrm>
          <a:prstGeom prst="ellipse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E211152-CBCE-247E-5300-0CBFF1FC8404}"/>
              </a:ext>
            </a:extLst>
          </p:cNvPr>
          <p:cNvCxnSpPr>
            <a:cxnSpLocks/>
          </p:cNvCxnSpPr>
          <p:nvPr/>
        </p:nvCxnSpPr>
        <p:spPr>
          <a:xfrm>
            <a:off x="9197741" y="2436863"/>
            <a:ext cx="0" cy="3421015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15DFAE3-24D7-BCFB-E6B3-BC3BE74A5BFC}"/>
              </a:ext>
            </a:extLst>
          </p:cNvPr>
          <p:cNvCxnSpPr>
            <a:cxnSpLocks/>
          </p:cNvCxnSpPr>
          <p:nvPr/>
        </p:nvCxnSpPr>
        <p:spPr>
          <a:xfrm>
            <a:off x="7493320" y="2436863"/>
            <a:ext cx="0" cy="3497215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5B7F327-E786-5D1D-1A11-A03E2F393E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8766552" y="3028214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66A92B-E630-987D-C24F-57936352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9726378" y="4612143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7403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424656" y="1713431"/>
            <a:ext cx="1741300" cy="1678631"/>
          </a:xfrm>
          <a:prstGeom prst="ellipse">
            <a:avLst/>
          </a:prstGeom>
        </p:spPr>
      </p:pic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9506959-C172-C060-67DD-F73BB4430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424656" y="4614893"/>
            <a:ext cx="1741300" cy="1678631"/>
          </a:xfrm>
          <a:prstGeom prst="ellipse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B277DCE-28C6-4E69-1DF2-94546BC03E85}"/>
              </a:ext>
            </a:extLst>
          </p:cNvPr>
          <p:cNvCxnSpPr>
            <a:cxnSpLocks/>
          </p:cNvCxnSpPr>
          <p:nvPr/>
        </p:nvCxnSpPr>
        <p:spPr>
          <a:xfrm>
            <a:off x="9197741" y="2436863"/>
            <a:ext cx="0" cy="3421015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7080248-BD75-0E63-7C31-4A9DC9990A51}"/>
              </a:ext>
            </a:extLst>
          </p:cNvPr>
          <p:cNvCxnSpPr>
            <a:cxnSpLocks/>
          </p:cNvCxnSpPr>
          <p:nvPr/>
        </p:nvCxnSpPr>
        <p:spPr>
          <a:xfrm>
            <a:off x="7493320" y="2436863"/>
            <a:ext cx="0" cy="3497215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0BEF1DF3-1829-21E8-4591-98A278DD06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8744621" y="5929678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kumimoji="1"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図 2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4E2369F-6487-A01A-0EAF-5ABB6C56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193355" y="3753067"/>
            <a:ext cx="2392487" cy="2306382"/>
          </a:xfrm>
          <a:prstGeom prst="ellipse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557139C-489F-1ADF-FAA0-D449B6520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4539261" y="6064221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4DADB40D-3AA0-E7F0-E846-0B43D542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193355" y="3753067"/>
            <a:ext cx="2392487" cy="2306382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9449" t="9708" r="28852" b="12797"/>
          <a:stretch/>
        </p:blipFill>
        <p:spPr>
          <a:xfrm rot="17114600">
            <a:off x="3970772" y="5443245"/>
            <a:ext cx="552654" cy="66575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kumimoji="1"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56F4B046-D69D-2753-B487-432119FF9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53" y="3639128"/>
            <a:ext cx="2591702" cy="25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kumimoji="1"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4D66D14-13C6-907A-7A76-2E558ACBB62F}"/>
              </a:ext>
            </a:extLst>
          </p:cNvPr>
          <p:cNvGrpSpPr/>
          <p:nvPr/>
        </p:nvGrpSpPr>
        <p:grpSpPr>
          <a:xfrm>
            <a:off x="7201739" y="1754340"/>
            <a:ext cx="3870945" cy="1446550"/>
            <a:chOff x="1119316" y="1754340"/>
            <a:chExt cx="3870945" cy="144655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06977BA-7568-67B1-5BF4-978472B71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8E02A96C-5847-6344-5B80-736C9E3AA041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v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940259E-1C4F-0EBD-609E-C7751F1E0392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DBB50D5-7E7E-D293-2AF6-085A880D1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69249" y="3817374"/>
            <a:ext cx="2392487" cy="2306382"/>
          </a:xfrm>
          <a:prstGeom prst="ellipse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C084AFA-140D-89D0-F3BD-92AF61DE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193355" y="3753067"/>
            <a:ext cx="2392487" cy="2306382"/>
          </a:xfrm>
          <a:prstGeom prst="ellipse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51A3D9E-883E-6A60-B95A-3B432E913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53" y="3639128"/>
            <a:ext cx="2591702" cy="25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x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44C9822-B4E5-E819-7084-D4E975F3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193355" y="3753067"/>
            <a:ext cx="2392487" cy="2306382"/>
          </a:xfrm>
          <a:prstGeom prst="ellipse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AAD2F6C-68DD-3869-3DFE-300202D77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4539261" y="6064221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x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44C9822-B4E5-E819-7084-D4E975F3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2193355" y="3753067"/>
            <a:ext cx="2392487" cy="2306382"/>
          </a:xfrm>
          <a:prstGeom prst="ellipse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AAD2F6C-68DD-3869-3DFE-300202D77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4008165" y="5532709"/>
            <a:ext cx="552654" cy="6657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E79C0A-CA55-7188-B765-AE1949519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53" y="3639128"/>
            <a:ext cx="2591702" cy="25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4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x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79E79C0A-CA55-7188-B765-AE1949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53" y="3639128"/>
            <a:ext cx="2591702" cy="2534259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FAD3B24-60BF-8C85-F5D4-96A30904DD85}"/>
              </a:ext>
            </a:extLst>
          </p:cNvPr>
          <p:cNvGrpSpPr/>
          <p:nvPr/>
        </p:nvGrpSpPr>
        <p:grpSpPr>
          <a:xfrm>
            <a:off x="7201739" y="1754340"/>
            <a:ext cx="3870945" cy="1446550"/>
            <a:chOff x="1119316" y="1754340"/>
            <a:chExt cx="3870945" cy="144655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F81960B-0205-3A28-6663-BD153151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46876FA-3685-B9E3-1676-F6551C594BE3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altLang="ja-JP" sz="8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v</a:t>
              </a:r>
              <a:endParaRPr kumimoji="1" lang="ja-JP" altLang="en-US" sz="8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7A80F89-E92D-4308-97EA-C3E85EA31E94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35AD731-AE2A-E359-F4F8-66EF5D8190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69249" y="3817374"/>
            <a:ext cx="2392487" cy="23063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13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44C9822-B4E5-E819-7084-D4E975F3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AAD2F6C-68DD-3869-3DFE-300202D77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1966339" y="5567193"/>
            <a:ext cx="552654" cy="6657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CB8E77-035E-114C-973D-0FE5CFF8F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22" y="4008290"/>
            <a:ext cx="1934661" cy="1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8BDA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44C9822-B4E5-E819-7084-D4E975F3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CB8E77-035E-114C-973D-0FE5CFF8F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49" y="4317781"/>
            <a:ext cx="1934661" cy="1891780"/>
          </a:xfrm>
          <a:prstGeom prst="rect">
            <a:avLst/>
          </a:prstGeom>
        </p:spPr>
      </p:pic>
      <p:pic>
        <p:nvPicPr>
          <p:cNvPr id="22" name="図 2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B0B98F9-FD60-63D2-D6FF-0FC3E40AF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110549" y="4394008"/>
            <a:ext cx="1804262" cy="1739327"/>
          </a:xfrm>
          <a:prstGeom prst="ellipse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AAD2F6C-68DD-3869-3DFE-300202D77C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1966339" y="5567193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082803" y="1915656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802411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9335435" y="1915655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2979935" y="3636308"/>
            <a:ext cx="552654" cy="665755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870306" y="1915655"/>
            <a:ext cx="1741300" cy="1678631"/>
          </a:xfrm>
          <a:prstGeom prst="ellipse">
            <a:avLst/>
          </a:prstGeom>
        </p:spPr>
      </p:pic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929D6A7-4333-4E77-0932-F1EF9987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602870" y="1915655"/>
            <a:ext cx="1741300" cy="1678631"/>
          </a:xfrm>
          <a:prstGeom prst="ellipse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460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E6E6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A7C4180-DFA8-B50F-A4B4-0720201D9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9589CDF-3B24-3757-8CCF-9A0088A2E5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021711" y="4120773"/>
            <a:ext cx="1804262" cy="1739327"/>
          </a:xfrm>
          <a:prstGeom prst="ellipse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801EC9A-8925-9247-D6A6-96ADC90A55D6}"/>
              </a:ext>
            </a:extLst>
          </p:cNvPr>
          <p:cNvCxnSpPr>
            <a:cxnSpLocks/>
          </p:cNvCxnSpPr>
          <p:nvPr/>
        </p:nvCxnSpPr>
        <p:spPr>
          <a:xfrm>
            <a:off x="25087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F819EA05-3101-1A75-DB1C-183D0CB86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11" y="4044546"/>
            <a:ext cx="1934661" cy="1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6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8BDA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75B5F8-6A98-33A5-E0D6-3E2A31A34F61}"/>
              </a:ext>
            </a:extLst>
          </p:cNvPr>
          <p:cNvSpPr txBox="1"/>
          <p:nvPr/>
        </p:nvSpPr>
        <p:spPr>
          <a:xfrm>
            <a:off x="5273339" y="1806327"/>
            <a:ext cx="822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8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62A758C-00F3-58D4-81D8-8461B7533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E576E1F3-B7A9-D9BC-AF59-557213E5C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021711" y="4120773"/>
            <a:ext cx="1804262" cy="1739327"/>
          </a:xfrm>
          <a:prstGeom prst="ellipse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9241C6E-5C32-466A-65F7-D93BB5D94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5327047" y="4120773"/>
            <a:ext cx="1804262" cy="1739327"/>
          </a:xfrm>
          <a:prstGeom prst="ellipse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57D1BFC-E980-9969-15BA-B4C69E07C6F9}"/>
              </a:ext>
            </a:extLst>
          </p:cNvPr>
          <p:cNvCxnSpPr>
            <a:cxnSpLocks/>
          </p:cNvCxnSpPr>
          <p:nvPr/>
        </p:nvCxnSpPr>
        <p:spPr>
          <a:xfrm>
            <a:off x="25087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941F7FC-D7A3-A626-ADFA-C730DEEBC52C}"/>
              </a:ext>
            </a:extLst>
          </p:cNvPr>
          <p:cNvCxnSpPr>
            <a:cxnSpLocks/>
          </p:cNvCxnSpPr>
          <p:nvPr/>
        </p:nvCxnSpPr>
        <p:spPr>
          <a:xfrm>
            <a:off x="48328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635F38C7-BD2E-C7AD-3EF6-213548E67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494" y="4009438"/>
            <a:ext cx="1934661" cy="1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8BDA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F64D76-A4D8-4753-C84B-CCCD8CAE3E64}"/>
              </a:ext>
            </a:extLst>
          </p:cNvPr>
          <p:cNvSpPr txBox="1"/>
          <p:nvPr/>
        </p:nvSpPr>
        <p:spPr>
          <a:xfrm>
            <a:off x="5273339" y="1806327"/>
            <a:ext cx="822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8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F15C866-FB4C-B039-B051-475F8F991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6A055CE-7661-5DE5-90EF-A9D3551F0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021711" y="4120773"/>
            <a:ext cx="1804262" cy="1739327"/>
          </a:xfrm>
          <a:prstGeom prst="ellipse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25F532A-8F9C-E12B-240B-C35619F4F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5327047" y="4120773"/>
            <a:ext cx="1804262" cy="1739327"/>
          </a:xfrm>
          <a:prstGeom prst="ellipse">
            <a:avLst/>
          </a:prstGeom>
        </p:spPr>
      </p:pic>
      <p:pic>
        <p:nvPicPr>
          <p:cNvPr id="9" name="図 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02DE6E0-D69F-507E-A2B9-3A8BA184C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632383" y="4120774"/>
            <a:ext cx="1804262" cy="1739327"/>
          </a:xfrm>
          <a:prstGeom prst="ellipse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0ECC898-258F-792A-A532-4021F5CD3406}"/>
              </a:ext>
            </a:extLst>
          </p:cNvPr>
          <p:cNvCxnSpPr>
            <a:cxnSpLocks/>
          </p:cNvCxnSpPr>
          <p:nvPr/>
        </p:nvCxnSpPr>
        <p:spPr>
          <a:xfrm>
            <a:off x="25087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47BB262-001E-38E2-8758-185BD3F53122}"/>
              </a:ext>
            </a:extLst>
          </p:cNvPr>
          <p:cNvCxnSpPr>
            <a:cxnSpLocks/>
          </p:cNvCxnSpPr>
          <p:nvPr/>
        </p:nvCxnSpPr>
        <p:spPr>
          <a:xfrm>
            <a:off x="48328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90B0956-6F2C-9F83-DC40-2CFF21E29DD4}"/>
              </a:ext>
            </a:extLst>
          </p:cNvPr>
          <p:cNvCxnSpPr>
            <a:cxnSpLocks/>
          </p:cNvCxnSpPr>
          <p:nvPr/>
        </p:nvCxnSpPr>
        <p:spPr>
          <a:xfrm>
            <a:off x="712651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>
            <a:extLst>
              <a:ext uri="{FF2B5EF4-FFF2-40B4-BE49-F238E27FC236}">
                <a16:creationId xmlns:a16="http://schemas.microsoft.com/office/drawing/2014/main" id="{EA0DB243-F358-2ED2-598C-B138AC3D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494" y="4009438"/>
            <a:ext cx="1934661" cy="1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FDA6C0-4FAB-3010-CCC1-401E7CD190C4}"/>
              </a:ext>
            </a:extLst>
          </p:cNvPr>
          <p:cNvGrpSpPr/>
          <p:nvPr/>
        </p:nvGrpSpPr>
        <p:grpSpPr>
          <a:xfrm>
            <a:off x="1119316" y="1754340"/>
            <a:ext cx="3870945" cy="1446550"/>
            <a:chOff x="1119316" y="1754340"/>
            <a:chExt cx="3870945" cy="14465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5A4FC35-57BF-37EA-BE57-72A4631D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19316" y="1874802"/>
              <a:ext cx="1959710" cy="1186491"/>
            </a:xfrm>
            <a:prstGeom prst="rect">
              <a:avLst/>
            </a:prstGeom>
          </p:spPr>
        </p:pic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D10D6FD-85DA-8291-64DA-6EFD9EA4C954}"/>
                </a:ext>
              </a:extLst>
            </p:cNvPr>
            <p:cNvSpPr/>
            <p:nvPr/>
          </p:nvSpPr>
          <p:spPr>
            <a:xfrm>
              <a:off x="3853280" y="1893937"/>
              <a:ext cx="1136981" cy="1167356"/>
            </a:xfrm>
            <a:prstGeom prst="roundRect">
              <a:avLst>
                <a:gd name="adj" fmla="val 3542"/>
              </a:avLst>
            </a:prstGeom>
            <a:solidFill>
              <a:srgbClr val="8BDAE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kumimoji="1" lang="en-US" altLang="ja-JP" sz="7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7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4A751D8-0773-E79E-C3D1-73AF275AFC19}"/>
                </a:ext>
              </a:extLst>
            </p:cNvPr>
            <p:cNvSpPr txBox="1"/>
            <p:nvPr/>
          </p:nvSpPr>
          <p:spPr>
            <a:xfrm>
              <a:off x="3167775" y="1754340"/>
              <a:ext cx="457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800" dirty="0">
                  <a:solidFill>
                    <a:schemeClr val="bg1"/>
                  </a:solidFill>
                </a:rPr>
                <a:t>+</a:t>
              </a:r>
              <a:endParaRPr kumimoji="1" lang="ja-JP" altLang="en-US" sz="8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44C9822-B4E5-E819-7084-D4E975F3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16375" y="4093631"/>
            <a:ext cx="1804262" cy="1739327"/>
          </a:xfrm>
          <a:prstGeom prst="ellipse">
            <a:avLst/>
          </a:prstGeom>
        </p:spPr>
      </p:pic>
      <p:pic>
        <p:nvPicPr>
          <p:cNvPr id="22" name="図 2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B0B98F9-FD60-63D2-D6FF-0FC3E40AF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021711" y="4120773"/>
            <a:ext cx="1804262" cy="1739327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75A0CFF-CC7E-23A2-785B-20F15060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5327047" y="4120773"/>
            <a:ext cx="1804262" cy="1739327"/>
          </a:xfrm>
          <a:prstGeom prst="ellipse">
            <a:avLst/>
          </a:prstGeom>
        </p:spPr>
      </p:pic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26BB8C0-CC58-732A-9523-B581F51B3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632383" y="4120774"/>
            <a:ext cx="1804262" cy="1739327"/>
          </a:xfrm>
          <a:prstGeom prst="ellipse">
            <a:avLst/>
          </a:prstGeom>
        </p:spPr>
      </p:pic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DDC2D56-7AFB-E5F3-2D28-9FDB4A834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9937718" y="4120775"/>
            <a:ext cx="1804262" cy="1739327"/>
          </a:xfrm>
          <a:prstGeom prst="ellipse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9601B6-D3BA-FA32-8396-AAFF5D071D3D}"/>
              </a:ext>
            </a:extLst>
          </p:cNvPr>
          <p:cNvSpPr txBox="1"/>
          <p:nvPr/>
        </p:nvSpPr>
        <p:spPr>
          <a:xfrm>
            <a:off x="5273339" y="1806327"/>
            <a:ext cx="822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8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035F41B-54D2-DE81-A1D0-314382832967}"/>
              </a:ext>
            </a:extLst>
          </p:cNvPr>
          <p:cNvCxnSpPr>
            <a:cxnSpLocks/>
          </p:cNvCxnSpPr>
          <p:nvPr/>
        </p:nvCxnSpPr>
        <p:spPr>
          <a:xfrm>
            <a:off x="25087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DABC39B-3606-6777-57EE-6806A6B51C6C}"/>
              </a:ext>
            </a:extLst>
          </p:cNvPr>
          <p:cNvCxnSpPr>
            <a:cxnSpLocks/>
          </p:cNvCxnSpPr>
          <p:nvPr/>
        </p:nvCxnSpPr>
        <p:spPr>
          <a:xfrm>
            <a:off x="483289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31F21F7-0B3D-A9A5-5A47-7775268B9A33}"/>
              </a:ext>
            </a:extLst>
          </p:cNvPr>
          <p:cNvCxnSpPr>
            <a:cxnSpLocks/>
          </p:cNvCxnSpPr>
          <p:nvPr/>
        </p:nvCxnSpPr>
        <p:spPr>
          <a:xfrm>
            <a:off x="712651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B6BB71D-E16E-A2A6-3FA6-FD3FC2BB733B}"/>
              </a:ext>
            </a:extLst>
          </p:cNvPr>
          <p:cNvCxnSpPr>
            <a:cxnSpLocks/>
          </p:cNvCxnSpPr>
          <p:nvPr/>
        </p:nvCxnSpPr>
        <p:spPr>
          <a:xfrm>
            <a:off x="9420134" y="4972050"/>
            <a:ext cx="576000" cy="0"/>
          </a:xfrm>
          <a:prstGeom prst="straightConnector1">
            <a:avLst/>
          </a:prstGeom>
          <a:ln w="34925" cap="rnd" cmpd="sng">
            <a:solidFill>
              <a:srgbClr val="FFC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827628F5-9E84-6167-8ED4-03E5BE30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019" y="4009438"/>
            <a:ext cx="1934661" cy="1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9449" t="9708" r="28852" b="12797"/>
          <a:stretch/>
        </p:blipFill>
        <p:spPr>
          <a:xfrm rot="17114600">
            <a:off x="5962566" y="4536301"/>
            <a:ext cx="552654" cy="66575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CD21618-55F8-2AE6-592D-5617F592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2628777" y="1926065"/>
            <a:ext cx="2501901" cy="181665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07BF7C0-C550-F425-2A92-8084770EA4AA}"/>
              </a:ext>
            </a:extLst>
          </p:cNvPr>
          <p:cNvGrpSpPr/>
          <p:nvPr/>
        </p:nvGrpSpPr>
        <p:grpSpPr>
          <a:xfrm>
            <a:off x="7096011" y="4342828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4" name="フリーフォーム 7">
              <a:extLst>
                <a:ext uri="{FF2B5EF4-FFF2-40B4-BE49-F238E27FC236}">
                  <a16:creationId xmlns:a16="http://schemas.microsoft.com/office/drawing/2014/main" id="{CAEE501A-30D3-CA43-B8DD-ABFA9144580D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フリーフォーム 8">
              <a:extLst>
                <a:ext uri="{FF2B5EF4-FFF2-40B4-BE49-F238E27FC236}">
                  <a16:creationId xmlns:a16="http://schemas.microsoft.com/office/drawing/2014/main" id="{4590F0AB-2434-322A-E010-D18C433A64E8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9">
              <a:extLst>
                <a:ext uri="{FF2B5EF4-FFF2-40B4-BE49-F238E27FC236}">
                  <a16:creationId xmlns:a16="http://schemas.microsoft.com/office/drawing/2014/main" id="{93133B0B-2D68-4E08-7E2D-3887E373CAC1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2" name="角丸四角形 10">
              <a:extLst>
                <a:ext uri="{FF2B5EF4-FFF2-40B4-BE49-F238E27FC236}">
                  <a16:creationId xmlns:a16="http://schemas.microsoft.com/office/drawing/2014/main" id="{7AA24A21-C41C-E9BD-A3A1-638D3DCF0B6C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595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7096011" y="4342828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23" y="1765646"/>
            <a:ext cx="2867607" cy="21622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5248169" y="3868164"/>
            <a:ext cx="552654" cy="665755"/>
          </a:xfrm>
          <a:prstGeom prst="rect">
            <a:avLst/>
          </a:prstGeom>
        </p:spPr>
      </p:pic>
      <p:pic>
        <p:nvPicPr>
          <p:cNvPr id="35" name="図 3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B9DC809-DF60-0E7D-7CF6-9D4BAA2D1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2628777" y="1926065"/>
            <a:ext cx="2501901" cy="18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10622920" y="2973305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CD21618-55F8-2AE6-592D-5617F5927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4556759" y="1859279"/>
            <a:ext cx="4736445" cy="343662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9410696" y="5431423"/>
            <a:ext cx="552654" cy="66575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26" y="1620598"/>
            <a:ext cx="5169298" cy="38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6114652" y="4591639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709" y="2603500"/>
            <a:ext cx="1830891" cy="1380534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CD21618-55F8-2AE6-592D-5617F592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3451860" y="2705234"/>
            <a:ext cx="1609596" cy="11781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5092577" y="3904636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9449" t="9708" r="28852" b="12797"/>
          <a:stretch/>
        </p:blipFill>
        <p:spPr>
          <a:xfrm rot="17114600">
            <a:off x="7940581" y="4625795"/>
            <a:ext cx="552654" cy="66575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9F7A697-578C-55FF-D5EC-F9CB84FB0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5094908" y="2520674"/>
            <a:ext cx="2501901" cy="18166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CF6B06-2072-5165-0E38-79F3DB15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92" y="3477490"/>
            <a:ext cx="1959710" cy="1186491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30FC528-B668-0CD8-3DBA-CA661872C7E8}"/>
              </a:ext>
            </a:extLst>
          </p:cNvPr>
          <p:cNvGrpSpPr/>
          <p:nvPr/>
        </p:nvGrpSpPr>
        <p:grpSpPr>
          <a:xfrm>
            <a:off x="8759711" y="37362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9" name="フリーフォーム 7">
              <a:extLst>
                <a:ext uri="{FF2B5EF4-FFF2-40B4-BE49-F238E27FC236}">
                  <a16:creationId xmlns:a16="http://schemas.microsoft.com/office/drawing/2014/main" id="{E640D666-E557-D08E-B450-3A30A0DB0ED8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フリーフォーム 8">
              <a:extLst>
                <a:ext uri="{FF2B5EF4-FFF2-40B4-BE49-F238E27FC236}">
                  <a16:creationId xmlns:a16="http://schemas.microsoft.com/office/drawing/2014/main" id="{DE11EEF4-6BDF-630C-9E46-6B11AABAEB1E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フリーフォーム 9">
              <a:extLst>
                <a:ext uri="{FF2B5EF4-FFF2-40B4-BE49-F238E27FC236}">
                  <a16:creationId xmlns:a16="http://schemas.microsoft.com/office/drawing/2014/main" id="{025EFBEC-3244-5666-2E85-7D9F3DFF61C2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6" name="角丸四角形 10">
              <a:extLst>
                <a:ext uri="{FF2B5EF4-FFF2-40B4-BE49-F238E27FC236}">
                  <a16:creationId xmlns:a16="http://schemas.microsoft.com/office/drawing/2014/main" id="{991BC72C-14CB-43F4-4FA9-9D6AAF9E186A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163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8759711" y="37362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54" y="2360255"/>
            <a:ext cx="2867607" cy="21622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7714300" y="4462773"/>
            <a:ext cx="552654" cy="665755"/>
          </a:xfrm>
          <a:prstGeom prst="rect">
            <a:avLst/>
          </a:prstGeom>
        </p:spPr>
      </p:pic>
      <p:pic>
        <p:nvPicPr>
          <p:cNvPr id="35" name="図 3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B9DC809-DF60-0E7D-7CF6-9D4BAA2D1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5094908" y="2520674"/>
            <a:ext cx="2501901" cy="1816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4CA5FAB-A30C-ED40-7B07-BA75E97866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292" y="3477490"/>
            <a:ext cx="1959710" cy="1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082803" y="1915656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802411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9335435" y="1915655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2358883" y="3125110"/>
            <a:ext cx="552654" cy="665755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870306" y="1915655"/>
            <a:ext cx="1741300" cy="1678631"/>
          </a:xfrm>
          <a:prstGeom prst="ellipse">
            <a:avLst/>
          </a:prstGeom>
        </p:spPr>
      </p:pic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929D6A7-4333-4E77-0932-F1EF9987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602870" y="1915655"/>
            <a:ext cx="1741300" cy="1678631"/>
          </a:xfrm>
          <a:prstGeom prst="ellipse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6721383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258E67E-452B-2125-4901-BE320F216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62" y="1824412"/>
            <a:ext cx="1866809" cy="18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10229220" y="4625488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9449" t="9708" r="28852" b="12797"/>
          <a:stretch/>
        </p:blipFill>
        <p:spPr>
          <a:xfrm rot="17114600">
            <a:off x="9016965" y="5431424"/>
            <a:ext cx="552654" cy="66575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478" y="1346678"/>
            <a:ext cx="5540711" cy="4177822"/>
          </a:xfrm>
          <a:prstGeom prst="rect">
            <a:avLst/>
          </a:prstGeom>
        </p:spPr>
      </p:pic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946790D-214F-3CA2-4F4A-9613CE03DD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3792244" y="1574799"/>
            <a:ext cx="5107230" cy="37084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DD1B404-82CA-8ABD-7B0F-434793449F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292" y="3477490"/>
            <a:ext cx="1959710" cy="1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8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8223126" y="4626168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746B71-5C57-75A7-A853-B4876348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33" y="2784007"/>
            <a:ext cx="1760667" cy="13275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7170390" y="4061484"/>
            <a:ext cx="552654" cy="665755"/>
          </a:xfrm>
          <a:prstGeom prst="rect">
            <a:avLst/>
          </a:prstGeom>
        </p:spPr>
      </p:pic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759F743-9773-9695-2AEC-1950AD8AA5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33445" r="27399" b="33880"/>
          <a:stretch/>
        </p:blipFill>
        <p:spPr>
          <a:xfrm>
            <a:off x="5592418" y="2881920"/>
            <a:ext cx="1506882" cy="10941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BC99AC-26B1-E476-0454-F53DD63DD5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292" y="3477490"/>
            <a:ext cx="1959710" cy="1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1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9214AF-08EB-71C2-8AD6-4073E651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69" y="1720806"/>
            <a:ext cx="1706018" cy="7810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25F2284-6F68-D3D1-0C69-5B83E8864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7" y="1720806"/>
            <a:ext cx="1289993" cy="78101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8693CB-7549-842B-7125-0ACB43152407}"/>
              </a:ext>
            </a:extLst>
          </p:cNvPr>
          <p:cNvSpPr/>
          <p:nvPr/>
        </p:nvSpPr>
        <p:spPr>
          <a:xfrm>
            <a:off x="4714596" y="1720806"/>
            <a:ext cx="841428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468000" rtlCol="0" anchor="ctr"/>
          <a:lstStyle/>
          <a:p>
            <a:pPr algn="ctr"/>
            <a:r>
              <a:rPr kumimoji="1"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0662-75F5-E991-D444-B4B924FA2182}"/>
              </a:ext>
            </a:extLst>
          </p:cNvPr>
          <p:cNvSpPr txBox="1"/>
          <p:nvPr/>
        </p:nvSpPr>
        <p:spPr>
          <a:xfrm>
            <a:off x="19986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F6CDC-622E-9D93-216E-A771844322E1}"/>
              </a:ext>
            </a:extLst>
          </p:cNvPr>
          <p:cNvSpPr txBox="1"/>
          <p:nvPr/>
        </p:nvSpPr>
        <p:spPr>
          <a:xfrm>
            <a:off x="41468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02D5D6-0936-1247-50BC-1A314E8B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69" y="1720806"/>
            <a:ext cx="1706018" cy="7810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66CC76-27E8-75AB-7C73-CD180ED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67" y="1720806"/>
            <a:ext cx="1289993" cy="7810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9F622-FA33-4F38-0A0C-E99372C670AC}"/>
              </a:ext>
            </a:extLst>
          </p:cNvPr>
          <p:cNvSpPr txBox="1"/>
          <p:nvPr/>
        </p:nvSpPr>
        <p:spPr>
          <a:xfrm>
            <a:off x="78660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93A993-0CEB-2B98-DBF6-7155205E7F3B}"/>
              </a:ext>
            </a:extLst>
          </p:cNvPr>
          <p:cNvSpPr txBox="1"/>
          <p:nvPr/>
        </p:nvSpPr>
        <p:spPr>
          <a:xfrm>
            <a:off x="100142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B0B0E02-7FF1-A611-7E54-60984A8D17B9}"/>
              </a:ext>
            </a:extLst>
          </p:cNvPr>
          <p:cNvSpPr/>
          <p:nvPr/>
        </p:nvSpPr>
        <p:spPr>
          <a:xfrm>
            <a:off x="10581996" y="1720807"/>
            <a:ext cx="833837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468000"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4F94D440-1B8C-5A15-BCFA-B457BE2A81AA}"/>
              </a:ext>
            </a:extLst>
          </p:cNvPr>
          <p:cNvSpPr/>
          <p:nvPr/>
        </p:nvSpPr>
        <p:spPr>
          <a:xfrm rot="20176131">
            <a:off x="983826" y="2776661"/>
            <a:ext cx="3847573" cy="3364208"/>
          </a:xfrm>
          <a:prstGeom prst="donut">
            <a:avLst/>
          </a:prstGeom>
          <a:solidFill>
            <a:srgbClr val="CB7A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  <a:sp3d>
            <a:bevelT w="360000" h="360000"/>
            <a:bevelB w="360000" h="36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22E31A6-1684-2E5A-78C3-8BA957CA448A}"/>
              </a:ext>
            </a:extLst>
          </p:cNvPr>
          <p:cNvSpPr/>
          <p:nvPr/>
        </p:nvSpPr>
        <p:spPr>
          <a:xfrm>
            <a:off x="7288563" y="3318213"/>
            <a:ext cx="3247381" cy="2625388"/>
          </a:xfrm>
          <a:prstGeom prst="trapezoi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17ACF18-2486-1EBF-193A-CD864F3A1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5020929" y="5720073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6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9214AF-08EB-71C2-8AD6-4073E651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7369" y="1720806"/>
            <a:ext cx="1706018" cy="7810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25F2284-6F68-D3D1-0C69-5B83E88645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167" y="1720806"/>
            <a:ext cx="1289993" cy="78101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8693CB-7549-842B-7125-0ACB43152407}"/>
              </a:ext>
            </a:extLst>
          </p:cNvPr>
          <p:cNvSpPr/>
          <p:nvPr/>
        </p:nvSpPr>
        <p:spPr>
          <a:xfrm>
            <a:off x="4714596" y="1720806"/>
            <a:ext cx="841428" cy="781016"/>
          </a:xfrm>
          <a:prstGeom prst="roundRect">
            <a:avLst>
              <a:gd name="adj" fmla="val 3542"/>
            </a:avLst>
          </a:prstGeom>
          <a:solidFill>
            <a:srgbClr val="8BDA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468000" rtlCol="0" anchor="ctr"/>
          <a:lstStyle/>
          <a:p>
            <a:pPr algn="ctr"/>
            <a:r>
              <a:rPr kumimoji="1"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0662-75F5-E991-D444-B4B924FA2182}"/>
              </a:ext>
            </a:extLst>
          </p:cNvPr>
          <p:cNvSpPr txBox="1"/>
          <p:nvPr/>
        </p:nvSpPr>
        <p:spPr>
          <a:xfrm>
            <a:off x="19986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F6CDC-622E-9D93-216E-A771844322E1}"/>
              </a:ext>
            </a:extLst>
          </p:cNvPr>
          <p:cNvSpPr txBox="1"/>
          <p:nvPr/>
        </p:nvSpPr>
        <p:spPr>
          <a:xfrm>
            <a:off x="41468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02D5D6-0936-1247-50BC-1A314E8B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69" y="1720806"/>
            <a:ext cx="1706018" cy="7810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66CC76-27E8-75AB-7C73-CD180ED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67" y="1720806"/>
            <a:ext cx="1289993" cy="7810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9F622-FA33-4F38-0A0C-E99372C670AC}"/>
              </a:ext>
            </a:extLst>
          </p:cNvPr>
          <p:cNvSpPr txBox="1"/>
          <p:nvPr/>
        </p:nvSpPr>
        <p:spPr>
          <a:xfrm>
            <a:off x="78660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93A993-0CEB-2B98-DBF6-7155205E7F3B}"/>
              </a:ext>
            </a:extLst>
          </p:cNvPr>
          <p:cNvSpPr txBox="1"/>
          <p:nvPr/>
        </p:nvSpPr>
        <p:spPr>
          <a:xfrm>
            <a:off x="100142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B0B0E02-7FF1-A611-7E54-60984A8D17B9}"/>
              </a:ext>
            </a:extLst>
          </p:cNvPr>
          <p:cNvSpPr/>
          <p:nvPr/>
        </p:nvSpPr>
        <p:spPr>
          <a:xfrm>
            <a:off x="10581996" y="1720807"/>
            <a:ext cx="833837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468000"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4F94D440-1B8C-5A15-BCFA-B457BE2A81AA}"/>
              </a:ext>
            </a:extLst>
          </p:cNvPr>
          <p:cNvSpPr/>
          <p:nvPr/>
        </p:nvSpPr>
        <p:spPr>
          <a:xfrm rot="20176131">
            <a:off x="983826" y="2776661"/>
            <a:ext cx="3847573" cy="3364208"/>
          </a:xfrm>
          <a:prstGeom prst="donut">
            <a:avLst/>
          </a:prstGeom>
          <a:solidFill>
            <a:srgbClr val="CB7A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  <a:sp3d>
            <a:bevelT w="360000" h="360000"/>
            <a:bevelB w="360000" h="36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22E31A6-1684-2E5A-78C3-8BA957CA448A}"/>
              </a:ext>
            </a:extLst>
          </p:cNvPr>
          <p:cNvSpPr/>
          <p:nvPr/>
        </p:nvSpPr>
        <p:spPr>
          <a:xfrm>
            <a:off x="7288563" y="3318213"/>
            <a:ext cx="3247381" cy="2625388"/>
          </a:xfrm>
          <a:prstGeom prst="trapezoi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9F7A859-02AD-DC2C-5001-4F2B19CD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7" y="2996846"/>
            <a:ext cx="4487644" cy="338378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2630AF-41FA-FB45-407E-07925762A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3870485" y="5321932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0662-75F5-E991-D444-B4B924FA2182}"/>
              </a:ext>
            </a:extLst>
          </p:cNvPr>
          <p:cNvSpPr txBox="1"/>
          <p:nvPr/>
        </p:nvSpPr>
        <p:spPr>
          <a:xfrm>
            <a:off x="19986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F6CDC-622E-9D93-216E-A771844322E1}"/>
              </a:ext>
            </a:extLst>
          </p:cNvPr>
          <p:cNvSpPr txBox="1"/>
          <p:nvPr/>
        </p:nvSpPr>
        <p:spPr>
          <a:xfrm>
            <a:off x="41468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02D5D6-0936-1247-50BC-1A314E8B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69" y="1720806"/>
            <a:ext cx="1706018" cy="7810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66CC76-27E8-75AB-7C73-CD180ED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67" y="1720806"/>
            <a:ext cx="1289993" cy="7810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9F622-FA33-4F38-0A0C-E99372C670AC}"/>
              </a:ext>
            </a:extLst>
          </p:cNvPr>
          <p:cNvSpPr txBox="1"/>
          <p:nvPr/>
        </p:nvSpPr>
        <p:spPr>
          <a:xfrm>
            <a:off x="78660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93A993-0CEB-2B98-DBF6-7155205E7F3B}"/>
              </a:ext>
            </a:extLst>
          </p:cNvPr>
          <p:cNvSpPr txBox="1"/>
          <p:nvPr/>
        </p:nvSpPr>
        <p:spPr>
          <a:xfrm>
            <a:off x="100142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B0B0E02-7FF1-A611-7E54-60984A8D17B9}"/>
              </a:ext>
            </a:extLst>
          </p:cNvPr>
          <p:cNvSpPr/>
          <p:nvPr/>
        </p:nvSpPr>
        <p:spPr>
          <a:xfrm>
            <a:off x="10581996" y="1720807"/>
            <a:ext cx="833837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468000"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4F94D440-1B8C-5A15-BCFA-B457BE2A81AA}"/>
              </a:ext>
            </a:extLst>
          </p:cNvPr>
          <p:cNvSpPr/>
          <p:nvPr/>
        </p:nvSpPr>
        <p:spPr>
          <a:xfrm rot="20176131">
            <a:off x="983826" y="2776661"/>
            <a:ext cx="3847573" cy="3364208"/>
          </a:xfrm>
          <a:prstGeom prst="donut">
            <a:avLst/>
          </a:prstGeom>
          <a:solidFill>
            <a:srgbClr val="CB7A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  <a:sp3d>
            <a:bevelT w="360000" h="360000"/>
            <a:bevelB w="360000" h="36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22E31A6-1684-2E5A-78C3-8BA957CA448A}"/>
              </a:ext>
            </a:extLst>
          </p:cNvPr>
          <p:cNvSpPr/>
          <p:nvPr/>
        </p:nvSpPr>
        <p:spPr>
          <a:xfrm>
            <a:off x="7288563" y="3318213"/>
            <a:ext cx="3247381" cy="2625388"/>
          </a:xfrm>
          <a:prstGeom prst="trapezoid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9F7A859-02AD-DC2C-5001-4F2B19CD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31" y="2939014"/>
            <a:ext cx="4487644" cy="338378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2630AF-41FA-FB45-407E-07925762A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10021776" y="5092073"/>
            <a:ext cx="552654" cy="6657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6C23A7-8F9E-6C27-26E7-18FA1986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69" y="1720806"/>
            <a:ext cx="1706018" cy="7810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149031C-BB07-2669-F80D-A77E2E4D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7" y="1720806"/>
            <a:ext cx="1289993" cy="781016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465F9CA-0635-2F13-483F-1E47D5103105}"/>
              </a:ext>
            </a:extLst>
          </p:cNvPr>
          <p:cNvSpPr/>
          <p:nvPr/>
        </p:nvSpPr>
        <p:spPr>
          <a:xfrm>
            <a:off x="4714596" y="1720806"/>
            <a:ext cx="841428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468000" rtlCol="0" anchor="ctr"/>
          <a:lstStyle/>
          <a:p>
            <a:pPr algn="ctr"/>
            <a:r>
              <a:rPr kumimoji="1"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0662-75F5-E991-D444-B4B924FA2182}"/>
              </a:ext>
            </a:extLst>
          </p:cNvPr>
          <p:cNvSpPr txBox="1"/>
          <p:nvPr/>
        </p:nvSpPr>
        <p:spPr>
          <a:xfrm>
            <a:off x="19986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5F6CDC-622E-9D93-216E-A771844322E1}"/>
              </a:ext>
            </a:extLst>
          </p:cNvPr>
          <p:cNvSpPr txBox="1"/>
          <p:nvPr/>
        </p:nvSpPr>
        <p:spPr>
          <a:xfrm>
            <a:off x="41468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02D5D6-0936-1247-50BC-1A314E8B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4769" y="1720806"/>
            <a:ext cx="1706018" cy="7810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66CC76-27E8-75AB-7C73-CD180EDB5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43567" y="1720806"/>
            <a:ext cx="1289993" cy="7810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9F622-FA33-4F38-0A0C-E99372C670AC}"/>
              </a:ext>
            </a:extLst>
          </p:cNvPr>
          <p:cNvSpPr txBox="1"/>
          <p:nvPr/>
        </p:nvSpPr>
        <p:spPr>
          <a:xfrm>
            <a:off x="7866037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93A993-0CEB-2B98-DBF6-7155205E7F3B}"/>
              </a:ext>
            </a:extLst>
          </p:cNvPr>
          <p:cNvSpPr txBox="1"/>
          <p:nvPr/>
        </p:nvSpPr>
        <p:spPr>
          <a:xfrm>
            <a:off x="10014212" y="15573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</a:rPr>
              <a:t>+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B0B0E02-7FF1-A611-7E54-60984A8D17B9}"/>
              </a:ext>
            </a:extLst>
          </p:cNvPr>
          <p:cNvSpPr/>
          <p:nvPr/>
        </p:nvSpPr>
        <p:spPr>
          <a:xfrm>
            <a:off x="10581996" y="1720807"/>
            <a:ext cx="833837" cy="781016"/>
          </a:xfrm>
          <a:prstGeom prst="roundRect">
            <a:avLst>
              <a:gd name="adj" fmla="val 3542"/>
            </a:avLst>
          </a:prstGeom>
          <a:solidFill>
            <a:srgbClr val="8BDA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468000"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4F94D440-1B8C-5A15-BCFA-B457BE2A81AA}"/>
              </a:ext>
            </a:extLst>
          </p:cNvPr>
          <p:cNvSpPr/>
          <p:nvPr/>
        </p:nvSpPr>
        <p:spPr>
          <a:xfrm rot="20176131">
            <a:off x="983826" y="2776661"/>
            <a:ext cx="3847573" cy="3364208"/>
          </a:xfrm>
          <a:prstGeom prst="donut">
            <a:avLst/>
          </a:prstGeom>
          <a:solidFill>
            <a:srgbClr val="CB7A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  <a:sp3d>
            <a:bevelT w="360000" h="360000"/>
            <a:bevelB w="360000" h="360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22E31A6-1684-2E5A-78C3-8BA957CA448A}"/>
              </a:ext>
            </a:extLst>
          </p:cNvPr>
          <p:cNvSpPr/>
          <p:nvPr/>
        </p:nvSpPr>
        <p:spPr>
          <a:xfrm>
            <a:off x="6865366" y="2962276"/>
            <a:ext cx="4040760" cy="2924176"/>
          </a:xfrm>
          <a:prstGeom prst="trapezoid">
            <a:avLst/>
          </a:prstGeom>
          <a:solidFill>
            <a:srgbClr val="CB7A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  <a:sp3d>
            <a:bevelT w="360000" h="360000"/>
            <a:bevelB w="360000" h="360000"/>
          </a:sp3d>
        </p:spPr>
        <p:txBody>
          <a:bodyPr rtlCol="0" anchor="ctr"/>
          <a:lstStyle/>
          <a:p>
            <a:pPr algn="ctr"/>
            <a:endParaRPr kumimoji="0" lang="ja-JP" altLang="en-US" kern="0">
              <a:solidFill>
                <a:srgbClr val="FFFFFF"/>
              </a:solidFill>
              <a:latin typeface="Arial"/>
              <a:ea typeface="UD デジタル 教科書体 NK-R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9F7A859-02AD-DC2C-5001-4F2B19CD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31" y="2939014"/>
            <a:ext cx="4487644" cy="33837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6C23A7-8F9E-6C27-26E7-18FA1986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69" y="1720806"/>
            <a:ext cx="1706018" cy="7810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149031C-BB07-2669-F80D-A77E2E4D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7" y="1720806"/>
            <a:ext cx="1289993" cy="781016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465F9CA-0635-2F13-483F-1E47D5103105}"/>
              </a:ext>
            </a:extLst>
          </p:cNvPr>
          <p:cNvSpPr/>
          <p:nvPr/>
        </p:nvSpPr>
        <p:spPr>
          <a:xfrm>
            <a:off x="4714596" y="1720806"/>
            <a:ext cx="841428" cy="781016"/>
          </a:xfrm>
          <a:prstGeom prst="roundRect">
            <a:avLst>
              <a:gd name="adj" fmla="val 3542"/>
            </a:avLst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468000" rtlCol="0" anchor="ctr"/>
          <a:lstStyle/>
          <a:p>
            <a:pPr algn="ctr"/>
            <a:r>
              <a:rPr kumimoji="1" lang="en-US" altLang="ja-JP" sz="6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endParaRPr kumimoji="1" lang="ja-JP" altLang="en-US" sz="6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531978-9EE7-ECC0-36FC-E0F562BDDE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9449" t="9708" r="28852" b="12797"/>
          <a:stretch/>
        </p:blipFill>
        <p:spPr>
          <a:xfrm rot="17114600">
            <a:off x="10021776" y="5092073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0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082803" y="1915656"/>
            <a:ext cx="1741300" cy="1678631"/>
          </a:xfrm>
          <a:prstGeom prst="ellipse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9335435" y="1915655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870306" y="1915655"/>
            <a:ext cx="1741300" cy="1678631"/>
          </a:xfrm>
          <a:prstGeom prst="ellipse">
            <a:avLst/>
          </a:prstGeom>
        </p:spPr>
      </p:pic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929D6A7-4333-4E77-0932-F1EF9987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602870" y="1915655"/>
            <a:ext cx="1741300" cy="1678631"/>
          </a:xfrm>
          <a:prstGeom prst="ellipse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5683891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D299E49-A257-D3CE-E2F3-EA7A6C29BED5}"/>
              </a:ext>
            </a:extLst>
          </p:cNvPr>
          <p:cNvGrpSpPr/>
          <p:nvPr/>
        </p:nvGrpSpPr>
        <p:grpSpPr>
          <a:xfrm>
            <a:off x="6816143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16" name="フリーフォーム 7">
              <a:extLst>
                <a:ext uri="{FF2B5EF4-FFF2-40B4-BE49-F238E27FC236}">
                  <a16:creationId xmlns:a16="http://schemas.microsoft.com/office/drawing/2014/main" id="{77BF4A3C-2FF0-FCB8-4CB4-4E24E2676E60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7" name="フリーフォーム 8">
              <a:extLst>
                <a:ext uri="{FF2B5EF4-FFF2-40B4-BE49-F238E27FC236}">
                  <a16:creationId xmlns:a16="http://schemas.microsoft.com/office/drawing/2014/main" id="{A63595BC-72AB-BC09-D37A-2DEFFBF52A52}"/>
                </a:ext>
              </a:extLst>
            </p:cNvPr>
            <p:cNvSpPr/>
            <p:nvPr/>
          </p:nvSpPr>
          <p:spPr>
            <a:xfrm>
              <a:off x="2449498" y="401628"/>
              <a:ext cx="1359434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フリーフォーム 9">
              <a:extLst>
                <a:ext uri="{FF2B5EF4-FFF2-40B4-BE49-F238E27FC236}">
                  <a16:creationId xmlns:a16="http://schemas.microsoft.com/office/drawing/2014/main" id="{1A1E45BA-0D0A-E942-6502-19C69E945BA7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9" name="角丸四角形 10">
              <a:extLst>
                <a:ext uri="{FF2B5EF4-FFF2-40B4-BE49-F238E27FC236}">
                  <a16:creationId xmlns:a16="http://schemas.microsoft.com/office/drawing/2014/main" id="{83EA974A-3927-C705-E026-0E0E37A2A6EA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7996311" y="3158154"/>
            <a:ext cx="552654" cy="6657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481DCCE-E01D-682B-7040-2B90FD8B0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62" y="1824412"/>
            <a:ext cx="1866809" cy="18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0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082803" y="1915656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6816143" y="4323310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8" y="401628"/>
              <a:ext cx="1359434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5A4FC35-57BF-37EA-BE57-72A4631D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941" y="4934843"/>
            <a:ext cx="1959710" cy="1186491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9335435" y="1915655"/>
            <a:ext cx="1741300" cy="1678631"/>
          </a:xfrm>
          <a:prstGeom prst="ellipse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870306" y="1915655"/>
            <a:ext cx="1741300" cy="1678631"/>
          </a:xfrm>
          <a:prstGeom prst="ellipse">
            <a:avLst/>
          </a:prstGeom>
        </p:spPr>
      </p:pic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929D6A7-4333-4E77-0932-F1EF9987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602870" y="1915655"/>
            <a:ext cx="1741300" cy="1678631"/>
          </a:xfrm>
          <a:prstGeom prst="ellipse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C9BCE8D-2B68-5FC6-CFCB-7D2F1384CED8}"/>
              </a:ext>
            </a:extLst>
          </p:cNvPr>
          <p:cNvSpPr/>
          <p:nvPr/>
        </p:nvSpPr>
        <p:spPr>
          <a:xfrm>
            <a:off x="5683891" y="4182198"/>
            <a:ext cx="1734590" cy="17345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6794A62-941D-5576-FDCB-D333F57F90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7996311" y="3158154"/>
            <a:ext cx="552654" cy="66575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40771B-4533-CF75-2D1E-29E39EBBF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62" y="1837112"/>
            <a:ext cx="1866809" cy="182543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05B3662-72F7-3C35-3E95-4B4BEB256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390" y="1837112"/>
            <a:ext cx="1866809" cy="18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3E7D08B-F9FA-3671-6779-55CC3C96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3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987050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ADABAD1-1582-E37D-EDE6-CAF32E809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781080" y="1713432"/>
            <a:ext cx="1741300" cy="1678631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BEE21B-6813-D8CF-64E9-0024071D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9449" t="9708" r="28852" b="12797"/>
          <a:stretch/>
        </p:blipFill>
        <p:spPr>
          <a:xfrm rot="17114600">
            <a:off x="2654960" y="3256817"/>
            <a:ext cx="552654" cy="66575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115107" y="1744746"/>
            <a:ext cx="1741300" cy="1678631"/>
          </a:xfrm>
          <a:prstGeom prst="ellipse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3987050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3044505-B91E-0CAC-CBD9-C34B0368D457}"/>
              </a:ext>
            </a:extLst>
          </p:cNvPr>
          <p:cNvCxnSpPr>
            <a:cxnSpLocks/>
          </p:cNvCxnSpPr>
          <p:nvPr/>
        </p:nvCxnSpPr>
        <p:spPr>
          <a:xfrm>
            <a:off x="1409700" y="3441225"/>
            <a:ext cx="6441637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2817560-993C-3A85-8E89-2454A16C02B5}"/>
              </a:ext>
            </a:extLst>
          </p:cNvPr>
          <p:cNvCxnSpPr>
            <a:cxnSpLocks/>
          </p:cNvCxnSpPr>
          <p:nvPr/>
        </p:nvCxnSpPr>
        <p:spPr>
          <a:xfrm>
            <a:off x="1546860" y="1695240"/>
            <a:ext cx="6304477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EB44901D-6B4F-B93E-E286-F4F116D33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2155443" y="2759074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29E4C1-183E-0B4B-4993-1B84D654D5EA}"/>
              </a:ext>
            </a:extLst>
          </p:cNvPr>
          <p:cNvGrpSpPr/>
          <p:nvPr/>
        </p:nvGrpSpPr>
        <p:grpSpPr>
          <a:xfrm>
            <a:off x="7045747" y="4320402"/>
            <a:ext cx="1204675" cy="1798024"/>
            <a:chOff x="735532" y="401628"/>
            <a:chExt cx="3073400" cy="4339922"/>
          </a:xfrm>
          <a:solidFill>
            <a:schemeClr val="bg1"/>
          </a:solidFill>
        </p:grpSpPr>
        <p:sp>
          <p:nvSpPr>
            <p:cNvPr id="7" name="フリーフォーム 7">
              <a:extLst>
                <a:ext uri="{FF2B5EF4-FFF2-40B4-BE49-F238E27FC236}">
                  <a16:creationId xmlns:a16="http://schemas.microsoft.com/office/drawing/2014/main" id="{EB9F71D0-2A0B-7848-C0EC-56C6A816D716}"/>
                </a:ext>
              </a:extLst>
            </p:cNvPr>
            <p:cNvSpPr/>
            <p:nvPr/>
          </p:nvSpPr>
          <p:spPr>
            <a:xfrm>
              <a:off x="735532" y="401628"/>
              <a:ext cx="1359435" cy="2196683"/>
            </a:xfrm>
            <a:custGeom>
              <a:avLst/>
              <a:gdLst>
                <a:gd name="connsiteX0" fmla="*/ 1274232 w 1359434"/>
                <a:gd name="connsiteY0" fmla="*/ 0 h 2196684"/>
                <a:gd name="connsiteX1" fmla="*/ 1359434 w 1359434"/>
                <a:gd name="connsiteY1" fmla="*/ 0 h 2196684"/>
                <a:gd name="connsiteX2" fmla="*/ 1359434 w 1359434"/>
                <a:gd name="connsiteY2" fmla="*/ 611145 h 2196684"/>
                <a:gd name="connsiteX3" fmla="*/ 1312580 w 1359434"/>
                <a:gd name="connsiteY3" fmla="*/ 636576 h 2196684"/>
                <a:gd name="connsiteX4" fmla="*/ 1135849 w 1359434"/>
                <a:gd name="connsiteY4" fmla="*/ 968968 h 2196684"/>
                <a:gd name="connsiteX5" fmla="*/ 1135849 w 1359434"/>
                <a:gd name="connsiteY5" fmla="*/ 1511567 h 2196684"/>
                <a:gd name="connsiteX6" fmla="*/ 1312580 w 1359434"/>
                <a:gd name="connsiteY6" fmla="*/ 1843959 h 2196684"/>
                <a:gd name="connsiteX7" fmla="*/ 1359434 w 1359434"/>
                <a:gd name="connsiteY7" fmla="*/ 1869390 h 2196684"/>
                <a:gd name="connsiteX8" fmla="*/ 1359434 w 1359434"/>
                <a:gd name="connsiteY8" fmla="*/ 2196684 h 2196684"/>
                <a:gd name="connsiteX9" fmla="*/ 0 w 1359434"/>
                <a:gd name="connsiteY9" fmla="*/ 2196684 h 2196684"/>
                <a:gd name="connsiteX10" fmla="*/ 0 w 1359434"/>
                <a:gd name="connsiteY10" fmla="*/ 1274232 h 2196684"/>
                <a:gd name="connsiteX11" fmla="*/ 1274232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1274232" y="0"/>
                  </a:moveTo>
                  <a:lnTo>
                    <a:pt x="1359434" y="0"/>
                  </a:lnTo>
                  <a:lnTo>
                    <a:pt x="1359434" y="611145"/>
                  </a:lnTo>
                  <a:lnTo>
                    <a:pt x="1312580" y="636576"/>
                  </a:lnTo>
                  <a:cubicBezTo>
                    <a:pt x="1205953" y="708612"/>
                    <a:pt x="1135849" y="830603"/>
                    <a:pt x="1135849" y="968968"/>
                  </a:cubicBezTo>
                  <a:lnTo>
                    <a:pt x="1135849" y="1511567"/>
                  </a:lnTo>
                  <a:cubicBezTo>
                    <a:pt x="1135849" y="1649932"/>
                    <a:pt x="1205953" y="1771923"/>
                    <a:pt x="1312580" y="1843959"/>
                  </a:cubicBezTo>
                  <a:lnTo>
                    <a:pt x="1359434" y="1869390"/>
                  </a:lnTo>
                  <a:lnTo>
                    <a:pt x="1359434" y="2196684"/>
                  </a:lnTo>
                  <a:lnTo>
                    <a:pt x="0" y="2196684"/>
                  </a:lnTo>
                  <a:lnTo>
                    <a:pt x="0" y="1274232"/>
                  </a:lnTo>
                  <a:cubicBezTo>
                    <a:pt x="0" y="570493"/>
                    <a:pt x="570493" y="0"/>
                    <a:pt x="1274232" y="0"/>
                  </a:cubicBez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フリーフォーム 8">
              <a:extLst>
                <a:ext uri="{FF2B5EF4-FFF2-40B4-BE49-F238E27FC236}">
                  <a16:creationId xmlns:a16="http://schemas.microsoft.com/office/drawing/2014/main" id="{24C694EC-719C-211C-4F56-C554E12487E5}"/>
                </a:ext>
              </a:extLst>
            </p:cNvPr>
            <p:cNvSpPr/>
            <p:nvPr/>
          </p:nvSpPr>
          <p:spPr>
            <a:xfrm>
              <a:off x="2449497" y="401628"/>
              <a:ext cx="1359435" cy="2196683"/>
            </a:xfrm>
            <a:custGeom>
              <a:avLst/>
              <a:gdLst>
                <a:gd name="connsiteX0" fmla="*/ 0 w 1359434"/>
                <a:gd name="connsiteY0" fmla="*/ 0 h 2196684"/>
                <a:gd name="connsiteX1" fmla="*/ 85202 w 1359434"/>
                <a:gd name="connsiteY1" fmla="*/ 0 h 2196684"/>
                <a:gd name="connsiteX2" fmla="*/ 1359434 w 1359434"/>
                <a:gd name="connsiteY2" fmla="*/ 1274232 h 2196684"/>
                <a:gd name="connsiteX3" fmla="*/ 1359434 w 1359434"/>
                <a:gd name="connsiteY3" fmla="*/ 2196684 h 2196684"/>
                <a:gd name="connsiteX4" fmla="*/ 0 w 1359434"/>
                <a:gd name="connsiteY4" fmla="*/ 2196684 h 2196684"/>
                <a:gd name="connsiteX5" fmla="*/ 0 w 1359434"/>
                <a:gd name="connsiteY5" fmla="*/ 1869390 h 2196684"/>
                <a:gd name="connsiteX6" fmla="*/ 46854 w 1359434"/>
                <a:gd name="connsiteY6" fmla="*/ 1843959 h 2196684"/>
                <a:gd name="connsiteX7" fmla="*/ 223585 w 1359434"/>
                <a:gd name="connsiteY7" fmla="*/ 1511567 h 2196684"/>
                <a:gd name="connsiteX8" fmla="*/ 223585 w 1359434"/>
                <a:gd name="connsiteY8" fmla="*/ 968968 h 2196684"/>
                <a:gd name="connsiteX9" fmla="*/ 46854 w 1359434"/>
                <a:gd name="connsiteY9" fmla="*/ 636576 h 2196684"/>
                <a:gd name="connsiteX10" fmla="*/ 0 w 1359434"/>
                <a:gd name="connsiteY10" fmla="*/ 611145 h 2196684"/>
                <a:gd name="connsiteX11" fmla="*/ 0 w 1359434"/>
                <a:gd name="connsiteY11" fmla="*/ 0 h 21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9434" h="2196684">
                  <a:moveTo>
                    <a:pt x="0" y="0"/>
                  </a:moveTo>
                  <a:lnTo>
                    <a:pt x="85202" y="0"/>
                  </a:lnTo>
                  <a:cubicBezTo>
                    <a:pt x="788941" y="0"/>
                    <a:pt x="1359434" y="570493"/>
                    <a:pt x="1359434" y="1274232"/>
                  </a:cubicBezTo>
                  <a:lnTo>
                    <a:pt x="1359434" y="2196684"/>
                  </a:lnTo>
                  <a:lnTo>
                    <a:pt x="0" y="2196684"/>
                  </a:lnTo>
                  <a:lnTo>
                    <a:pt x="0" y="1869390"/>
                  </a:lnTo>
                  <a:lnTo>
                    <a:pt x="46854" y="1843959"/>
                  </a:lnTo>
                  <a:cubicBezTo>
                    <a:pt x="153481" y="1771923"/>
                    <a:pt x="223585" y="1649932"/>
                    <a:pt x="223585" y="1511567"/>
                  </a:cubicBezTo>
                  <a:lnTo>
                    <a:pt x="223585" y="968968"/>
                  </a:lnTo>
                  <a:cubicBezTo>
                    <a:pt x="223585" y="830603"/>
                    <a:pt x="153481" y="708612"/>
                    <a:pt x="46854" y="636576"/>
                  </a:cubicBezTo>
                  <a:lnTo>
                    <a:pt x="0" y="611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9">
              <a:extLst>
                <a:ext uri="{FF2B5EF4-FFF2-40B4-BE49-F238E27FC236}">
                  <a16:creationId xmlns:a16="http://schemas.microsoft.com/office/drawing/2014/main" id="{4ADA5FDB-2BC1-F87D-845C-D6E9B3C83AC6}"/>
                </a:ext>
              </a:extLst>
            </p:cNvPr>
            <p:cNvSpPr/>
            <p:nvPr/>
          </p:nvSpPr>
          <p:spPr>
            <a:xfrm>
              <a:off x="735532" y="2753168"/>
              <a:ext cx="3073400" cy="1988382"/>
            </a:xfrm>
            <a:custGeom>
              <a:avLst/>
              <a:gdLst>
                <a:gd name="connsiteX0" fmla="*/ 0 w 3073400"/>
                <a:gd name="connsiteY0" fmla="*/ 0 h 1988382"/>
                <a:gd name="connsiteX1" fmla="*/ 3073400 w 3073400"/>
                <a:gd name="connsiteY1" fmla="*/ 0 h 1988382"/>
                <a:gd name="connsiteX2" fmla="*/ 3073400 w 3073400"/>
                <a:gd name="connsiteY2" fmla="*/ 714150 h 1988382"/>
                <a:gd name="connsiteX3" fmla="*/ 1799168 w 3073400"/>
                <a:gd name="connsiteY3" fmla="*/ 1988382 h 1988382"/>
                <a:gd name="connsiteX4" fmla="*/ 1274232 w 3073400"/>
                <a:gd name="connsiteY4" fmla="*/ 1988382 h 1988382"/>
                <a:gd name="connsiteX5" fmla="*/ 0 w 3073400"/>
                <a:gd name="connsiteY5" fmla="*/ 714150 h 1988382"/>
                <a:gd name="connsiteX6" fmla="*/ 0 w 3073400"/>
                <a:gd name="connsiteY6" fmla="*/ 0 h 19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988382">
                  <a:moveTo>
                    <a:pt x="0" y="0"/>
                  </a:moveTo>
                  <a:lnTo>
                    <a:pt x="3073400" y="0"/>
                  </a:lnTo>
                  <a:lnTo>
                    <a:pt x="3073400" y="714150"/>
                  </a:lnTo>
                  <a:cubicBezTo>
                    <a:pt x="3073400" y="1417889"/>
                    <a:pt x="2502907" y="1988382"/>
                    <a:pt x="1799168" y="1988382"/>
                  </a:cubicBezTo>
                  <a:lnTo>
                    <a:pt x="1274232" y="1988382"/>
                  </a:lnTo>
                  <a:cubicBezTo>
                    <a:pt x="570493" y="1988382"/>
                    <a:pt x="0" y="1417889"/>
                    <a:pt x="0" y="7141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角丸四角形 10">
              <a:extLst>
                <a:ext uri="{FF2B5EF4-FFF2-40B4-BE49-F238E27FC236}">
                  <a16:creationId xmlns:a16="http://schemas.microsoft.com/office/drawing/2014/main" id="{F5DABDCB-A5DA-6A33-8728-91DB25E35B11}"/>
                </a:ext>
              </a:extLst>
            </p:cNvPr>
            <p:cNvSpPr/>
            <p:nvPr/>
          </p:nvSpPr>
          <p:spPr>
            <a:xfrm>
              <a:off x="2011881" y="1146428"/>
              <a:ext cx="520699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C3457AC-1135-800B-735C-3EDD405D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6453846" y="1713430"/>
            <a:ext cx="1741300" cy="1678631"/>
          </a:xfrm>
          <a:prstGeom prst="ellipse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97E8FA3-0B5E-2C6D-4063-C9D57779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557" y="4931935"/>
            <a:ext cx="2591720" cy="1186491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D8043F5-4FD1-289B-CE88-2743AC5E136D}"/>
              </a:ext>
            </a:extLst>
          </p:cNvPr>
          <p:cNvCxnSpPr>
            <a:cxnSpLocks/>
          </p:cNvCxnSpPr>
          <p:nvPr/>
        </p:nvCxnSpPr>
        <p:spPr>
          <a:xfrm>
            <a:off x="1409700" y="3441225"/>
            <a:ext cx="6441637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575633C-67EE-316D-86E9-0855086BDE43}"/>
              </a:ext>
            </a:extLst>
          </p:cNvPr>
          <p:cNvCxnSpPr>
            <a:cxnSpLocks/>
          </p:cNvCxnSpPr>
          <p:nvPr/>
        </p:nvCxnSpPr>
        <p:spPr>
          <a:xfrm>
            <a:off x="1546860" y="1695240"/>
            <a:ext cx="6304477" cy="0"/>
          </a:xfrm>
          <a:prstGeom prst="straightConnector1">
            <a:avLst/>
          </a:prstGeom>
          <a:ln w="76200" cap="rnd">
            <a:solidFill>
              <a:srgbClr val="FFC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EB44901D-6B4F-B93E-E286-F4F116D33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9449" t="9708" r="28852" b="12797"/>
          <a:stretch/>
        </p:blipFill>
        <p:spPr>
          <a:xfrm rot="17114600">
            <a:off x="8141360" y="2821703"/>
            <a:ext cx="552654" cy="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ユーザー定義 17">
      <a:dk1>
        <a:srgbClr val="FFFFFF"/>
      </a:dk1>
      <a:lt1>
        <a:sysClr val="window" lastClr="FFFFFF"/>
      </a:lt1>
      <a:dk2>
        <a:srgbClr val="FFFFFF"/>
      </a:dk2>
      <a:lt2>
        <a:srgbClr val="D0CECE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7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443125C-6F80-4674-9BF3-18931FDF3EA4}" vid="{AAD3F62C-C1DC-431B-9BBE-8500767F25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55</Words>
  <Application>Microsoft Office PowerPoint</Application>
  <PresentationFormat>Widescreen</PresentationFormat>
  <Paragraphs>55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​​テーマ</vt:lpstr>
      <vt:lpstr>2_デザインの設定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Inaba Michio</dc:creator>
  <cp:lastModifiedBy>Michio Inaba</cp:lastModifiedBy>
  <cp:revision>49</cp:revision>
  <dcterms:created xsi:type="dcterms:W3CDTF">2022-05-20T23:20:42Z</dcterms:created>
  <dcterms:modified xsi:type="dcterms:W3CDTF">2023-05-29T10:26:09Z</dcterms:modified>
</cp:coreProperties>
</file>