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4" r:id="rId2"/>
    <p:sldId id="285" r:id="rId3"/>
    <p:sldId id="259" r:id="rId4"/>
    <p:sldId id="262" r:id="rId5"/>
    <p:sldId id="256" r:id="rId6"/>
    <p:sldId id="257" r:id="rId7"/>
    <p:sldId id="260" r:id="rId8"/>
    <p:sldId id="263" r:id="rId9"/>
    <p:sldId id="283" r:id="rId10"/>
    <p:sldId id="264" r:id="rId11"/>
    <p:sldId id="281" r:id="rId12"/>
    <p:sldId id="258" r:id="rId13"/>
    <p:sldId id="282" r:id="rId14"/>
    <p:sldId id="266" r:id="rId15"/>
    <p:sldId id="273" r:id="rId16"/>
    <p:sldId id="269" r:id="rId17"/>
    <p:sldId id="268" r:id="rId18"/>
    <p:sldId id="278" r:id="rId19"/>
    <p:sldId id="261" r:id="rId20"/>
    <p:sldId id="265" r:id="rId21"/>
    <p:sldId id="267" r:id="rId22"/>
    <p:sldId id="270" r:id="rId23"/>
    <p:sldId id="276" r:id="rId24"/>
    <p:sldId id="277" r:id="rId25"/>
    <p:sldId id="271" r:id="rId26"/>
    <p:sldId id="272" r:id="rId27"/>
    <p:sldId id="274" r:id="rId28"/>
    <p:sldId id="275" r:id="rId29"/>
  </p:sldIdLst>
  <p:sldSz cx="9144000" cy="5143500" type="screen16x9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8"/>
    <p:restoredTop sz="94660"/>
  </p:normalViewPr>
  <p:slideViewPr>
    <p:cSldViewPr>
      <p:cViewPr varScale="1">
        <p:scale>
          <a:sx n="83" d="100"/>
          <a:sy n="83" d="100"/>
        </p:scale>
        <p:origin x="96" y="10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6D06EA9-14B5-4F31-95CC-6AD91D20700D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57200" y="1239602"/>
            <a:ext cx="8229600" cy="1008112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2319722"/>
            <a:ext cx="8229600" cy="17281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302610"/>
            <a:ext cx="8229600" cy="317735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7398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7398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2610"/>
            <a:ext cx="8229600" cy="32110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2023/2/25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57200" y="2211710"/>
            <a:ext cx="8229600" cy="792088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888562"/>
            <a:ext cx="8229600" cy="132314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02611"/>
            <a:ext cx="3970784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0012" y="1302611"/>
            <a:ext cx="4006788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16016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6016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896" y="204789"/>
            <a:ext cx="4727438" cy="4231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275606"/>
            <a:ext cx="3008312" cy="3204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3516855"/>
            <a:ext cx="5486400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159482"/>
            <a:ext cx="5486400" cy="32841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3975907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19772" y="4677984"/>
            <a:ext cx="4104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3990"/>
            <a:ext cx="8229600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02610"/>
            <a:ext cx="8229600" cy="321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 </a:t>
            </a:r>
            <a:r>
              <a:rPr kumimoji="1" lang="en-US" altLang="ja-JP" dirty="0"/>
              <a:t>6 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 </a:t>
            </a:r>
            <a:r>
              <a:rPr kumimoji="1" lang="en-US" altLang="ja-JP" dirty="0"/>
              <a:t>7 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 </a:t>
            </a:r>
            <a:r>
              <a:rPr kumimoji="1" lang="en-US" altLang="ja-JP" dirty="0"/>
              <a:t>8 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 </a:t>
            </a:r>
            <a:r>
              <a:rPr kumimoji="1" lang="en-US" altLang="ja-JP" dirty="0"/>
              <a:t>9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677984"/>
            <a:ext cx="18825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2023/2/25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8244" y="4677984"/>
            <a:ext cx="19185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27AA16B-BC5C-8B04-E36A-9E5937FE54AA}"/>
              </a:ext>
            </a:extLst>
          </p:cNvPr>
          <p:cNvSpPr/>
          <p:nvPr/>
        </p:nvSpPr>
        <p:spPr>
          <a:xfrm>
            <a:off x="428626" y="219074"/>
            <a:ext cx="3531306" cy="6517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3200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思考ツール</a:t>
            </a:r>
            <a:r>
              <a:rPr lang="en-US" altLang="ja-JP" sz="3200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r>
              <a:rPr lang="ja-JP" altLang="en-US" sz="3200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0E5205-28DB-2DED-1BD7-70DF79947E47}"/>
              </a:ext>
            </a:extLst>
          </p:cNvPr>
          <p:cNvSpPr txBox="1"/>
          <p:nvPr/>
        </p:nvSpPr>
        <p:spPr>
          <a:xfrm>
            <a:off x="788664" y="843558"/>
            <a:ext cx="7851788" cy="130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様々な意見を整理したり、新しいアイディアを出したりするなど、考えるときに活用する様々な手法の総称のこと。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焦点をあてる思考スキルによって使い分けをする。</a:t>
            </a:r>
            <a:endParaRPr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0A88EF9-07AE-16EF-7C52-B6D7E03B7328}"/>
              </a:ext>
            </a:extLst>
          </p:cNvPr>
          <p:cNvSpPr/>
          <p:nvPr/>
        </p:nvSpPr>
        <p:spPr>
          <a:xfrm>
            <a:off x="428624" y="2496075"/>
            <a:ext cx="5151487" cy="6517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3200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思考ツール</a:t>
            </a:r>
            <a:r>
              <a:rPr lang="en-US" altLang="ja-JP" sz="3200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r>
              <a:rPr lang="ja-JP" altLang="en-US" sz="3200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活用のメリット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605A60-84FA-CC03-E683-2C29B6AA94C2}"/>
              </a:ext>
            </a:extLst>
          </p:cNvPr>
          <p:cNvSpPr txBox="1"/>
          <p:nvPr/>
        </p:nvSpPr>
        <p:spPr>
          <a:xfrm>
            <a:off x="788664" y="3215756"/>
            <a:ext cx="477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➊思考の可視化　➋思考の整理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BE2887-99D7-8F49-1DF9-B238750DF8E1}"/>
              </a:ext>
            </a:extLst>
          </p:cNvPr>
          <p:cNvSpPr txBox="1"/>
          <p:nvPr/>
        </p:nvSpPr>
        <p:spPr>
          <a:xfrm>
            <a:off x="788664" y="3610756"/>
            <a:ext cx="7851788" cy="130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◇思考が目に見える形となり、新たな気づきが生まれる。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162000"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（言葉だけの交流は、思考することが難しい。）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◇話合いが活発となり、さらに思考が深まる。</a:t>
            </a:r>
            <a:endParaRPr lang="en-US" altLang="ja-JP" sz="13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32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23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56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77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部分円 2">
            <a:extLst>
              <a:ext uri="{FF2B5EF4-FFF2-40B4-BE49-F238E27FC236}">
                <a16:creationId xmlns:a16="http://schemas.microsoft.com/office/drawing/2014/main" id="{03E8ACEC-211C-48D5-80B6-CFF326A3CC97}"/>
              </a:ext>
            </a:extLst>
          </p:cNvPr>
          <p:cNvSpPr/>
          <p:nvPr/>
        </p:nvSpPr>
        <p:spPr>
          <a:xfrm rot="5400000">
            <a:off x="620561" y="1194597"/>
            <a:ext cx="2700300" cy="2862318"/>
          </a:xfrm>
          <a:prstGeom prst="pie">
            <a:avLst>
              <a:gd name="adj1" fmla="val 0"/>
              <a:gd name="adj2" fmla="val 10812603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583B723-92E2-4377-8939-EC85D4A53C65}"/>
              </a:ext>
            </a:extLst>
          </p:cNvPr>
          <p:cNvCxnSpPr>
            <a:cxnSpLocks/>
          </p:cNvCxnSpPr>
          <p:nvPr/>
        </p:nvCxnSpPr>
        <p:spPr>
          <a:xfrm>
            <a:off x="1970711" y="2625756"/>
            <a:ext cx="6453717" cy="180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9EEC24C-9EC6-470D-9000-2C400263D552}"/>
              </a:ext>
            </a:extLst>
          </p:cNvPr>
          <p:cNvCxnSpPr>
            <a:cxnSpLocks/>
          </p:cNvCxnSpPr>
          <p:nvPr/>
        </p:nvCxnSpPr>
        <p:spPr>
          <a:xfrm>
            <a:off x="2843808" y="659038"/>
            <a:ext cx="25562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D3167EB-5947-4AB1-8298-483BFFF41C02}"/>
              </a:ext>
            </a:extLst>
          </p:cNvPr>
          <p:cNvCxnSpPr>
            <a:cxnSpLocks/>
          </p:cNvCxnSpPr>
          <p:nvPr/>
        </p:nvCxnSpPr>
        <p:spPr>
          <a:xfrm>
            <a:off x="5976156" y="663538"/>
            <a:ext cx="25562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84B302F-69F0-4E8F-B173-DDCD374D2476}"/>
              </a:ext>
            </a:extLst>
          </p:cNvPr>
          <p:cNvCxnSpPr>
            <a:cxnSpLocks/>
          </p:cNvCxnSpPr>
          <p:nvPr/>
        </p:nvCxnSpPr>
        <p:spPr>
          <a:xfrm>
            <a:off x="2843808" y="4608055"/>
            <a:ext cx="25562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1BBE6E-891B-4D36-B497-2A0636C71D4D}"/>
              </a:ext>
            </a:extLst>
          </p:cNvPr>
          <p:cNvCxnSpPr>
            <a:cxnSpLocks/>
          </p:cNvCxnSpPr>
          <p:nvPr/>
        </p:nvCxnSpPr>
        <p:spPr>
          <a:xfrm>
            <a:off x="5976156" y="4608055"/>
            <a:ext cx="25562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4E1461D-FB5F-440B-9986-C99F7DB43F0B}"/>
              </a:ext>
            </a:extLst>
          </p:cNvPr>
          <p:cNvCxnSpPr>
            <a:cxnSpLocks/>
          </p:cNvCxnSpPr>
          <p:nvPr/>
        </p:nvCxnSpPr>
        <p:spPr>
          <a:xfrm flipV="1">
            <a:off x="2159732" y="650036"/>
            <a:ext cx="729081" cy="1975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BF02FC5-0DBF-4358-8678-D0689F7D8283}"/>
              </a:ext>
            </a:extLst>
          </p:cNvPr>
          <p:cNvCxnSpPr>
            <a:cxnSpLocks/>
          </p:cNvCxnSpPr>
          <p:nvPr/>
        </p:nvCxnSpPr>
        <p:spPr>
          <a:xfrm flipV="1">
            <a:off x="5283079" y="650036"/>
            <a:ext cx="729081" cy="1975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B1AC497-17A8-4C8E-8679-E693C72A8317}"/>
              </a:ext>
            </a:extLst>
          </p:cNvPr>
          <p:cNvCxnSpPr>
            <a:cxnSpLocks/>
          </p:cNvCxnSpPr>
          <p:nvPr/>
        </p:nvCxnSpPr>
        <p:spPr>
          <a:xfrm>
            <a:off x="2159732" y="2632335"/>
            <a:ext cx="729081" cy="1975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A25FCD9-56C4-4FFB-98DD-4392FDBDD74D}"/>
              </a:ext>
            </a:extLst>
          </p:cNvPr>
          <p:cNvCxnSpPr>
            <a:cxnSpLocks/>
          </p:cNvCxnSpPr>
          <p:nvPr/>
        </p:nvCxnSpPr>
        <p:spPr>
          <a:xfrm>
            <a:off x="5283078" y="2643758"/>
            <a:ext cx="729081" cy="19757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89138D-506F-4FC9-8E3C-FB9D52005DC0}"/>
              </a:ext>
            </a:extLst>
          </p:cNvPr>
          <p:cNvCxnSpPr>
            <a:cxnSpLocks/>
          </p:cNvCxnSpPr>
          <p:nvPr/>
        </p:nvCxnSpPr>
        <p:spPr>
          <a:xfrm>
            <a:off x="2627784" y="1311610"/>
            <a:ext cx="25562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123A441-5A9E-469D-AB6D-9B7436F00F3C}"/>
              </a:ext>
            </a:extLst>
          </p:cNvPr>
          <p:cNvCxnSpPr>
            <a:cxnSpLocks/>
          </p:cNvCxnSpPr>
          <p:nvPr/>
        </p:nvCxnSpPr>
        <p:spPr>
          <a:xfrm>
            <a:off x="5796136" y="1311610"/>
            <a:ext cx="25562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93E24F3-9372-40D7-9124-EA2708D45B4D}"/>
              </a:ext>
            </a:extLst>
          </p:cNvPr>
          <p:cNvCxnSpPr>
            <a:cxnSpLocks/>
          </p:cNvCxnSpPr>
          <p:nvPr/>
        </p:nvCxnSpPr>
        <p:spPr>
          <a:xfrm>
            <a:off x="2411760" y="1959682"/>
            <a:ext cx="25562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054FE75-CE25-4E17-B110-6CB5BC54496A}"/>
              </a:ext>
            </a:extLst>
          </p:cNvPr>
          <p:cNvCxnSpPr>
            <a:cxnSpLocks/>
          </p:cNvCxnSpPr>
          <p:nvPr/>
        </p:nvCxnSpPr>
        <p:spPr>
          <a:xfrm>
            <a:off x="5544108" y="1980654"/>
            <a:ext cx="25562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677EAAD-7808-4184-BEEF-9416A0CDBDA8}"/>
              </a:ext>
            </a:extLst>
          </p:cNvPr>
          <p:cNvCxnSpPr>
            <a:cxnSpLocks/>
          </p:cNvCxnSpPr>
          <p:nvPr/>
        </p:nvCxnSpPr>
        <p:spPr>
          <a:xfrm>
            <a:off x="2431585" y="3327834"/>
            <a:ext cx="25562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D3B609A-91C8-4DAA-8C2E-E589D181135F}"/>
              </a:ext>
            </a:extLst>
          </p:cNvPr>
          <p:cNvCxnSpPr>
            <a:cxnSpLocks/>
          </p:cNvCxnSpPr>
          <p:nvPr/>
        </p:nvCxnSpPr>
        <p:spPr>
          <a:xfrm>
            <a:off x="2641285" y="3975906"/>
            <a:ext cx="25562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371D2E5-D9E1-4534-9A4B-6DB350CBEB97}"/>
              </a:ext>
            </a:extLst>
          </p:cNvPr>
          <p:cNvCxnSpPr>
            <a:cxnSpLocks/>
          </p:cNvCxnSpPr>
          <p:nvPr/>
        </p:nvCxnSpPr>
        <p:spPr>
          <a:xfrm>
            <a:off x="5544108" y="3348806"/>
            <a:ext cx="25562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7A1BA44-67FB-4A92-A1C1-D35863BD9F90}"/>
              </a:ext>
            </a:extLst>
          </p:cNvPr>
          <p:cNvCxnSpPr>
            <a:cxnSpLocks/>
          </p:cNvCxnSpPr>
          <p:nvPr/>
        </p:nvCxnSpPr>
        <p:spPr>
          <a:xfrm>
            <a:off x="5796136" y="3968303"/>
            <a:ext cx="25562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70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88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0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00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57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10806758-D310-E5D1-7F38-32783196D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91816"/>
              </p:ext>
            </p:extLst>
          </p:nvPr>
        </p:nvGraphicFramePr>
        <p:xfrm>
          <a:off x="276296" y="790740"/>
          <a:ext cx="8544176" cy="4115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996">
                  <a:extLst>
                    <a:ext uri="{9D8B030D-6E8A-4147-A177-3AD203B41FA5}">
                      <a16:colId xmlns:a16="http://schemas.microsoft.com/office/drawing/2014/main" val="1563606804"/>
                    </a:ext>
                  </a:extLst>
                </a:gridCol>
                <a:gridCol w="1896045">
                  <a:extLst>
                    <a:ext uri="{9D8B030D-6E8A-4147-A177-3AD203B41FA5}">
                      <a16:colId xmlns:a16="http://schemas.microsoft.com/office/drawing/2014/main" val="2890914640"/>
                    </a:ext>
                  </a:extLst>
                </a:gridCol>
                <a:gridCol w="973485">
                  <a:extLst>
                    <a:ext uri="{9D8B030D-6E8A-4147-A177-3AD203B41FA5}">
                      <a16:colId xmlns:a16="http://schemas.microsoft.com/office/drawing/2014/main" val="2633890292"/>
                    </a:ext>
                  </a:extLst>
                </a:gridCol>
                <a:gridCol w="1857089">
                  <a:extLst>
                    <a:ext uri="{9D8B030D-6E8A-4147-A177-3AD203B41FA5}">
                      <a16:colId xmlns:a16="http://schemas.microsoft.com/office/drawing/2014/main" val="2328072205"/>
                    </a:ext>
                  </a:extLst>
                </a:gridCol>
                <a:gridCol w="973485">
                  <a:extLst>
                    <a:ext uri="{9D8B030D-6E8A-4147-A177-3AD203B41FA5}">
                      <a16:colId xmlns:a16="http://schemas.microsoft.com/office/drawing/2014/main" val="3381950102"/>
                    </a:ext>
                  </a:extLst>
                </a:gridCol>
                <a:gridCol w="1870076">
                  <a:extLst>
                    <a:ext uri="{9D8B030D-6E8A-4147-A177-3AD203B41FA5}">
                      <a16:colId xmlns:a16="http://schemas.microsoft.com/office/drawing/2014/main" val="756005627"/>
                    </a:ext>
                  </a:extLst>
                </a:gridCol>
              </a:tblGrid>
              <a:tr h="243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思考スキル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思考ツール</a:t>
                      </a: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思考スキル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思考ツール</a:t>
                      </a: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思考スキル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思考ツール</a:t>
                      </a: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8547214"/>
                  </a:ext>
                </a:extLst>
              </a:tr>
              <a:tr h="1290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比較する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相違点や共通点を見つけだす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《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ベン図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》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分類する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いくつかのまとまりに区分する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《X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チャート・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Y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チャート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》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関連付ける</a:t>
                      </a:r>
                      <a:endParaRPr kumimoji="1" lang="en-US" altLang="ja-JP" sz="9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（理由付ける）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既習事項や経験と事柄を結びつける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《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クラゲチャート・イメージマップ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》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8324904"/>
                  </a:ext>
                </a:extLst>
              </a:tr>
              <a:tr h="1290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構造化する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複数の事柄の関係を構成する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《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ピラミッドチャート・なぜ・なにシート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》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位置付ける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比較、分類する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《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座標軸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》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順序立てる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事柄の重要度や難易度など順位づける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《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ステップチャート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》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277974"/>
                  </a:ext>
                </a:extLst>
              </a:tr>
              <a:tr h="1290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多面的に見る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分析する、アイディアを出す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《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フィッシュボーン・くま手チャート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》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評価する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物事の是非、善悪等を指摘し、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自分の意見を述べる</a:t>
                      </a:r>
                      <a:endParaRPr kumimoji="1" lang="en-US" altLang="ja-JP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《PMI</a:t>
                      </a:r>
                      <a:r>
                        <a:rPr kumimoji="1" lang="ja-JP" altLang="en-US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ツール</a:t>
                      </a:r>
                      <a:r>
                        <a:rPr kumimoji="1" lang="en-US" altLang="ja-JP" sz="8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》</a:t>
                      </a:r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8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85946"/>
                  </a:ext>
                </a:extLst>
              </a:tr>
            </a:tbl>
          </a:graphicData>
        </a:graphic>
      </p:graphicFrame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746DA38-9833-BE24-EE8C-D1F42C19F313}"/>
              </a:ext>
            </a:extLst>
          </p:cNvPr>
          <p:cNvSpPr/>
          <p:nvPr/>
        </p:nvSpPr>
        <p:spPr>
          <a:xfrm>
            <a:off x="-508" y="90876"/>
            <a:ext cx="9144508" cy="65173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思考ツールの種類・参考例</a:t>
            </a:r>
            <a:r>
              <a:rPr lang="en-US" altLang="ja-JP" sz="28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endParaRPr lang="ja-JP" altLang="en-US" sz="28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5615E33-004C-B4DD-0AED-E3B7EE3F0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4757" y="1540043"/>
            <a:ext cx="715833" cy="58653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DD96C06-406A-3E43-9A03-39119DE61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35" y="1562229"/>
            <a:ext cx="715833" cy="58654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8217675-B21C-D016-8B6D-6DDEBDE37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1434907"/>
            <a:ext cx="871424" cy="71386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C8D786E-008B-4D4C-D650-A1174DE19A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434906"/>
            <a:ext cx="736255" cy="71386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9E6677E-4031-0AFA-5579-7E34DAE487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35" y="1569854"/>
            <a:ext cx="949241" cy="713864"/>
          </a:xfrm>
          <a:prstGeom prst="rect">
            <a:avLst/>
          </a:prstGeom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3D5D04F-0F11-D590-2125-54B90AF25EB9}"/>
              </a:ext>
            </a:extLst>
          </p:cNvPr>
          <p:cNvGrpSpPr/>
          <p:nvPr/>
        </p:nvGrpSpPr>
        <p:grpSpPr>
          <a:xfrm>
            <a:off x="7841036" y="1353830"/>
            <a:ext cx="871424" cy="713864"/>
            <a:chOff x="0" y="0"/>
            <a:chExt cx="4000500" cy="2857500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E1A85C80-1D4F-457A-A8BF-E0433ED1D5B2}"/>
                </a:ext>
              </a:extLst>
            </p:cNvPr>
            <p:cNvCxnSpPr>
              <a:stCxn id="49" idx="6"/>
              <a:endCxn id="48" idx="2"/>
            </p:cNvCxnSpPr>
            <p:nvPr/>
          </p:nvCxnSpPr>
          <p:spPr>
            <a:xfrm>
              <a:off x="1028700" y="1409700"/>
              <a:ext cx="457200" cy="9525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A390408A-51C2-4C5D-A1AB-17B69E8232EB}"/>
                </a:ext>
              </a:extLst>
            </p:cNvPr>
            <p:cNvCxnSpPr>
              <a:stCxn id="48" idx="6"/>
              <a:endCxn id="47" idx="2"/>
            </p:cNvCxnSpPr>
            <p:nvPr/>
          </p:nvCxnSpPr>
          <p:spPr>
            <a:xfrm>
              <a:off x="2514600" y="1419225"/>
              <a:ext cx="457200" cy="9525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8FF513C1-348A-12F8-5067-504F8E043B86}"/>
                </a:ext>
              </a:extLst>
            </p:cNvPr>
            <p:cNvGrpSpPr/>
            <p:nvPr/>
          </p:nvGrpSpPr>
          <p:grpSpPr>
            <a:xfrm>
              <a:off x="0" y="0"/>
              <a:ext cx="4000500" cy="2857500"/>
              <a:chOff x="0" y="0"/>
              <a:chExt cx="4000500" cy="2857500"/>
            </a:xfrm>
          </p:grpSpPr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08940B8F-7F09-5062-09FA-4E5AB0AD08AC}"/>
                  </a:ext>
                </a:extLst>
              </p:cNvPr>
              <p:cNvSpPr/>
              <p:nvPr/>
            </p:nvSpPr>
            <p:spPr>
              <a:xfrm>
                <a:off x="809625" y="9525"/>
                <a:ext cx="1028700" cy="5905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 sz="825"/>
              </a:p>
            </p:txBody>
          </p: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4B275FA8-0B39-452C-815F-201A93AB932D}"/>
                  </a:ext>
                </a:extLst>
              </p:cNvPr>
              <p:cNvSpPr/>
              <p:nvPr/>
            </p:nvSpPr>
            <p:spPr>
              <a:xfrm>
                <a:off x="2171700" y="0"/>
                <a:ext cx="1028700" cy="5905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 sz="825"/>
              </a:p>
            </p:txBody>
          </p:sp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BFDDBFE7-A74E-442B-BC9C-5A7C2B501C6B}"/>
                  </a:ext>
                </a:extLst>
              </p:cNvPr>
              <p:cNvSpPr/>
              <p:nvPr/>
            </p:nvSpPr>
            <p:spPr>
              <a:xfrm>
                <a:off x="2971800" y="1133475"/>
                <a:ext cx="1028700" cy="5905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 sz="825"/>
              </a:p>
            </p:txBody>
          </p:sp>
          <p:sp>
            <p:nvSpPr>
              <p:cNvPr id="48" name="楕円 47">
                <a:extLst>
                  <a:ext uri="{FF2B5EF4-FFF2-40B4-BE49-F238E27FC236}">
                    <a16:creationId xmlns:a16="http://schemas.microsoft.com/office/drawing/2014/main" id="{C104CC99-ED57-4691-8C08-57A9E1B57DD2}"/>
                  </a:ext>
                </a:extLst>
              </p:cNvPr>
              <p:cNvSpPr/>
              <p:nvPr/>
            </p:nvSpPr>
            <p:spPr>
              <a:xfrm>
                <a:off x="1485900" y="1123950"/>
                <a:ext cx="1028700" cy="5905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 sz="825"/>
              </a:p>
            </p:txBody>
          </p:sp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9A3CB1EF-1689-4430-ACE3-A5DD63FDBC3E}"/>
                  </a:ext>
                </a:extLst>
              </p:cNvPr>
              <p:cNvSpPr/>
              <p:nvPr/>
            </p:nvSpPr>
            <p:spPr>
              <a:xfrm>
                <a:off x="0" y="1114425"/>
                <a:ext cx="1028700" cy="5905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 sz="825"/>
              </a:p>
            </p:txBody>
          </p:sp>
          <p:sp>
            <p:nvSpPr>
              <p:cNvPr id="50" name="楕円 49">
                <a:extLst>
                  <a:ext uri="{FF2B5EF4-FFF2-40B4-BE49-F238E27FC236}">
                    <a16:creationId xmlns:a16="http://schemas.microsoft.com/office/drawing/2014/main" id="{AF7D741B-B13C-4164-8789-5C486E70B96F}"/>
                  </a:ext>
                </a:extLst>
              </p:cNvPr>
              <p:cNvSpPr/>
              <p:nvPr/>
            </p:nvSpPr>
            <p:spPr>
              <a:xfrm>
                <a:off x="2171700" y="2266950"/>
                <a:ext cx="1028700" cy="5905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 sz="825"/>
              </a:p>
            </p:txBody>
          </p:sp>
          <p:sp>
            <p:nvSpPr>
              <p:cNvPr id="51" name="楕円 50">
                <a:extLst>
                  <a:ext uri="{FF2B5EF4-FFF2-40B4-BE49-F238E27FC236}">
                    <a16:creationId xmlns:a16="http://schemas.microsoft.com/office/drawing/2014/main" id="{A802CDEC-ED4F-49C3-904C-A1C0CCD8A164}"/>
                  </a:ext>
                </a:extLst>
              </p:cNvPr>
              <p:cNvSpPr/>
              <p:nvPr/>
            </p:nvSpPr>
            <p:spPr>
              <a:xfrm>
                <a:off x="800100" y="2238375"/>
                <a:ext cx="1028700" cy="59055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 sz="825"/>
              </a:p>
            </p:txBody>
          </p: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A812079D-0E26-F779-35BC-A947B1594B4F}"/>
                  </a:ext>
                </a:extLst>
              </p:cNvPr>
              <p:cNvCxnSpPr/>
              <p:nvPr/>
            </p:nvCxnSpPr>
            <p:spPr>
              <a:xfrm flipV="1">
                <a:off x="2171700" y="571500"/>
                <a:ext cx="333375" cy="552450"/>
              </a:xfrm>
              <a:prstGeom prst="line">
                <a:avLst/>
              </a:prstGeom>
              <a:ln w="1905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C75FB530-8999-4B33-B729-92108B57FFF9}"/>
                  </a:ext>
                </a:extLst>
              </p:cNvPr>
              <p:cNvCxnSpPr/>
              <p:nvPr/>
            </p:nvCxnSpPr>
            <p:spPr>
              <a:xfrm>
                <a:off x="2162175" y="1704975"/>
                <a:ext cx="361950" cy="581025"/>
              </a:xfrm>
              <a:prstGeom prst="line">
                <a:avLst/>
              </a:prstGeom>
              <a:ln w="1905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55661EAC-64A3-4CB6-92A9-A6F9AA88324E}"/>
                  </a:ext>
                </a:extLst>
              </p:cNvPr>
              <p:cNvCxnSpPr/>
              <p:nvPr/>
            </p:nvCxnSpPr>
            <p:spPr>
              <a:xfrm>
                <a:off x="1552575" y="590550"/>
                <a:ext cx="257175" cy="542925"/>
              </a:xfrm>
              <a:prstGeom prst="line">
                <a:avLst/>
              </a:prstGeom>
              <a:ln w="1905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FB87124A-0FFA-474A-8525-DBE32D8C57CC}"/>
                  </a:ext>
                </a:extLst>
              </p:cNvPr>
              <p:cNvCxnSpPr/>
              <p:nvPr/>
            </p:nvCxnSpPr>
            <p:spPr>
              <a:xfrm flipV="1">
                <a:off x="1428750" y="1685925"/>
                <a:ext cx="400050" cy="571500"/>
              </a:xfrm>
              <a:prstGeom prst="line">
                <a:avLst/>
              </a:prstGeom>
              <a:ln w="1905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図 57">
            <a:extLst>
              <a:ext uri="{FF2B5EF4-FFF2-40B4-BE49-F238E27FC236}">
                <a16:creationId xmlns:a16="http://schemas.microsoft.com/office/drawing/2014/main" id="{755BEB23-FDFA-264C-D826-13ABFB7A05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9503" y1="2794" x2="884" y2="99265"/>
                        <a14:foregroundMark x1="49945" y1="1618" x2="98895" y2="99559"/>
                        <a14:foregroundMark x1="30939" y1="42059" x2="69724" y2="41765"/>
                        <a14:foregroundMark x1="15028" y1="71618" x2="84088" y2="71618"/>
                        <a14:foregroundMark x1="1215" y1="98529" x2="98785" y2="98971"/>
                        <a14:backgroundMark x1="20331" y1="81618" x2="70055" y2="8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97959"/>
            <a:ext cx="743600" cy="713862"/>
          </a:xfrm>
          <a:prstGeom prst="rect">
            <a:avLst/>
          </a:prstGeom>
        </p:spPr>
      </p:pic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9FEB23A9-12F2-A8CD-75E8-F2F9684D9AD3}"/>
              </a:ext>
            </a:extLst>
          </p:cNvPr>
          <p:cNvGrpSpPr/>
          <p:nvPr/>
        </p:nvGrpSpPr>
        <p:grpSpPr>
          <a:xfrm>
            <a:off x="2267744" y="2707105"/>
            <a:ext cx="743600" cy="704716"/>
            <a:chOff x="0" y="0"/>
            <a:chExt cx="4791075" cy="3314700"/>
          </a:xfrm>
        </p:grpSpPr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B5FB0D67-22C8-D395-35C8-A4B06B03507D}"/>
                </a:ext>
              </a:extLst>
            </p:cNvPr>
            <p:cNvSpPr/>
            <p:nvPr/>
          </p:nvSpPr>
          <p:spPr>
            <a:xfrm>
              <a:off x="1304925" y="0"/>
              <a:ext cx="2076450" cy="1085850"/>
            </a:xfrm>
            <a:prstGeom prst="roundRect">
              <a:avLst/>
            </a:prstGeom>
            <a:noFill/>
            <a:ln w="2857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61" name="四角形: 角を丸くする 60">
              <a:extLst>
                <a:ext uri="{FF2B5EF4-FFF2-40B4-BE49-F238E27FC236}">
                  <a16:creationId xmlns:a16="http://schemas.microsoft.com/office/drawing/2014/main" id="{EFBEE1F0-1AFA-4092-85B9-5DDB7DD4E72F}"/>
                </a:ext>
              </a:extLst>
            </p:cNvPr>
            <p:cNvSpPr/>
            <p:nvPr/>
          </p:nvSpPr>
          <p:spPr>
            <a:xfrm>
              <a:off x="0" y="2228850"/>
              <a:ext cx="1333500" cy="1085850"/>
            </a:xfrm>
            <a:prstGeom prst="roundRect">
              <a:avLst/>
            </a:prstGeom>
            <a:noFill/>
            <a:ln w="2857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BA98FD2C-C609-44D7-9B5D-31E616E4ECB8}"/>
                </a:ext>
              </a:extLst>
            </p:cNvPr>
            <p:cNvSpPr/>
            <p:nvPr/>
          </p:nvSpPr>
          <p:spPr>
            <a:xfrm>
              <a:off x="1695450" y="2209800"/>
              <a:ext cx="1333500" cy="1085850"/>
            </a:xfrm>
            <a:prstGeom prst="roundRect">
              <a:avLst/>
            </a:prstGeom>
            <a:noFill/>
            <a:ln w="2857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63" name="四角形: 角を丸くする 62">
              <a:extLst>
                <a:ext uri="{FF2B5EF4-FFF2-40B4-BE49-F238E27FC236}">
                  <a16:creationId xmlns:a16="http://schemas.microsoft.com/office/drawing/2014/main" id="{95B808E3-5958-48F0-99DB-BBD1F316D305}"/>
                </a:ext>
              </a:extLst>
            </p:cNvPr>
            <p:cNvSpPr/>
            <p:nvPr/>
          </p:nvSpPr>
          <p:spPr>
            <a:xfrm>
              <a:off x="3457575" y="2209800"/>
              <a:ext cx="1333500" cy="1085850"/>
            </a:xfrm>
            <a:prstGeom prst="roundRect">
              <a:avLst/>
            </a:prstGeom>
            <a:noFill/>
            <a:ln w="28575"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E37B6C7C-5820-4A09-9F5C-68037CD16502}"/>
                </a:ext>
              </a:extLst>
            </p:cNvPr>
            <p:cNvCxnSpPr>
              <a:stCxn id="62" idx="0"/>
              <a:endCxn id="60" idx="2"/>
            </p:cNvCxnSpPr>
            <p:nvPr/>
          </p:nvCxnSpPr>
          <p:spPr>
            <a:xfrm flipH="1" flipV="1">
              <a:off x="2343150" y="1085850"/>
              <a:ext cx="19050" cy="112395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803F4A9-7119-47E6-86D6-D78C087EBA20}"/>
                </a:ext>
              </a:extLst>
            </p:cNvPr>
            <p:cNvCxnSpPr>
              <a:stCxn id="63" idx="0"/>
              <a:endCxn id="60" idx="2"/>
            </p:cNvCxnSpPr>
            <p:nvPr/>
          </p:nvCxnSpPr>
          <p:spPr>
            <a:xfrm flipH="1" flipV="1">
              <a:off x="2343150" y="1085850"/>
              <a:ext cx="1781175" cy="112395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410006E2-0ACB-4A63-96DB-A47844AA66A8}"/>
                </a:ext>
              </a:extLst>
            </p:cNvPr>
            <p:cNvCxnSpPr>
              <a:stCxn id="61" idx="0"/>
              <a:endCxn id="60" idx="2"/>
            </p:cNvCxnSpPr>
            <p:nvPr/>
          </p:nvCxnSpPr>
          <p:spPr>
            <a:xfrm flipV="1">
              <a:off x="666750" y="1085850"/>
              <a:ext cx="1676400" cy="1143000"/>
            </a:xfrm>
            <a:prstGeom prst="lin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F58AB151-03E2-D614-8097-4B405A94DE31}"/>
              </a:ext>
            </a:extLst>
          </p:cNvPr>
          <p:cNvGrpSpPr/>
          <p:nvPr/>
        </p:nvGrpSpPr>
        <p:grpSpPr>
          <a:xfrm>
            <a:off x="7219489" y="2673895"/>
            <a:ext cx="1348955" cy="829646"/>
            <a:chOff x="0" y="0"/>
            <a:chExt cx="4838700" cy="4238625"/>
          </a:xfrm>
        </p:grpSpPr>
        <p:sp>
          <p:nvSpPr>
            <p:cNvPr id="71" name="四角形: 角を丸くする 70">
              <a:extLst>
                <a:ext uri="{FF2B5EF4-FFF2-40B4-BE49-F238E27FC236}">
                  <a16:creationId xmlns:a16="http://schemas.microsoft.com/office/drawing/2014/main" id="{733E4B79-E3AA-A295-F8DD-F3D66C666076}"/>
                </a:ext>
              </a:extLst>
            </p:cNvPr>
            <p:cNvSpPr/>
            <p:nvPr/>
          </p:nvSpPr>
          <p:spPr>
            <a:xfrm>
              <a:off x="9525" y="0"/>
              <a:ext cx="4800599" cy="704850"/>
            </a:xfrm>
            <a:prstGeom prst="roundRect">
              <a:avLst/>
            </a:prstGeom>
            <a:noFill/>
            <a:ln w="19050">
              <a:solidFill>
                <a:sysClr val="windowText" lastClr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72" name="四角形: 角を丸くする 71">
              <a:extLst>
                <a:ext uri="{FF2B5EF4-FFF2-40B4-BE49-F238E27FC236}">
                  <a16:creationId xmlns:a16="http://schemas.microsoft.com/office/drawing/2014/main" id="{5102CD36-E8DC-8CAD-337E-20311E39F106}"/>
                </a:ext>
              </a:extLst>
            </p:cNvPr>
            <p:cNvSpPr/>
            <p:nvPr/>
          </p:nvSpPr>
          <p:spPr>
            <a:xfrm>
              <a:off x="38100" y="1152525"/>
              <a:ext cx="4800600" cy="704850"/>
            </a:xfrm>
            <a:prstGeom prst="roundRect">
              <a:avLst/>
            </a:prstGeom>
            <a:noFill/>
            <a:ln w="19050">
              <a:solidFill>
                <a:sysClr val="windowText" lastClr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73" name="四角形: 角を丸くする 72">
              <a:extLst>
                <a:ext uri="{FF2B5EF4-FFF2-40B4-BE49-F238E27FC236}">
                  <a16:creationId xmlns:a16="http://schemas.microsoft.com/office/drawing/2014/main" id="{471EFFBD-5711-17C3-8B1F-B680E3B4EA0E}"/>
                </a:ext>
              </a:extLst>
            </p:cNvPr>
            <p:cNvSpPr/>
            <p:nvPr/>
          </p:nvSpPr>
          <p:spPr>
            <a:xfrm>
              <a:off x="28575" y="2343150"/>
              <a:ext cx="4800599" cy="704850"/>
            </a:xfrm>
            <a:prstGeom prst="roundRect">
              <a:avLst/>
            </a:prstGeom>
            <a:noFill/>
            <a:ln w="19050">
              <a:solidFill>
                <a:sysClr val="windowText" lastClr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74" name="四角形: 角を丸くする 73">
              <a:extLst>
                <a:ext uri="{FF2B5EF4-FFF2-40B4-BE49-F238E27FC236}">
                  <a16:creationId xmlns:a16="http://schemas.microsoft.com/office/drawing/2014/main" id="{BCE1F3CC-BE50-4ABB-12EF-0168922281D0}"/>
                </a:ext>
              </a:extLst>
            </p:cNvPr>
            <p:cNvSpPr/>
            <p:nvPr/>
          </p:nvSpPr>
          <p:spPr>
            <a:xfrm>
              <a:off x="0" y="3533775"/>
              <a:ext cx="4800600" cy="704850"/>
            </a:xfrm>
            <a:prstGeom prst="roundRect">
              <a:avLst/>
            </a:prstGeom>
            <a:noFill/>
            <a:ln w="19050">
              <a:solidFill>
                <a:sysClr val="windowText" lastClr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75" name="矢印: 下 74">
              <a:extLst>
                <a:ext uri="{FF2B5EF4-FFF2-40B4-BE49-F238E27FC236}">
                  <a16:creationId xmlns:a16="http://schemas.microsoft.com/office/drawing/2014/main" id="{FB5D8E87-D67B-2660-2F21-4ADCC407D493}"/>
                </a:ext>
              </a:extLst>
            </p:cNvPr>
            <p:cNvSpPr/>
            <p:nvPr/>
          </p:nvSpPr>
          <p:spPr>
            <a:xfrm>
              <a:off x="2276474" y="733425"/>
              <a:ext cx="295275" cy="40957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76" name="矢印: 下 75">
              <a:extLst>
                <a:ext uri="{FF2B5EF4-FFF2-40B4-BE49-F238E27FC236}">
                  <a16:creationId xmlns:a16="http://schemas.microsoft.com/office/drawing/2014/main" id="{EEDA011C-1322-7393-7E32-548FE4CB50A4}"/>
                </a:ext>
              </a:extLst>
            </p:cNvPr>
            <p:cNvSpPr/>
            <p:nvPr/>
          </p:nvSpPr>
          <p:spPr>
            <a:xfrm>
              <a:off x="2276474" y="1885950"/>
              <a:ext cx="295275" cy="40957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  <p:sp>
          <p:nvSpPr>
            <p:cNvPr id="77" name="矢印: 下 76">
              <a:extLst>
                <a:ext uri="{FF2B5EF4-FFF2-40B4-BE49-F238E27FC236}">
                  <a16:creationId xmlns:a16="http://schemas.microsoft.com/office/drawing/2014/main" id="{DAF971DD-4D3A-60C6-DFEF-F859E2E556F7}"/>
                </a:ext>
              </a:extLst>
            </p:cNvPr>
            <p:cNvSpPr/>
            <p:nvPr/>
          </p:nvSpPr>
          <p:spPr>
            <a:xfrm>
              <a:off x="2266949" y="3076575"/>
              <a:ext cx="295275" cy="40957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825"/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7DAFB3BB-3FD1-E73B-C7A5-9B76FC1F3158}"/>
              </a:ext>
            </a:extLst>
          </p:cNvPr>
          <p:cNvGrpSpPr/>
          <p:nvPr/>
        </p:nvGrpSpPr>
        <p:grpSpPr>
          <a:xfrm>
            <a:off x="4581589" y="2619876"/>
            <a:ext cx="942811" cy="900113"/>
            <a:chOff x="0" y="0"/>
            <a:chExt cx="2733675" cy="2400300"/>
          </a:xfrm>
        </p:grpSpPr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5C4A3DB0-54B3-B896-7C41-67040F8A53BA}"/>
                </a:ext>
              </a:extLst>
            </p:cNvPr>
            <p:cNvCxnSpPr/>
            <p:nvPr/>
          </p:nvCxnSpPr>
          <p:spPr>
            <a:xfrm>
              <a:off x="1371600" y="0"/>
              <a:ext cx="9525" cy="2400300"/>
            </a:xfrm>
            <a:prstGeom prst="straightConnector1">
              <a:avLst/>
            </a:prstGeom>
            <a:ln>
              <a:solidFill>
                <a:sysClr val="windowText" lastClr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22384200-FF51-4EDF-95C6-23CA94017234}"/>
                </a:ext>
              </a:extLst>
            </p:cNvPr>
            <p:cNvCxnSpPr/>
            <p:nvPr/>
          </p:nvCxnSpPr>
          <p:spPr>
            <a:xfrm flipH="1">
              <a:off x="0" y="1181100"/>
              <a:ext cx="2733675" cy="0"/>
            </a:xfrm>
            <a:prstGeom prst="straightConnector1">
              <a:avLst/>
            </a:prstGeom>
            <a:ln>
              <a:solidFill>
                <a:sysClr val="windowText" lastClr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図 81">
            <a:extLst>
              <a:ext uri="{FF2B5EF4-FFF2-40B4-BE49-F238E27FC236}">
                <a16:creationId xmlns:a16="http://schemas.microsoft.com/office/drawing/2014/main" id="{20413070-B493-0326-D36C-3A05DC6F0E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59732" y="4265522"/>
            <a:ext cx="877931" cy="546944"/>
          </a:xfrm>
          <a:prstGeom prst="rect">
            <a:avLst/>
          </a:prstGeom>
        </p:spPr>
      </p:pic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30E31045-4892-6776-E3D4-46F2A3FAE233}"/>
              </a:ext>
            </a:extLst>
          </p:cNvPr>
          <p:cNvGrpSpPr/>
          <p:nvPr/>
        </p:nvGrpSpPr>
        <p:grpSpPr>
          <a:xfrm>
            <a:off x="1331640" y="3932382"/>
            <a:ext cx="796307" cy="563995"/>
            <a:chOff x="0" y="0"/>
            <a:chExt cx="7964313" cy="3969442"/>
          </a:xfrm>
        </p:grpSpPr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0A25FCD9-56C4-4FFB-98DD-4392FDBDD74D}"/>
                </a:ext>
              </a:extLst>
            </p:cNvPr>
            <p:cNvCxnSpPr>
              <a:cxnSpLocks/>
            </p:cNvCxnSpPr>
            <p:nvPr/>
          </p:nvCxnSpPr>
          <p:spPr>
            <a:xfrm>
              <a:off x="4714951" y="1993722"/>
              <a:ext cx="729081" cy="1975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B46F0E0F-46D8-D8C4-A124-14F5DEF7898B}"/>
                </a:ext>
              </a:extLst>
            </p:cNvPr>
            <p:cNvGrpSpPr/>
            <p:nvPr/>
          </p:nvGrpSpPr>
          <p:grpSpPr>
            <a:xfrm>
              <a:off x="0" y="0"/>
              <a:ext cx="7964313" cy="3958019"/>
              <a:chOff x="0" y="0"/>
              <a:chExt cx="7992888" cy="3958019"/>
            </a:xfrm>
          </p:grpSpPr>
          <p:sp>
            <p:nvSpPr>
              <p:cNvPr id="124" name="部分円 123">
                <a:extLst>
                  <a:ext uri="{FF2B5EF4-FFF2-40B4-BE49-F238E27FC236}">
                    <a16:creationId xmlns:a16="http://schemas.microsoft.com/office/drawing/2014/main" id="{03E8ACEC-211C-48D5-80B6-CFF326A3CC97}"/>
                  </a:ext>
                </a:extLst>
              </p:cNvPr>
              <p:cNvSpPr/>
              <p:nvPr/>
            </p:nvSpPr>
            <p:spPr>
              <a:xfrm rot="5400000">
                <a:off x="81009" y="544561"/>
                <a:ext cx="2700300" cy="2862318"/>
              </a:xfrm>
              <a:prstGeom prst="pie">
                <a:avLst>
                  <a:gd name="adj1" fmla="val 0"/>
                  <a:gd name="adj2" fmla="val 10812603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825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7583B723-92E2-4377-8939-EC85D4A53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1159" y="1975720"/>
                <a:ext cx="6453717" cy="180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59EEC24C-9EC6-470D-9000-2C400263D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256" y="9002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BD3167EB-5947-4AB1-8298-483BFFF41C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604" y="13502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E84B302F-69F0-4E8F-B173-DDCD374D2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256" y="3958019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6D1BBE6E-891B-4D36-B497-2A0636C71D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604" y="3958019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34E1461D-FB5F-440B-9986-C99F7DB43F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0180" y="0"/>
                <a:ext cx="729081" cy="19757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DBF02FC5-0DBF-4358-8678-D0689F7D82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3527" y="0"/>
                <a:ext cx="729081" cy="19757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0B1AC497-17A8-4C8E-8679-E693C72A83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0180" y="1982299"/>
                <a:ext cx="729081" cy="19757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3D89138D-506F-4FC9-8E3C-FB9D52005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8232" y="661574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4123A441-5A9E-469D-AB6D-9B7436F00F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6584" y="661574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A93E24F3-9372-40D7-9124-EA2708D45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2208" y="1309646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2054FE75-CE25-4E17-B110-6CB5BC544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4556" y="1330618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3677EAAD-7808-4184-BEEF-9416A0CDB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2033" y="2677798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0D3B609A-91C8-4DAA-8C2E-E589D1811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1733" y="3325870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5371D2E5-D9E1-4534-9A4B-6DB350CBEB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4556" y="2698770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37A1BA44-67FB-4A92-A1C1-D35863BD9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6584" y="3318267"/>
                <a:ext cx="25562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3" name="図 152">
            <a:extLst>
              <a:ext uri="{FF2B5EF4-FFF2-40B4-BE49-F238E27FC236}">
                <a16:creationId xmlns:a16="http://schemas.microsoft.com/office/drawing/2014/main" id="{250BCB0D-C3F4-0C11-FEEB-C2901686804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46"/>
          <a:stretch/>
        </p:blipFill>
        <p:spPr>
          <a:xfrm>
            <a:off x="4283968" y="3939902"/>
            <a:ext cx="1592437" cy="9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0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20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38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59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9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705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450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49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28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64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3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93141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17500</TotalTime>
  <Words>238</Words>
  <Application>Microsoft Office PowerPoint</Application>
  <PresentationFormat>画面に合わせる (16:9)</PresentationFormat>
  <Paragraphs>41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UD デジタル 教科書体 NK-R</vt:lpstr>
      <vt:lpstr>游ゴシック</vt:lpstr>
      <vt:lpstr>游ゴシック Light</vt:lpstr>
      <vt:lpstr>Arial</vt:lpstr>
      <vt:lpstr>標準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函館市教育委員会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MIEE a.o</dc:creator>
  <cp:lastModifiedBy>篤</cp:lastModifiedBy>
  <cp:revision>25</cp:revision>
  <cp:lastPrinted>2023-02-25T03:29:51Z</cp:lastPrinted>
  <dcterms:created xsi:type="dcterms:W3CDTF">2021-01-21T01:19:08Z</dcterms:created>
  <dcterms:modified xsi:type="dcterms:W3CDTF">2023-02-25T04:44:49Z</dcterms:modified>
</cp:coreProperties>
</file>