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310.xml" ContentType="application/vnd.openxmlformats-officedocument.presentationml.slide+xml"/>
  <Override PartName="/ppt/slides/slide610.xml" ContentType="application/vnd.openxmlformats-officedocument.presentationml.slide+xml"/>
  <Override PartName="/ppt/slides/slide140.xml" ContentType="application/vnd.openxmlformats-officedocument.presentationml.slide+xml"/>
  <Override PartName="/ppt/slides/slide230.xml" ContentType="application/vnd.openxmlformats-officedocument.presentationml.slide+xml"/>
  <Override PartName="/ppt/slides/slide290.xml" ContentType="application/vnd.openxmlformats-officedocument.presentationml.slide+xml"/>
  <Override PartName="/ppt/slides/slide350.xml" ContentType="application/vnd.openxmlformats-officedocument.presentationml.slide+xml"/>
  <Override PartName="/ppt/slides/slide850.xml" ContentType="application/vnd.openxmlformats-officedocument.presentationml.slide+xml"/>
  <Override PartName="/ppt/slides/slide890.xml" ContentType="application/vnd.openxmlformats-officedocument.presentationml.slide+xml"/>
  <Override PartName="/ppt/slides/slide960.xml" ContentType="application/vnd.openxmlformats-officedocument.presentationml.slide+xml"/>
  <Override PartName="/ppt/slides/slide1000.xml" ContentType="application/vnd.openxmlformats-officedocument.presentationml.slide+xml"/>
  <Override PartName="/ppt/slides/slide1190.xml" ContentType="application/vnd.openxmlformats-officedocument.presentationml.slide+xml"/>
  <Override PartName="/ppt/slides/slide1230.xml" ContentType="application/vnd.openxmlformats-officedocument.presentationml.slide+xml"/>
  <Override PartName="/ppt/slides/slide380.xml" ContentType="application/vnd.openxmlformats-officedocument.presentationml.slide+xml"/>
  <Override PartName="/ppt/slides/slide470.xml" ContentType="application/vnd.openxmlformats-officedocument.presentationml.slide+xml"/>
  <Override PartName="/ppt/slides/slide530.xml" ContentType="application/vnd.openxmlformats-officedocument.presentationml.slide+xml"/>
  <Override PartName="/ppt/slides/slide680.xml" ContentType="application/vnd.openxmlformats-officedocument.presentationml.slide+xml"/>
  <Override PartName="/ppt/slides/slide710.xml" ContentType="application/vnd.openxmlformats-officedocument.presentationml.slide+xml"/>
  <Override PartName="/ppt/slides/slide740.xml" ContentType="application/vnd.openxmlformats-officedocument.presentationml.slide+xml"/>
  <Override PartName="/ppt/slides/slide790.xml" ContentType="application/vnd.openxmlformats-officedocument.presentationml.slide+xml"/>
  <Override PartName="/ppt/slides/slide820.xml" ContentType="application/vnd.openxmlformats-officedocument.presentationml.slide+xml"/>
  <Override PartName="/ppt/slideLayouts/slideLayout30.xml" ContentType="application/vnd.openxmlformats-officedocument.presentationml.slideLayout+xml"/>
  <Override PartName="/ppt/slideLayouts/slideLayout6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1"/>
  </p:notesMasterIdLst>
  <p:sldIdLst>
    <p:sldId id="1737" r:id="rId5"/>
    <p:sldId id="1738" r:id="rId6"/>
    <p:sldId id="1735" r:id="rId7"/>
    <p:sldId id="258" r:id="rId8"/>
    <p:sldId id="259" r:id="rId9"/>
    <p:sldId id="266" r:id="rId10"/>
    <p:sldId id="260" r:id="rId11"/>
    <p:sldId id="261" r:id="rId12"/>
    <p:sldId id="262" r:id="rId13"/>
    <p:sldId id="263" r:id="rId14"/>
    <p:sldId id="1740" r:id="rId15"/>
    <p:sldId id="264" r:id="rId16"/>
    <p:sldId id="265" r:id="rId17"/>
    <p:sldId id="290" r:id="rId18"/>
    <p:sldId id="291" r:id="rId19"/>
    <p:sldId id="275" r:id="rId20"/>
    <p:sldId id="268" r:id="rId21"/>
    <p:sldId id="269" r:id="rId22"/>
    <p:sldId id="270" r:id="rId23"/>
    <p:sldId id="271" r:id="rId24"/>
    <p:sldId id="272" r:id="rId25"/>
    <p:sldId id="273" r:id="rId26"/>
    <p:sldId id="274" r:id="rId27"/>
    <p:sldId id="292" r:id="rId28"/>
    <p:sldId id="276" r:id="rId29"/>
    <p:sldId id="277" r:id="rId30"/>
    <p:sldId id="278" r:id="rId31"/>
    <p:sldId id="279" r:id="rId32"/>
    <p:sldId id="280" r:id="rId33"/>
    <p:sldId id="293" r:id="rId34"/>
    <p:sldId id="281" r:id="rId35"/>
    <p:sldId id="282" r:id="rId36"/>
    <p:sldId id="283" r:id="rId37"/>
    <p:sldId id="284" r:id="rId38"/>
    <p:sldId id="285" r:id="rId39"/>
    <p:sldId id="294" r:id="rId40"/>
    <p:sldId id="286" r:id="rId41"/>
    <p:sldId id="1739" r:id="rId42"/>
    <p:sldId id="1718" r:id="rId43"/>
    <p:sldId id="288" r:id="rId44"/>
    <p:sldId id="295" r:id="rId45"/>
    <p:sldId id="314" r:id="rId46"/>
    <p:sldId id="315" r:id="rId47"/>
    <p:sldId id="296" r:id="rId48"/>
    <p:sldId id="297" r:id="rId49"/>
    <p:sldId id="298" r:id="rId50"/>
    <p:sldId id="316" r:id="rId51"/>
    <p:sldId id="1719" r:id="rId52"/>
    <p:sldId id="287" r:id="rId53"/>
    <p:sldId id="1714" r:id="rId54"/>
    <p:sldId id="1715" r:id="rId55"/>
    <p:sldId id="1717" r:id="rId56"/>
    <p:sldId id="1716" r:id="rId57"/>
    <p:sldId id="1720" r:id="rId58"/>
    <p:sldId id="300" r:id="rId59"/>
    <p:sldId id="308" r:id="rId60"/>
    <p:sldId id="301" r:id="rId61"/>
    <p:sldId id="302" r:id="rId62"/>
    <p:sldId id="303" r:id="rId63"/>
    <p:sldId id="317" r:id="rId64"/>
    <p:sldId id="318" r:id="rId65"/>
    <p:sldId id="319" r:id="rId66"/>
    <p:sldId id="320" r:id="rId67"/>
    <p:sldId id="321" r:id="rId68"/>
    <p:sldId id="323" r:id="rId69"/>
    <p:sldId id="304" r:id="rId70"/>
    <p:sldId id="324" r:id="rId71"/>
    <p:sldId id="305" r:id="rId72"/>
    <p:sldId id="1726" r:id="rId73"/>
    <p:sldId id="307" r:id="rId74"/>
    <p:sldId id="299" r:id="rId75"/>
    <p:sldId id="1727" r:id="rId76"/>
    <p:sldId id="1728" r:id="rId77"/>
    <p:sldId id="306" r:id="rId78"/>
    <p:sldId id="1721" r:id="rId79"/>
    <p:sldId id="309" r:id="rId80"/>
    <p:sldId id="310" r:id="rId81"/>
    <p:sldId id="311" r:id="rId82"/>
    <p:sldId id="312" r:id="rId83"/>
    <p:sldId id="1722" r:id="rId84"/>
    <p:sldId id="325" r:id="rId85"/>
    <p:sldId id="326" r:id="rId86"/>
    <p:sldId id="1723" r:id="rId87"/>
    <p:sldId id="313" r:id="rId88"/>
    <p:sldId id="327" r:id="rId89"/>
    <p:sldId id="340" r:id="rId90"/>
    <p:sldId id="328" r:id="rId91"/>
    <p:sldId id="329" r:id="rId92"/>
    <p:sldId id="341" r:id="rId93"/>
    <p:sldId id="1729" r:id="rId94"/>
    <p:sldId id="330" r:id="rId95"/>
    <p:sldId id="331" r:id="rId96"/>
    <p:sldId id="332" r:id="rId97"/>
    <p:sldId id="333" r:id="rId98"/>
    <p:sldId id="334" r:id="rId99"/>
    <p:sldId id="335" r:id="rId100"/>
    <p:sldId id="1741" r:id="rId101"/>
    <p:sldId id="1730" r:id="rId102"/>
    <p:sldId id="336" r:id="rId103"/>
    <p:sldId id="337" r:id="rId104"/>
    <p:sldId id="342" r:id="rId105"/>
    <p:sldId id="1731" r:id="rId106"/>
    <p:sldId id="1689" r:id="rId107"/>
    <p:sldId id="1690" r:id="rId108"/>
    <p:sldId id="1693" r:id="rId109"/>
    <p:sldId id="1696" r:id="rId110"/>
    <p:sldId id="1694" r:id="rId111"/>
    <p:sldId id="1698" r:id="rId112"/>
    <p:sldId id="1697" r:id="rId113"/>
    <p:sldId id="1700" r:id="rId114"/>
    <p:sldId id="1701" r:id="rId115"/>
    <p:sldId id="1702" r:id="rId116"/>
    <p:sldId id="1703" r:id="rId117"/>
    <p:sldId id="1695" r:id="rId118"/>
    <p:sldId id="1704" r:id="rId119"/>
    <p:sldId id="1713" r:id="rId120"/>
    <p:sldId id="1705" r:id="rId121"/>
    <p:sldId id="1712" r:id="rId122"/>
    <p:sldId id="1706" r:id="rId123"/>
    <p:sldId id="1732" r:id="rId124"/>
    <p:sldId id="1707" r:id="rId125"/>
    <p:sldId id="1708" r:id="rId126"/>
    <p:sldId id="1709" r:id="rId127"/>
    <p:sldId id="1733" r:id="rId128"/>
    <p:sldId id="1710" r:id="rId129"/>
    <p:sldId id="1711" r:id="rId1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サマリー セクション" id="{B818F746-81DF-4192-92D8-6EC1E033FBA9}">
          <p14:sldIdLst>
            <p14:sldId id="1737"/>
            <p14:sldId id="1738"/>
          </p14:sldIdLst>
        </p14:section>
        <p14:section name="【0】Teamsとは" id="{F008138B-4D53-4830-B495-B56249E12CF8}">
          <p14:sldIdLst>
            <p14:sldId id="1735"/>
            <p14:sldId id="258"/>
            <p14:sldId id="259"/>
          </p14:sldIdLst>
        </p14:section>
        <p14:section name="【１】チームの作成" id="{F23E2746-4A1B-4D89-B0DE-E009394492A5}">
          <p14:sldIdLst>
            <p14:sldId id="266"/>
            <p14:sldId id="260"/>
            <p14:sldId id="261"/>
            <p14:sldId id="262"/>
            <p14:sldId id="263"/>
            <p14:sldId id="1740"/>
            <p14:sldId id="264"/>
            <p14:sldId id="265"/>
            <p14:sldId id="290"/>
          </p14:sldIdLst>
        </p14:section>
        <p14:section name="【２】チームの管理や設定" id="{D645E813-3083-47E9-B934-D1C8F4DBC0F4}">
          <p14:sldIdLst>
            <p14:sldId id="291"/>
            <p14:sldId id="275"/>
            <p14:sldId id="268"/>
            <p14:sldId id="269"/>
            <p14:sldId id="270"/>
            <p14:sldId id="271"/>
            <p14:sldId id="272"/>
            <p14:sldId id="273"/>
            <p14:sldId id="274"/>
          </p14:sldIdLst>
        </p14:section>
        <p14:section name="【３】メッセージを送る" id="{F9DFA602-45D1-4187-B0AB-3C4C6B159294}">
          <p14:sldIdLst>
            <p14:sldId id="292"/>
            <p14:sldId id="276"/>
            <p14:sldId id="277"/>
            <p14:sldId id="278"/>
            <p14:sldId id="279"/>
            <p14:sldId id="280"/>
          </p14:sldIdLst>
        </p14:section>
        <p14:section name="【４】ファイルを送る" id="{ED3E5D6C-F7A1-42EB-A4CB-22B0893F399A}">
          <p14:sldIdLst>
            <p14:sldId id="293"/>
            <p14:sldId id="281"/>
            <p14:sldId id="282"/>
            <p14:sldId id="283"/>
            <p14:sldId id="284"/>
            <p14:sldId id="285"/>
          </p14:sldIdLst>
        </p14:section>
        <p14:section name="【５】オンライン授業" id="{9B8B45EF-7795-4C17-ABDE-9362BD716981}">
          <p14:sldIdLst>
            <p14:sldId id="294"/>
            <p14:sldId id="286"/>
            <p14:sldId id="1739"/>
          </p14:sldIdLst>
        </p14:section>
        <p14:section name="【5-1】オンライン授業　開催者になるとき" id="{E61C972A-65A8-4BF6-A6B4-4CC762E6DDFD}">
          <p14:sldIdLst>
            <p14:sldId id="1718"/>
            <p14:sldId id="288"/>
            <p14:sldId id="295"/>
            <p14:sldId id="314"/>
            <p14:sldId id="315"/>
            <p14:sldId id="296"/>
            <p14:sldId id="297"/>
            <p14:sldId id="298"/>
            <p14:sldId id="316"/>
          </p14:sldIdLst>
        </p14:section>
        <p14:section name="【5-2】会議に参加するとき" id="{F792FBC4-D682-4DBA-B6C6-95DB003D8398}">
          <p14:sldIdLst>
            <p14:sldId id="1719"/>
            <p14:sldId id="287"/>
            <p14:sldId id="1714"/>
            <p14:sldId id="1715"/>
            <p14:sldId id="1717"/>
            <p14:sldId id="1716"/>
          </p14:sldIdLst>
        </p14:section>
        <p14:section name="【5-3】会議参加中に使う機能" id="{AD62BB56-7244-4754-8243-E1DC0FF0E60A}">
          <p14:sldIdLst>
            <p14:sldId id="1720"/>
            <p14:sldId id="300"/>
            <p14:sldId id="308"/>
            <p14:sldId id="301"/>
            <p14:sldId id="302"/>
            <p14:sldId id="303"/>
            <p14:sldId id="317"/>
            <p14:sldId id="318"/>
            <p14:sldId id="319"/>
            <p14:sldId id="320"/>
            <p14:sldId id="321"/>
            <p14:sldId id="323"/>
            <p14:sldId id="304"/>
            <p14:sldId id="324"/>
            <p14:sldId id="305"/>
          </p14:sldIdLst>
        </p14:section>
        <p14:section name="【5-4】会議参加者として使う機能" id="{C5340598-38DF-468E-A031-ED96B1FA045F}">
          <p14:sldIdLst>
            <p14:sldId id="1726"/>
            <p14:sldId id="307"/>
            <p14:sldId id="299"/>
          </p14:sldIdLst>
        </p14:section>
        <p14:section name="【5-5】会議終了後に使う機能" id="{905326F6-60A3-45AA-AB0E-98F7D27D25B9}">
          <p14:sldIdLst>
            <p14:sldId id="1727"/>
            <p14:sldId id="1728"/>
            <p14:sldId id="306"/>
          </p14:sldIdLst>
        </p14:section>
        <p14:section name="【5-6】会議（オンライン授業）の事前予約" id="{BB673E71-75FF-4A30-A41A-6FE89CC5942F}">
          <p14:sldIdLst>
            <p14:sldId id="1721"/>
            <p14:sldId id="309"/>
            <p14:sldId id="310"/>
            <p14:sldId id="311"/>
            <p14:sldId id="312"/>
          </p14:sldIdLst>
        </p14:section>
        <p14:section name="【5-7】会議の録画" id="{1236657E-43E2-4690-822E-723C8EA346CD}">
          <p14:sldIdLst>
            <p14:sldId id="1722"/>
            <p14:sldId id="325"/>
            <p14:sldId id="326"/>
          </p14:sldIdLst>
        </p14:section>
        <p14:section name="【5-8】会議で困ったとき" id="{835FF236-633A-4C2C-8BE4-A46002855074}">
          <p14:sldIdLst>
            <p14:sldId id="1723"/>
            <p14:sldId id="313"/>
            <p14:sldId id="327"/>
          </p14:sldIdLst>
        </p14:section>
        <p14:section name="【６】Teamsのタブの追加" id="{A823EB47-8ABF-4BF7-AE32-0C1C2AC047B2}">
          <p14:sldIdLst>
            <p14:sldId id="340"/>
            <p14:sldId id="328"/>
            <p14:sldId id="329"/>
            <p14:sldId id="341"/>
          </p14:sldIdLst>
        </p14:section>
        <p14:section name="【７】Teamsでグループワーク" id="{F26B5503-5BC5-4E60-858F-105D66E42AE3}">
          <p14:sldIdLst>
            <p14:sldId id="1729"/>
            <p14:sldId id="330"/>
            <p14:sldId id="331"/>
            <p14:sldId id="332"/>
            <p14:sldId id="333"/>
            <p14:sldId id="334"/>
            <p14:sldId id="335"/>
            <p14:sldId id="1741"/>
          </p14:sldIdLst>
        </p14:section>
        <p14:section name="【８】Teamsでアンケート" id="{9F7F8C39-9570-456F-B29E-F7C9AC6DB292}">
          <p14:sldIdLst>
            <p14:sldId id="1730"/>
            <p14:sldId id="336"/>
            <p14:sldId id="337"/>
            <p14:sldId id="342"/>
          </p14:sldIdLst>
        </p14:section>
        <p14:section name="【９】Teamsの課題機能" id="{5A20B222-957D-4FC5-8A69-A92FD0AB483F}">
          <p14:sldIdLst>
            <p14:sldId id="1731"/>
            <p14:sldId id="1689"/>
            <p14:sldId id="1690"/>
            <p14:sldId id="1693"/>
            <p14:sldId id="1696"/>
            <p14:sldId id="1694"/>
            <p14:sldId id="1698"/>
            <p14:sldId id="1697"/>
            <p14:sldId id="1700"/>
            <p14:sldId id="1701"/>
            <p14:sldId id="1702"/>
            <p14:sldId id="1703"/>
            <p14:sldId id="1695"/>
            <p14:sldId id="1704"/>
            <p14:sldId id="1713"/>
            <p14:sldId id="1705"/>
            <p14:sldId id="1712"/>
            <p14:sldId id="1706"/>
          </p14:sldIdLst>
        </p14:section>
        <p14:section name="【10】Teamsのクラスノートブック機能" id="{866552F4-3310-4142-B854-0ED17E127F1D}">
          <p14:sldIdLst>
            <p14:sldId id="1732"/>
            <p14:sldId id="1707"/>
            <p14:sldId id="1708"/>
            <p14:sldId id="1709"/>
          </p14:sldIdLst>
        </p14:section>
        <p14:section name="【11】その他の機能" id="{6B8886AF-1CC3-4E94-85BB-813972C7BC53}">
          <p14:sldIdLst>
            <p14:sldId id="1733"/>
            <p14:sldId id="1710"/>
            <p14:sldId id="17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FFFF"/>
    <a:srgbClr val="FFFF99"/>
    <a:srgbClr val="FFCCCC"/>
    <a:srgbClr val="FF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E4C29-3F54-4121-9038-C5D333449F31}" v="65" dt="2023-05-18T10:30:57.286"/>
    <p1510:client id="{BC9BB03A-45F3-44B8-9840-F3F6F9ACEEA0}" v="55" dt="2023-05-18T01:06:11.444"/>
    <p1510:client id="{D65216BA-3B84-41EB-91EF-B20EA776CE81}" v="46" dt="2023-05-18T00:35:21.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79" autoAdjust="0"/>
  </p:normalViewPr>
  <p:slideViewPr>
    <p:cSldViewPr snapToGrid="0">
      <p:cViewPr>
        <p:scale>
          <a:sx n="66" d="100"/>
          <a:sy n="66" d="100"/>
        </p:scale>
        <p:origin x="912" y="5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136"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的場 由樹" userId="S::matoba@hagoromogakuen.ed.jp::b51f753a-e329-41d0-b6f8-6bf466bc68b8" providerId="AD" clId="Web-{BC9BB03A-45F3-44B8-9840-F3F6F9ACEEA0}"/>
    <pc:docChg chg="modSld">
      <pc:chgData name="的場 由樹" userId="S::matoba@hagoromogakuen.ed.jp::b51f753a-e329-41d0-b6f8-6bf466bc68b8" providerId="AD" clId="Web-{BC9BB03A-45F3-44B8-9840-F3F6F9ACEEA0}" dt="2023-05-18T01:06:11.444" v="55" actId="20577"/>
      <pc:docMkLst>
        <pc:docMk/>
      </pc:docMkLst>
      <pc:sldChg chg="modSp">
        <pc:chgData name="的場 由樹" userId="S::matoba@hagoromogakuen.ed.jp::b51f753a-e329-41d0-b6f8-6bf466bc68b8" providerId="AD" clId="Web-{BC9BB03A-45F3-44B8-9840-F3F6F9ACEEA0}" dt="2023-05-18T00:59:47.402" v="5" actId="20577"/>
        <pc:sldMkLst>
          <pc:docMk/>
          <pc:sldMk cId="1219351440" sldId="263"/>
        </pc:sldMkLst>
        <pc:spChg chg="mod">
          <ac:chgData name="的場 由樹" userId="S::matoba@hagoromogakuen.ed.jp::b51f753a-e329-41d0-b6f8-6bf466bc68b8" providerId="AD" clId="Web-{BC9BB03A-45F3-44B8-9840-F3F6F9ACEEA0}" dt="2023-05-18T00:59:47.402" v="5" actId="20577"/>
          <ac:spMkLst>
            <pc:docMk/>
            <pc:sldMk cId="1219351440" sldId="263"/>
            <ac:spMk id="5" creationId="{68770491-597A-C270-AE1A-DC139A03C54B}"/>
          </ac:spMkLst>
        </pc:spChg>
      </pc:sldChg>
      <pc:sldChg chg="modSp">
        <pc:chgData name="的場 由樹" userId="S::matoba@hagoromogakuen.ed.jp::b51f753a-e329-41d0-b6f8-6bf466bc68b8" providerId="AD" clId="Web-{BC9BB03A-45F3-44B8-9840-F3F6F9ACEEA0}" dt="2023-05-18T01:05:53.974" v="51" actId="14100"/>
        <pc:sldMkLst>
          <pc:docMk/>
          <pc:sldMk cId="2543062641" sldId="264"/>
        </pc:sldMkLst>
        <pc:spChg chg="mod">
          <ac:chgData name="的場 由樹" userId="S::matoba@hagoromogakuen.ed.jp::b51f753a-e329-41d0-b6f8-6bf466bc68b8" providerId="AD" clId="Web-{BC9BB03A-45F3-44B8-9840-F3F6F9ACEEA0}" dt="2023-05-18T01:05:53.974" v="51" actId="14100"/>
          <ac:spMkLst>
            <pc:docMk/>
            <pc:sldMk cId="2543062641" sldId="264"/>
            <ac:spMk id="4" creationId="{29C90EC5-0175-3E03-9A4C-4552A0F70AB7}"/>
          </ac:spMkLst>
        </pc:spChg>
        <pc:spChg chg="mod">
          <ac:chgData name="的場 由樹" userId="S::matoba@hagoromogakuen.ed.jp::b51f753a-e329-41d0-b6f8-6bf466bc68b8" providerId="AD" clId="Web-{BC9BB03A-45F3-44B8-9840-F3F6F9ACEEA0}" dt="2023-05-18T01:04:28.472" v="31" actId="20577"/>
          <ac:spMkLst>
            <pc:docMk/>
            <pc:sldMk cId="2543062641" sldId="264"/>
            <ac:spMk id="5" creationId="{68770491-597A-C270-AE1A-DC139A03C54B}"/>
          </ac:spMkLst>
        </pc:spChg>
      </pc:sldChg>
      <pc:sldChg chg="modSp">
        <pc:chgData name="的場 由樹" userId="S::matoba@hagoromogakuen.ed.jp::b51f753a-e329-41d0-b6f8-6bf466bc68b8" providerId="AD" clId="Web-{BC9BB03A-45F3-44B8-9840-F3F6F9ACEEA0}" dt="2023-05-18T01:06:11.444" v="55" actId="20577"/>
        <pc:sldMkLst>
          <pc:docMk/>
          <pc:sldMk cId="2800741581" sldId="265"/>
        </pc:sldMkLst>
        <pc:spChg chg="mod">
          <ac:chgData name="的場 由樹" userId="S::matoba@hagoromogakuen.ed.jp::b51f753a-e329-41d0-b6f8-6bf466bc68b8" providerId="AD" clId="Web-{BC9BB03A-45F3-44B8-9840-F3F6F9ACEEA0}" dt="2023-05-18T01:06:11.444" v="55" actId="20577"/>
          <ac:spMkLst>
            <pc:docMk/>
            <pc:sldMk cId="2800741581" sldId="265"/>
            <ac:spMk id="5" creationId="{68770491-597A-C270-AE1A-DC139A03C54B}"/>
          </ac:spMkLst>
        </pc:spChg>
      </pc:sldChg>
    </pc:docChg>
  </pc:docChgLst>
  <pc:docChgLst>
    <pc:chgData name="的場 由樹" userId="S::matoba@hagoromogakuen.ed.jp::b51f753a-e329-41d0-b6f8-6bf466bc68b8" providerId="AD" clId="Web-{D65216BA-3B84-41EB-91EF-B20EA776CE81}"/>
    <pc:docChg chg="modSld">
      <pc:chgData name="的場 由樹" userId="S::matoba@hagoromogakuen.ed.jp::b51f753a-e329-41d0-b6f8-6bf466bc68b8" providerId="AD" clId="Web-{D65216BA-3B84-41EB-91EF-B20EA776CE81}" dt="2023-05-18T00:35:21.590" v="34" actId="20577"/>
      <pc:docMkLst>
        <pc:docMk/>
      </pc:docMkLst>
      <pc:sldChg chg="modSp">
        <pc:chgData name="的場 由樹" userId="S::matoba@hagoromogakuen.ed.jp::b51f753a-e329-41d0-b6f8-6bf466bc68b8" providerId="AD" clId="Web-{D65216BA-3B84-41EB-91EF-B20EA776CE81}" dt="2023-05-18T00:34:11.666" v="24" actId="20577"/>
        <pc:sldMkLst>
          <pc:docMk/>
          <pc:sldMk cId="951140411" sldId="266"/>
        </pc:sldMkLst>
        <pc:spChg chg="mod">
          <ac:chgData name="的場 由樹" userId="S::matoba@hagoromogakuen.ed.jp::b51f753a-e329-41d0-b6f8-6bf466bc68b8" providerId="AD" clId="Web-{D65216BA-3B84-41EB-91EF-B20EA776CE81}" dt="2023-05-18T00:34:11.666" v="24" actId="20577"/>
          <ac:spMkLst>
            <pc:docMk/>
            <pc:sldMk cId="951140411" sldId="266"/>
            <ac:spMk id="2" creationId="{C6DF604D-F5EA-EE1F-49BB-6E093570F06A}"/>
          </ac:spMkLst>
        </pc:spChg>
      </pc:sldChg>
      <pc:sldChg chg="modSp">
        <pc:chgData name="的場 由樹" userId="S::matoba@hagoromogakuen.ed.jp::b51f753a-e329-41d0-b6f8-6bf466bc68b8" providerId="AD" clId="Web-{D65216BA-3B84-41EB-91EF-B20EA776CE81}" dt="2023-05-18T00:34:21.542" v="25" actId="20577"/>
        <pc:sldMkLst>
          <pc:docMk/>
          <pc:sldMk cId="268871609" sldId="291"/>
        </pc:sldMkLst>
        <pc:spChg chg="mod">
          <ac:chgData name="的場 由樹" userId="S::matoba@hagoromogakuen.ed.jp::b51f753a-e329-41d0-b6f8-6bf466bc68b8" providerId="AD" clId="Web-{D65216BA-3B84-41EB-91EF-B20EA776CE81}" dt="2023-05-18T00:34:21.542" v="25" actId="20577"/>
          <ac:spMkLst>
            <pc:docMk/>
            <pc:sldMk cId="268871609" sldId="291"/>
            <ac:spMk id="2" creationId="{C6DF604D-F5EA-EE1F-49BB-6E093570F06A}"/>
          </ac:spMkLst>
        </pc:spChg>
      </pc:sldChg>
      <pc:sldChg chg="modSp">
        <pc:chgData name="的場 由樹" userId="S::matoba@hagoromogakuen.ed.jp::b51f753a-e329-41d0-b6f8-6bf466bc68b8" providerId="AD" clId="Web-{D65216BA-3B84-41EB-91EF-B20EA776CE81}" dt="2023-05-18T00:34:27.979" v="26" actId="20577"/>
        <pc:sldMkLst>
          <pc:docMk/>
          <pc:sldMk cId="2231855839" sldId="292"/>
        </pc:sldMkLst>
        <pc:spChg chg="mod">
          <ac:chgData name="的場 由樹" userId="S::matoba@hagoromogakuen.ed.jp::b51f753a-e329-41d0-b6f8-6bf466bc68b8" providerId="AD" clId="Web-{D65216BA-3B84-41EB-91EF-B20EA776CE81}" dt="2023-05-18T00:34:27.979" v="26" actId="20577"/>
          <ac:spMkLst>
            <pc:docMk/>
            <pc:sldMk cId="2231855839" sldId="292"/>
            <ac:spMk id="2" creationId="{C6DF604D-F5EA-EE1F-49BB-6E093570F06A}"/>
          </ac:spMkLst>
        </pc:spChg>
      </pc:sldChg>
      <pc:sldChg chg="modSp">
        <pc:chgData name="的場 由樹" userId="S::matoba@hagoromogakuen.ed.jp::b51f753a-e329-41d0-b6f8-6bf466bc68b8" providerId="AD" clId="Web-{D65216BA-3B84-41EB-91EF-B20EA776CE81}" dt="2023-05-18T00:34:33.401" v="27" actId="20577"/>
        <pc:sldMkLst>
          <pc:docMk/>
          <pc:sldMk cId="682900841" sldId="293"/>
        </pc:sldMkLst>
        <pc:spChg chg="mod">
          <ac:chgData name="的場 由樹" userId="S::matoba@hagoromogakuen.ed.jp::b51f753a-e329-41d0-b6f8-6bf466bc68b8" providerId="AD" clId="Web-{D65216BA-3B84-41EB-91EF-B20EA776CE81}" dt="2023-05-18T00:34:33.401" v="27" actId="20577"/>
          <ac:spMkLst>
            <pc:docMk/>
            <pc:sldMk cId="682900841" sldId="293"/>
            <ac:spMk id="2" creationId="{C6DF604D-F5EA-EE1F-49BB-6E093570F06A}"/>
          </ac:spMkLst>
        </pc:spChg>
      </pc:sldChg>
      <pc:sldChg chg="modSp">
        <pc:chgData name="的場 由樹" userId="S::matoba@hagoromogakuen.ed.jp::b51f753a-e329-41d0-b6f8-6bf466bc68b8" providerId="AD" clId="Web-{D65216BA-3B84-41EB-91EF-B20EA776CE81}" dt="2023-05-18T00:34:38.917" v="28" actId="20577"/>
        <pc:sldMkLst>
          <pc:docMk/>
          <pc:sldMk cId="2490103478" sldId="294"/>
        </pc:sldMkLst>
        <pc:spChg chg="mod">
          <ac:chgData name="的場 由樹" userId="S::matoba@hagoromogakuen.ed.jp::b51f753a-e329-41d0-b6f8-6bf466bc68b8" providerId="AD" clId="Web-{D65216BA-3B84-41EB-91EF-B20EA776CE81}" dt="2023-05-18T00:34:38.917" v="28" actId="20577"/>
          <ac:spMkLst>
            <pc:docMk/>
            <pc:sldMk cId="2490103478" sldId="294"/>
            <ac:spMk id="2" creationId="{C6DF604D-F5EA-EE1F-49BB-6E093570F06A}"/>
          </ac:spMkLst>
        </pc:spChg>
      </pc:sldChg>
      <pc:sldChg chg="modSp">
        <pc:chgData name="的場 由樹" userId="S::matoba@hagoromogakuen.ed.jp::b51f753a-e329-41d0-b6f8-6bf466bc68b8" providerId="AD" clId="Web-{D65216BA-3B84-41EB-91EF-B20EA776CE81}" dt="2023-05-18T00:34:53.652" v="29" actId="20577"/>
        <pc:sldMkLst>
          <pc:docMk/>
          <pc:sldMk cId="245736523" sldId="340"/>
        </pc:sldMkLst>
        <pc:spChg chg="mod">
          <ac:chgData name="的場 由樹" userId="S::matoba@hagoromogakuen.ed.jp::b51f753a-e329-41d0-b6f8-6bf466bc68b8" providerId="AD" clId="Web-{D65216BA-3B84-41EB-91EF-B20EA776CE81}" dt="2023-05-18T00:34:53.652" v="29" actId="20577"/>
          <ac:spMkLst>
            <pc:docMk/>
            <pc:sldMk cId="245736523" sldId="340"/>
            <ac:spMk id="2" creationId="{C6DF604D-F5EA-EE1F-49BB-6E093570F06A}"/>
          </ac:spMkLst>
        </pc:spChg>
      </pc:sldChg>
      <pc:sldChg chg="modSp">
        <pc:chgData name="的場 由樹" userId="S::matoba@hagoromogakuen.ed.jp::b51f753a-e329-41d0-b6f8-6bf466bc68b8" providerId="AD" clId="Web-{D65216BA-3B84-41EB-91EF-B20EA776CE81}" dt="2023-05-18T00:34:58.543" v="30" actId="20577"/>
        <pc:sldMkLst>
          <pc:docMk/>
          <pc:sldMk cId="1922873274" sldId="1729"/>
        </pc:sldMkLst>
        <pc:spChg chg="mod">
          <ac:chgData name="的場 由樹" userId="S::matoba@hagoromogakuen.ed.jp::b51f753a-e329-41d0-b6f8-6bf466bc68b8" providerId="AD" clId="Web-{D65216BA-3B84-41EB-91EF-B20EA776CE81}" dt="2023-05-18T00:34:58.543" v="30" actId="20577"/>
          <ac:spMkLst>
            <pc:docMk/>
            <pc:sldMk cId="1922873274" sldId="1729"/>
            <ac:spMk id="2" creationId="{C6DF604D-F5EA-EE1F-49BB-6E093570F06A}"/>
          </ac:spMkLst>
        </pc:spChg>
      </pc:sldChg>
      <pc:sldChg chg="modSp">
        <pc:chgData name="的場 由樹" userId="S::matoba@hagoromogakuen.ed.jp::b51f753a-e329-41d0-b6f8-6bf466bc68b8" providerId="AD" clId="Web-{D65216BA-3B84-41EB-91EF-B20EA776CE81}" dt="2023-05-18T00:35:03.715" v="31" actId="20577"/>
        <pc:sldMkLst>
          <pc:docMk/>
          <pc:sldMk cId="1896375858" sldId="1730"/>
        </pc:sldMkLst>
        <pc:spChg chg="mod">
          <ac:chgData name="的場 由樹" userId="S::matoba@hagoromogakuen.ed.jp::b51f753a-e329-41d0-b6f8-6bf466bc68b8" providerId="AD" clId="Web-{D65216BA-3B84-41EB-91EF-B20EA776CE81}" dt="2023-05-18T00:35:03.715" v="31" actId="20577"/>
          <ac:spMkLst>
            <pc:docMk/>
            <pc:sldMk cId="1896375858" sldId="1730"/>
            <ac:spMk id="2" creationId="{C6DF604D-F5EA-EE1F-49BB-6E093570F06A}"/>
          </ac:spMkLst>
        </pc:spChg>
      </pc:sldChg>
      <pc:sldChg chg="modSp">
        <pc:chgData name="的場 由樹" userId="S::matoba@hagoromogakuen.ed.jp::b51f753a-e329-41d0-b6f8-6bf466bc68b8" providerId="AD" clId="Web-{D65216BA-3B84-41EB-91EF-B20EA776CE81}" dt="2023-05-18T00:35:08.715" v="32" actId="20577"/>
        <pc:sldMkLst>
          <pc:docMk/>
          <pc:sldMk cId="3715092212" sldId="1731"/>
        </pc:sldMkLst>
        <pc:spChg chg="mod">
          <ac:chgData name="的場 由樹" userId="S::matoba@hagoromogakuen.ed.jp::b51f753a-e329-41d0-b6f8-6bf466bc68b8" providerId="AD" clId="Web-{D65216BA-3B84-41EB-91EF-B20EA776CE81}" dt="2023-05-18T00:35:08.715" v="32" actId="20577"/>
          <ac:spMkLst>
            <pc:docMk/>
            <pc:sldMk cId="3715092212" sldId="1731"/>
            <ac:spMk id="2" creationId="{C6DF604D-F5EA-EE1F-49BB-6E093570F06A}"/>
          </ac:spMkLst>
        </pc:spChg>
      </pc:sldChg>
      <pc:sldChg chg="modSp">
        <pc:chgData name="的場 由樹" userId="S::matoba@hagoromogakuen.ed.jp::b51f753a-e329-41d0-b6f8-6bf466bc68b8" providerId="AD" clId="Web-{D65216BA-3B84-41EB-91EF-B20EA776CE81}" dt="2023-05-18T00:35:16.746" v="33" actId="20577"/>
        <pc:sldMkLst>
          <pc:docMk/>
          <pc:sldMk cId="9292438" sldId="1732"/>
        </pc:sldMkLst>
        <pc:spChg chg="mod">
          <ac:chgData name="的場 由樹" userId="S::matoba@hagoromogakuen.ed.jp::b51f753a-e329-41d0-b6f8-6bf466bc68b8" providerId="AD" clId="Web-{D65216BA-3B84-41EB-91EF-B20EA776CE81}" dt="2023-05-18T00:35:16.746" v="33" actId="20577"/>
          <ac:spMkLst>
            <pc:docMk/>
            <pc:sldMk cId="9292438" sldId="1732"/>
            <ac:spMk id="2" creationId="{C6DF604D-F5EA-EE1F-49BB-6E093570F06A}"/>
          </ac:spMkLst>
        </pc:spChg>
      </pc:sldChg>
      <pc:sldChg chg="modSp">
        <pc:chgData name="的場 由樹" userId="S::matoba@hagoromogakuen.ed.jp::b51f753a-e329-41d0-b6f8-6bf466bc68b8" providerId="AD" clId="Web-{D65216BA-3B84-41EB-91EF-B20EA776CE81}" dt="2023-05-18T00:35:21.590" v="34" actId="20577"/>
        <pc:sldMkLst>
          <pc:docMk/>
          <pc:sldMk cId="341659269" sldId="1733"/>
        </pc:sldMkLst>
        <pc:spChg chg="mod">
          <ac:chgData name="的場 由樹" userId="S::matoba@hagoromogakuen.ed.jp::b51f753a-e329-41d0-b6f8-6bf466bc68b8" providerId="AD" clId="Web-{D65216BA-3B84-41EB-91EF-B20EA776CE81}" dt="2023-05-18T00:35:21.590" v="34" actId="20577"/>
          <ac:spMkLst>
            <pc:docMk/>
            <pc:sldMk cId="341659269" sldId="1733"/>
            <ac:spMk id="2" creationId="{C6DF604D-F5EA-EE1F-49BB-6E093570F06A}"/>
          </ac:spMkLst>
        </pc:spChg>
      </pc:sldChg>
      <pc:sldChg chg="modSp">
        <pc:chgData name="的場 由樹" userId="S::matoba@hagoromogakuen.ed.jp::b51f753a-e329-41d0-b6f8-6bf466bc68b8" providerId="AD" clId="Web-{D65216BA-3B84-41EB-91EF-B20EA776CE81}" dt="2023-05-18T00:34:04.698" v="23" actId="20577"/>
        <pc:sldMkLst>
          <pc:docMk/>
          <pc:sldMk cId="1479041722" sldId="1735"/>
        </pc:sldMkLst>
        <pc:spChg chg="mod">
          <ac:chgData name="的場 由樹" userId="S::matoba@hagoromogakuen.ed.jp::b51f753a-e329-41d0-b6f8-6bf466bc68b8" providerId="AD" clId="Web-{D65216BA-3B84-41EB-91EF-B20EA776CE81}" dt="2023-05-18T00:34:04.698" v="23" actId="20577"/>
          <ac:spMkLst>
            <pc:docMk/>
            <pc:sldMk cId="1479041722" sldId="1735"/>
            <ac:spMk id="2" creationId="{C6DF604D-F5EA-EE1F-49BB-6E093570F06A}"/>
          </ac:spMkLst>
        </pc:spChg>
      </pc:sldChg>
      <pc:sldChg chg="delSp modSp">
        <pc:chgData name="的場 由樹" userId="S::matoba@hagoromogakuen.ed.jp::b51f753a-e329-41d0-b6f8-6bf466bc68b8" providerId="AD" clId="Web-{D65216BA-3B84-41EB-91EF-B20EA776CE81}" dt="2023-05-18T00:32:28.789" v="6"/>
        <pc:sldMkLst>
          <pc:docMk/>
          <pc:sldMk cId="2736532549" sldId="1737"/>
        </pc:sldMkLst>
        <pc:spChg chg="del mod">
          <ac:chgData name="的場 由樹" userId="S::matoba@hagoromogakuen.ed.jp::b51f753a-e329-41d0-b6f8-6bf466bc68b8" providerId="AD" clId="Web-{D65216BA-3B84-41EB-91EF-B20EA776CE81}" dt="2023-05-18T00:32:28.789" v="6"/>
          <ac:spMkLst>
            <pc:docMk/>
            <pc:sldMk cId="2736532549" sldId="1737"/>
            <ac:spMk id="3" creationId="{6E40166C-4069-1B71-1BC2-57DCB5A6A88F}"/>
          </ac:spMkLst>
        </pc:spChg>
      </pc:sldChg>
      <pc:sldChg chg="addSp modSp">
        <pc:chgData name="的場 由樹" userId="S::matoba@hagoromogakuen.ed.jp::b51f753a-e329-41d0-b6f8-6bf466bc68b8" providerId="AD" clId="Web-{D65216BA-3B84-41EB-91EF-B20EA776CE81}" dt="2023-05-18T00:33:44.853" v="22" actId="20577"/>
        <pc:sldMkLst>
          <pc:docMk/>
          <pc:sldMk cId="158596857" sldId="1738"/>
        </pc:sldMkLst>
        <pc:spChg chg="add mod">
          <ac:chgData name="的場 由樹" userId="S::matoba@hagoromogakuen.ed.jp::b51f753a-e329-41d0-b6f8-6bf466bc68b8" providerId="AD" clId="Web-{D65216BA-3B84-41EB-91EF-B20EA776CE81}" dt="2023-05-18T00:33:44.853" v="22" actId="20577"/>
          <ac:spMkLst>
            <pc:docMk/>
            <pc:sldMk cId="158596857" sldId="1738"/>
            <ac:spMk id="2" creationId="{D4E8BC16-0BA0-E303-2BAC-5AB35BF0E8F1}"/>
          </ac:spMkLst>
        </pc:spChg>
      </pc:sldChg>
    </pc:docChg>
  </pc:docChgLst>
  <pc:docChgLst>
    <pc:chgData name="的場 由樹" userId="b51f753a-e329-41d0-b6f8-6bf466bc68b8" providerId="ADAL" clId="{588E4C29-3F54-4121-9038-C5D333449F31}"/>
    <pc:docChg chg="undo redo custSel addSld delSld modSld modSection">
      <pc:chgData name="的場 由樹" userId="b51f753a-e329-41d0-b6f8-6bf466bc68b8" providerId="ADAL" clId="{588E4C29-3F54-4121-9038-C5D333449F31}" dt="2023-05-18T11:08:14.084" v="4149" actId="478"/>
      <pc:docMkLst>
        <pc:docMk/>
      </pc:docMkLst>
      <pc:sldChg chg="delSp mod">
        <pc:chgData name="的場 由樹" userId="b51f753a-e329-41d0-b6f8-6bf466bc68b8" providerId="ADAL" clId="{588E4C29-3F54-4121-9038-C5D333449F31}" dt="2023-05-18T10:04:36.625" v="3835" actId="478"/>
        <pc:sldMkLst>
          <pc:docMk/>
          <pc:sldMk cId="525611017" sldId="261"/>
        </pc:sldMkLst>
        <pc:spChg chg="del">
          <ac:chgData name="的場 由樹" userId="b51f753a-e329-41d0-b6f8-6bf466bc68b8" providerId="ADAL" clId="{588E4C29-3F54-4121-9038-C5D333449F31}" dt="2023-05-18T10:04:36.625" v="3835" actId="478"/>
          <ac:spMkLst>
            <pc:docMk/>
            <pc:sldMk cId="525611017" sldId="261"/>
            <ac:spMk id="5" creationId="{FCC478B9-83AD-04CB-FA3A-B989AA782DE2}"/>
          </ac:spMkLst>
        </pc:spChg>
      </pc:sldChg>
      <pc:sldChg chg="addSp modSp mod">
        <pc:chgData name="的場 由樹" userId="b51f753a-e329-41d0-b6f8-6bf466bc68b8" providerId="ADAL" clId="{588E4C29-3F54-4121-9038-C5D333449F31}" dt="2023-05-18T10:22:07.919" v="3912" actId="1076"/>
        <pc:sldMkLst>
          <pc:docMk/>
          <pc:sldMk cId="2591304327" sldId="262"/>
        </pc:sldMkLst>
        <pc:spChg chg="add mod">
          <ac:chgData name="的場 由樹" userId="b51f753a-e329-41d0-b6f8-6bf466bc68b8" providerId="ADAL" clId="{588E4C29-3F54-4121-9038-C5D333449F31}" dt="2023-05-18T10:22:07.919" v="3912" actId="1076"/>
          <ac:spMkLst>
            <pc:docMk/>
            <pc:sldMk cId="2591304327" sldId="262"/>
            <ac:spMk id="9" creationId="{B1606D9E-3258-3145-C448-3A5B1718CCEE}"/>
          </ac:spMkLst>
        </pc:spChg>
        <pc:spChg chg="add mod">
          <ac:chgData name="的場 由樹" userId="b51f753a-e329-41d0-b6f8-6bf466bc68b8" providerId="ADAL" clId="{588E4C29-3F54-4121-9038-C5D333449F31}" dt="2023-05-18T10:22:04.383" v="3911" actId="1076"/>
          <ac:spMkLst>
            <pc:docMk/>
            <pc:sldMk cId="2591304327" sldId="262"/>
            <ac:spMk id="10" creationId="{14F7609F-009E-DA90-0477-7E20F3423D59}"/>
          </ac:spMkLst>
        </pc:spChg>
        <pc:picChg chg="add mod">
          <ac:chgData name="的場 由樹" userId="b51f753a-e329-41d0-b6f8-6bf466bc68b8" providerId="ADAL" clId="{588E4C29-3F54-4121-9038-C5D333449F31}" dt="2023-05-18T10:21:11.425" v="3899" actId="1076"/>
          <ac:picMkLst>
            <pc:docMk/>
            <pc:sldMk cId="2591304327" sldId="262"/>
            <ac:picMk id="8" creationId="{F568AC3B-8BA2-E9D6-7E67-0A9D3A210208}"/>
          </ac:picMkLst>
        </pc:picChg>
      </pc:sldChg>
      <pc:sldChg chg="modSp mod">
        <pc:chgData name="的場 由樹" userId="b51f753a-e329-41d0-b6f8-6bf466bc68b8" providerId="ADAL" clId="{588E4C29-3F54-4121-9038-C5D333449F31}" dt="2023-05-18T00:38:10.651" v="12" actId="207"/>
        <pc:sldMkLst>
          <pc:docMk/>
          <pc:sldMk cId="1219351440" sldId="263"/>
        </pc:sldMkLst>
        <pc:spChg chg="mod">
          <ac:chgData name="的場 由樹" userId="b51f753a-e329-41d0-b6f8-6bf466bc68b8" providerId="ADAL" clId="{588E4C29-3F54-4121-9038-C5D333449F31}" dt="2023-05-18T00:38:10.651" v="12" actId="207"/>
          <ac:spMkLst>
            <pc:docMk/>
            <pc:sldMk cId="1219351440" sldId="263"/>
            <ac:spMk id="4" creationId="{29C90EC5-0175-3E03-9A4C-4552A0F70AB7}"/>
          </ac:spMkLst>
        </pc:spChg>
        <pc:spChg chg="mod">
          <ac:chgData name="的場 由樹" userId="b51f753a-e329-41d0-b6f8-6bf466bc68b8" providerId="ADAL" clId="{588E4C29-3F54-4121-9038-C5D333449F31}" dt="2023-05-18T00:37:21.279" v="1" actId="207"/>
          <ac:spMkLst>
            <pc:docMk/>
            <pc:sldMk cId="1219351440" sldId="263"/>
            <ac:spMk id="5" creationId="{68770491-597A-C270-AE1A-DC139A03C54B}"/>
          </ac:spMkLst>
        </pc:spChg>
      </pc:sldChg>
      <pc:sldChg chg="addSp modSp mod">
        <pc:chgData name="的場 由樹" userId="b51f753a-e329-41d0-b6f8-6bf466bc68b8" providerId="ADAL" clId="{588E4C29-3F54-4121-9038-C5D333449F31}" dt="2023-05-18T10:24:00.885" v="4016" actId="1076"/>
        <pc:sldMkLst>
          <pc:docMk/>
          <pc:sldMk cId="2543062641" sldId="264"/>
        </pc:sldMkLst>
        <pc:spChg chg="mod">
          <ac:chgData name="的場 由樹" userId="b51f753a-e329-41d0-b6f8-6bf466bc68b8" providerId="ADAL" clId="{588E4C29-3F54-4121-9038-C5D333449F31}" dt="2023-05-18T01:45:17.939" v="917" actId="20577"/>
          <ac:spMkLst>
            <pc:docMk/>
            <pc:sldMk cId="2543062641" sldId="264"/>
            <ac:spMk id="2" creationId="{3606D984-48F6-F8BE-D070-FD97A4D60595}"/>
          </ac:spMkLst>
        </pc:spChg>
        <pc:spChg chg="add mod">
          <ac:chgData name="的場 由樹" userId="b51f753a-e329-41d0-b6f8-6bf466bc68b8" providerId="ADAL" clId="{588E4C29-3F54-4121-9038-C5D333449F31}" dt="2023-05-18T10:24:00.885" v="4016" actId="1076"/>
          <ac:spMkLst>
            <pc:docMk/>
            <pc:sldMk cId="2543062641" sldId="264"/>
            <ac:spMk id="8" creationId="{FABC1434-6E62-CBC2-7436-E9ACA424B873}"/>
          </ac:spMkLst>
        </pc:spChg>
      </pc:sldChg>
      <pc:sldChg chg="addSp delSp modSp mod">
        <pc:chgData name="的場 由樹" userId="b51f753a-e329-41d0-b6f8-6bf466bc68b8" providerId="ADAL" clId="{588E4C29-3F54-4121-9038-C5D333449F31}" dt="2023-05-18T10:04:09.791" v="3831" actId="207"/>
        <pc:sldMkLst>
          <pc:docMk/>
          <pc:sldMk cId="2800741581" sldId="265"/>
        </pc:sldMkLst>
        <pc:spChg chg="mod">
          <ac:chgData name="的場 由樹" userId="b51f753a-e329-41d0-b6f8-6bf466bc68b8" providerId="ADAL" clId="{588E4C29-3F54-4121-9038-C5D333449F31}" dt="2023-05-18T01:45:34.260" v="924" actId="20577"/>
          <ac:spMkLst>
            <pc:docMk/>
            <pc:sldMk cId="2800741581" sldId="265"/>
            <ac:spMk id="2" creationId="{3606D984-48F6-F8BE-D070-FD97A4D60595}"/>
          </ac:spMkLst>
        </pc:spChg>
        <pc:spChg chg="del">
          <ac:chgData name="的場 由樹" userId="b51f753a-e329-41d0-b6f8-6bf466bc68b8" providerId="ADAL" clId="{588E4C29-3F54-4121-9038-C5D333449F31}" dt="2023-05-18T01:20:00.617" v="13" actId="22"/>
          <ac:spMkLst>
            <pc:docMk/>
            <pc:sldMk cId="2800741581" sldId="265"/>
            <ac:spMk id="4" creationId="{29C90EC5-0175-3E03-9A4C-4552A0F70AB7}"/>
          </ac:spMkLst>
        </pc:spChg>
        <pc:spChg chg="mod">
          <ac:chgData name="的場 由樹" userId="b51f753a-e329-41d0-b6f8-6bf466bc68b8" providerId="ADAL" clId="{588E4C29-3F54-4121-9038-C5D333449F31}" dt="2023-05-18T10:04:04.930" v="3830" actId="20577"/>
          <ac:spMkLst>
            <pc:docMk/>
            <pc:sldMk cId="2800741581" sldId="265"/>
            <ac:spMk id="5" creationId="{68770491-597A-C270-AE1A-DC139A03C54B}"/>
          </ac:spMkLst>
        </pc:spChg>
        <pc:spChg chg="add mod">
          <ac:chgData name="的場 由樹" userId="b51f753a-e329-41d0-b6f8-6bf466bc68b8" providerId="ADAL" clId="{588E4C29-3F54-4121-9038-C5D333449F31}" dt="2023-05-18T10:04:09.791" v="3831" actId="207"/>
          <ac:spMkLst>
            <pc:docMk/>
            <pc:sldMk cId="2800741581" sldId="265"/>
            <ac:spMk id="11" creationId="{0CC20BB2-BE01-F1FF-0C93-D9D5E404B252}"/>
          </ac:spMkLst>
        </pc:spChg>
        <pc:picChg chg="add del mod ord">
          <ac:chgData name="的場 由樹" userId="b51f753a-e329-41d0-b6f8-6bf466bc68b8" providerId="ADAL" clId="{588E4C29-3F54-4121-9038-C5D333449F31}" dt="2023-05-18T01:20:19.971" v="14" actId="21"/>
          <ac:picMkLst>
            <pc:docMk/>
            <pc:sldMk cId="2800741581" sldId="265"/>
            <ac:picMk id="9" creationId="{BBEB9E1E-2202-DB99-0DE5-401A65D83783}"/>
          </ac:picMkLst>
        </pc:picChg>
      </pc:sldChg>
      <pc:sldChg chg="addSp delSp modSp mod">
        <pc:chgData name="的場 由樹" userId="b51f753a-e329-41d0-b6f8-6bf466bc68b8" providerId="ADAL" clId="{588E4C29-3F54-4121-9038-C5D333449F31}" dt="2023-05-18T02:21:48.984" v="1102" actId="1076"/>
        <pc:sldMkLst>
          <pc:docMk/>
          <pc:sldMk cId="3464533864" sldId="268"/>
        </pc:sldMkLst>
        <pc:spChg chg="add del mod">
          <ac:chgData name="的場 由樹" userId="b51f753a-e329-41d0-b6f8-6bf466bc68b8" providerId="ADAL" clId="{588E4C29-3F54-4121-9038-C5D333449F31}" dt="2023-05-18T02:21:42.572" v="1101" actId="478"/>
          <ac:spMkLst>
            <pc:docMk/>
            <pc:sldMk cId="3464533864" sldId="268"/>
            <ac:spMk id="18" creationId="{EDAD1344-3659-C806-0413-9DC9EBFB4878}"/>
          </ac:spMkLst>
        </pc:spChg>
        <pc:spChg chg="mod">
          <ac:chgData name="的場 由樹" userId="b51f753a-e329-41d0-b6f8-6bf466bc68b8" providerId="ADAL" clId="{588E4C29-3F54-4121-9038-C5D333449F31}" dt="2023-05-18T02:21:48.984" v="1102" actId="1076"/>
          <ac:spMkLst>
            <pc:docMk/>
            <pc:sldMk cId="3464533864" sldId="268"/>
            <ac:spMk id="21" creationId="{1812F75F-2A74-E679-9B47-D315EB49FD7B}"/>
          </ac:spMkLst>
        </pc:spChg>
        <pc:picChg chg="del">
          <ac:chgData name="的場 由樹" userId="b51f753a-e329-41d0-b6f8-6bf466bc68b8" providerId="ADAL" clId="{588E4C29-3F54-4121-9038-C5D333449F31}" dt="2023-05-18T02:19:28.857" v="1086" actId="478"/>
          <ac:picMkLst>
            <pc:docMk/>
            <pc:sldMk cId="3464533864" sldId="268"/>
            <ac:picMk id="7" creationId="{AFEA1FB3-18F1-A867-E9AC-B823440F13A0}"/>
          </ac:picMkLst>
        </pc:picChg>
        <pc:picChg chg="add mod ord">
          <ac:chgData name="的場 由樹" userId="b51f753a-e329-41d0-b6f8-6bf466bc68b8" providerId="ADAL" clId="{588E4C29-3F54-4121-9038-C5D333449F31}" dt="2023-05-18T02:19:43.915" v="1091" actId="1076"/>
          <ac:picMkLst>
            <pc:docMk/>
            <pc:sldMk cId="3464533864" sldId="268"/>
            <ac:picMk id="9" creationId="{29EAEDFD-2942-A2D3-2077-22BB3ACA71B2}"/>
          </ac:picMkLst>
        </pc:picChg>
        <pc:picChg chg="add mod ord">
          <ac:chgData name="的場 由樹" userId="b51f753a-e329-41d0-b6f8-6bf466bc68b8" providerId="ADAL" clId="{588E4C29-3F54-4121-9038-C5D333449F31}" dt="2023-05-18T02:21:38.104" v="1100" actId="167"/>
          <ac:picMkLst>
            <pc:docMk/>
            <pc:sldMk cId="3464533864" sldId="268"/>
            <ac:picMk id="14" creationId="{CCBC8584-7A88-7331-0863-0C117CE8AF87}"/>
          </ac:picMkLst>
        </pc:picChg>
        <pc:picChg chg="del">
          <ac:chgData name="的場 由樹" userId="b51f753a-e329-41d0-b6f8-6bf466bc68b8" providerId="ADAL" clId="{588E4C29-3F54-4121-9038-C5D333449F31}" dt="2023-05-18T02:20:26.615" v="1093" actId="478"/>
          <ac:picMkLst>
            <pc:docMk/>
            <pc:sldMk cId="3464533864" sldId="268"/>
            <ac:picMk id="17" creationId="{79530B57-6FB6-422E-5C7C-347C22F8D8CE}"/>
          </ac:picMkLst>
        </pc:picChg>
      </pc:sldChg>
      <pc:sldChg chg="addSp delSp modSp mod">
        <pc:chgData name="的場 由樹" userId="b51f753a-e329-41d0-b6f8-6bf466bc68b8" providerId="ADAL" clId="{588E4C29-3F54-4121-9038-C5D333449F31}" dt="2023-05-18T02:23:23.998" v="1107" actId="1076"/>
        <pc:sldMkLst>
          <pc:docMk/>
          <pc:sldMk cId="2340935054" sldId="269"/>
        </pc:sldMkLst>
        <pc:picChg chg="del">
          <ac:chgData name="的場 由樹" userId="b51f753a-e329-41d0-b6f8-6bf466bc68b8" providerId="ADAL" clId="{588E4C29-3F54-4121-9038-C5D333449F31}" dt="2023-05-18T02:23:15.857" v="1104" actId="478"/>
          <ac:picMkLst>
            <pc:docMk/>
            <pc:sldMk cId="2340935054" sldId="269"/>
            <ac:picMk id="7" creationId="{B9FCF87C-0965-8C2B-0DE1-40880203D82C}"/>
          </ac:picMkLst>
        </pc:picChg>
        <pc:picChg chg="add mod ord">
          <ac:chgData name="的場 由樹" userId="b51f753a-e329-41d0-b6f8-6bf466bc68b8" providerId="ADAL" clId="{588E4C29-3F54-4121-9038-C5D333449F31}" dt="2023-05-18T02:23:23.998" v="1107" actId="1076"/>
          <ac:picMkLst>
            <pc:docMk/>
            <pc:sldMk cId="2340935054" sldId="269"/>
            <ac:picMk id="11" creationId="{DAA539A3-8345-80C4-2ED1-E31EF14095F4}"/>
          </ac:picMkLst>
        </pc:picChg>
      </pc:sldChg>
      <pc:sldChg chg="addSp delSp modSp mod">
        <pc:chgData name="的場 由樹" userId="b51f753a-e329-41d0-b6f8-6bf466bc68b8" providerId="ADAL" clId="{588E4C29-3F54-4121-9038-C5D333449F31}" dt="2023-05-18T02:25:30.351" v="1125" actId="1076"/>
        <pc:sldMkLst>
          <pc:docMk/>
          <pc:sldMk cId="2016080620" sldId="270"/>
        </pc:sldMkLst>
        <pc:spChg chg="del">
          <ac:chgData name="的場 由樹" userId="b51f753a-e329-41d0-b6f8-6bf466bc68b8" providerId="ADAL" clId="{588E4C29-3F54-4121-9038-C5D333449F31}" dt="2023-05-18T02:24:11.111" v="1113" actId="478"/>
          <ac:spMkLst>
            <pc:docMk/>
            <pc:sldMk cId="2016080620" sldId="270"/>
            <ac:spMk id="5" creationId="{68770491-597A-C270-AE1A-DC139A03C54B}"/>
          </ac:spMkLst>
        </pc:spChg>
        <pc:spChg chg="mod">
          <ac:chgData name="的場 由樹" userId="b51f753a-e329-41d0-b6f8-6bf466bc68b8" providerId="ADAL" clId="{588E4C29-3F54-4121-9038-C5D333449F31}" dt="2023-05-18T02:25:30.351" v="1125" actId="1076"/>
          <ac:spMkLst>
            <pc:docMk/>
            <pc:sldMk cId="2016080620" sldId="270"/>
            <ac:spMk id="18" creationId="{C631D09C-3F7C-9C4F-2AAD-52F652BF5409}"/>
          </ac:spMkLst>
        </pc:spChg>
        <pc:picChg chg="del">
          <ac:chgData name="的場 由樹" userId="b51f753a-e329-41d0-b6f8-6bf466bc68b8" providerId="ADAL" clId="{588E4C29-3F54-4121-9038-C5D333449F31}" dt="2023-05-18T02:24:01.308" v="1110" actId="478"/>
          <ac:picMkLst>
            <pc:docMk/>
            <pc:sldMk cId="2016080620" sldId="270"/>
            <ac:picMk id="8" creationId="{7D07E71B-C794-5FCA-80AF-2A96634C4B47}"/>
          </ac:picMkLst>
        </pc:picChg>
        <pc:picChg chg="add mod ord">
          <ac:chgData name="的場 由樹" userId="b51f753a-e329-41d0-b6f8-6bf466bc68b8" providerId="ADAL" clId="{588E4C29-3F54-4121-9038-C5D333449F31}" dt="2023-05-18T02:24:06.465" v="1112" actId="167"/>
          <ac:picMkLst>
            <pc:docMk/>
            <pc:sldMk cId="2016080620" sldId="270"/>
            <ac:picMk id="14" creationId="{EBF71025-ABE9-85C7-3A5E-99553C6EFB54}"/>
          </ac:picMkLst>
        </pc:picChg>
        <pc:picChg chg="add del">
          <ac:chgData name="的場 由樹" userId="b51f753a-e329-41d0-b6f8-6bf466bc68b8" providerId="ADAL" clId="{588E4C29-3F54-4121-9038-C5D333449F31}" dt="2023-05-18T02:25:08.468" v="1117" actId="478"/>
          <ac:picMkLst>
            <pc:docMk/>
            <pc:sldMk cId="2016080620" sldId="270"/>
            <ac:picMk id="15" creationId="{9328F19C-7AB2-CC64-7F8E-FFE28A69D7CF}"/>
          </ac:picMkLst>
        </pc:picChg>
        <pc:picChg chg="add mod ord">
          <ac:chgData name="的場 由樹" userId="b51f753a-e329-41d0-b6f8-6bf466bc68b8" providerId="ADAL" clId="{588E4C29-3F54-4121-9038-C5D333449F31}" dt="2023-05-18T02:25:26.647" v="1124" actId="1076"/>
          <ac:picMkLst>
            <pc:docMk/>
            <pc:sldMk cId="2016080620" sldId="270"/>
            <ac:picMk id="16" creationId="{A5E05557-0ACE-E9EE-6267-C0C9A7F3B51C}"/>
          </ac:picMkLst>
        </pc:picChg>
      </pc:sldChg>
      <pc:sldChg chg="addSp delSp modSp mod">
        <pc:chgData name="的場 由樹" userId="b51f753a-e329-41d0-b6f8-6bf466bc68b8" providerId="ADAL" clId="{588E4C29-3F54-4121-9038-C5D333449F31}" dt="2023-05-18T02:28:36.432" v="1150" actId="1076"/>
        <pc:sldMkLst>
          <pc:docMk/>
          <pc:sldMk cId="2143025734" sldId="271"/>
        </pc:sldMkLst>
        <pc:spChg chg="mod">
          <ac:chgData name="的場 由樹" userId="b51f753a-e329-41d0-b6f8-6bf466bc68b8" providerId="ADAL" clId="{588E4C29-3F54-4121-9038-C5D333449F31}" dt="2023-05-18T02:28:36.432" v="1150" actId="1076"/>
          <ac:spMkLst>
            <pc:docMk/>
            <pc:sldMk cId="2143025734" sldId="271"/>
            <ac:spMk id="14" creationId="{E02E77C4-5C98-CB8D-FC2C-DDBC9C379D9E}"/>
          </ac:spMkLst>
        </pc:spChg>
        <pc:picChg chg="del">
          <ac:chgData name="的場 由樹" userId="b51f753a-e329-41d0-b6f8-6bf466bc68b8" providerId="ADAL" clId="{588E4C29-3F54-4121-9038-C5D333449F31}" dt="2023-05-18T02:26:24.911" v="1127" actId="478"/>
          <ac:picMkLst>
            <pc:docMk/>
            <pc:sldMk cId="2143025734" sldId="271"/>
            <ac:picMk id="7" creationId="{449A9C62-7CB7-F511-EF23-AE0E7B254F5A}"/>
          </ac:picMkLst>
        </pc:picChg>
        <pc:picChg chg="add mod ord">
          <ac:chgData name="的場 由樹" userId="b51f753a-e329-41d0-b6f8-6bf466bc68b8" providerId="ADAL" clId="{588E4C29-3F54-4121-9038-C5D333449F31}" dt="2023-05-18T02:26:37.315" v="1134" actId="1076"/>
          <ac:picMkLst>
            <pc:docMk/>
            <pc:sldMk cId="2143025734" sldId="271"/>
            <ac:picMk id="10" creationId="{FD58A95C-1342-210F-ED6E-2D0F715E238F}"/>
          </ac:picMkLst>
        </pc:picChg>
      </pc:sldChg>
      <pc:sldChg chg="modSp mod">
        <pc:chgData name="的場 由樹" userId="b51f753a-e329-41d0-b6f8-6bf466bc68b8" providerId="ADAL" clId="{588E4C29-3F54-4121-9038-C5D333449F31}" dt="2023-05-18T02:29:10.899" v="1152" actId="20577"/>
        <pc:sldMkLst>
          <pc:docMk/>
          <pc:sldMk cId="1132708484" sldId="272"/>
        </pc:sldMkLst>
        <pc:spChg chg="mod">
          <ac:chgData name="的場 由樹" userId="b51f753a-e329-41d0-b6f8-6bf466bc68b8" providerId="ADAL" clId="{588E4C29-3F54-4121-9038-C5D333449F31}" dt="2023-05-18T02:29:10.899" v="1152" actId="20577"/>
          <ac:spMkLst>
            <pc:docMk/>
            <pc:sldMk cId="1132708484" sldId="272"/>
            <ac:spMk id="5" creationId="{68770491-597A-C270-AE1A-DC139A03C54B}"/>
          </ac:spMkLst>
        </pc:spChg>
      </pc:sldChg>
      <pc:sldChg chg="addSp delSp modSp mod">
        <pc:chgData name="的場 由樹" userId="b51f753a-e329-41d0-b6f8-6bf466bc68b8" providerId="ADAL" clId="{588E4C29-3F54-4121-9038-C5D333449F31}" dt="2023-05-18T02:29:36.459" v="1155" actId="167"/>
        <pc:sldMkLst>
          <pc:docMk/>
          <pc:sldMk cId="2697559721" sldId="273"/>
        </pc:sldMkLst>
        <pc:picChg chg="del">
          <ac:chgData name="的場 由樹" userId="b51f753a-e329-41d0-b6f8-6bf466bc68b8" providerId="ADAL" clId="{588E4C29-3F54-4121-9038-C5D333449F31}" dt="2023-05-18T02:29:33.498" v="1154" actId="478"/>
          <ac:picMkLst>
            <pc:docMk/>
            <pc:sldMk cId="2697559721" sldId="273"/>
            <ac:picMk id="3" creationId="{045298A0-4C5F-BD7B-C782-90C4000EB7CE}"/>
          </ac:picMkLst>
        </pc:picChg>
        <pc:picChg chg="add mod ord">
          <ac:chgData name="的場 由樹" userId="b51f753a-e329-41d0-b6f8-6bf466bc68b8" providerId="ADAL" clId="{588E4C29-3F54-4121-9038-C5D333449F31}" dt="2023-05-18T02:29:36.459" v="1155" actId="167"/>
          <ac:picMkLst>
            <pc:docMk/>
            <pc:sldMk cId="2697559721" sldId="273"/>
            <ac:picMk id="17" creationId="{5238C192-AB2C-BDCC-907E-48073C6620AA}"/>
          </ac:picMkLst>
        </pc:picChg>
      </pc:sldChg>
      <pc:sldChg chg="addSp delSp modSp mod">
        <pc:chgData name="的場 由樹" userId="b51f753a-e329-41d0-b6f8-6bf466bc68b8" providerId="ADAL" clId="{588E4C29-3F54-4121-9038-C5D333449F31}" dt="2023-05-18T05:57:23.043" v="1172" actId="14100"/>
        <pc:sldMkLst>
          <pc:docMk/>
          <pc:sldMk cId="967479955" sldId="274"/>
        </pc:sldMkLst>
        <pc:picChg chg="del">
          <ac:chgData name="的場 由樹" userId="b51f753a-e329-41d0-b6f8-6bf466bc68b8" providerId="ADAL" clId="{588E4C29-3F54-4121-9038-C5D333449F31}" dt="2023-05-18T05:49:28.771" v="1158" actId="478"/>
          <ac:picMkLst>
            <pc:docMk/>
            <pc:sldMk cId="967479955" sldId="274"/>
            <ac:picMk id="9" creationId="{3F9C9AE0-3BE9-EB05-E344-B1C76FA5444B}"/>
          </ac:picMkLst>
        </pc:picChg>
        <pc:picChg chg="add del mod">
          <ac:chgData name="的場 由樹" userId="b51f753a-e329-41d0-b6f8-6bf466bc68b8" providerId="ADAL" clId="{588E4C29-3F54-4121-9038-C5D333449F31}" dt="2023-05-18T05:49:45.843" v="1163" actId="478"/>
          <ac:picMkLst>
            <pc:docMk/>
            <pc:sldMk cId="967479955" sldId="274"/>
            <ac:picMk id="10" creationId="{4FD49EB5-FDD4-A6E2-C910-322803E00545}"/>
          </ac:picMkLst>
        </pc:picChg>
        <pc:picChg chg="add del">
          <ac:chgData name="的場 由樹" userId="b51f753a-e329-41d0-b6f8-6bf466bc68b8" providerId="ADAL" clId="{588E4C29-3F54-4121-9038-C5D333449F31}" dt="2023-05-18T05:49:58.611" v="1165" actId="478"/>
          <ac:picMkLst>
            <pc:docMk/>
            <pc:sldMk cId="967479955" sldId="274"/>
            <ac:picMk id="14" creationId="{B9251894-2524-85CE-EBA8-60FF4BDBD1DA}"/>
          </ac:picMkLst>
        </pc:picChg>
        <pc:picChg chg="add del">
          <ac:chgData name="的場 由樹" userId="b51f753a-e329-41d0-b6f8-6bf466bc68b8" providerId="ADAL" clId="{588E4C29-3F54-4121-9038-C5D333449F31}" dt="2023-05-18T05:55:08.319" v="1167" actId="478"/>
          <ac:picMkLst>
            <pc:docMk/>
            <pc:sldMk cId="967479955" sldId="274"/>
            <ac:picMk id="16" creationId="{0514161E-32ED-F789-E7A8-311EAA7C0E1E}"/>
          </ac:picMkLst>
        </pc:picChg>
        <pc:picChg chg="add mod">
          <ac:chgData name="的場 由樹" userId="b51f753a-e329-41d0-b6f8-6bf466bc68b8" providerId="ADAL" clId="{588E4C29-3F54-4121-9038-C5D333449F31}" dt="2023-05-18T05:57:23.043" v="1172" actId="14100"/>
          <ac:picMkLst>
            <pc:docMk/>
            <pc:sldMk cId="967479955" sldId="274"/>
            <ac:picMk id="18" creationId="{3C4BE93D-D183-C48B-10B7-F173B48937FE}"/>
          </ac:picMkLst>
        </pc:picChg>
      </pc:sldChg>
      <pc:sldChg chg="addSp delSp modSp mod">
        <pc:chgData name="的場 由樹" userId="b51f753a-e329-41d0-b6f8-6bf466bc68b8" providerId="ADAL" clId="{588E4C29-3F54-4121-9038-C5D333449F31}" dt="2023-05-18T02:25:03.212" v="1116" actId="478"/>
        <pc:sldMkLst>
          <pc:docMk/>
          <pc:sldMk cId="818660785" sldId="275"/>
        </pc:sldMkLst>
        <pc:spChg chg="del mod">
          <ac:chgData name="的場 由樹" userId="b51f753a-e329-41d0-b6f8-6bf466bc68b8" providerId="ADAL" clId="{588E4C29-3F54-4121-9038-C5D333449F31}" dt="2023-05-18T02:25:03.212" v="1116" actId="478"/>
          <ac:spMkLst>
            <pc:docMk/>
            <pc:sldMk cId="818660785" sldId="275"/>
            <ac:spMk id="5" creationId="{68770491-597A-C270-AE1A-DC139A03C54B}"/>
          </ac:spMkLst>
        </pc:spChg>
        <pc:spChg chg="mod ord">
          <ac:chgData name="的場 由樹" userId="b51f753a-e329-41d0-b6f8-6bf466bc68b8" providerId="ADAL" clId="{588E4C29-3F54-4121-9038-C5D333449F31}" dt="2023-05-18T02:13:25.842" v="1052" actId="1038"/>
          <ac:spMkLst>
            <pc:docMk/>
            <pc:sldMk cId="818660785" sldId="275"/>
            <ac:spMk id="7" creationId="{CFFDBA4A-1744-32CC-CBAC-0F50A0897A12}"/>
          </ac:spMkLst>
        </pc:spChg>
        <pc:spChg chg="ord">
          <ac:chgData name="的場 由樹" userId="b51f753a-e329-41d0-b6f8-6bf466bc68b8" providerId="ADAL" clId="{588E4C29-3F54-4121-9038-C5D333449F31}" dt="2023-05-18T02:13:03.404" v="1042" actId="166"/>
          <ac:spMkLst>
            <pc:docMk/>
            <pc:sldMk cId="818660785" sldId="275"/>
            <ac:spMk id="11" creationId="{8EB6A8B7-8AB9-495F-9E32-C12D78AD4359}"/>
          </ac:spMkLst>
        </pc:spChg>
        <pc:spChg chg="mod">
          <ac:chgData name="的場 由樹" userId="b51f753a-e329-41d0-b6f8-6bf466bc68b8" providerId="ADAL" clId="{588E4C29-3F54-4121-9038-C5D333449F31}" dt="2023-05-18T02:16:09.269" v="1076" actId="14100"/>
          <ac:spMkLst>
            <pc:docMk/>
            <pc:sldMk cId="818660785" sldId="275"/>
            <ac:spMk id="12" creationId="{6365963A-C332-FFD5-3A8C-DCEFBC154063}"/>
          </ac:spMkLst>
        </pc:spChg>
        <pc:spChg chg="mod">
          <ac:chgData name="的場 由樹" userId="b51f753a-e329-41d0-b6f8-6bf466bc68b8" providerId="ADAL" clId="{588E4C29-3F54-4121-9038-C5D333449F31}" dt="2023-05-18T02:18:50.692" v="1083" actId="14100"/>
          <ac:spMkLst>
            <pc:docMk/>
            <pc:sldMk cId="818660785" sldId="275"/>
            <ac:spMk id="15" creationId="{067179B9-684F-84CC-3953-BAC6BAA41DF8}"/>
          </ac:spMkLst>
        </pc:spChg>
        <pc:picChg chg="del">
          <ac:chgData name="的場 由樹" userId="b51f753a-e329-41d0-b6f8-6bf466bc68b8" providerId="ADAL" clId="{588E4C29-3F54-4121-9038-C5D333449F31}" dt="2023-05-18T02:12:38.484" v="1036" actId="478"/>
          <ac:picMkLst>
            <pc:docMk/>
            <pc:sldMk cId="818660785" sldId="275"/>
            <ac:picMk id="3" creationId="{E72741D5-0F2E-5A54-AC10-22EA05605850}"/>
          </ac:picMkLst>
        </pc:picChg>
        <pc:picChg chg="del">
          <ac:chgData name="的場 由樹" userId="b51f753a-e329-41d0-b6f8-6bf466bc68b8" providerId="ADAL" clId="{588E4C29-3F54-4121-9038-C5D333449F31}" dt="2023-05-18T02:14:15.178" v="1053" actId="478"/>
          <ac:picMkLst>
            <pc:docMk/>
            <pc:sldMk cId="818660785" sldId="275"/>
            <ac:picMk id="14" creationId="{EFF1C82F-214C-87AD-8362-E1CBEA2F8B8B}"/>
          </ac:picMkLst>
        </pc:picChg>
        <pc:picChg chg="add mod ord">
          <ac:chgData name="的場 由樹" userId="b51f753a-e329-41d0-b6f8-6bf466bc68b8" providerId="ADAL" clId="{588E4C29-3F54-4121-9038-C5D333449F31}" dt="2023-05-18T02:13:22.094" v="1047" actId="1076"/>
          <ac:picMkLst>
            <pc:docMk/>
            <pc:sldMk cId="818660785" sldId="275"/>
            <ac:picMk id="18" creationId="{E308EDBA-7B8F-88B9-C6E1-D0871A8F30C6}"/>
          </ac:picMkLst>
        </pc:picChg>
        <pc:picChg chg="add del mod ord">
          <ac:chgData name="的場 由樹" userId="b51f753a-e329-41d0-b6f8-6bf466bc68b8" providerId="ADAL" clId="{588E4C29-3F54-4121-9038-C5D333449F31}" dt="2023-05-18T02:15:08.815" v="1064" actId="478"/>
          <ac:picMkLst>
            <pc:docMk/>
            <pc:sldMk cId="818660785" sldId="275"/>
            <ac:picMk id="20" creationId="{7A1AC5A3-A214-3B92-A2C2-3433CD8E9162}"/>
          </ac:picMkLst>
        </pc:picChg>
        <pc:picChg chg="add del mod ord">
          <ac:chgData name="的場 由樹" userId="b51f753a-e329-41d0-b6f8-6bf466bc68b8" providerId="ADAL" clId="{588E4C29-3F54-4121-9038-C5D333449F31}" dt="2023-05-18T02:16:32.441" v="1077" actId="478"/>
          <ac:picMkLst>
            <pc:docMk/>
            <pc:sldMk cId="818660785" sldId="275"/>
            <ac:picMk id="22" creationId="{AAC0C241-A45A-3E3B-CC29-BF6F004EF493}"/>
          </ac:picMkLst>
        </pc:picChg>
        <pc:picChg chg="add mod ord">
          <ac:chgData name="的場 由樹" userId="b51f753a-e329-41d0-b6f8-6bf466bc68b8" providerId="ADAL" clId="{588E4C29-3F54-4121-9038-C5D333449F31}" dt="2023-05-18T02:19:05.123" v="1085" actId="1076"/>
          <ac:picMkLst>
            <pc:docMk/>
            <pc:sldMk cId="818660785" sldId="275"/>
            <ac:picMk id="24" creationId="{3B346E89-CC6E-4474-84EE-C43A47BB1235}"/>
          </ac:picMkLst>
        </pc:picChg>
      </pc:sldChg>
      <pc:sldChg chg="addSp delSp modSp mod">
        <pc:chgData name="的場 由樹" userId="b51f753a-e329-41d0-b6f8-6bf466bc68b8" providerId="ADAL" clId="{588E4C29-3F54-4121-9038-C5D333449F31}" dt="2023-05-18T05:58:22.746" v="1178" actId="478"/>
        <pc:sldMkLst>
          <pc:docMk/>
          <pc:sldMk cId="3588434063" sldId="276"/>
        </pc:sldMkLst>
        <pc:spChg chg="del">
          <ac:chgData name="的場 由樹" userId="b51f753a-e329-41d0-b6f8-6bf466bc68b8" providerId="ADAL" clId="{588E4C29-3F54-4121-9038-C5D333449F31}" dt="2023-05-18T05:58:22.746" v="1178" actId="478"/>
          <ac:spMkLst>
            <pc:docMk/>
            <pc:sldMk cId="3588434063" sldId="276"/>
            <ac:spMk id="5" creationId="{68770491-597A-C270-AE1A-DC139A03C54B}"/>
          </ac:spMkLst>
        </pc:spChg>
        <pc:picChg chg="del">
          <ac:chgData name="的場 由樹" userId="b51f753a-e329-41d0-b6f8-6bf466bc68b8" providerId="ADAL" clId="{588E4C29-3F54-4121-9038-C5D333449F31}" dt="2023-05-18T05:58:09.404" v="1174" actId="478"/>
          <ac:picMkLst>
            <pc:docMk/>
            <pc:sldMk cId="3588434063" sldId="276"/>
            <ac:picMk id="7" creationId="{59A90418-9EB1-2B2C-C66D-E9090E29C2D2}"/>
          </ac:picMkLst>
        </pc:picChg>
        <pc:picChg chg="add mod ord">
          <ac:chgData name="的場 由樹" userId="b51f753a-e329-41d0-b6f8-6bf466bc68b8" providerId="ADAL" clId="{588E4C29-3F54-4121-9038-C5D333449F31}" dt="2023-05-18T05:58:18.729" v="1177" actId="167"/>
          <ac:picMkLst>
            <pc:docMk/>
            <pc:sldMk cId="3588434063" sldId="276"/>
            <ac:picMk id="13" creationId="{B86C39F7-BD88-716A-EA53-530C4C32437E}"/>
          </ac:picMkLst>
        </pc:picChg>
      </pc:sldChg>
      <pc:sldChg chg="addSp delSp modSp mod">
        <pc:chgData name="的場 由樹" userId="b51f753a-e329-41d0-b6f8-6bf466bc68b8" providerId="ADAL" clId="{588E4C29-3F54-4121-9038-C5D333449F31}" dt="2023-05-18T06:03:54.524" v="1202" actId="14100"/>
        <pc:sldMkLst>
          <pc:docMk/>
          <pc:sldMk cId="306470347" sldId="277"/>
        </pc:sldMkLst>
        <pc:spChg chg="mod">
          <ac:chgData name="的場 由樹" userId="b51f753a-e329-41d0-b6f8-6bf466bc68b8" providerId="ADAL" clId="{588E4C29-3F54-4121-9038-C5D333449F31}" dt="2023-05-18T06:03:26.792" v="1198" actId="1076"/>
          <ac:spMkLst>
            <pc:docMk/>
            <pc:sldMk cId="306470347" sldId="277"/>
            <ac:spMk id="10" creationId="{FA71DF13-5F99-CA70-57DC-3004BA4238C3}"/>
          </ac:spMkLst>
        </pc:spChg>
        <pc:spChg chg="mod">
          <ac:chgData name="的場 由樹" userId="b51f753a-e329-41d0-b6f8-6bf466bc68b8" providerId="ADAL" clId="{588E4C29-3F54-4121-9038-C5D333449F31}" dt="2023-05-18T06:03:36.316" v="1200" actId="14100"/>
          <ac:spMkLst>
            <pc:docMk/>
            <pc:sldMk cId="306470347" sldId="277"/>
            <ac:spMk id="11" creationId="{8B4EF107-5E39-0195-FAB0-D1014CE317FD}"/>
          </ac:spMkLst>
        </pc:spChg>
        <pc:picChg chg="add del">
          <ac:chgData name="的場 由樹" userId="b51f753a-e329-41d0-b6f8-6bf466bc68b8" providerId="ADAL" clId="{588E4C29-3F54-4121-9038-C5D333449F31}" dt="2023-05-18T06:03:09.306" v="1193" actId="478"/>
          <ac:picMkLst>
            <pc:docMk/>
            <pc:sldMk cId="306470347" sldId="277"/>
            <ac:picMk id="7" creationId="{B148A118-221F-7E09-64B6-A4B0EB889DCF}"/>
          </ac:picMkLst>
        </pc:picChg>
        <pc:picChg chg="mod">
          <ac:chgData name="的場 由樹" userId="b51f753a-e329-41d0-b6f8-6bf466bc68b8" providerId="ADAL" clId="{588E4C29-3F54-4121-9038-C5D333449F31}" dt="2023-05-18T06:03:45.186" v="1201" actId="1076"/>
          <ac:picMkLst>
            <pc:docMk/>
            <pc:sldMk cId="306470347" sldId="277"/>
            <ac:picMk id="9" creationId="{3487328F-2E93-2C0E-34B5-B1B477302AAE}"/>
          </ac:picMkLst>
        </pc:picChg>
        <pc:picChg chg="add del mod ord">
          <ac:chgData name="的場 由樹" userId="b51f753a-e329-41d0-b6f8-6bf466bc68b8" providerId="ADAL" clId="{588E4C29-3F54-4121-9038-C5D333449F31}" dt="2023-05-18T06:03:04.705" v="1190" actId="478"/>
          <ac:picMkLst>
            <pc:docMk/>
            <pc:sldMk cId="306470347" sldId="277"/>
            <ac:picMk id="12" creationId="{E0327C0F-1674-6F57-A688-F6308C3977AC}"/>
          </ac:picMkLst>
        </pc:picChg>
        <pc:picChg chg="add mod ord">
          <ac:chgData name="的場 由樹" userId="b51f753a-e329-41d0-b6f8-6bf466bc68b8" providerId="ADAL" clId="{588E4C29-3F54-4121-9038-C5D333449F31}" dt="2023-05-18T06:03:20.450" v="1197" actId="1076"/>
          <ac:picMkLst>
            <pc:docMk/>
            <pc:sldMk cId="306470347" sldId="277"/>
            <ac:picMk id="15" creationId="{E4977781-ACB4-C9FC-6444-73A63B74F257}"/>
          </ac:picMkLst>
        </pc:picChg>
        <pc:cxnChg chg="mod">
          <ac:chgData name="的場 由樹" userId="b51f753a-e329-41d0-b6f8-6bf466bc68b8" providerId="ADAL" clId="{588E4C29-3F54-4121-9038-C5D333449F31}" dt="2023-05-18T06:03:54.524" v="1202" actId="14100"/>
          <ac:cxnSpMkLst>
            <pc:docMk/>
            <pc:sldMk cId="306470347" sldId="277"/>
            <ac:cxnSpMk id="13" creationId="{A2862ED4-F97F-AAE3-3288-6032CBB96D8F}"/>
          </ac:cxnSpMkLst>
        </pc:cxnChg>
        <pc:cxnChg chg="mod">
          <ac:chgData name="的場 由樹" userId="b51f753a-e329-41d0-b6f8-6bf466bc68b8" providerId="ADAL" clId="{588E4C29-3F54-4121-9038-C5D333449F31}" dt="2023-05-18T06:03:45.186" v="1201" actId="1076"/>
          <ac:cxnSpMkLst>
            <pc:docMk/>
            <pc:sldMk cId="306470347" sldId="277"/>
            <ac:cxnSpMk id="17" creationId="{B00FBCE0-F42F-F71C-C6D0-61840A553F6E}"/>
          </ac:cxnSpMkLst>
        </pc:cxnChg>
      </pc:sldChg>
      <pc:sldChg chg="addSp delSp modSp mod">
        <pc:chgData name="的場 由樹" userId="b51f753a-e329-41d0-b6f8-6bf466bc68b8" providerId="ADAL" clId="{588E4C29-3F54-4121-9038-C5D333449F31}" dt="2023-05-18T06:14:42.698" v="1218" actId="1076"/>
        <pc:sldMkLst>
          <pc:docMk/>
          <pc:sldMk cId="3405776692" sldId="279"/>
        </pc:sldMkLst>
        <pc:spChg chg="del">
          <ac:chgData name="的場 由樹" userId="b51f753a-e329-41d0-b6f8-6bf466bc68b8" providerId="ADAL" clId="{588E4C29-3F54-4121-9038-C5D333449F31}" dt="2023-05-18T06:11:55.275" v="1204" actId="22"/>
          <ac:spMkLst>
            <pc:docMk/>
            <pc:sldMk cId="3405776692" sldId="279"/>
            <ac:spMk id="5" creationId="{68770491-597A-C270-AE1A-DC139A03C54B}"/>
          </ac:spMkLst>
        </pc:spChg>
        <pc:spChg chg="mod">
          <ac:chgData name="的場 由樹" userId="b51f753a-e329-41d0-b6f8-6bf466bc68b8" providerId="ADAL" clId="{588E4C29-3F54-4121-9038-C5D333449F31}" dt="2023-05-18T06:14:42.698" v="1218" actId="1076"/>
          <ac:spMkLst>
            <pc:docMk/>
            <pc:sldMk cId="3405776692" sldId="279"/>
            <ac:spMk id="10" creationId="{254D1C90-81E2-42B6-12ED-B45203F9425D}"/>
          </ac:spMkLst>
        </pc:spChg>
        <pc:spChg chg="add del mod">
          <ac:chgData name="的場 由樹" userId="b51f753a-e329-41d0-b6f8-6bf466bc68b8" providerId="ADAL" clId="{588E4C29-3F54-4121-9038-C5D333449F31}" dt="2023-05-18T06:12:13.454" v="1207" actId="22"/>
          <ac:spMkLst>
            <pc:docMk/>
            <pc:sldMk cId="3405776692" sldId="279"/>
            <ac:spMk id="13" creationId="{08638340-14FD-38AE-0725-D0543268309E}"/>
          </ac:spMkLst>
        </pc:spChg>
        <pc:spChg chg="add del mod">
          <ac:chgData name="的場 由樹" userId="b51f753a-e329-41d0-b6f8-6bf466bc68b8" providerId="ADAL" clId="{588E4C29-3F54-4121-9038-C5D333449F31}" dt="2023-05-18T06:14:36.147" v="1215" actId="22"/>
          <ac:spMkLst>
            <pc:docMk/>
            <pc:sldMk cId="3405776692" sldId="279"/>
            <ac:spMk id="17" creationId="{D18E4E7E-845A-8B45-B986-0AB06E45BFC0}"/>
          </ac:spMkLst>
        </pc:spChg>
        <pc:picChg chg="del">
          <ac:chgData name="的場 由樹" userId="b51f753a-e329-41d0-b6f8-6bf466bc68b8" providerId="ADAL" clId="{588E4C29-3F54-4121-9038-C5D333449F31}" dt="2023-05-18T06:11:51.861" v="1203" actId="478"/>
          <ac:picMkLst>
            <pc:docMk/>
            <pc:sldMk cId="3405776692" sldId="279"/>
            <ac:picMk id="7" creationId="{5AB2D71F-92EA-4712-EDD9-A66F185D0E95}"/>
          </ac:picMkLst>
        </pc:picChg>
        <pc:picChg chg="add del mod ord">
          <ac:chgData name="的場 由樹" userId="b51f753a-e329-41d0-b6f8-6bf466bc68b8" providerId="ADAL" clId="{588E4C29-3F54-4121-9038-C5D333449F31}" dt="2023-05-18T06:12:02.087" v="1206" actId="478"/>
          <ac:picMkLst>
            <pc:docMk/>
            <pc:sldMk cId="3405776692" sldId="279"/>
            <ac:picMk id="11" creationId="{98F7A6E5-65EB-1340-5DF8-99AB1C3E1402}"/>
          </ac:picMkLst>
        </pc:picChg>
        <pc:picChg chg="add del mod ord">
          <ac:chgData name="的場 由樹" userId="b51f753a-e329-41d0-b6f8-6bf466bc68b8" providerId="ADAL" clId="{588E4C29-3F54-4121-9038-C5D333449F31}" dt="2023-05-18T06:12:17.672" v="1209" actId="478"/>
          <ac:picMkLst>
            <pc:docMk/>
            <pc:sldMk cId="3405776692" sldId="279"/>
            <ac:picMk id="15" creationId="{25649D84-0C53-D7F8-6191-3B2AB11EB63A}"/>
          </ac:picMkLst>
        </pc:picChg>
        <pc:picChg chg="add del mod">
          <ac:chgData name="的場 由樹" userId="b51f753a-e329-41d0-b6f8-6bf466bc68b8" providerId="ADAL" clId="{588E4C29-3F54-4121-9038-C5D333449F31}" dt="2023-05-18T06:12:37.893" v="1214" actId="478"/>
          <ac:picMkLst>
            <pc:docMk/>
            <pc:sldMk cId="3405776692" sldId="279"/>
            <ac:picMk id="19" creationId="{84CD35B8-052D-723F-5825-AAC0766A62FF}"/>
          </ac:picMkLst>
        </pc:picChg>
        <pc:picChg chg="add mod ord">
          <ac:chgData name="的場 由樹" userId="b51f753a-e329-41d0-b6f8-6bf466bc68b8" providerId="ADAL" clId="{588E4C29-3F54-4121-9038-C5D333449F31}" dt="2023-05-18T06:14:40.396" v="1217" actId="167"/>
          <ac:picMkLst>
            <pc:docMk/>
            <pc:sldMk cId="3405776692" sldId="279"/>
            <ac:picMk id="21" creationId="{3B228AF2-AB9B-FFFA-4AC6-F1FF2F03A373}"/>
          </ac:picMkLst>
        </pc:picChg>
      </pc:sldChg>
      <pc:sldChg chg="addSp delSp modSp mod">
        <pc:chgData name="的場 由樹" userId="b51f753a-e329-41d0-b6f8-6bf466bc68b8" providerId="ADAL" clId="{588E4C29-3F54-4121-9038-C5D333449F31}" dt="2023-05-18T06:15:51.274" v="1235" actId="20577"/>
        <pc:sldMkLst>
          <pc:docMk/>
          <pc:sldMk cId="509607280" sldId="280"/>
        </pc:sldMkLst>
        <pc:spChg chg="mod">
          <ac:chgData name="的場 由樹" userId="b51f753a-e329-41d0-b6f8-6bf466bc68b8" providerId="ADAL" clId="{588E4C29-3F54-4121-9038-C5D333449F31}" dt="2023-05-18T06:15:51.274" v="1235" actId="20577"/>
          <ac:spMkLst>
            <pc:docMk/>
            <pc:sldMk cId="509607280" sldId="280"/>
            <ac:spMk id="4" creationId="{29C90EC5-0175-3E03-9A4C-4552A0F70AB7}"/>
          </ac:spMkLst>
        </pc:spChg>
        <pc:spChg chg="mod">
          <ac:chgData name="的場 由樹" userId="b51f753a-e329-41d0-b6f8-6bf466bc68b8" providerId="ADAL" clId="{588E4C29-3F54-4121-9038-C5D333449F31}" dt="2023-05-18T06:15:37.869" v="1228" actId="1076"/>
          <ac:spMkLst>
            <pc:docMk/>
            <pc:sldMk cId="509607280" sldId="280"/>
            <ac:spMk id="8" creationId="{00986864-0F3E-43F1-1EA5-F8263045B4CA}"/>
          </ac:spMkLst>
        </pc:spChg>
        <pc:spChg chg="mod">
          <ac:chgData name="的場 由樹" userId="b51f753a-e329-41d0-b6f8-6bf466bc68b8" providerId="ADAL" clId="{588E4C29-3F54-4121-9038-C5D333449F31}" dt="2023-05-18T06:15:34.247" v="1227" actId="1076"/>
          <ac:spMkLst>
            <pc:docMk/>
            <pc:sldMk cId="509607280" sldId="280"/>
            <ac:spMk id="9" creationId="{D1272283-02EA-E8EA-EFD7-9CF67B0BCC16}"/>
          </ac:spMkLst>
        </pc:spChg>
        <pc:picChg chg="del">
          <ac:chgData name="的場 由樹" userId="b51f753a-e329-41d0-b6f8-6bf466bc68b8" providerId="ADAL" clId="{588E4C29-3F54-4121-9038-C5D333449F31}" dt="2023-05-18T06:15:00.871" v="1219" actId="478"/>
          <ac:picMkLst>
            <pc:docMk/>
            <pc:sldMk cId="509607280" sldId="280"/>
            <ac:picMk id="7" creationId="{22BFE9E1-B422-2369-416C-2CEC33345F9C}"/>
          </ac:picMkLst>
        </pc:picChg>
        <pc:picChg chg="add mod ord">
          <ac:chgData name="的場 由樹" userId="b51f753a-e329-41d0-b6f8-6bf466bc68b8" providerId="ADAL" clId="{588E4C29-3F54-4121-9038-C5D333449F31}" dt="2023-05-18T06:15:25.740" v="1226" actId="1076"/>
          <ac:picMkLst>
            <pc:docMk/>
            <pc:sldMk cId="509607280" sldId="280"/>
            <ac:picMk id="12" creationId="{B804C0AC-DAB8-08B6-32DA-F5DE016D7037}"/>
          </ac:picMkLst>
        </pc:picChg>
      </pc:sldChg>
      <pc:sldChg chg="addSp delSp modSp mod">
        <pc:chgData name="的場 由樹" userId="b51f753a-e329-41d0-b6f8-6bf466bc68b8" providerId="ADAL" clId="{588E4C29-3F54-4121-9038-C5D333449F31}" dt="2023-05-18T06:22:41.021" v="1263" actId="1076"/>
        <pc:sldMkLst>
          <pc:docMk/>
          <pc:sldMk cId="1125954553" sldId="281"/>
        </pc:sldMkLst>
        <pc:spChg chg="del">
          <ac:chgData name="的場 由樹" userId="b51f753a-e329-41d0-b6f8-6bf466bc68b8" providerId="ADAL" clId="{588E4C29-3F54-4121-9038-C5D333449F31}" dt="2023-05-18T06:20:54.481" v="1244" actId="478"/>
          <ac:spMkLst>
            <pc:docMk/>
            <pc:sldMk cId="1125954553" sldId="281"/>
            <ac:spMk id="4" creationId="{29C90EC5-0175-3E03-9A4C-4552A0F70AB7}"/>
          </ac:spMkLst>
        </pc:spChg>
        <pc:spChg chg="mod">
          <ac:chgData name="的場 由樹" userId="b51f753a-e329-41d0-b6f8-6bf466bc68b8" providerId="ADAL" clId="{588E4C29-3F54-4121-9038-C5D333449F31}" dt="2023-05-18T06:22:10.501" v="1255" actId="1076"/>
          <ac:spMkLst>
            <pc:docMk/>
            <pc:sldMk cId="1125954553" sldId="281"/>
            <ac:spMk id="11" creationId="{48B48F30-D4AE-C13B-2A9D-02802E7EEB9A}"/>
          </ac:spMkLst>
        </pc:spChg>
        <pc:spChg chg="mod">
          <ac:chgData name="的場 由樹" userId="b51f753a-e329-41d0-b6f8-6bf466bc68b8" providerId="ADAL" clId="{588E4C29-3F54-4121-9038-C5D333449F31}" dt="2023-05-18T06:22:14.533" v="1257" actId="20577"/>
          <ac:spMkLst>
            <pc:docMk/>
            <pc:sldMk cId="1125954553" sldId="281"/>
            <ac:spMk id="12" creationId="{4ACBC851-C993-9C26-74A4-BC7B24157981}"/>
          </ac:spMkLst>
        </pc:spChg>
        <pc:picChg chg="del">
          <ac:chgData name="的場 由樹" userId="b51f753a-e329-41d0-b6f8-6bf466bc68b8" providerId="ADAL" clId="{588E4C29-3F54-4121-9038-C5D333449F31}" dt="2023-05-18T06:20:06.728" v="1236" actId="478"/>
          <ac:picMkLst>
            <pc:docMk/>
            <pc:sldMk cId="1125954553" sldId="281"/>
            <ac:picMk id="10" creationId="{EC24709D-BDD1-E7BE-B302-D705030749A6}"/>
          </ac:picMkLst>
        </pc:picChg>
        <pc:picChg chg="add del mod ord">
          <ac:chgData name="的場 由樹" userId="b51f753a-e329-41d0-b6f8-6bf466bc68b8" providerId="ADAL" clId="{588E4C29-3F54-4121-9038-C5D333449F31}" dt="2023-05-18T06:21:02.225" v="1245" actId="478"/>
          <ac:picMkLst>
            <pc:docMk/>
            <pc:sldMk cId="1125954553" sldId="281"/>
            <ac:picMk id="14" creationId="{F4E4AD9F-B1CB-4F57-7829-857529284832}"/>
          </ac:picMkLst>
        </pc:picChg>
        <pc:picChg chg="add mod ord">
          <ac:chgData name="的場 由樹" userId="b51f753a-e329-41d0-b6f8-6bf466bc68b8" providerId="ADAL" clId="{588E4C29-3F54-4121-9038-C5D333449F31}" dt="2023-05-18T06:21:58.199" v="1252" actId="1076"/>
          <ac:picMkLst>
            <pc:docMk/>
            <pc:sldMk cId="1125954553" sldId="281"/>
            <ac:picMk id="16" creationId="{0DFB0E36-E2C4-1D6D-315C-1C46A3555DD6}"/>
          </ac:picMkLst>
        </pc:picChg>
        <pc:picChg chg="add mod ord">
          <ac:chgData name="的場 由樹" userId="b51f753a-e329-41d0-b6f8-6bf466bc68b8" providerId="ADAL" clId="{588E4C29-3F54-4121-9038-C5D333449F31}" dt="2023-05-18T06:22:41.021" v="1263" actId="1076"/>
          <ac:picMkLst>
            <pc:docMk/>
            <pc:sldMk cId="1125954553" sldId="281"/>
            <ac:picMk id="18" creationId="{70C6D558-E4AA-2D91-EBE3-6756EB994254}"/>
          </ac:picMkLst>
        </pc:picChg>
      </pc:sldChg>
      <pc:sldChg chg="addSp delSp modSp mod">
        <pc:chgData name="的場 由樹" userId="b51f753a-e329-41d0-b6f8-6bf466bc68b8" providerId="ADAL" clId="{588E4C29-3F54-4121-9038-C5D333449F31}" dt="2023-05-18T06:29:56.316" v="1280" actId="1076"/>
        <pc:sldMkLst>
          <pc:docMk/>
          <pc:sldMk cId="3869861361" sldId="282"/>
        </pc:sldMkLst>
        <pc:picChg chg="del">
          <ac:chgData name="的場 由樹" userId="b51f753a-e329-41d0-b6f8-6bf466bc68b8" providerId="ADAL" clId="{588E4C29-3F54-4121-9038-C5D333449F31}" dt="2023-05-18T06:26:16.399" v="1265" actId="478"/>
          <ac:picMkLst>
            <pc:docMk/>
            <pc:sldMk cId="3869861361" sldId="282"/>
            <ac:picMk id="7" creationId="{52929005-B0D9-9D21-8BEC-2931F96E2A73}"/>
          </ac:picMkLst>
        </pc:picChg>
        <pc:picChg chg="del">
          <ac:chgData name="的場 由樹" userId="b51f753a-e329-41d0-b6f8-6bf466bc68b8" providerId="ADAL" clId="{588E4C29-3F54-4121-9038-C5D333449F31}" dt="2023-05-18T06:28:27.146" v="1268" actId="478"/>
          <ac:picMkLst>
            <pc:docMk/>
            <pc:sldMk cId="3869861361" sldId="282"/>
            <ac:picMk id="9" creationId="{210DF17C-BD00-C615-EE01-DBD6654AA860}"/>
          </ac:picMkLst>
        </pc:picChg>
        <pc:picChg chg="add mod">
          <ac:chgData name="的場 由樹" userId="b51f753a-e329-41d0-b6f8-6bf466bc68b8" providerId="ADAL" clId="{588E4C29-3F54-4121-9038-C5D333449F31}" dt="2023-05-18T06:26:25.565" v="1267" actId="14100"/>
          <ac:picMkLst>
            <pc:docMk/>
            <pc:sldMk cId="3869861361" sldId="282"/>
            <ac:picMk id="11" creationId="{1737EB6C-5FEC-C982-E4B7-500873982232}"/>
          </ac:picMkLst>
        </pc:picChg>
        <pc:picChg chg="add del mod">
          <ac:chgData name="的場 由樹" userId="b51f753a-e329-41d0-b6f8-6bf466bc68b8" providerId="ADAL" clId="{588E4C29-3F54-4121-9038-C5D333449F31}" dt="2023-05-18T06:29:45.633" v="1275" actId="478"/>
          <ac:picMkLst>
            <pc:docMk/>
            <pc:sldMk cId="3869861361" sldId="282"/>
            <ac:picMk id="13" creationId="{1472284A-6CE1-1AD9-21C8-ACCA82801CE2}"/>
          </ac:picMkLst>
        </pc:picChg>
        <pc:picChg chg="add mod">
          <ac:chgData name="的場 由樹" userId="b51f753a-e329-41d0-b6f8-6bf466bc68b8" providerId="ADAL" clId="{588E4C29-3F54-4121-9038-C5D333449F31}" dt="2023-05-18T06:29:56.316" v="1280" actId="1076"/>
          <ac:picMkLst>
            <pc:docMk/>
            <pc:sldMk cId="3869861361" sldId="282"/>
            <ac:picMk id="15" creationId="{E44B4B28-27C2-FC82-CDA9-C0E603E3EAC2}"/>
          </ac:picMkLst>
        </pc:picChg>
      </pc:sldChg>
      <pc:sldChg chg="addSp delSp modSp mod">
        <pc:chgData name="的場 由樹" userId="b51f753a-e329-41d0-b6f8-6bf466bc68b8" providerId="ADAL" clId="{588E4C29-3F54-4121-9038-C5D333449F31}" dt="2023-05-18T06:32:04.368" v="1301" actId="1076"/>
        <pc:sldMkLst>
          <pc:docMk/>
          <pc:sldMk cId="1181978579" sldId="283"/>
        </pc:sldMkLst>
        <pc:spChg chg="del">
          <ac:chgData name="的場 由樹" userId="b51f753a-e329-41d0-b6f8-6bf466bc68b8" providerId="ADAL" clId="{588E4C29-3F54-4121-9038-C5D333449F31}" dt="2023-05-18T06:30:32.386" v="1285" actId="478"/>
          <ac:spMkLst>
            <pc:docMk/>
            <pc:sldMk cId="1181978579" sldId="283"/>
            <ac:spMk id="5" creationId="{68770491-597A-C270-AE1A-DC139A03C54B}"/>
          </ac:spMkLst>
        </pc:spChg>
        <pc:spChg chg="mod">
          <ac:chgData name="的場 由樹" userId="b51f753a-e329-41d0-b6f8-6bf466bc68b8" providerId="ADAL" clId="{588E4C29-3F54-4121-9038-C5D333449F31}" dt="2023-05-18T06:30:40.968" v="1287" actId="1076"/>
          <ac:spMkLst>
            <pc:docMk/>
            <pc:sldMk cId="1181978579" sldId="283"/>
            <ac:spMk id="8" creationId="{99A0CFC5-2194-7D35-4D72-B63DFFE2125D}"/>
          </ac:spMkLst>
        </pc:spChg>
        <pc:spChg chg="mod">
          <ac:chgData name="的場 由樹" userId="b51f753a-e329-41d0-b6f8-6bf466bc68b8" providerId="ADAL" clId="{588E4C29-3F54-4121-9038-C5D333449F31}" dt="2023-05-18T06:31:18.608" v="1295" actId="1076"/>
          <ac:spMkLst>
            <pc:docMk/>
            <pc:sldMk cId="1181978579" sldId="283"/>
            <ac:spMk id="11" creationId="{41EE685B-AC02-4B1E-7FB8-A586CC7B09B1}"/>
          </ac:spMkLst>
        </pc:spChg>
        <pc:picChg chg="del">
          <ac:chgData name="的場 由樹" userId="b51f753a-e329-41d0-b6f8-6bf466bc68b8" providerId="ADAL" clId="{588E4C29-3F54-4121-9038-C5D333449F31}" dt="2023-05-18T06:30:21.303" v="1282" actId="478"/>
          <ac:picMkLst>
            <pc:docMk/>
            <pc:sldMk cId="1181978579" sldId="283"/>
            <ac:picMk id="7" creationId="{CAD296C8-6D69-E3F4-6709-CCE45406CF74}"/>
          </ac:picMkLst>
        </pc:picChg>
        <pc:picChg chg="del">
          <ac:chgData name="的場 由樹" userId="b51f753a-e329-41d0-b6f8-6bf466bc68b8" providerId="ADAL" clId="{588E4C29-3F54-4121-9038-C5D333449F31}" dt="2023-05-18T06:31:01.470" v="1289" actId="478"/>
          <ac:picMkLst>
            <pc:docMk/>
            <pc:sldMk cId="1181978579" sldId="283"/>
            <ac:picMk id="10" creationId="{96A82CDC-164A-7B92-E688-6CD4BBD7C86E}"/>
          </ac:picMkLst>
        </pc:picChg>
        <pc:picChg chg="del">
          <ac:chgData name="的場 由樹" userId="b51f753a-e329-41d0-b6f8-6bf466bc68b8" providerId="ADAL" clId="{588E4C29-3F54-4121-9038-C5D333449F31}" dt="2023-05-18T06:31:52.680" v="1296" actId="478"/>
          <ac:picMkLst>
            <pc:docMk/>
            <pc:sldMk cId="1181978579" sldId="283"/>
            <ac:picMk id="13" creationId="{804FD844-C8A2-29A1-2BEB-9E1AEC435BBD}"/>
          </ac:picMkLst>
        </pc:picChg>
        <pc:picChg chg="add mod ord">
          <ac:chgData name="的場 由樹" userId="b51f753a-e329-41d0-b6f8-6bf466bc68b8" providerId="ADAL" clId="{588E4C29-3F54-4121-9038-C5D333449F31}" dt="2023-05-18T06:30:36.451" v="1286" actId="1076"/>
          <ac:picMkLst>
            <pc:docMk/>
            <pc:sldMk cId="1181978579" sldId="283"/>
            <ac:picMk id="15" creationId="{3C21B2FD-A304-A897-B45B-EF5158D48732}"/>
          </ac:picMkLst>
        </pc:picChg>
        <pc:picChg chg="add mod ord">
          <ac:chgData name="的場 由樹" userId="b51f753a-e329-41d0-b6f8-6bf466bc68b8" providerId="ADAL" clId="{588E4C29-3F54-4121-9038-C5D333449F31}" dt="2023-05-18T06:31:14.974" v="1294" actId="1076"/>
          <ac:picMkLst>
            <pc:docMk/>
            <pc:sldMk cId="1181978579" sldId="283"/>
            <ac:picMk id="17" creationId="{A07B0CF5-23B2-9392-260A-747FC498E3DC}"/>
          </ac:picMkLst>
        </pc:picChg>
        <pc:picChg chg="add mod">
          <ac:chgData name="的場 由樹" userId="b51f753a-e329-41d0-b6f8-6bf466bc68b8" providerId="ADAL" clId="{588E4C29-3F54-4121-9038-C5D333449F31}" dt="2023-05-18T06:32:04.368" v="1301" actId="1076"/>
          <ac:picMkLst>
            <pc:docMk/>
            <pc:sldMk cId="1181978579" sldId="283"/>
            <ac:picMk id="19" creationId="{B6C5A6D3-29BA-DF51-6F3A-9817935FB6FA}"/>
          </ac:picMkLst>
        </pc:picChg>
      </pc:sldChg>
      <pc:sldChg chg="addSp delSp modSp mod">
        <pc:chgData name="的場 由樹" userId="b51f753a-e329-41d0-b6f8-6bf466bc68b8" providerId="ADAL" clId="{588E4C29-3F54-4121-9038-C5D333449F31}" dt="2023-05-18T10:02:50.367" v="3822" actId="478"/>
        <pc:sldMkLst>
          <pc:docMk/>
          <pc:sldMk cId="3843324106" sldId="284"/>
        </pc:sldMkLst>
        <pc:spChg chg="mod">
          <ac:chgData name="的場 由樹" userId="b51f753a-e329-41d0-b6f8-6bf466bc68b8" providerId="ADAL" clId="{588E4C29-3F54-4121-9038-C5D333449F31}" dt="2023-05-18T06:34:37.157" v="1367" actId="6549"/>
          <ac:spMkLst>
            <pc:docMk/>
            <pc:sldMk cId="3843324106" sldId="284"/>
            <ac:spMk id="4" creationId="{29C90EC5-0175-3E03-9A4C-4552A0F70AB7}"/>
          </ac:spMkLst>
        </pc:spChg>
        <pc:spChg chg="del mod">
          <ac:chgData name="的場 由樹" userId="b51f753a-e329-41d0-b6f8-6bf466bc68b8" providerId="ADAL" clId="{588E4C29-3F54-4121-9038-C5D333449F31}" dt="2023-05-18T10:02:50.367" v="3822" actId="478"/>
          <ac:spMkLst>
            <pc:docMk/>
            <pc:sldMk cId="3843324106" sldId="284"/>
            <ac:spMk id="5" creationId="{68770491-597A-C270-AE1A-DC139A03C54B}"/>
          </ac:spMkLst>
        </pc:spChg>
        <pc:picChg chg="del mod">
          <ac:chgData name="的場 由樹" userId="b51f753a-e329-41d0-b6f8-6bf466bc68b8" providerId="ADAL" clId="{588E4C29-3F54-4121-9038-C5D333449F31}" dt="2023-05-18T06:33:33.832" v="1305" actId="478"/>
          <ac:picMkLst>
            <pc:docMk/>
            <pc:sldMk cId="3843324106" sldId="284"/>
            <ac:picMk id="13" creationId="{D211F2B3-32A8-34E9-8486-2D431FC9CADF}"/>
          </ac:picMkLst>
        </pc:picChg>
        <pc:picChg chg="add mod">
          <ac:chgData name="的場 由樹" userId="b51f753a-e329-41d0-b6f8-6bf466bc68b8" providerId="ADAL" clId="{588E4C29-3F54-4121-9038-C5D333449F31}" dt="2023-05-18T06:33:37.060" v="1306" actId="1076"/>
          <ac:picMkLst>
            <pc:docMk/>
            <pc:sldMk cId="3843324106" sldId="284"/>
            <ac:picMk id="16" creationId="{29D6CF16-AE41-6477-1012-C04F046C6631}"/>
          </ac:picMkLst>
        </pc:picChg>
      </pc:sldChg>
      <pc:sldChg chg="addSp delSp modSp mod">
        <pc:chgData name="的場 由樹" userId="b51f753a-e329-41d0-b6f8-6bf466bc68b8" providerId="ADAL" clId="{588E4C29-3F54-4121-9038-C5D333449F31}" dt="2023-05-18T06:38:15.164" v="1399" actId="1076"/>
        <pc:sldMkLst>
          <pc:docMk/>
          <pc:sldMk cId="4056468273" sldId="285"/>
        </pc:sldMkLst>
        <pc:spChg chg="mod topLvl">
          <ac:chgData name="的場 由樹" userId="b51f753a-e329-41d0-b6f8-6bf466bc68b8" providerId="ADAL" clId="{588E4C29-3F54-4121-9038-C5D333449F31}" dt="2023-05-18T06:38:15.164" v="1399" actId="1076"/>
          <ac:spMkLst>
            <pc:docMk/>
            <pc:sldMk cId="4056468273" sldId="285"/>
            <ac:spMk id="8" creationId="{55ED2D8B-9156-9B79-FF61-55365CE34F5F}"/>
          </ac:spMkLst>
        </pc:spChg>
        <pc:spChg chg="mod topLvl">
          <ac:chgData name="的場 由樹" userId="b51f753a-e329-41d0-b6f8-6bf466bc68b8" providerId="ADAL" clId="{588E4C29-3F54-4121-9038-C5D333449F31}" dt="2023-05-18T06:38:09.987" v="1397" actId="1076"/>
          <ac:spMkLst>
            <pc:docMk/>
            <pc:sldMk cId="4056468273" sldId="285"/>
            <ac:spMk id="9" creationId="{3EEFA280-1FE9-BA9E-3B10-D1916924F393}"/>
          </ac:spMkLst>
        </pc:spChg>
        <pc:spChg chg="mod topLvl">
          <ac:chgData name="的場 由樹" userId="b51f753a-e329-41d0-b6f8-6bf466bc68b8" providerId="ADAL" clId="{588E4C29-3F54-4121-9038-C5D333449F31}" dt="2023-05-18T06:38:12.869" v="1398" actId="1076"/>
          <ac:spMkLst>
            <pc:docMk/>
            <pc:sldMk cId="4056468273" sldId="285"/>
            <ac:spMk id="10" creationId="{357C4035-155D-06FC-6A20-09B5CBE34143}"/>
          </ac:spMkLst>
        </pc:spChg>
        <pc:grpChg chg="add del">
          <ac:chgData name="的場 由樹" userId="b51f753a-e329-41d0-b6f8-6bf466bc68b8" providerId="ADAL" clId="{588E4C29-3F54-4121-9038-C5D333449F31}" dt="2023-05-18T06:36:10.595" v="1378" actId="165"/>
          <ac:grpSpMkLst>
            <pc:docMk/>
            <pc:sldMk cId="4056468273" sldId="285"/>
            <ac:grpSpMk id="11" creationId="{3B99FB51-77F0-44FC-063C-4E815FCEC5F5}"/>
          </ac:grpSpMkLst>
        </pc:grpChg>
        <pc:picChg chg="del mod topLvl">
          <ac:chgData name="的場 由樹" userId="b51f753a-e329-41d0-b6f8-6bf466bc68b8" providerId="ADAL" clId="{588E4C29-3F54-4121-9038-C5D333449F31}" dt="2023-05-18T06:36:13.799" v="1379" actId="478"/>
          <ac:picMkLst>
            <pc:docMk/>
            <pc:sldMk cId="4056468273" sldId="285"/>
            <ac:picMk id="7" creationId="{703D36D6-F689-E5A5-FD7E-FE9E2E6A75B2}"/>
          </ac:picMkLst>
        </pc:picChg>
        <pc:picChg chg="add del mod ord">
          <ac:chgData name="的場 由樹" userId="b51f753a-e329-41d0-b6f8-6bf466bc68b8" providerId="ADAL" clId="{588E4C29-3F54-4121-9038-C5D333449F31}" dt="2023-05-18T06:37:51.539" v="1390" actId="478"/>
          <ac:picMkLst>
            <pc:docMk/>
            <pc:sldMk cId="4056468273" sldId="285"/>
            <ac:picMk id="14" creationId="{D006EAD2-F645-9FB0-81CA-A98D4B841C50}"/>
          </ac:picMkLst>
        </pc:picChg>
        <pc:picChg chg="add mod ord">
          <ac:chgData name="的場 由樹" userId="b51f753a-e329-41d0-b6f8-6bf466bc68b8" providerId="ADAL" clId="{588E4C29-3F54-4121-9038-C5D333449F31}" dt="2023-05-18T06:38:07.826" v="1396" actId="1076"/>
          <ac:picMkLst>
            <pc:docMk/>
            <pc:sldMk cId="4056468273" sldId="285"/>
            <ac:picMk id="16" creationId="{D37C2EEE-57B7-86BB-52AA-2D81F7C8F496}"/>
          </ac:picMkLst>
        </pc:picChg>
      </pc:sldChg>
      <pc:sldChg chg="addSp delSp modSp mod">
        <pc:chgData name="的場 由樹" userId="b51f753a-e329-41d0-b6f8-6bf466bc68b8" providerId="ADAL" clId="{588E4C29-3F54-4121-9038-C5D333449F31}" dt="2023-05-18T06:40:22.123" v="1409" actId="478"/>
        <pc:sldMkLst>
          <pc:docMk/>
          <pc:sldMk cId="2925825301" sldId="288"/>
        </pc:sldMkLst>
        <pc:spChg chg="del mod">
          <ac:chgData name="的場 由樹" userId="b51f753a-e329-41d0-b6f8-6bf466bc68b8" providerId="ADAL" clId="{588E4C29-3F54-4121-9038-C5D333449F31}" dt="2023-05-18T06:40:22.123" v="1409" actId="478"/>
          <ac:spMkLst>
            <pc:docMk/>
            <pc:sldMk cId="2925825301" sldId="288"/>
            <ac:spMk id="5" creationId="{68770491-597A-C270-AE1A-DC139A03C54B}"/>
          </ac:spMkLst>
        </pc:spChg>
        <pc:spChg chg="mod">
          <ac:chgData name="的場 由樹" userId="b51f753a-e329-41d0-b6f8-6bf466bc68b8" providerId="ADAL" clId="{588E4C29-3F54-4121-9038-C5D333449F31}" dt="2023-05-18T06:40:01.250" v="1407" actId="14100"/>
          <ac:spMkLst>
            <pc:docMk/>
            <pc:sldMk cId="2925825301" sldId="288"/>
            <ac:spMk id="12" creationId="{8D1A5BE7-A411-DEAD-0F49-7B1A56D110D0}"/>
          </ac:spMkLst>
        </pc:spChg>
        <pc:picChg chg="del">
          <ac:chgData name="的場 由樹" userId="b51f753a-e329-41d0-b6f8-6bf466bc68b8" providerId="ADAL" clId="{588E4C29-3F54-4121-9038-C5D333449F31}" dt="2023-05-18T06:39:39.262" v="1401" actId="478"/>
          <ac:picMkLst>
            <pc:docMk/>
            <pc:sldMk cId="2925825301" sldId="288"/>
            <ac:picMk id="7" creationId="{5A8E75E8-143F-96FA-4350-8EB40F6A187A}"/>
          </ac:picMkLst>
        </pc:picChg>
        <pc:picChg chg="add mod ord">
          <ac:chgData name="的場 由樹" userId="b51f753a-e329-41d0-b6f8-6bf466bc68b8" providerId="ADAL" clId="{588E4C29-3F54-4121-9038-C5D333449F31}" dt="2023-05-18T06:39:51.491" v="1405" actId="167"/>
          <ac:picMkLst>
            <pc:docMk/>
            <pc:sldMk cId="2925825301" sldId="288"/>
            <ac:picMk id="18" creationId="{9BE212F1-7777-5D19-A1E1-0B85A5A6F711}"/>
          </ac:picMkLst>
        </pc:picChg>
      </pc:sldChg>
      <pc:sldChg chg="addSp delSp modSp mod">
        <pc:chgData name="的場 由樹" userId="b51f753a-e329-41d0-b6f8-6bf466bc68b8" providerId="ADAL" clId="{588E4C29-3F54-4121-9038-C5D333449F31}" dt="2023-05-18T01:54:16.432" v="1034" actId="20577"/>
        <pc:sldMkLst>
          <pc:docMk/>
          <pc:sldMk cId="1906671085" sldId="290"/>
        </pc:sldMkLst>
        <pc:spChg chg="mod">
          <ac:chgData name="的場 由樹" userId="b51f753a-e329-41d0-b6f8-6bf466bc68b8" providerId="ADAL" clId="{588E4C29-3F54-4121-9038-C5D333449F31}" dt="2023-05-18T01:54:16.432" v="1034" actId="20577"/>
          <ac:spMkLst>
            <pc:docMk/>
            <pc:sldMk cId="1906671085" sldId="290"/>
            <ac:spMk id="4" creationId="{29C90EC5-0175-3E03-9A4C-4552A0F70AB7}"/>
          </ac:spMkLst>
        </pc:spChg>
        <pc:picChg chg="del">
          <ac:chgData name="的場 由樹" userId="b51f753a-e329-41d0-b6f8-6bf466bc68b8" providerId="ADAL" clId="{588E4C29-3F54-4121-9038-C5D333449F31}" dt="2023-05-18T01:52:22.684" v="926" actId="478"/>
          <ac:picMkLst>
            <pc:docMk/>
            <pc:sldMk cId="1906671085" sldId="290"/>
            <ac:picMk id="8" creationId="{E63FFF08-173A-5D28-0C94-FD905997FC06}"/>
          </ac:picMkLst>
        </pc:picChg>
        <pc:picChg chg="add mod">
          <ac:chgData name="的場 由樹" userId="b51f753a-e329-41d0-b6f8-6bf466bc68b8" providerId="ADAL" clId="{588E4C29-3F54-4121-9038-C5D333449F31}" dt="2023-05-18T01:52:34.087" v="930" actId="1076"/>
          <ac:picMkLst>
            <pc:docMk/>
            <pc:sldMk cId="1906671085" sldId="290"/>
            <ac:picMk id="9" creationId="{7E67F73B-0A39-A415-1F8F-D7DE34B44EB0}"/>
          </ac:picMkLst>
        </pc:picChg>
      </pc:sldChg>
      <pc:sldChg chg="delSp mod">
        <pc:chgData name="的場 由樹" userId="b51f753a-e329-41d0-b6f8-6bf466bc68b8" providerId="ADAL" clId="{588E4C29-3F54-4121-9038-C5D333449F31}" dt="2023-05-18T10:02:28.729" v="3820" actId="478"/>
        <pc:sldMkLst>
          <pc:docMk/>
          <pc:sldMk cId="2509800771" sldId="295"/>
        </pc:sldMkLst>
        <pc:spChg chg="del">
          <ac:chgData name="的場 由樹" userId="b51f753a-e329-41d0-b6f8-6bf466bc68b8" providerId="ADAL" clId="{588E4C29-3F54-4121-9038-C5D333449F31}" dt="2023-05-18T10:02:28.729" v="3820" actId="478"/>
          <ac:spMkLst>
            <pc:docMk/>
            <pc:sldMk cId="2509800771" sldId="295"/>
            <ac:spMk id="5" creationId="{68770491-597A-C270-AE1A-DC139A03C54B}"/>
          </ac:spMkLst>
        </pc:spChg>
      </pc:sldChg>
      <pc:sldChg chg="addSp delSp modSp mod">
        <pc:chgData name="的場 由樹" userId="b51f753a-e329-41d0-b6f8-6bf466bc68b8" providerId="ADAL" clId="{588E4C29-3F54-4121-9038-C5D333449F31}" dt="2023-05-18T06:43:29.183" v="1414" actId="1076"/>
        <pc:sldMkLst>
          <pc:docMk/>
          <pc:sldMk cId="909936872" sldId="297"/>
        </pc:sldMkLst>
        <pc:picChg chg="del">
          <ac:chgData name="的場 由樹" userId="b51f753a-e329-41d0-b6f8-6bf466bc68b8" providerId="ADAL" clId="{588E4C29-3F54-4121-9038-C5D333449F31}" dt="2023-05-18T06:42:49.191" v="1412" actId="478"/>
          <ac:picMkLst>
            <pc:docMk/>
            <pc:sldMk cId="909936872" sldId="297"/>
            <ac:picMk id="11" creationId="{E0A1F49B-1A3A-7AF9-0715-2E8857E8CDF9}"/>
          </ac:picMkLst>
        </pc:picChg>
        <pc:picChg chg="add del">
          <ac:chgData name="的場 由樹" userId="b51f753a-e329-41d0-b6f8-6bf466bc68b8" providerId="ADAL" clId="{588E4C29-3F54-4121-9038-C5D333449F31}" dt="2023-05-18T06:42:47.753" v="1411" actId="478"/>
          <ac:picMkLst>
            <pc:docMk/>
            <pc:sldMk cId="909936872" sldId="297"/>
            <ac:picMk id="12" creationId="{001DCC01-130F-23BA-1683-03F437E9313A}"/>
          </ac:picMkLst>
        </pc:picChg>
        <pc:picChg chg="add mod">
          <ac:chgData name="的場 由樹" userId="b51f753a-e329-41d0-b6f8-6bf466bc68b8" providerId="ADAL" clId="{588E4C29-3F54-4121-9038-C5D333449F31}" dt="2023-05-18T06:43:29.183" v="1414" actId="1076"/>
          <ac:picMkLst>
            <pc:docMk/>
            <pc:sldMk cId="909936872" sldId="297"/>
            <ac:picMk id="14" creationId="{D65125B0-656D-4F93-B907-1732555B02AA}"/>
          </ac:picMkLst>
        </pc:picChg>
      </pc:sldChg>
      <pc:sldChg chg="addSp delSp modSp mod">
        <pc:chgData name="的場 由樹" userId="b51f753a-e329-41d0-b6f8-6bf466bc68b8" providerId="ADAL" clId="{588E4C29-3F54-4121-9038-C5D333449F31}" dt="2023-05-18T07:07:42.378" v="1475" actId="14100"/>
        <pc:sldMkLst>
          <pc:docMk/>
          <pc:sldMk cId="3864440475" sldId="299"/>
        </pc:sldMkLst>
        <pc:spChg chg="mod">
          <ac:chgData name="的場 由樹" userId="b51f753a-e329-41d0-b6f8-6bf466bc68b8" providerId="ADAL" clId="{588E4C29-3F54-4121-9038-C5D333449F31}" dt="2023-05-18T07:07:39.643" v="1474" actId="1076"/>
          <ac:spMkLst>
            <pc:docMk/>
            <pc:sldMk cId="3864440475" sldId="299"/>
            <ac:spMk id="11" creationId="{47FB6CA3-BA77-CA7B-CC82-CD67588FC9AF}"/>
          </ac:spMkLst>
        </pc:spChg>
        <pc:picChg chg="del">
          <ac:chgData name="的場 由樹" userId="b51f753a-e329-41d0-b6f8-6bf466bc68b8" providerId="ADAL" clId="{588E4C29-3F54-4121-9038-C5D333449F31}" dt="2023-05-18T07:06:54.409" v="1459" actId="478"/>
          <ac:picMkLst>
            <pc:docMk/>
            <pc:sldMk cId="3864440475" sldId="299"/>
            <ac:picMk id="7" creationId="{129D35DF-8640-A6AD-015A-D97CD01E266B}"/>
          </ac:picMkLst>
        </pc:picChg>
        <pc:picChg chg="mod">
          <ac:chgData name="的場 由樹" userId="b51f753a-e329-41d0-b6f8-6bf466bc68b8" providerId="ADAL" clId="{588E4C29-3F54-4121-9038-C5D333449F31}" dt="2023-05-18T07:07:42.378" v="1475" actId="14100"/>
          <ac:picMkLst>
            <pc:docMk/>
            <pc:sldMk cId="3864440475" sldId="299"/>
            <ac:picMk id="9" creationId="{435964CE-DB95-19DF-58DC-2103FD41900A}"/>
          </ac:picMkLst>
        </pc:picChg>
        <pc:picChg chg="add mod ord">
          <ac:chgData name="的場 由樹" userId="b51f753a-e329-41d0-b6f8-6bf466bc68b8" providerId="ADAL" clId="{588E4C29-3F54-4121-9038-C5D333449F31}" dt="2023-05-18T07:07:08.730" v="1462" actId="1076"/>
          <ac:picMkLst>
            <pc:docMk/>
            <pc:sldMk cId="3864440475" sldId="299"/>
            <ac:picMk id="12" creationId="{7A99B541-B958-2890-8FB8-3EBB46D4EC1A}"/>
          </ac:picMkLst>
        </pc:picChg>
      </pc:sldChg>
      <pc:sldChg chg="addSp delSp modSp mod">
        <pc:chgData name="的場 由樹" userId="b51f753a-e329-41d0-b6f8-6bf466bc68b8" providerId="ADAL" clId="{588E4C29-3F54-4121-9038-C5D333449F31}" dt="2023-05-18T08:24:46.287" v="2735" actId="1076"/>
        <pc:sldMkLst>
          <pc:docMk/>
          <pc:sldMk cId="1620586420" sldId="300"/>
        </pc:sldMkLst>
        <pc:picChg chg="del">
          <ac:chgData name="的場 由樹" userId="b51f753a-e329-41d0-b6f8-6bf466bc68b8" providerId="ADAL" clId="{588E4C29-3F54-4121-9038-C5D333449F31}" dt="2023-05-18T08:23:30.593" v="2730" actId="478"/>
          <ac:picMkLst>
            <pc:docMk/>
            <pc:sldMk cId="1620586420" sldId="300"/>
            <ac:picMk id="3" creationId="{2E7A24ED-62EB-60DD-1388-AE0C060B3529}"/>
          </ac:picMkLst>
        </pc:picChg>
        <pc:picChg chg="del">
          <ac:chgData name="的場 由樹" userId="b51f753a-e329-41d0-b6f8-6bf466bc68b8" providerId="ADAL" clId="{588E4C29-3F54-4121-9038-C5D333449F31}" dt="2023-05-18T08:21:37.798" v="2724" actId="478"/>
          <ac:picMkLst>
            <pc:docMk/>
            <pc:sldMk cId="1620586420" sldId="300"/>
            <ac:picMk id="10" creationId="{6A98A210-3C04-D8A8-10F0-15C7A74B7BE3}"/>
          </ac:picMkLst>
        </pc:picChg>
        <pc:picChg chg="add mod">
          <ac:chgData name="的場 由樹" userId="b51f753a-e329-41d0-b6f8-6bf466bc68b8" providerId="ADAL" clId="{588E4C29-3F54-4121-9038-C5D333449F31}" dt="2023-05-18T08:23:13.305" v="2729" actId="1076"/>
          <ac:picMkLst>
            <pc:docMk/>
            <pc:sldMk cId="1620586420" sldId="300"/>
            <ac:picMk id="13" creationId="{F75FB6C1-B682-2082-82A9-3D93A8B7CD5B}"/>
          </ac:picMkLst>
        </pc:picChg>
        <pc:picChg chg="add mod ord">
          <ac:chgData name="的場 由樹" userId="b51f753a-e329-41d0-b6f8-6bf466bc68b8" providerId="ADAL" clId="{588E4C29-3F54-4121-9038-C5D333449F31}" dt="2023-05-18T08:24:46.287" v="2735" actId="1076"/>
          <ac:picMkLst>
            <pc:docMk/>
            <pc:sldMk cId="1620586420" sldId="300"/>
            <ac:picMk id="15" creationId="{34CC01AB-0D41-79F9-78B5-17BDE268C709}"/>
          </ac:picMkLst>
        </pc:picChg>
      </pc:sldChg>
      <pc:sldChg chg="addSp delSp modSp mod">
        <pc:chgData name="的場 由樹" userId="b51f753a-e329-41d0-b6f8-6bf466bc68b8" providerId="ADAL" clId="{588E4C29-3F54-4121-9038-C5D333449F31}" dt="2023-05-18T08:25:28.233" v="2739" actId="167"/>
        <pc:sldMkLst>
          <pc:docMk/>
          <pc:sldMk cId="3086658839" sldId="301"/>
        </pc:sldMkLst>
        <pc:picChg chg="del">
          <ac:chgData name="的場 由樹" userId="b51f753a-e329-41d0-b6f8-6bf466bc68b8" providerId="ADAL" clId="{588E4C29-3F54-4121-9038-C5D333449F31}" dt="2023-05-18T08:25:22.701" v="2737" actId="478"/>
          <ac:picMkLst>
            <pc:docMk/>
            <pc:sldMk cId="3086658839" sldId="301"/>
            <ac:picMk id="7" creationId="{23B87E72-B1EA-6EFF-8A1D-2F782C7C050B}"/>
          </ac:picMkLst>
        </pc:picChg>
        <pc:picChg chg="add mod ord">
          <ac:chgData name="的場 由樹" userId="b51f753a-e329-41d0-b6f8-6bf466bc68b8" providerId="ADAL" clId="{588E4C29-3F54-4121-9038-C5D333449F31}" dt="2023-05-18T08:25:28.233" v="2739" actId="167"/>
          <ac:picMkLst>
            <pc:docMk/>
            <pc:sldMk cId="3086658839" sldId="301"/>
            <ac:picMk id="14" creationId="{229A612F-EF3E-2769-3231-4FA7608AAA94}"/>
          </ac:picMkLst>
        </pc:picChg>
      </pc:sldChg>
      <pc:sldChg chg="addSp delSp modSp mod">
        <pc:chgData name="的場 由樹" userId="b51f753a-e329-41d0-b6f8-6bf466bc68b8" providerId="ADAL" clId="{588E4C29-3F54-4121-9038-C5D333449F31}" dt="2023-05-18T08:27:32.990" v="2761" actId="1076"/>
        <pc:sldMkLst>
          <pc:docMk/>
          <pc:sldMk cId="1572745219" sldId="302"/>
        </pc:sldMkLst>
        <pc:spChg chg="del">
          <ac:chgData name="的場 由樹" userId="b51f753a-e329-41d0-b6f8-6bf466bc68b8" providerId="ADAL" clId="{588E4C29-3F54-4121-9038-C5D333449F31}" dt="2023-05-18T08:26:02.598" v="2745" actId="478"/>
          <ac:spMkLst>
            <pc:docMk/>
            <pc:sldMk cId="1572745219" sldId="302"/>
            <ac:spMk id="4" creationId="{29C90EC5-0175-3E03-9A4C-4552A0F70AB7}"/>
          </ac:spMkLst>
        </pc:spChg>
        <pc:picChg chg="del">
          <ac:chgData name="的場 由樹" userId="b51f753a-e329-41d0-b6f8-6bf466bc68b8" providerId="ADAL" clId="{588E4C29-3F54-4121-9038-C5D333449F31}" dt="2023-05-18T08:25:41.661" v="2741" actId="478"/>
          <ac:picMkLst>
            <pc:docMk/>
            <pc:sldMk cId="1572745219" sldId="302"/>
            <ac:picMk id="9" creationId="{676957BC-DFCA-CA93-021F-B23C94A1C6C5}"/>
          </ac:picMkLst>
        </pc:picChg>
        <pc:picChg chg="del">
          <ac:chgData name="的場 由樹" userId="b51f753a-e329-41d0-b6f8-6bf466bc68b8" providerId="ADAL" clId="{588E4C29-3F54-4121-9038-C5D333449F31}" dt="2023-05-18T08:27:28.548" v="2759" actId="478"/>
          <ac:picMkLst>
            <pc:docMk/>
            <pc:sldMk cId="1572745219" sldId="302"/>
            <ac:picMk id="11" creationId="{E87952AC-E4D4-B388-7540-D8A3E303E790}"/>
          </ac:picMkLst>
        </pc:picChg>
        <pc:picChg chg="add mod ord">
          <ac:chgData name="的場 由樹" userId="b51f753a-e329-41d0-b6f8-6bf466bc68b8" providerId="ADAL" clId="{588E4C29-3F54-4121-9038-C5D333449F31}" dt="2023-05-18T08:25:54.678" v="2744" actId="1076"/>
          <ac:picMkLst>
            <pc:docMk/>
            <pc:sldMk cId="1572745219" sldId="302"/>
            <ac:picMk id="13" creationId="{4A01DB01-C985-0139-B59D-E371C8D30AC8}"/>
          </ac:picMkLst>
        </pc:picChg>
        <pc:picChg chg="add mod">
          <ac:chgData name="的場 由樹" userId="b51f753a-e329-41d0-b6f8-6bf466bc68b8" providerId="ADAL" clId="{588E4C29-3F54-4121-9038-C5D333449F31}" dt="2023-05-18T08:27:32.990" v="2761" actId="1076"/>
          <ac:picMkLst>
            <pc:docMk/>
            <pc:sldMk cId="1572745219" sldId="302"/>
            <ac:picMk id="14" creationId="{7DD7692B-C6DA-403F-A13A-5FAF201B63B9}"/>
          </ac:picMkLst>
        </pc:picChg>
      </pc:sldChg>
      <pc:sldChg chg="addSp delSp modSp mod">
        <pc:chgData name="的場 由樹" userId="b51f753a-e329-41d0-b6f8-6bf466bc68b8" providerId="ADAL" clId="{588E4C29-3F54-4121-9038-C5D333449F31}" dt="2023-05-18T08:27:22.641" v="2758" actId="478"/>
        <pc:sldMkLst>
          <pc:docMk/>
          <pc:sldMk cId="4277917077" sldId="303"/>
        </pc:sldMkLst>
        <pc:spChg chg="del">
          <ac:chgData name="的場 由樹" userId="b51f753a-e329-41d0-b6f8-6bf466bc68b8" providerId="ADAL" clId="{588E4C29-3F54-4121-9038-C5D333449F31}" dt="2023-05-18T08:27:22.641" v="2758" actId="478"/>
          <ac:spMkLst>
            <pc:docMk/>
            <pc:sldMk cId="4277917077" sldId="303"/>
            <ac:spMk id="5" creationId="{68770491-597A-C270-AE1A-DC139A03C54B}"/>
          </ac:spMkLst>
        </pc:spChg>
        <pc:picChg chg="del">
          <ac:chgData name="的場 由樹" userId="b51f753a-e329-41d0-b6f8-6bf466bc68b8" providerId="ADAL" clId="{588E4C29-3F54-4121-9038-C5D333449F31}" dt="2023-05-18T08:27:15.993" v="2755" actId="478"/>
          <ac:picMkLst>
            <pc:docMk/>
            <pc:sldMk cId="4277917077" sldId="303"/>
            <ac:picMk id="3" creationId="{B1F5968E-5FB2-D271-5454-ABCECDE5838D}"/>
          </ac:picMkLst>
        </pc:picChg>
        <pc:picChg chg="add mod ord">
          <ac:chgData name="的場 由樹" userId="b51f753a-e329-41d0-b6f8-6bf466bc68b8" providerId="ADAL" clId="{588E4C29-3F54-4121-9038-C5D333449F31}" dt="2023-05-18T08:27:18.974" v="2757" actId="167"/>
          <ac:picMkLst>
            <pc:docMk/>
            <pc:sldMk cId="4277917077" sldId="303"/>
            <ac:picMk id="11" creationId="{9286F3D6-44D5-B026-DC7C-DCADF34B44A9}"/>
          </ac:picMkLst>
        </pc:picChg>
      </pc:sldChg>
      <pc:sldChg chg="addSp delSp modSp mod">
        <pc:chgData name="的場 由樹" userId="b51f753a-e329-41d0-b6f8-6bf466bc68b8" providerId="ADAL" clId="{588E4C29-3F54-4121-9038-C5D333449F31}" dt="2023-05-18T06:56:57.291" v="1452" actId="1076"/>
        <pc:sldMkLst>
          <pc:docMk/>
          <pc:sldMk cId="2643626228" sldId="304"/>
        </pc:sldMkLst>
        <pc:spChg chg="del">
          <ac:chgData name="的場 由樹" userId="b51f753a-e329-41d0-b6f8-6bf466bc68b8" providerId="ADAL" clId="{588E4C29-3F54-4121-9038-C5D333449F31}" dt="2023-05-18T06:56:37.116" v="1449" actId="22"/>
          <ac:spMkLst>
            <pc:docMk/>
            <pc:sldMk cId="2643626228" sldId="304"/>
            <ac:spMk id="5" creationId="{68770491-597A-C270-AE1A-DC139A03C54B}"/>
          </ac:spMkLst>
        </pc:spChg>
        <pc:picChg chg="del">
          <ac:chgData name="的場 由樹" userId="b51f753a-e329-41d0-b6f8-6bf466bc68b8" providerId="ADAL" clId="{588E4C29-3F54-4121-9038-C5D333449F31}" dt="2023-05-18T06:55:41.744" v="1444" actId="478"/>
          <ac:picMkLst>
            <pc:docMk/>
            <pc:sldMk cId="2643626228" sldId="304"/>
            <ac:picMk id="7" creationId="{9F0539E3-D98A-357C-D329-D237D5A8FA0C}"/>
          </ac:picMkLst>
        </pc:picChg>
        <pc:picChg chg="add del mod ord">
          <ac:chgData name="的場 由樹" userId="b51f753a-e329-41d0-b6f8-6bf466bc68b8" providerId="ADAL" clId="{588E4C29-3F54-4121-9038-C5D333449F31}" dt="2023-05-18T06:56:35.494" v="1448" actId="478"/>
          <ac:picMkLst>
            <pc:docMk/>
            <pc:sldMk cId="2643626228" sldId="304"/>
            <ac:picMk id="20" creationId="{8242D767-56A5-7D5E-40FF-8C50B6F8766F}"/>
          </ac:picMkLst>
        </pc:picChg>
        <pc:picChg chg="add mod ord">
          <ac:chgData name="的場 由樹" userId="b51f753a-e329-41d0-b6f8-6bf466bc68b8" providerId="ADAL" clId="{588E4C29-3F54-4121-9038-C5D333449F31}" dt="2023-05-18T06:56:57.291" v="1452" actId="1076"/>
          <ac:picMkLst>
            <pc:docMk/>
            <pc:sldMk cId="2643626228" sldId="304"/>
            <ac:picMk id="24" creationId="{F1E31568-F24B-BD0E-32A3-F27AEF290A84}"/>
          </ac:picMkLst>
        </pc:picChg>
      </pc:sldChg>
      <pc:sldChg chg="addSp modSp mod">
        <pc:chgData name="的場 由樹" userId="b51f753a-e329-41d0-b6f8-6bf466bc68b8" providerId="ADAL" clId="{588E4C29-3F54-4121-9038-C5D333449F31}" dt="2023-05-18T07:48:40.115" v="2378" actId="1076"/>
        <pc:sldMkLst>
          <pc:docMk/>
          <pc:sldMk cId="1015443" sldId="305"/>
        </pc:sldMkLst>
        <pc:spChg chg="add mod">
          <ac:chgData name="的場 由樹" userId="b51f753a-e329-41d0-b6f8-6bf466bc68b8" providerId="ADAL" clId="{588E4C29-3F54-4121-9038-C5D333449F31}" dt="2023-05-18T07:48:40.115" v="2378" actId="1076"/>
          <ac:spMkLst>
            <pc:docMk/>
            <pc:sldMk cId="1015443" sldId="305"/>
            <ac:spMk id="12" creationId="{9ED46955-0CE1-BE45-77CF-CEE79C94BE88}"/>
          </ac:spMkLst>
        </pc:spChg>
      </pc:sldChg>
      <pc:sldChg chg="addSp delSp modSp mod">
        <pc:chgData name="的場 由樹" userId="b51f753a-e329-41d0-b6f8-6bf466bc68b8" providerId="ADAL" clId="{588E4C29-3F54-4121-9038-C5D333449F31}" dt="2023-05-18T08:16:40.308" v="2723" actId="1076"/>
        <pc:sldMkLst>
          <pc:docMk/>
          <pc:sldMk cId="581092086" sldId="306"/>
        </pc:sldMkLst>
        <pc:grpChg chg="del">
          <ac:chgData name="的場 由樹" userId="b51f753a-e329-41d0-b6f8-6bf466bc68b8" providerId="ADAL" clId="{588E4C29-3F54-4121-9038-C5D333449F31}" dt="2023-05-18T08:13:50.288" v="2713" actId="478"/>
          <ac:grpSpMkLst>
            <pc:docMk/>
            <pc:sldMk cId="581092086" sldId="306"/>
            <ac:grpSpMk id="11" creationId="{BB6610D2-30AE-F8C6-3179-D7AD3FF375D2}"/>
          </ac:grpSpMkLst>
        </pc:grpChg>
        <pc:picChg chg="del">
          <ac:chgData name="的場 由樹" userId="b51f753a-e329-41d0-b6f8-6bf466bc68b8" providerId="ADAL" clId="{588E4C29-3F54-4121-9038-C5D333449F31}" dt="2023-05-18T08:14:06.564" v="2718" actId="478"/>
          <ac:picMkLst>
            <pc:docMk/>
            <pc:sldMk cId="581092086" sldId="306"/>
            <ac:picMk id="10" creationId="{4A880D62-9608-FD0A-722E-746C5A30D075}"/>
          </ac:picMkLst>
        </pc:picChg>
        <pc:picChg chg="add mod ord">
          <ac:chgData name="的場 由樹" userId="b51f753a-e329-41d0-b6f8-6bf466bc68b8" providerId="ADAL" clId="{588E4C29-3F54-4121-9038-C5D333449F31}" dt="2023-05-18T08:13:59.875" v="2717" actId="1076"/>
          <ac:picMkLst>
            <pc:docMk/>
            <pc:sldMk cId="581092086" sldId="306"/>
            <ac:picMk id="15" creationId="{4591E9CF-AA53-6BB7-84D6-9A400F7FFB83}"/>
          </ac:picMkLst>
        </pc:picChg>
        <pc:picChg chg="add mod">
          <ac:chgData name="的場 由樹" userId="b51f753a-e329-41d0-b6f8-6bf466bc68b8" providerId="ADAL" clId="{588E4C29-3F54-4121-9038-C5D333449F31}" dt="2023-05-18T08:16:40.308" v="2723" actId="1076"/>
          <ac:picMkLst>
            <pc:docMk/>
            <pc:sldMk cId="581092086" sldId="306"/>
            <ac:picMk id="17" creationId="{4F68EC0D-4885-F3FB-C2BA-E8EF1B545B32}"/>
          </ac:picMkLst>
        </pc:picChg>
      </pc:sldChg>
      <pc:sldChg chg="addSp delSp modSp mod">
        <pc:chgData name="的場 由樹" userId="b51f753a-e329-41d0-b6f8-6bf466bc68b8" providerId="ADAL" clId="{588E4C29-3F54-4121-9038-C5D333449F31}" dt="2023-05-18T07:46:17.923" v="2144" actId="20577"/>
        <pc:sldMkLst>
          <pc:docMk/>
          <pc:sldMk cId="3937976668" sldId="307"/>
        </pc:sldMkLst>
        <pc:spChg chg="mod">
          <ac:chgData name="的場 由樹" userId="b51f753a-e329-41d0-b6f8-6bf466bc68b8" providerId="ADAL" clId="{588E4C29-3F54-4121-9038-C5D333449F31}" dt="2023-05-18T07:46:17.923" v="2144" actId="20577"/>
          <ac:spMkLst>
            <pc:docMk/>
            <pc:sldMk cId="3937976668" sldId="307"/>
            <ac:spMk id="2" creationId="{3606D984-48F6-F8BE-D070-FD97A4D60595}"/>
          </ac:spMkLst>
        </pc:spChg>
        <pc:spChg chg="mod">
          <ac:chgData name="的場 由樹" userId="b51f753a-e329-41d0-b6f8-6bf466bc68b8" providerId="ADAL" clId="{588E4C29-3F54-4121-9038-C5D333449F31}" dt="2023-05-18T07:36:02.136" v="1725" actId="6549"/>
          <ac:spMkLst>
            <pc:docMk/>
            <pc:sldMk cId="3937976668" sldId="307"/>
            <ac:spMk id="5" creationId="{68770491-597A-C270-AE1A-DC139A03C54B}"/>
          </ac:spMkLst>
        </pc:spChg>
        <pc:spChg chg="mod topLvl">
          <ac:chgData name="的場 由樹" userId="b51f753a-e329-41d0-b6f8-6bf466bc68b8" providerId="ADAL" clId="{588E4C29-3F54-4121-9038-C5D333449F31}" dt="2023-05-18T07:32:32.353" v="1528" actId="165"/>
          <ac:spMkLst>
            <pc:docMk/>
            <pc:sldMk cId="3937976668" sldId="307"/>
            <ac:spMk id="8" creationId="{FCD8238B-FA25-832B-0687-97A9EB255627}"/>
          </ac:spMkLst>
        </pc:spChg>
        <pc:spChg chg="add mod">
          <ac:chgData name="的場 由樹" userId="b51f753a-e329-41d0-b6f8-6bf466bc68b8" providerId="ADAL" clId="{588E4C29-3F54-4121-9038-C5D333449F31}" dt="2023-05-18T07:33:34.387" v="1553" actId="208"/>
          <ac:spMkLst>
            <pc:docMk/>
            <pc:sldMk cId="3937976668" sldId="307"/>
            <ac:spMk id="9" creationId="{B925C372-61BD-CAF0-DF28-2ED8DC0BFEFA}"/>
          </ac:spMkLst>
        </pc:spChg>
        <pc:spChg chg="mod">
          <ac:chgData name="的場 由樹" userId="b51f753a-e329-41d0-b6f8-6bf466bc68b8" providerId="ADAL" clId="{588E4C29-3F54-4121-9038-C5D333449F31}" dt="2023-05-18T07:33:09.956" v="1549" actId="1076"/>
          <ac:spMkLst>
            <pc:docMk/>
            <pc:sldMk cId="3937976668" sldId="307"/>
            <ac:spMk id="12" creationId="{D10C6941-6ACD-FC27-2316-64FB74C7DE93}"/>
          </ac:spMkLst>
        </pc:spChg>
        <pc:spChg chg="add mod">
          <ac:chgData name="的場 由樹" userId="b51f753a-e329-41d0-b6f8-6bf466bc68b8" providerId="ADAL" clId="{588E4C29-3F54-4121-9038-C5D333449F31}" dt="2023-05-18T07:35:22.616" v="1638" actId="1076"/>
          <ac:spMkLst>
            <pc:docMk/>
            <pc:sldMk cId="3937976668" sldId="307"/>
            <ac:spMk id="15" creationId="{A10FD6DD-6B09-5C8B-EB31-70FEFB41431D}"/>
          </ac:spMkLst>
        </pc:spChg>
        <pc:spChg chg="add mod">
          <ac:chgData name="的場 由樹" userId="b51f753a-e329-41d0-b6f8-6bf466bc68b8" providerId="ADAL" clId="{588E4C29-3F54-4121-9038-C5D333449F31}" dt="2023-05-18T07:45:37.200" v="2121" actId="1076"/>
          <ac:spMkLst>
            <pc:docMk/>
            <pc:sldMk cId="3937976668" sldId="307"/>
            <ac:spMk id="20" creationId="{5DF481FB-A9E4-91EE-1BC0-6C2B2E7A61C0}"/>
          </ac:spMkLst>
        </pc:spChg>
        <pc:spChg chg="add mod">
          <ac:chgData name="的場 由樹" userId="b51f753a-e329-41d0-b6f8-6bf466bc68b8" providerId="ADAL" clId="{588E4C29-3F54-4121-9038-C5D333449F31}" dt="2023-05-18T07:45:44.208" v="2124" actId="1076"/>
          <ac:spMkLst>
            <pc:docMk/>
            <pc:sldMk cId="3937976668" sldId="307"/>
            <ac:spMk id="25" creationId="{52945ADF-3FB1-7F57-D1AF-ADB2C7FD0E3C}"/>
          </ac:spMkLst>
        </pc:spChg>
        <pc:spChg chg="add mod">
          <ac:chgData name="的場 由樹" userId="b51f753a-e329-41d0-b6f8-6bf466bc68b8" providerId="ADAL" clId="{588E4C29-3F54-4121-9038-C5D333449F31}" dt="2023-05-18T07:46:03.920" v="2130" actId="1076"/>
          <ac:spMkLst>
            <pc:docMk/>
            <pc:sldMk cId="3937976668" sldId="307"/>
            <ac:spMk id="26" creationId="{33E4FFA2-1E29-CA95-BCF5-254F87502181}"/>
          </ac:spMkLst>
        </pc:spChg>
        <pc:grpChg chg="add del">
          <ac:chgData name="的場 由樹" userId="b51f753a-e329-41d0-b6f8-6bf466bc68b8" providerId="ADAL" clId="{588E4C29-3F54-4121-9038-C5D333449F31}" dt="2023-05-18T07:32:32.353" v="1528" actId="165"/>
          <ac:grpSpMkLst>
            <pc:docMk/>
            <pc:sldMk cId="3937976668" sldId="307"/>
            <ac:grpSpMk id="11" creationId="{B1A46DD5-6F02-00B8-7F14-DA49EB37DBAC}"/>
          </ac:grpSpMkLst>
        </pc:grpChg>
        <pc:picChg chg="add mod ord">
          <ac:chgData name="的場 由樹" userId="b51f753a-e329-41d0-b6f8-6bf466bc68b8" providerId="ADAL" clId="{588E4C29-3F54-4121-9038-C5D333449F31}" dt="2023-05-18T07:32:50.179" v="1532" actId="1076"/>
          <ac:picMkLst>
            <pc:docMk/>
            <pc:sldMk cId="3937976668" sldId="307"/>
            <ac:picMk id="4" creationId="{5C786591-DDC4-D464-7728-980DF8921806}"/>
          </ac:picMkLst>
        </pc:picChg>
        <pc:picChg chg="del mod topLvl">
          <ac:chgData name="的場 由樹" userId="b51f753a-e329-41d0-b6f8-6bf466bc68b8" providerId="ADAL" clId="{588E4C29-3F54-4121-9038-C5D333449F31}" dt="2023-05-18T07:32:34.538" v="1529" actId="478"/>
          <ac:picMkLst>
            <pc:docMk/>
            <pc:sldMk cId="3937976668" sldId="307"/>
            <ac:picMk id="7" creationId="{64D32FCF-98FF-3199-9840-CCAECD445632}"/>
          </ac:picMkLst>
        </pc:picChg>
        <pc:picChg chg="del">
          <ac:chgData name="的場 由樹" userId="b51f753a-e329-41d0-b6f8-6bf466bc68b8" providerId="ADAL" clId="{588E4C29-3F54-4121-9038-C5D333449F31}" dt="2023-05-18T07:32:52.771" v="1533" actId="478"/>
          <ac:picMkLst>
            <pc:docMk/>
            <pc:sldMk cId="3937976668" sldId="307"/>
            <ac:picMk id="10" creationId="{76658E53-D276-6715-5646-9919C15DD82F}"/>
          </ac:picMkLst>
        </pc:picChg>
        <pc:picChg chg="add mod">
          <ac:chgData name="的場 由樹" userId="b51f753a-e329-41d0-b6f8-6bf466bc68b8" providerId="ADAL" clId="{588E4C29-3F54-4121-9038-C5D333449F31}" dt="2023-05-18T07:34:36.794" v="1555" actId="1076"/>
          <ac:picMkLst>
            <pc:docMk/>
            <pc:sldMk cId="3937976668" sldId="307"/>
            <ac:picMk id="14" creationId="{4EC4E13D-EB47-FDB6-757D-D8FE0C6E9CD2}"/>
          </ac:picMkLst>
        </pc:picChg>
        <pc:picChg chg="add mod">
          <ac:chgData name="的場 由樹" userId="b51f753a-e329-41d0-b6f8-6bf466bc68b8" providerId="ADAL" clId="{588E4C29-3F54-4121-9038-C5D333449F31}" dt="2023-05-18T07:45:39.256" v="2122" actId="1076"/>
          <ac:picMkLst>
            <pc:docMk/>
            <pc:sldMk cId="3937976668" sldId="307"/>
            <ac:picMk id="19" creationId="{84BC0A02-ECF1-06C5-C2BC-118457E8BF14}"/>
          </ac:picMkLst>
        </pc:picChg>
        <pc:picChg chg="add mod">
          <ac:chgData name="的場 由樹" userId="b51f753a-e329-41d0-b6f8-6bf466bc68b8" providerId="ADAL" clId="{588E4C29-3F54-4121-9038-C5D333449F31}" dt="2023-05-18T07:45:41.192" v="2123" actId="1076"/>
          <ac:picMkLst>
            <pc:docMk/>
            <pc:sldMk cId="3937976668" sldId="307"/>
            <ac:picMk id="22" creationId="{15004B6E-DDD5-8FD9-D9A8-7AD71FFD88F9}"/>
          </ac:picMkLst>
        </pc:picChg>
        <pc:picChg chg="add mod">
          <ac:chgData name="的場 由樹" userId="b51f753a-e329-41d0-b6f8-6bf466bc68b8" providerId="ADAL" clId="{588E4C29-3F54-4121-9038-C5D333449F31}" dt="2023-05-18T07:45:47.943" v="2125" actId="1076"/>
          <ac:picMkLst>
            <pc:docMk/>
            <pc:sldMk cId="3937976668" sldId="307"/>
            <ac:picMk id="24" creationId="{5A3641E0-3D5F-A572-C7D9-F30791791508}"/>
          </ac:picMkLst>
        </pc:picChg>
      </pc:sldChg>
      <pc:sldChg chg="addSp delSp modSp mod">
        <pc:chgData name="的場 由樹" userId="b51f753a-e329-41d0-b6f8-6bf466bc68b8" providerId="ADAL" clId="{588E4C29-3F54-4121-9038-C5D333449F31}" dt="2023-05-18T08:33:13.641" v="2796" actId="478"/>
        <pc:sldMkLst>
          <pc:docMk/>
          <pc:sldMk cId="2234144039" sldId="309"/>
        </pc:sldMkLst>
        <pc:spChg chg="del">
          <ac:chgData name="的場 由樹" userId="b51f753a-e329-41d0-b6f8-6bf466bc68b8" providerId="ADAL" clId="{588E4C29-3F54-4121-9038-C5D333449F31}" dt="2023-05-18T08:31:52.998" v="2777" actId="478"/>
          <ac:spMkLst>
            <pc:docMk/>
            <pc:sldMk cId="2234144039" sldId="309"/>
            <ac:spMk id="5" creationId="{68770491-597A-C270-AE1A-DC139A03C54B}"/>
          </ac:spMkLst>
        </pc:spChg>
        <pc:spChg chg="mod">
          <ac:chgData name="的場 由樹" userId="b51f753a-e329-41d0-b6f8-6bf466bc68b8" providerId="ADAL" clId="{588E4C29-3F54-4121-9038-C5D333449F31}" dt="2023-05-18T08:31:41.881" v="2774" actId="1076"/>
          <ac:spMkLst>
            <pc:docMk/>
            <pc:sldMk cId="2234144039" sldId="309"/>
            <ac:spMk id="8" creationId="{CE062146-0771-8745-AA77-D3B251665E4B}"/>
          </ac:spMkLst>
        </pc:spChg>
        <pc:spChg chg="mod">
          <ac:chgData name="的場 由樹" userId="b51f753a-e329-41d0-b6f8-6bf466bc68b8" providerId="ADAL" clId="{588E4C29-3F54-4121-9038-C5D333449F31}" dt="2023-05-18T08:31:56.945" v="2778" actId="1076"/>
          <ac:spMkLst>
            <pc:docMk/>
            <pc:sldMk cId="2234144039" sldId="309"/>
            <ac:spMk id="19" creationId="{FE6B37B9-8432-29FD-F389-9055FEA45AAE}"/>
          </ac:spMkLst>
        </pc:spChg>
        <pc:spChg chg="mod">
          <ac:chgData name="的場 由樹" userId="b51f753a-e329-41d0-b6f8-6bf466bc68b8" providerId="ADAL" clId="{588E4C29-3F54-4121-9038-C5D333449F31}" dt="2023-05-18T08:32:38.127" v="2788" actId="1076"/>
          <ac:spMkLst>
            <pc:docMk/>
            <pc:sldMk cId="2234144039" sldId="309"/>
            <ac:spMk id="20" creationId="{2B28E6F2-D72C-2F50-6F97-9AB5FB0C0C73}"/>
          </ac:spMkLst>
        </pc:spChg>
        <pc:spChg chg="mod">
          <ac:chgData name="的場 由樹" userId="b51f753a-e329-41d0-b6f8-6bf466bc68b8" providerId="ADAL" clId="{588E4C29-3F54-4121-9038-C5D333449F31}" dt="2023-05-18T08:32:43.563" v="2789" actId="1076"/>
          <ac:spMkLst>
            <pc:docMk/>
            <pc:sldMk cId="2234144039" sldId="309"/>
            <ac:spMk id="21" creationId="{3B1F3634-4A0F-7D54-6BB4-BECF969E6C6A}"/>
          </ac:spMkLst>
        </pc:spChg>
        <pc:spChg chg="mod">
          <ac:chgData name="的場 由樹" userId="b51f753a-e329-41d0-b6f8-6bf466bc68b8" providerId="ADAL" clId="{588E4C29-3F54-4121-9038-C5D333449F31}" dt="2023-05-18T08:33:05.032" v="2794" actId="1076"/>
          <ac:spMkLst>
            <pc:docMk/>
            <pc:sldMk cId="2234144039" sldId="309"/>
            <ac:spMk id="22" creationId="{A6C9FF9B-A826-B98E-69BC-80A58410083C}"/>
          </ac:spMkLst>
        </pc:spChg>
        <pc:spChg chg="mod">
          <ac:chgData name="的場 由樹" userId="b51f753a-e329-41d0-b6f8-6bf466bc68b8" providerId="ADAL" clId="{588E4C29-3F54-4121-9038-C5D333449F31}" dt="2023-05-18T08:32:02.926" v="2780" actId="1076"/>
          <ac:spMkLst>
            <pc:docMk/>
            <pc:sldMk cId="2234144039" sldId="309"/>
            <ac:spMk id="23" creationId="{935FF703-0369-D914-CCBF-339750A2DFCB}"/>
          </ac:spMkLst>
        </pc:spChg>
        <pc:spChg chg="mod">
          <ac:chgData name="的場 由樹" userId="b51f753a-e329-41d0-b6f8-6bf466bc68b8" providerId="ADAL" clId="{588E4C29-3F54-4121-9038-C5D333449F31}" dt="2023-05-18T08:32:17.109" v="2783" actId="14100"/>
          <ac:spMkLst>
            <pc:docMk/>
            <pc:sldMk cId="2234144039" sldId="309"/>
            <ac:spMk id="24" creationId="{F444A91A-4852-635A-FEBC-945F89DEF94F}"/>
          </ac:spMkLst>
        </pc:spChg>
        <pc:spChg chg="mod">
          <ac:chgData name="的場 由樹" userId="b51f753a-e329-41d0-b6f8-6bf466bc68b8" providerId="ADAL" clId="{588E4C29-3F54-4121-9038-C5D333449F31}" dt="2023-05-18T08:32:56.016" v="2793" actId="1076"/>
          <ac:spMkLst>
            <pc:docMk/>
            <pc:sldMk cId="2234144039" sldId="309"/>
            <ac:spMk id="25" creationId="{416E43AE-A77F-9E13-8A1A-4BF527FB28B5}"/>
          </ac:spMkLst>
        </pc:spChg>
        <pc:picChg chg="mod">
          <ac:chgData name="的場 由樹" userId="b51f753a-e329-41d0-b6f8-6bf466bc68b8" providerId="ADAL" clId="{588E4C29-3F54-4121-9038-C5D333449F31}" dt="2023-05-18T08:31:38.057" v="2773" actId="1076"/>
          <ac:picMkLst>
            <pc:docMk/>
            <pc:sldMk cId="2234144039" sldId="309"/>
            <ac:picMk id="7" creationId="{F0257E12-64EC-825E-BC3D-0ECAA9CBA84A}"/>
          </ac:picMkLst>
        </pc:picChg>
        <pc:picChg chg="add mod ord">
          <ac:chgData name="的場 由樹" userId="b51f753a-e329-41d0-b6f8-6bf466bc68b8" providerId="ADAL" clId="{588E4C29-3F54-4121-9038-C5D333449F31}" dt="2023-05-18T08:32:52.966" v="2792" actId="1076"/>
          <ac:picMkLst>
            <pc:docMk/>
            <pc:sldMk cId="2234144039" sldId="309"/>
            <ac:picMk id="11" creationId="{71B93ED0-7050-CF22-55AB-10E24834304F}"/>
          </ac:picMkLst>
        </pc:picChg>
        <pc:picChg chg="del">
          <ac:chgData name="的場 由樹" userId="b51f753a-e329-41d0-b6f8-6bf466bc68b8" providerId="ADAL" clId="{588E4C29-3F54-4121-9038-C5D333449F31}" dt="2023-05-18T08:31:15.738" v="2772" actId="478"/>
          <ac:picMkLst>
            <pc:docMk/>
            <pc:sldMk cId="2234144039" sldId="309"/>
            <ac:picMk id="12" creationId="{BF9D55E6-ACB9-ADFF-1FC7-9EC12FA7D8A5}"/>
          </ac:picMkLst>
        </pc:picChg>
        <pc:picChg chg="del">
          <ac:chgData name="的場 由樹" userId="b51f753a-e329-41d0-b6f8-6bf466bc68b8" providerId="ADAL" clId="{588E4C29-3F54-4121-9038-C5D333449F31}" dt="2023-05-18T08:30:47.917" v="2766" actId="478"/>
          <ac:picMkLst>
            <pc:docMk/>
            <pc:sldMk cId="2234144039" sldId="309"/>
            <ac:picMk id="14" creationId="{BA318679-0568-AC59-61F9-36250CD36F24}"/>
          </ac:picMkLst>
        </pc:picChg>
        <pc:picChg chg="del">
          <ac:chgData name="的場 由樹" userId="b51f753a-e329-41d0-b6f8-6bf466bc68b8" providerId="ADAL" clId="{588E4C29-3F54-4121-9038-C5D333449F31}" dt="2023-05-18T08:32:47.158" v="2790" actId="478"/>
          <ac:picMkLst>
            <pc:docMk/>
            <pc:sldMk cId="2234144039" sldId="309"/>
            <ac:picMk id="16" creationId="{4D93BA40-5C4A-EEF9-FECC-16B2F6C3A3BB}"/>
          </ac:picMkLst>
        </pc:picChg>
        <pc:picChg chg="del">
          <ac:chgData name="的場 由樹" userId="b51f753a-e329-41d0-b6f8-6bf466bc68b8" providerId="ADAL" clId="{588E4C29-3F54-4121-9038-C5D333449F31}" dt="2023-05-18T08:30:44.331" v="2765" actId="478"/>
          <ac:picMkLst>
            <pc:docMk/>
            <pc:sldMk cId="2234144039" sldId="309"/>
            <ac:picMk id="18" creationId="{CE0C5F0F-3B46-FAFC-CC27-8B92B61E994D}"/>
          </ac:picMkLst>
        </pc:picChg>
        <pc:picChg chg="del">
          <ac:chgData name="的場 由樹" userId="b51f753a-e329-41d0-b6f8-6bf466bc68b8" providerId="ADAL" clId="{588E4C29-3F54-4121-9038-C5D333449F31}" dt="2023-05-18T08:33:13.641" v="2796" actId="478"/>
          <ac:picMkLst>
            <pc:docMk/>
            <pc:sldMk cId="2234144039" sldId="309"/>
            <ac:picMk id="34" creationId="{A49CA793-0226-FDF5-1625-57993A2DD87A}"/>
          </ac:picMkLst>
        </pc:picChg>
        <pc:cxnChg chg="del">
          <ac:chgData name="的場 由樹" userId="b51f753a-e329-41d0-b6f8-6bf466bc68b8" providerId="ADAL" clId="{588E4C29-3F54-4121-9038-C5D333449F31}" dt="2023-05-18T08:32:34.249" v="2787" actId="478"/>
          <ac:cxnSpMkLst>
            <pc:docMk/>
            <pc:sldMk cId="2234144039" sldId="309"/>
            <ac:cxnSpMk id="27" creationId="{F019C12E-E911-E938-3C53-E09785A653C1}"/>
          </ac:cxnSpMkLst>
        </pc:cxnChg>
        <pc:cxnChg chg="del mod">
          <ac:chgData name="的場 由樹" userId="b51f753a-e329-41d0-b6f8-6bf466bc68b8" providerId="ADAL" clId="{588E4C29-3F54-4121-9038-C5D333449F31}" dt="2023-05-18T08:32:32.426" v="2786" actId="478"/>
          <ac:cxnSpMkLst>
            <pc:docMk/>
            <pc:sldMk cId="2234144039" sldId="309"/>
            <ac:cxnSpMk id="28" creationId="{5DBD1C59-BE69-22EC-C2BB-B2C817A66C4C}"/>
          </ac:cxnSpMkLst>
        </pc:cxnChg>
        <pc:cxnChg chg="del">
          <ac:chgData name="的場 由樹" userId="b51f753a-e329-41d0-b6f8-6bf466bc68b8" providerId="ADAL" clId="{588E4C29-3F54-4121-9038-C5D333449F31}" dt="2023-05-18T08:33:07.393" v="2795" actId="478"/>
          <ac:cxnSpMkLst>
            <pc:docMk/>
            <pc:sldMk cId="2234144039" sldId="309"/>
            <ac:cxnSpMk id="29" creationId="{5E9D4B29-32C9-E732-0E4A-C3684621B660}"/>
          </ac:cxnSpMkLst>
        </pc:cxnChg>
      </pc:sldChg>
      <pc:sldChg chg="addSp delSp modSp mod">
        <pc:chgData name="的場 由樹" userId="b51f753a-e329-41d0-b6f8-6bf466bc68b8" providerId="ADAL" clId="{588E4C29-3F54-4121-9038-C5D333449F31}" dt="2023-05-18T08:43:24.634" v="2886" actId="1076"/>
        <pc:sldMkLst>
          <pc:docMk/>
          <pc:sldMk cId="1558748254" sldId="310"/>
        </pc:sldMkLst>
        <pc:spChg chg="del">
          <ac:chgData name="的場 由樹" userId="b51f753a-e329-41d0-b6f8-6bf466bc68b8" providerId="ADAL" clId="{588E4C29-3F54-4121-9038-C5D333449F31}" dt="2023-05-18T08:40:31.118" v="2846" actId="478"/>
          <ac:spMkLst>
            <pc:docMk/>
            <pc:sldMk cId="1558748254" sldId="310"/>
            <ac:spMk id="5" creationId="{68770491-597A-C270-AE1A-DC139A03C54B}"/>
          </ac:spMkLst>
        </pc:spChg>
        <pc:spChg chg="mod">
          <ac:chgData name="的場 由樹" userId="b51f753a-e329-41d0-b6f8-6bf466bc68b8" providerId="ADAL" clId="{588E4C29-3F54-4121-9038-C5D333449F31}" dt="2023-05-18T08:40:22.781" v="2843" actId="1076"/>
          <ac:spMkLst>
            <pc:docMk/>
            <pc:sldMk cId="1558748254" sldId="310"/>
            <ac:spMk id="10" creationId="{49E10462-148B-6AA3-B1E7-9890BA4ECD56}"/>
          </ac:spMkLst>
        </pc:spChg>
        <pc:spChg chg="mod">
          <ac:chgData name="的場 由樹" userId="b51f753a-e329-41d0-b6f8-6bf466bc68b8" providerId="ADAL" clId="{588E4C29-3F54-4121-9038-C5D333449F31}" dt="2023-05-18T08:40:58.811" v="2870" actId="6549"/>
          <ac:spMkLst>
            <pc:docMk/>
            <pc:sldMk cId="1558748254" sldId="310"/>
            <ac:spMk id="11" creationId="{69ACC034-97AD-7497-4EB4-2F0B1A19231F}"/>
          </ac:spMkLst>
        </pc:spChg>
        <pc:spChg chg="mod">
          <ac:chgData name="的場 由樹" userId="b51f753a-e329-41d0-b6f8-6bf466bc68b8" providerId="ADAL" clId="{588E4C29-3F54-4121-9038-C5D333449F31}" dt="2023-05-18T08:43:21.947" v="2885" actId="1076"/>
          <ac:spMkLst>
            <pc:docMk/>
            <pc:sldMk cId="1558748254" sldId="310"/>
            <ac:spMk id="13" creationId="{A261A7C6-96E9-9DF8-421D-440F8E9EE692}"/>
          </ac:spMkLst>
        </pc:spChg>
        <pc:spChg chg="mod">
          <ac:chgData name="的場 由樹" userId="b51f753a-e329-41d0-b6f8-6bf466bc68b8" providerId="ADAL" clId="{588E4C29-3F54-4121-9038-C5D333449F31}" dt="2023-05-18T08:43:24.634" v="2886" actId="1076"/>
          <ac:spMkLst>
            <pc:docMk/>
            <pc:sldMk cId="1558748254" sldId="310"/>
            <ac:spMk id="15" creationId="{5D1481E9-6CC8-E661-9659-7D7DE1D5BCA3}"/>
          </ac:spMkLst>
        </pc:spChg>
        <pc:picChg chg="del">
          <ac:chgData name="的場 由樹" userId="b51f753a-e329-41d0-b6f8-6bf466bc68b8" providerId="ADAL" clId="{588E4C29-3F54-4121-9038-C5D333449F31}" dt="2023-05-18T08:39:18.272" v="2815" actId="478"/>
          <ac:picMkLst>
            <pc:docMk/>
            <pc:sldMk cId="1558748254" sldId="310"/>
            <ac:picMk id="7" creationId="{B43EE511-4AF9-5F63-320F-EE60AD27E409}"/>
          </ac:picMkLst>
        </pc:picChg>
        <pc:picChg chg="del">
          <ac:chgData name="的場 由樹" userId="b51f753a-e329-41d0-b6f8-6bf466bc68b8" providerId="ADAL" clId="{588E4C29-3F54-4121-9038-C5D333449F31}" dt="2023-05-18T08:42:01.417" v="2873" actId="478"/>
          <ac:picMkLst>
            <pc:docMk/>
            <pc:sldMk cId="1558748254" sldId="310"/>
            <ac:picMk id="9" creationId="{E525A6D9-3268-CBED-3635-E3E9B4C85FB5}"/>
          </ac:picMkLst>
        </pc:picChg>
        <pc:picChg chg="add del mod">
          <ac:chgData name="的場 由樹" userId="b51f753a-e329-41d0-b6f8-6bf466bc68b8" providerId="ADAL" clId="{588E4C29-3F54-4121-9038-C5D333449F31}" dt="2023-05-18T08:39:25.627" v="2818" actId="478"/>
          <ac:picMkLst>
            <pc:docMk/>
            <pc:sldMk cId="1558748254" sldId="310"/>
            <ac:picMk id="17" creationId="{AA9E84CE-835E-1CAA-33D6-EBCC4191C1A0}"/>
          </ac:picMkLst>
        </pc:picChg>
        <pc:picChg chg="add mod">
          <ac:chgData name="的場 由樹" userId="b51f753a-e329-41d0-b6f8-6bf466bc68b8" providerId="ADAL" clId="{588E4C29-3F54-4121-9038-C5D333449F31}" dt="2023-05-18T08:39:49.950" v="2822" actId="1076"/>
          <ac:picMkLst>
            <pc:docMk/>
            <pc:sldMk cId="1558748254" sldId="310"/>
            <ac:picMk id="19" creationId="{A5BA71D1-532A-C3CF-52E2-9CB4CD637AFF}"/>
          </ac:picMkLst>
        </pc:picChg>
        <pc:picChg chg="add mod">
          <ac:chgData name="的場 由樹" userId="b51f753a-e329-41d0-b6f8-6bf466bc68b8" providerId="ADAL" clId="{588E4C29-3F54-4121-9038-C5D333449F31}" dt="2023-05-18T08:40:26.725" v="2845" actId="1076"/>
          <ac:picMkLst>
            <pc:docMk/>
            <pc:sldMk cId="1558748254" sldId="310"/>
            <ac:picMk id="21" creationId="{2E116077-3C68-932F-91D6-49A928E830F6}"/>
          </ac:picMkLst>
        </pc:picChg>
        <pc:picChg chg="add del">
          <ac:chgData name="的場 由樹" userId="b51f753a-e329-41d0-b6f8-6bf466bc68b8" providerId="ADAL" clId="{588E4C29-3F54-4121-9038-C5D333449F31}" dt="2023-05-18T08:41:58.297" v="2872" actId="478"/>
          <ac:picMkLst>
            <pc:docMk/>
            <pc:sldMk cId="1558748254" sldId="310"/>
            <ac:picMk id="23" creationId="{B8B5DF84-DE9C-9B17-7F05-80AD36A56AF6}"/>
          </ac:picMkLst>
        </pc:picChg>
        <pc:picChg chg="add del mod ord">
          <ac:chgData name="的場 由樹" userId="b51f753a-e329-41d0-b6f8-6bf466bc68b8" providerId="ADAL" clId="{588E4C29-3F54-4121-9038-C5D333449F31}" dt="2023-05-18T08:43:11.086" v="2881" actId="478"/>
          <ac:picMkLst>
            <pc:docMk/>
            <pc:sldMk cId="1558748254" sldId="310"/>
            <ac:picMk id="25" creationId="{8F17B6D5-F303-66EE-9C67-6599863534DD}"/>
          </ac:picMkLst>
        </pc:picChg>
        <pc:picChg chg="add mod ord">
          <ac:chgData name="的場 由樹" userId="b51f753a-e329-41d0-b6f8-6bf466bc68b8" providerId="ADAL" clId="{588E4C29-3F54-4121-9038-C5D333449F31}" dt="2023-05-18T08:43:17.564" v="2884" actId="167"/>
          <ac:picMkLst>
            <pc:docMk/>
            <pc:sldMk cId="1558748254" sldId="310"/>
            <ac:picMk id="27" creationId="{D6C4DE4F-7B8A-B115-0D18-A0E9A48379D6}"/>
          </ac:picMkLst>
        </pc:picChg>
      </pc:sldChg>
      <pc:sldChg chg="addSp delSp modSp mod">
        <pc:chgData name="的場 由樹" userId="b51f753a-e329-41d0-b6f8-6bf466bc68b8" providerId="ADAL" clId="{588E4C29-3F54-4121-9038-C5D333449F31}" dt="2023-05-18T08:45:49.756" v="2892" actId="14100"/>
        <pc:sldMkLst>
          <pc:docMk/>
          <pc:sldMk cId="4019434338" sldId="311"/>
        </pc:sldMkLst>
        <pc:spChg chg="del topLvl">
          <ac:chgData name="的場 由樹" userId="b51f753a-e329-41d0-b6f8-6bf466bc68b8" providerId="ADAL" clId="{588E4C29-3F54-4121-9038-C5D333449F31}" dt="2023-05-18T08:45:39.454" v="2888" actId="478"/>
          <ac:spMkLst>
            <pc:docMk/>
            <pc:sldMk cId="4019434338" sldId="311"/>
            <ac:spMk id="8" creationId="{9CBDAC35-EE2F-34E2-8BE8-BC5221FAAECD}"/>
          </ac:spMkLst>
        </pc:spChg>
        <pc:grpChg chg="del">
          <ac:chgData name="的場 由樹" userId="b51f753a-e329-41d0-b6f8-6bf466bc68b8" providerId="ADAL" clId="{588E4C29-3F54-4121-9038-C5D333449F31}" dt="2023-05-18T08:44:29.145" v="2887" actId="478"/>
          <ac:grpSpMkLst>
            <pc:docMk/>
            <pc:sldMk cId="4019434338" sldId="311"/>
            <ac:grpSpMk id="9" creationId="{76696F16-7B7B-A74D-E59B-442C32EE4FD2}"/>
          </ac:grpSpMkLst>
        </pc:grpChg>
        <pc:picChg chg="del topLvl">
          <ac:chgData name="的場 由樹" userId="b51f753a-e329-41d0-b6f8-6bf466bc68b8" providerId="ADAL" clId="{588E4C29-3F54-4121-9038-C5D333449F31}" dt="2023-05-18T08:44:29.145" v="2887" actId="478"/>
          <ac:picMkLst>
            <pc:docMk/>
            <pc:sldMk cId="4019434338" sldId="311"/>
            <ac:picMk id="7" creationId="{A2F4EEAA-09F0-BB4C-524B-F533E2601A58}"/>
          </ac:picMkLst>
        </pc:picChg>
        <pc:picChg chg="add mod">
          <ac:chgData name="的場 由樹" userId="b51f753a-e329-41d0-b6f8-6bf466bc68b8" providerId="ADAL" clId="{588E4C29-3F54-4121-9038-C5D333449F31}" dt="2023-05-18T08:45:49.756" v="2892" actId="14100"/>
          <ac:picMkLst>
            <pc:docMk/>
            <pc:sldMk cId="4019434338" sldId="311"/>
            <ac:picMk id="12" creationId="{98248F35-2346-8665-953B-CA77F78F8BF6}"/>
          </ac:picMkLst>
        </pc:picChg>
      </pc:sldChg>
      <pc:sldChg chg="addSp delSp modSp mod">
        <pc:chgData name="的場 由樹" userId="b51f753a-e329-41d0-b6f8-6bf466bc68b8" providerId="ADAL" clId="{588E4C29-3F54-4121-9038-C5D333449F31}" dt="2023-05-18T08:46:32.201" v="2916" actId="1076"/>
        <pc:sldMkLst>
          <pc:docMk/>
          <pc:sldMk cId="1806184339" sldId="312"/>
        </pc:sldMkLst>
        <pc:spChg chg="mod">
          <ac:chgData name="的場 由樹" userId="b51f753a-e329-41d0-b6f8-6bf466bc68b8" providerId="ADAL" clId="{588E4C29-3F54-4121-9038-C5D333449F31}" dt="2023-05-18T08:46:32.201" v="2916" actId="1076"/>
          <ac:spMkLst>
            <pc:docMk/>
            <pc:sldMk cId="1806184339" sldId="312"/>
            <ac:spMk id="14" creationId="{7FC19A6E-F3A6-5275-29B6-AC864D852B3B}"/>
          </ac:spMkLst>
        </pc:spChg>
        <pc:spChg chg="del">
          <ac:chgData name="的場 由樹" userId="b51f753a-e329-41d0-b6f8-6bf466bc68b8" providerId="ADAL" clId="{588E4C29-3F54-4121-9038-C5D333449F31}" dt="2023-05-18T08:35:40.421" v="2803" actId="478"/>
          <ac:spMkLst>
            <pc:docMk/>
            <pc:sldMk cId="1806184339" sldId="312"/>
            <ac:spMk id="25" creationId="{32306C7F-4334-1AD1-783C-1D00858BCE44}"/>
          </ac:spMkLst>
        </pc:spChg>
        <pc:spChg chg="del mod">
          <ac:chgData name="的場 由樹" userId="b51f753a-e329-41d0-b6f8-6bf466bc68b8" providerId="ADAL" clId="{588E4C29-3F54-4121-9038-C5D333449F31}" dt="2023-05-18T08:36:29.640" v="2812" actId="478"/>
          <ac:spMkLst>
            <pc:docMk/>
            <pc:sldMk cId="1806184339" sldId="312"/>
            <ac:spMk id="27" creationId="{AB556FF6-47B2-1BC9-2F03-2E1681588CA2}"/>
          </ac:spMkLst>
        </pc:spChg>
        <pc:picChg chg="add del mod">
          <ac:chgData name="的場 由樹" userId="b51f753a-e329-41d0-b6f8-6bf466bc68b8" providerId="ADAL" clId="{588E4C29-3F54-4121-9038-C5D333449F31}" dt="2023-05-18T08:36:17.313" v="2808" actId="478"/>
          <ac:picMkLst>
            <pc:docMk/>
            <pc:sldMk cId="1806184339" sldId="312"/>
            <ac:picMk id="22" creationId="{6C5AE5CE-97D2-A321-801D-2CD2CE5146BC}"/>
          </ac:picMkLst>
        </pc:picChg>
        <pc:picChg chg="del mod">
          <ac:chgData name="的場 由樹" userId="b51f753a-e329-41d0-b6f8-6bf466bc68b8" providerId="ADAL" clId="{588E4C29-3F54-4121-9038-C5D333449F31}" dt="2023-05-18T08:36:10.295" v="2805" actId="478"/>
          <ac:picMkLst>
            <pc:docMk/>
            <pc:sldMk cId="1806184339" sldId="312"/>
            <ac:picMk id="23" creationId="{2F2A3A15-58AD-B0C5-843E-05788C743B8D}"/>
          </ac:picMkLst>
        </pc:picChg>
        <pc:picChg chg="add mod ord">
          <ac:chgData name="的場 由樹" userId="b51f753a-e329-41d0-b6f8-6bf466bc68b8" providerId="ADAL" clId="{588E4C29-3F54-4121-9038-C5D333449F31}" dt="2023-05-18T08:36:38.996" v="2814" actId="1076"/>
          <ac:picMkLst>
            <pc:docMk/>
            <pc:sldMk cId="1806184339" sldId="312"/>
            <ac:picMk id="29" creationId="{77E41A42-2530-4D5F-66F6-8C05A4134DF6}"/>
          </ac:picMkLst>
        </pc:picChg>
      </pc:sldChg>
      <pc:sldChg chg="addSp delSp modSp mod">
        <pc:chgData name="的場 由樹" userId="b51f753a-e329-41d0-b6f8-6bf466bc68b8" providerId="ADAL" clId="{588E4C29-3F54-4121-9038-C5D333449F31}" dt="2023-05-18T07:28:43.229" v="1517" actId="164"/>
        <pc:sldMkLst>
          <pc:docMk/>
          <pc:sldMk cId="2450454765" sldId="313"/>
        </pc:sldMkLst>
        <pc:spChg chg="mod topLvl">
          <ac:chgData name="的場 由樹" userId="b51f753a-e329-41d0-b6f8-6bf466bc68b8" providerId="ADAL" clId="{588E4C29-3F54-4121-9038-C5D333449F31}" dt="2023-05-18T07:28:43.229" v="1517" actId="164"/>
          <ac:spMkLst>
            <pc:docMk/>
            <pc:sldMk cId="2450454765" sldId="313"/>
            <ac:spMk id="12" creationId="{5246BDEC-E33E-7BF3-B0B9-09913284052B}"/>
          </ac:spMkLst>
        </pc:spChg>
        <pc:spChg chg="mod topLvl">
          <ac:chgData name="的場 由樹" userId="b51f753a-e329-41d0-b6f8-6bf466bc68b8" providerId="ADAL" clId="{588E4C29-3F54-4121-9038-C5D333449F31}" dt="2023-05-18T07:28:43.229" v="1517" actId="164"/>
          <ac:spMkLst>
            <pc:docMk/>
            <pc:sldMk cId="2450454765" sldId="313"/>
            <ac:spMk id="14" creationId="{9AD456B5-D1D8-499E-9FA7-089DC7623AB7}"/>
          </ac:spMkLst>
        </pc:spChg>
        <pc:grpChg chg="add mod">
          <ac:chgData name="的場 由樹" userId="b51f753a-e329-41d0-b6f8-6bf466bc68b8" providerId="ADAL" clId="{588E4C29-3F54-4121-9038-C5D333449F31}" dt="2023-05-18T07:28:43.229" v="1517" actId="164"/>
          <ac:grpSpMkLst>
            <pc:docMk/>
            <pc:sldMk cId="2450454765" sldId="313"/>
            <ac:grpSpMk id="16" creationId="{9161ECC4-E405-E761-E9D4-E76C98E3D751}"/>
          </ac:grpSpMkLst>
        </pc:grpChg>
        <pc:grpChg chg="add del mod topLvl">
          <ac:chgData name="的場 由樹" userId="b51f753a-e329-41d0-b6f8-6bf466bc68b8" providerId="ADAL" clId="{588E4C29-3F54-4121-9038-C5D333449F31}" dt="2023-05-18T07:28:01.822" v="1510" actId="165"/>
          <ac:grpSpMkLst>
            <pc:docMk/>
            <pc:sldMk cId="2450454765" sldId="313"/>
            <ac:grpSpMk id="20" creationId="{B3F25501-9468-3D5A-6098-25473CA79F5A}"/>
          </ac:grpSpMkLst>
        </pc:grpChg>
        <pc:grpChg chg="add del">
          <ac:chgData name="的場 由樹" userId="b51f753a-e329-41d0-b6f8-6bf466bc68b8" providerId="ADAL" clId="{588E4C29-3F54-4121-9038-C5D333449F31}" dt="2023-05-18T07:27:49.171" v="1507" actId="165"/>
          <ac:grpSpMkLst>
            <pc:docMk/>
            <pc:sldMk cId="2450454765" sldId="313"/>
            <ac:grpSpMk id="21" creationId="{7970DAB0-155C-0C58-08CA-44AE14A2DA68}"/>
          </ac:grpSpMkLst>
        </pc:grpChg>
        <pc:picChg chg="del mod topLvl">
          <ac:chgData name="的場 由樹" userId="b51f753a-e329-41d0-b6f8-6bf466bc68b8" providerId="ADAL" clId="{588E4C29-3F54-4121-9038-C5D333449F31}" dt="2023-05-18T07:28:04.771" v="1511" actId="478"/>
          <ac:picMkLst>
            <pc:docMk/>
            <pc:sldMk cId="2450454765" sldId="313"/>
            <ac:picMk id="7" creationId="{E539430D-9FDB-B94F-437F-3E2BB36677CF}"/>
          </ac:picMkLst>
        </pc:picChg>
        <pc:picChg chg="del mod topLvl">
          <ac:chgData name="的場 由樹" userId="b51f753a-e329-41d0-b6f8-6bf466bc68b8" providerId="ADAL" clId="{588E4C29-3F54-4121-9038-C5D333449F31}" dt="2023-05-18T07:28:07.564" v="1512" actId="478"/>
          <ac:picMkLst>
            <pc:docMk/>
            <pc:sldMk cId="2450454765" sldId="313"/>
            <ac:picMk id="9" creationId="{18A9DA3E-7B51-B4F0-DD34-B670BC39572D}"/>
          </ac:picMkLst>
        </pc:picChg>
        <pc:picChg chg="mod topLvl">
          <ac:chgData name="的場 由樹" userId="b51f753a-e329-41d0-b6f8-6bf466bc68b8" providerId="ADAL" clId="{588E4C29-3F54-4121-9038-C5D333449F31}" dt="2023-05-18T07:28:43.229" v="1517" actId="164"/>
          <ac:picMkLst>
            <pc:docMk/>
            <pc:sldMk cId="2450454765" sldId="313"/>
            <ac:picMk id="11" creationId="{7E5860F4-29AE-D271-3DE2-D218FDB90730}"/>
          </ac:picMkLst>
        </pc:picChg>
        <pc:picChg chg="add mod ord">
          <ac:chgData name="的場 由樹" userId="b51f753a-e329-41d0-b6f8-6bf466bc68b8" providerId="ADAL" clId="{588E4C29-3F54-4121-9038-C5D333449F31}" dt="2023-05-18T07:28:15.685" v="1516" actId="167"/>
          <ac:picMkLst>
            <pc:docMk/>
            <pc:sldMk cId="2450454765" sldId="313"/>
            <ac:picMk id="15" creationId="{1779ABC3-7A20-2219-3E2D-6A6E73D6B6DB}"/>
          </ac:picMkLst>
        </pc:picChg>
        <pc:picChg chg="del mod topLvl">
          <ac:chgData name="的場 由樹" userId="b51f753a-e329-41d0-b6f8-6bf466bc68b8" providerId="ADAL" clId="{588E4C29-3F54-4121-9038-C5D333449F31}" dt="2023-05-18T07:28:11.277" v="1514" actId="478"/>
          <ac:picMkLst>
            <pc:docMk/>
            <pc:sldMk cId="2450454765" sldId="313"/>
            <ac:picMk id="18" creationId="{2FC06A39-501C-D274-2338-388CA2D946E7}"/>
          </ac:picMkLst>
        </pc:picChg>
      </pc:sldChg>
      <pc:sldChg chg="delSp mod">
        <pc:chgData name="的場 由樹" userId="b51f753a-e329-41d0-b6f8-6bf466bc68b8" providerId="ADAL" clId="{588E4C29-3F54-4121-9038-C5D333449F31}" dt="2023-05-18T10:02:32.042" v="3821" actId="478"/>
        <pc:sldMkLst>
          <pc:docMk/>
          <pc:sldMk cId="1225978702" sldId="314"/>
        </pc:sldMkLst>
        <pc:spChg chg="del">
          <ac:chgData name="的場 由樹" userId="b51f753a-e329-41d0-b6f8-6bf466bc68b8" providerId="ADAL" clId="{588E4C29-3F54-4121-9038-C5D333449F31}" dt="2023-05-18T10:02:32.042" v="3821" actId="478"/>
          <ac:spMkLst>
            <pc:docMk/>
            <pc:sldMk cId="1225978702" sldId="314"/>
            <ac:spMk id="5" creationId="{68770491-597A-C270-AE1A-DC139A03C54B}"/>
          </ac:spMkLst>
        </pc:spChg>
      </pc:sldChg>
      <pc:sldChg chg="addSp delSp modSp mod">
        <pc:chgData name="的場 由樹" userId="b51f753a-e329-41d0-b6f8-6bf466bc68b8" providerId="ADAL" clId="{588E4C29-3F54-4121-9038-C5D333449F31}" dt="2023-05-18T08:27:43.252" v="2762" actId="478"/>
        <pc:sldMkLst>
          <pc:docMk/>
          <pc:sldMk cId="115751606" sldId="317"/>
        </pc:sldMkLst>
        <pc:spChg chg="del">
          <ac:chgData name="的場 由樹" userId="b51f753a-e329-41d0-b6f8-6bf466bc68b8" providerId="ADAL" clId="{588E4C29-3F54-4121-9038-C5D333449F31}" dt="2023-05-18T08:27:43.252" v="2762" actId="478"/>
          <ac:spMkLst>
            <pc:docMk/>
            <pc:sldMk cId="115751606" sldId="317"/>
            <ac:spMk id="5" creationId="{68770491-597A-C270-AE1A-DC139A03C54B}"/>
          </ac:spMkLst>
        </pc:spChg>
        <pc:picChg chg="del">
          <ac:chgData name="的場 由樹" userId="b51f753a-e329-41d0-b6f8-6bf466bc68b8" providerId="ADAL" clId="{588E4C29-3F54-4121-9038-C5D333449F31}" dt="2023-05-18T08:27:07.621" v="2752" actId="478"/>
          <ac:picMkLst>
            <pc:docMk/>
            <pc:sldMk cId="115751606" sldId="317"/>
            <ac:picMk id="3" creationId="{B1F5968E-5FB2-D271-5454-ABCECDE5838D}"/>
          </ac:picMkLst>
        </pc:picChg>
        <pc:picChg chg="add mod ord">
          <ac:chgData name="的場 由樹" userId="b51f753a-e329-41d0-b6f8-6bf466bc68b8" providerId="ADAL" clId="{588E4C29-3F54-4121-9038-C5D333449F31}" dt="2023-05-18T08:27:11.154" v="2754" actId="167"/>
          <ac:picMkLst>
            <pc:docMk/>
            <pc:sldMk cId="115751606" sldId="317"/>
            <ac:picMk id="10" creationId="{78B768B9-A122-C0D6-BD17-3BB2C3FFAFB1}"/>
          </ac:picMkLst>
        </pc:picChg>
      </pc:sldChg>
      <pc:sldChg chg="addSp delSp modSp mod">
        <pc:chgData name="的場 由樹" userId="b51f753a-e329-41d0-b6f8-6bf466bc68b8" providerId="ADAL" clId="{588E4C29-3F54-4121-9038-C5D333449F31}" dt="2023-05-18T08:27:47.631" v="2763" actId="478"/>
        <pc:sldMkLst>
          <pc:docMk/>
          <pc:sldMk cId="302218404" sldId="318"/>
        </pc:sldMkLst>
        <pc:spChg chg="del">
          <ac:chgData name="的場 由樹" userId="b51f753a-e329-41d0-b6f8-6bf466bc68b8" providerId="ADAL" clId="{588E4C29-3F54-4121-9038-C5D333449F31}" dt="2023-05-18T08:27:47.631" v="2763" actId="478"/>
          <ac:spMkLst>
            <pc:docMk/>
            <pc:sldMk cId="302218404" sldId="318"/>
            <ac:spMk id="5" creationId="{68770491-597A-C270-AE1A-DC139A03C54B}"/>
          </ac:spMkLst>
        </pc:spChg>
        <pc:picChg chg="del">
          <ac:chgData name="的場 由樹" userId="b51f753a-e329-41d0-b6f8-6bf466bc68b8" providerId="ADAL" clId="{588E4C29-3F54-4121-9038-C5D333449F31}" dt="2023-05-18T08:27:00.379" v="2749" actId="478"/>
          <ac:picMkLst>
            <pc:docMk/>
            <pc:sldMk cId="302218404" sldId="318"/>
            <ac:picMk id="3" creationId="{B1F5968E-5FB2-D271-5454-ABCECDE5838D}"/>
          </ac:picMkLst>
        </pc:picChg>
        <pc:picChg chg="add mod ord">
          <ac:chgData name="的場 由樹" userId="b51f753a-e329-41d0-b6f8-6bf466bc68b8" providerId="ADAL" clId="{588E4C29-3F54-4121-9038-C5D333449F31}" dt="2023-05-18T08:27:03.406" v="2751" actId="167"/>
          <ac:picMkLst>
            <pc:docMk/>
            <pc:sldMk cId="302218404" sldId="318"/>
            <ac:picMk id="10" creationId="{40952B9A-829A-1E1B-4C44-8DB2B712B9B8}"/>
          </ac:picMkLst>
        </pc:picChg>
      </pc:sldChg>
      <pc:sldChg chg="addSp delSp modSp mod">
        <pc:chgData name="的場 由樹" userId="b51f753a-e329-41d0-b6f8-6bf466bc68b8" providerId="ADAL" clId="{588E4C29-3F54-4121-9038-C5D333449F31}" dt="2023-05-18T08:27:50.602" v="2764" actId="478"/>
        <pc:sldMkLst>
          <pc:docMk/>
          <pc:sldMk cId="1866674690" sldId="319"/>
        </pc:sldMkLst>
        <pc:spChg chg="del">
          <ac:chgData name="的場 由樹" userId="b51f753a-e329-41d0-b6f8-6bf466bc68b8" providerId="ADAL" clId="{588E4C29-3F54-4121-9038-C5D333449F31}" dt="2023-05-18T08:27:50.602" v="2764" actId="478"/>
          <ac:spMkLst>
            <pc:docMk/>
            <pc:sldMk cId="1866674690" sldId="319"/>
            <ac:spMk id="5" creationId="{68770491-597A-C270-AE1A-DC139A03C54B}"/>
          </ac:spMkLst>
        </pc:spChg>
        <pc:grpChg chg="del">
          <ac:chgData name="的場 由樹" userId="b51f753a-e329-41d0-b6f8-6bf466bc68b8" providerId="ADAL" clId="{588E4C29-3F54-4121-9038-C5D333449F31}" dt="2023-05-18T06:48:14.324" v="1416" actId="478"/>
          <ac:grpSpMkLst>
            <pc:docMk/>
            <pc:sldMk cId="1866674690" sldId="319"/>
            <ac:grpSpMk id="13" creationId="{7BE1ABB0-8C30-01E7-6CBD-865DF55ED171}"/>
          </ac:grpSpMkLst>
        </pc:grpChg>
        <pc:picChg chg="del">
          <ac:chgData name="的場 由樹" userId="b51f753a-e329-41d0-b6f8-6bf466bc68b8" providerId="ADAL" clId="{588E4C29-3F54-4121-9038-C5D333449F31}" dt="2023-05-18T08:26:51.266" v="2746" actId="478"/>
          <ac:picMkLst>
            <pc:docMk/>
            <pc:sldMk cId="1866674690" sldId="319"/>
            <ac:picMk id="3" creationId="{B1F5968E-5FB2-D271-5454-ABCECDE5838D}"/>
          </ac:picMkLst>
        </pc:picChg>
        <pc:picChg chg="add mod">
          <ac:chgData name="的場 由樹" userId="b51f753a-e329-41d0-b6f8-6bf466bc68b8" providerId="ADAL" clId="{588E4C29-3F54-4121-9038-C5D333449F31}" dt="2023-05-18T06:48:18.007" v="1417" actId="1076"/>
          <ac:picMkLst>
            <pc:docMk/>
            <pc:sldMk cId="1866674690" sldId="319"/>
            <ac:picMk id="17" creationId="{51A19AEB-A0C1-1AD7-B6DD-B1A9898B9C60}"/>
          </ac:picMkLst>
        </pc:picChg>
        <pc:picChg chg="add mod ord">
          <ac:chgData name="的場 由樹" userId="b51f753a-e329-41d0-b6f8-6bf466bc68b8" providerId="ADAL" clId="{588E4C29-3F54-4121-9038-C5D333449F31}" dt="2023-05-18T08:26:55.760" v="2748" actId="167"/>
          <ac:picMkLst>
            <pc:docMk/>
            <pc:sldMk cId="1866674690" sldId="319"/>
            <ac:picMk id="18" creationId="{C054D2D7-9BD2-F708-28CE-D0DF4B5467C7}"/>
          </ac:picMkLst>
        </pc:picChg>
      </pc:sldChg>
      <pc:sldChg chg="addSp delSp modSp mod">
        <pc:chgData name="的場 由樹" userId="b51f753a-e329-41d0-b6f8-6bf466bc68b8" providerId="ADAL" clId="{588E4C29-3F54-4121-9038-C5D333449F31}" dt="2023-05-18T06:51:06.149" v="1429" actId="1076"/>
        <pc:sldMkLst>
          <pc:docMk/>
          <pc:sldMk cId="3046243341" sldId="320"/>
        </pc:sldMkLst>
        <pc:spChg chg="del">
          <ac:chgData name="的場 由樹" userId="b51f753a-e329-41d0-b6f8-6bf466bc68b8" providerId="ADAL" clId="{588E4C29-3F54-4121-9038-C5D333449F31}" dt="2023-05-18T06:49:32.933" v="1422" actId="478"/>
          <ac:spMkLst>
            <pc:docMk/>
            <pc:sldMk cId="3046243341" sldId="320"/>
            <ac:spMk id="5" creationId="{68770491-597A-C270-AE1A-DC139A03C54B}"/>
          </ac:spMkLst>
        </pc:spChg>
        <pc:spChg chg="del">
          <ac:chgData name="的場 由樹" userId="b51f753a-e329-41d0-b6f8-6bf466bc68b8" providerId="ADAL" clId="{588E4C29-3F54-4121-9038-C5D333449F31}" dt="2023-05-18T06:51:01.539" v="1428" actId="478"/>
          <ac:spMkLst>
            <pc:docMk/>
            <pc:sldMk cId="3046243341" sldId="320"/>
            <ac:spMk id="11" creationId="{A2D6D182-AF4A-582C-184A-3CAB4D681710}"/>
          </ac:spMkLst>
        </pc:spChg>
        <pc:grpChg chg="del">
          <ac:chgData name="的場 由樹" userId="b51f753a-e329-41d0-b6f8-6bf466bc68b8" providerId="ADAL" clId="{588E4C29-3F54-4121-9038-C5D333449F31}" dt="2023-05-18T06:50:51.498" v="1424" actId="478"/>
          <ac:grpSpMkLst>
            <pc:docMk/>
            <pc:sldMk cId="3046243341" sldId="320"/>
            <ac:grpSpMk id="14" creationId="{73DAFFFE-308F-57D6-A112-36FF6D68A333}"/>
          </ac:grpSpMkLst>
        </pc:grpChg>
        <pc:picChg chg="del">
          <ac:chgData name="的場 由樹" userId="b51f753a-e329-41d0-b6f8-6bf466bc68b8" providerId="ADAL" clId="{588E4C29-3F54-4121-9038-C5D333449F31}" dt="2023-05-18T06:49:23.764" v="1419" actId="478"/>
          <ac:picMkLst>
            <pc:docMk/>
            <pc:sldMk cId="3046243341" sldId="320"/>
            <ac:picMk id="3" creationId="{B1F5968E-5FB2-D271-5454-ABCECDE5838D}"/>
          </ac:picMkLst>
        </pc:picChg>
        <pc:picChg chg="add mod ord">
          <ac:chgData name="的場 由樹" userId="b51f753a-e329-41d0-b6f8-6bf466bc68b8" providerId="ADAL" clId="{588E4C29-3F54-4121-9038-C5D333449F31}" dt="2023-05-18T06:49:29.737" v="1421" actId="167"/>
          <ac:picMkLst>
            <pc:docMk/>
            <pc:sldMk cId="3046243341" sldId="320"/>
            <ac:picMk id="18" creationId="{AA908726-3809-646D-5AE9-0160CA828416}"/>
          </ac:picMkLst>
        </pc:picChg>
        <pc:picChg chg="add mod ord">
          <ac:chgData name="的場 由樹" userId="b51f753a-e329-41d0-b6f8-6bf466bc68b8" providerId="ADAL" clId="{588E4C29-3F54-4121-9038-C5D333449F31}" dt="2023-05-18T06:51:06.149" v="1429" actId="1076"/>
          <ac:picMkLst>
            <pc:docMk/>
            <pc:sldMk cId="3046243341" sldId="320"/>
            <ac:picMk id="20" creationId="{BB03BFC3-FE80-B582-3092-32AF356DBD28}"/>
          </ac:picMkLst>
        </pc:picChg>
      </pc:sldChg>
      <pc:sldChg chg="addSp delSp modSp mod">
        <pc:chgData name="的場 由樹" userId="b51f753a-e329-41d0-b6f8-6bf466bc68b8" providerId="ADAL" clId="{588E4C29-3F54-4121-9038-C5D333449F31}" dt="2023-05-18T10:01:32.941" v="3819" actId="1076"/>
        <pc:sldMkLst>
          <pc:docMk/>
          <pc:sldMk cId="3260278791" sldId="321"/>
        </pc:sldMkLst>
        <pc:spChg chg="del">
          <ac:chgData name="的場 由樹" userId="b51f753a-e329-41d0-b6f8-6bf466bc68b8" providerId="ADAL" clId="{588E4C29-3F54-4121-9038-C5D333449F31}" dt="2023-05-18T06:51:30.225" v="1433" actId="478"/>
          <ac:spMkLst>
            <pc:docMk/>
            <pc:sldMk cId="3260278791" sldId="321"/>
            <ac:spMk id="5" creationId="{68770491-597A-C270-AE1A-DC139A03C54B}"/>
          </ac:spMkLst>
        </pc:spChg>
        <pc:spChg chg="mod">
          <ac:chgData name="的場 由樹" userId="b51f753a-e329-41d0-b6f8-6bf466bc68b8" providerId="ADAL" clId="{588E4C29-3F54-4121-9038-C5D333449F31}" dt="2023-05-18T10:01:22.676" v="3815" actId="6549"/>
          <ac:spMkLst>
            <pc:docMk/>
            <pc:sldMk cId="3260278791" sldId="321"/>
            <ac:spMk id="19" creationId="{01BAF208-B2EB-EDFE-4248-1FA20D685F6F}"/>
          </ac:spMkLst>
        </pc:spChg>
        <pc:grpChg chg="del">
          <ac:chgData name="的場 由樹" userId="b51f753a-e329-41d0-b6f8-6bf466bc68b8" providerId="ADAL" clId="{588E4C29-3F54-4121-9038-C5D333449F31}" dt="2023-05-18T10:01:26.001" v="3816" actId="478"/>
          <ac:grpSpMkLst>
            <pc:docMk/>
            <pc:sldMk cId="3260278791" sldId="321"/>
            <ac:grpSpMk id="20" creationId="{175BA32B-4C4D-E20B-5E0F-A293823503A1}"/>
          </ac:grpSpMkLst>
        </pc:grpChg>
        <pc:picChg chg="del">
          <ac:chgData name="的場 由樹" userId="b51f753a-e329-41d0-b6f8-6bf466bc68b8" providerId="ADAL" clId="{588E4C29-3F54-4121-9038-C5D333449F31}" dt="2023-05-18T06:51:20.831" v="1430" actId="478"/>
          <ac:picMkLst>
            <pc:docMk/>
            <pc:sldMk cId="3260278791" sldId="321"/>
            <ac:picMk id="3" creationId="{B1F5968E-5FB2-D271-5454-ABCECDE5838D}"/>
          </ac:picMkLst>
        </pc:picChg>
        <pc:picChg chg="add mod ord">
          <ac:chgData name="的場 由樹" userId="b51f753a-e329-41d0-b6f8-6bf466bc68b8" providerId="ADAL" clId="{588E4C29-3F54-4121-9038-C5D333449F31}" dt="2023-05-18T06:51:32.286" v="1434" actId="1076"/>
          <ac:picMkLst>
            <pc:docMk/>
            <pc:sldMk cId="3260278791" sldId="321"/>
            <ac:picMk id="14" creationId="{08367556-D85D-394D-B48E-A43ED385596F}"/>
          </ac:picMkLst>
        </pc:picChg>
        <pc:picChg chg="add mod ord">
          <ac:chgData name="的場 由樹" userId="b51f753a-e329-41d0-b6f8-6bf466bc68b8" providerId="ADAL" clId="{588E4C29-3F54-4121-9038-C5D333449F31}" dt="2023-05-18T10:01:32.941" v="3819" actId="1076"/>
          <ac:picMkLst>
            <pc:docMk/>
            <pc:sldMk cId="3260278791" sldId="321"/>
            <ac:picMk id="30" creationId="{D932A755-EF7E-85EC-559A-231E314281DD}"/>
          </ac:picMkLst>
        </pc:picChg>
      </pc:sldChg>
      <pc:sldChg chg="addSp delSp modSp mod">
        <pc:chgData name="的場 由樹" userId="b51f753a-e329-41d0-b6f8-6bf466bc68b8" providerId="ADAL" clId="{588E4C29-3F54-4121-9038-C5D333449F31}" dt="2023-05-18T06:51:58.913" v="1443" actId="1036"/>
        <pc:sldMkLst>
          <pc:docMk/>
          <pc:sldMk cId="2006251398" sldId="323"/>
        </pc:sldMkLst>
        <pc:spChg chg="del">
          <ac:chgData name="的場 由樹" userId="b51f753a-e329-41d0-b6f8-6bf466bc68b8" providerId="ADAL" clId="{588E4C29-3F54-4121-9038-C5D333449F31}" dt="2023-05-18T06:51:54.011" v="1440" actId="478"/>
          <ac:spMkLst>
            <pc:docMk/>
            <pc:sldMk cId="2006251398" sldId="323"/>
            <ac:spMk id="5" creationId="{68770491-597A-C270-AE1A-DC139A03C54B}"/>
          </ac:spMkLst>
        </pc:spChg>
        <pc:picChg chg="del">
          <ac:chgData name="的場 由樹" userId="b51f753a-e329-41d0-b6f8-6bf466bc68b8" providerId="ADAL" clId="{588E4C29-3F54-4121-9038-C5D333449F31}" dt="2023-05-18T06:51:43.816" v="1437" actId="478"/>
          <ac:picMkLst>
            <pc:docMk/>
            <pc:sldMk cId="2006251398" sldId="323"/>
            <ac:picMk id="3" creationId="{B1F5968E-5FB2-D271-5454-ABCECDE5838D}"/>
          </ac:picMkLst>
        </pc:picChg>
        <pc:picChg chg="add mod ord">
          <ac:chgData name="的場 由樹" userId="b51f753a-e329-41d0-b6f8-6bf466bc68b8" providerId="ADAL" clId="{588E4C29-3F54-4121-9038-C5D333449F31}" dt="2023-05-18T06:51:58.913" v="1443" actId="1036"/>
          <ac:picMkLst>
            <pc:docMk/>
            <pc:sldMk cId="2006251398" sldId="323"/>
            <ac:picMk id="10" creationId="{2C814FE5-B984-FC63-E643-191ECB03FDDE}"/>
          </ac:picMkLst>
        </pc:picChg>
      </pc:sldChg>
      <pc:sldChg chg="addSp delSp modSp mod">
        <pc:chgData name="的場 由樹" userId="b51f753a-e329-41d0-b6f8-6bf466bc68b8" providerId="ADAL" clId="{588E4C29-3F54-4121-9038-C5D333449F31}" dt="2023-05-18T06:58:30.743" v="1457" actId="1076"/>
        <pc:sldMkLst>
          <pc:docMk/>
          <pc:sldMk cId="980567238" sldId="324"/>
        </pc:sldMkLst>
        <pc:picChg chg="del">
          <ac:chgData name="的場 由樹" userId="b51f753a-e329-41d0-b6f8-6bf466bc68b8" providerId="ADAL" clId="{588E4C29-3F54-4121-9038-C5D333449F31}" dt="2023-05-18T06:58:22.285" v="1454" actId="478"/>
          <ac:picMkLst>
            <pc:docMk/>
            <pc:sldMk cId="980567238" sldId="324"/>
            <ac:picMk id="9" creationId="{6D167B59-C6A7-FFB6-06FF-5A6E8670A9EB}"/>
          </ac:picMkLst>
        </pc:picChg>
        <pc:picChg chg="add mod ord">
          <ac:chgData name="的場 由樹" userId="b51f753a-e329-41d0-b6f8-6bf466bc68b8" providerId="ADAL" clId="{588E4C29-3F54-4121-9038-C5D333449F31}" dt="2023-05-18T06:58:30.743" v="1457" actId="1076"/>
          <ac:picMkLst>
            <pc:docMk/>
            <pc:sldMk cId="980567238" sldId="324"/>
            <ac:picMk id="13" creationId="{E3582E42-17B1-9CF0-6A0A-F45F42F4D633}"/>
          </ac:picMkLst>
        </pc:picChg>
      </pc:sldChg>
      <pc:sldChg chg="addSp delSp modSp mod">
        <pc:chgData name="的場 由樹" userId="b51f753a-e329-41d0-b6f8-6bf466bc68b8" providerId="ADAL" clId="{588E4C29-3F54-4121-9038-C5D333449F31}" dt="2023-05-18T07:21:57.481" v="1488" actId="1076"/>
        <pc:sldMkLst>
          <pc:docMk/>
          <pc:sldMk cId="1165451048" sldId="325"/>
        </pc:sldMkLst>
        <pc:spChg chg="mod">
          <ac:chgData name="的場 由樹" userId="b51f753a-e329-41d0-b6f8-6bf466bc68b8" providerId="ADAL" clId="{588E4C29-3F54-4121-9038-C5D333449F31}" dt="2023-05-18T07:20:03.090" v="1484" actId="1076"/>
          <ac:spMkLst>
            <pc:docMk/>
            <pc:sldMk cId="1165451048" sldId="325"/>
            <ac:spMk id="16" creationId="{6EA16498-3AEE-00D6-52CE-B4D6C1EF3563}"/>
          </ac:spMkLst>
        </pc:spChg>
        <pc:spChg chg="mod">
          <ac:chgData name="的場 由樹" userId="b51f753a-e329-41d0-b6f8-6bf466bc68b8" providerId="ADAL" clId="{588E4C29-3F54-4121-9038-C5D333449F31}" dt="2023-05-18T07:20:06.554" v="1485" actId="14100"/>
          <ac:spMkLst>
            <pc:docMk/>
            <pc:sldMk cId="1165451048" sldId="325"/>
            <ac:spMk id="17" creationId="{1E960154-C4D3-F6C8-469A-88D2BE90D785}"/>
          </ac:spMkLst>
        </pc:spChg>
        <pc:picChg chg="del">
          <ac:chgData name="的場 由樹" userId="b51f753a-e329-41d0-b6f8-6bf466bc68b8" providerId="ADAL" clId="{588E4C29-3F54-4121-9038-C5D333449F31}" dt="2023-05-18T07:19:47.184" v="1477" actId="478"/>
          <ac:picMkLst>
            <pc:docMk/>
            <pc:sldMk cId="1165451048" sldId="325"/>
            <ac:picMk id="7" creationId="{AEF64756-C83F-9D9D-9D85-F206F8177F18}"/>
          </ac:picMkLst>
        </pc:picChg>
        <pc:picChg chg="del">
          <ac:chgData name="的場 由樹" userId="b51f753a-e329-41d0-b6f8-6bf466bc68b8" providerId="ADAL" clId="{588E4C29-3F54-4121-9038-C5D333449F31}" dt="2023-05-18T07:21:51.547" v="1487" actId="478"/>
          <ac:picMkLst>
            <pc:docMk/>
            <pc:sldMk cId="1165451048" sldId="325"/>
            <ac:picMk id="11" creationId="{7DEBAD28-1530-387F-9951-531121F467C3}"/>
          </ac:picMkLst>
        </pc:picChg>
        <pc:picChg chg="add mod ord">
          <ac:chgData name="的場 由樹" userId="b51f753a-e329-41d0-b6f8-6bf466bc68b8" providerId="ADAL" clId="{588E4C29-3F54-4121-9038-C5D333449F31}" dt="2023-05-18T07:20:00.306" v="1483" actId="1076"/>
          <ac:picMkLst>
            <pc:docMk/>
            <pc:sldMk cId="1165451048" sldId="325"/>
            <ac:picMk id="12" creationId="{BCB0F74E-E2EC-9F92-4609-E36A5975136E}"/>
          </ac:picMkLst>
        </pc:picChg>
        <pc:picChg chg="add mod">
          <ac:chgData name="的場 由樹" userId="b51f753a-e329-41d0-b6f8-6bf466bc68b8" providerId="ADAL" clId="{588E4C29-3F54-4121-9038-C5D333449F31}" dt="2023-05-18T07:21:57.481" v="1488" actId="1076"/>
          <ac:picMkLst>
            <pc:docMk/>
            <pc:sldMk cId="1165451048" sldId="325"/>
            <ac:picMk id="21" creationId="{3C860F77-3C97-1674-83A8-D9709F00AC08}"/>
          </ac:picMkLst>
        </pc:picChg>
      </pc:sldChg>
      <pc:sldChg chg="addSp delSp modSp mod">
        <pc:chgData name="的場 由樹" userId="b51f753a-e329-41d0-b6f8-6bf466bc68b8" providerId="ADAL" clId="{588E4C29-3F54-4121-9038-C5D333449F31}" dt="2023-05-18T07:25:43.190" v="1503" actId="1076"/>
        <pc:sldMkLst>
          <pc:docMk/>
          <pc:sldMk cId="1740009007" sldId="326"/>
        </pc:sldMkLst>
        <pc:spChg chg="ord">
          <ac:chgData name="的場 由樹" userId="b51f753a-e329-41d0-b6f8-6bf466bc68b8" providerId="ADAL" clId="{588E4C29-3F54-4121-9038-C5D333449F31}" dt="2023-05-18T07:22:38.125" v="1489" actId="167"/>
          <ac:spMkLst>
            <pc:docMk/>
            <pc:sldMk cId="1740009007" sldId="326"/>
            <ac:spMk id="5" creationId="{68770491-597A-C270-AE1A-DC139A03C54B}"/>
          </ac:spMkLst>
        </pc:spChg>
        <pc:spChg chg="del topLvl">
          <ac:chgData name="的場 由樹" userId="b51f753a-e329-41d0-b6f8-6bf466bc68b8" providerId="ADAL" clId="{588E4C29-3F54-4121-9038-C5D333449F31}" dt="2023-05-18T07:23:45.710" v="1493" actId="478"/>
          <ac:spMkLst>
            <pc:docMk/>
            <pc:sldMk cId="1740009007" sldId="326"/>
            <ac:spMk id="10" creationId="{20C84A4D-33E2-45D9-22B8-E9827E637272}"/>
          </ac:spMkLst>
        </pc:spChg>
        <pc:spChg chg="del topLvl">
          <ac:chgData name="的場 由樹" userId="b51f753a-e329-41d0-b6f8-6bf466bc68b8" providerId="ADAL" clId="{588E4C29-3F54-4121-9038-C5D333449F31}" dt="2023-05-18T07:25:09.940" v="1499" actId="478"/>
          <ac:spMkLst>
            <pc:docMk/>
            <pc:sldMk cId="1740009007" sldId="326"/>
            <ac:spMk id="14" creationId="{7B4A69D6-6212-F402-2A49-DB24176D8A87}"/>
          </ac:spMkLst>
        </pc:spChg>
        <pc:grpChg chg="del">
          <ac:chgData name="的場 由樹" userId="b51f753a-e329-41d0-b6f8-6bf466bc68b8" providerId="ADAL" clId="{588E4C29-3F54-4121-9038-C5D333449F31}" dt="2023-05-18T07:23:39.320" v="1490" actId="478"/>
          <ac:grpSpMkLst>
            <pc:docMk/>
            <pc:sldMk cId="1740009007" sldId="326"/>
            <ac:grpSpMk id="11" creationId="{9E9C6E01-5226-1A73-8B25-BDC269002026}"/>
          </ac:grpSpMkLst>
        </pc:grpChg>
        <pc:grpChg chg="del">
          <ac:chgData name="的場 由樹" userId="b51f753a-e329-41d0-b6f8-6bf466bc68b8" providerId="ADAL" clId="{588E4C29-3F54-4121-9038-C5D333449F31}" dt="2023-05-18T07:24:57.979" v="1495" actId="478"/>
          <ac:grpSpMkLst>
            <pc:docMk/>
            <pc:sldMk cId="1740009007" sldId="326"/>
            <ac:grpSpMk id="15" creationId="{CDA8C1AB-396E-0DF7-510C-F7ED46AD3013}"/>
          </ac:grpSpMkLst>
        </pc:grpChg>
        <pc:picChg chg="del topLvl">
          <ac:chgData name="的場 由樹" userId="b51f753a-e329-41d0-b6f8-6bf466bc68b8" providerId="ADAL" clId="{588E4C29-3F54-4121-9038-C5D333449F31}" dt="2023-05-18T07:23:39.320" v="1490" actId="478"/>
          <ac:picMkLst>
            <pc:docMk/>
            <pc:sldMk cId="1740009007" sldId="326"/>
            <ac:picMk id="7" creationId="{06C99BDE-376A-DEE7-5288-AE28F4A41AB7}"/>
          </ac:picMkLst>
        </pc:picChg>
        <pc:picChg chg="del topLvl">
          <ac:chgData name="的場 由樹" userId="b51f753a-e329-41d0-b6f8-6bf466bc68b8" providerId="ADAL" clId="{588E4C29-3F54-4121-9038-C5D333449F31}" dt="2023-05-18T07:24:57.979" v="1495" actId="478"/>
          <ac:picMkLst>
            <pc:docMk/>
            <pc:sldMk cId="1740009007" sldId="326"/>
            <ac:picMk id="9" creationId="{DF439C7F-2C8C-E700-8029-594F0B6368A1}"/>
          </ac:picMkLst>
        </pc:picChg>
        <pc:picChg chg="add mod">
          <ac:chgData name="的場 由樹" userId="b51f753a-e329-41d0-b6f8-6bf466bc68b8" providerId="ADAL" clId="{588E4C29-3F54-4121-9038-C5D333449F31}" dt="2023-05-18T07:23:51.144" v="1494" actId="1076"/>
          <ac:picMkLst>
            <pc:docMk/>
            <pc:sldMk cId="1740009007" sldId="326"/>
            <ac:picMk id="19" creationId="{D0AA24DA-B402-6751-E4BD-75A8323D723A}"/>
          </ac:picMkLst>
        </pc:picChg>
        <pc:picChg chg="add del mod">
          <ac:chgData name="的場 由樹" userId="b51f753a-e329-41d0-b6f8-6bf466bc68b8" providerId="ADAL" clId="{588E4C29-3F54-4121-9038-C5D333449F31}" dt="2023-05-18T07:25:38.471" v="1501" actId="478"/>
          <ac:picMkLst>
            <pc:docMk/>
            <pc:sldMk cId="1740009007" sldId="326"/>
            <ac:picMk id="21" creationId="{C1523DDF-D357-2E30-208C-E9A3606DCDF4}"/>
          </ac:picMkLst>
        </pc:picChg>
        <pc:picChg chg="add mod">
          <ac:chgData name="的場 由樹" userId="b51f753a-e329-41d0-b6f8-6bf466bc68b8" providerId="ADAL" clId="{588E4C29-3F54-4121-9038-C5D333449F31}" dt="2023-05-18T07:25:43.190" v="1503" actId="1076"/>
          <ac:picMkLst>
            <pc:docMk/>
            <pc:sldMk cId="1740009007" sldId="326"/>
            <ac:picMk id="23" creationId="{C850A9F1-E58C-89C4-E49F-31388187D7CF}"/>
          </ac:picMkLst>
        </pc:picChg>
      </pc:sldChg>
      <pc:sldChg chg="addSp delSp modSp mod">
        <pc:chgData name="的場 由樹" userId="b51f753a-e329-41d0-b6f8-6bf466bc68b8" providerId="ADAL" clId="{588E4C29-3F54-4121-9038-C5D333449F31}" dt="2023-05-18T07:31:16.646" v="1524" actId="478"/>
        <pc:sldMkLst>
          <pc:docMk/>
          <pc:sldMk cId="865246796" sldId="327"/>
        </pc:sldMkLst>
        <pc:spChg chg="del">
          <ac:chgData name="的場 由樹" userId="b51f753a-e329-41d0-b6f8-6bf466bc68b8" providerId="ADAL" clId="{588E4C29-3F54-4121-9038-C5D333449F31}" dt="2023-05-18T07:31:16.646" v="1524" actId="478"/>
          <ac:spMkLst>
            <pc:docMk/>
            <pc:sldMk cId="865246796" sldId="327"/>
            <ac:spMk id="5" creationId="{68770491-597A-C270-AE1A-DC139A03C54B}"/>
          </ac:spMkLst>
        </pc:spChg>
        <pc:picChg chg="del">
          <ac:chgData name="的場 由樹" userId="b51f753a-e329-41d0-b6f8-6bf466bc68b8" providerId="ADAL" clId="{588E4C29-3F54-4121-9038-C5D333449F31}" dt="2023-05-18T07:30:48.116" v="1519" actId="478"/>
          <ac:picMkLst>
            <pc:docMk/>
            <pc:sldMk cId="865246796" sldId="327"/>
            <ac:picMk id="7" creationId="{D9142857-8D39-C4C4-9C06-F033F7710669}"/>
          </ac:picMkLst>
        </pc:picChg>
        <pc:picChg chg="add mod ord">
          <ac:chgData name="的場 由樹" userId="b51f753a-e329-41d0-b6f8-6bf466bc68b8" providerId="ADAL" clId="{588E4C29-3F54-4121-9038-C5D333449F31}" dt="2023-05-18T07:31:14.156" v="1523" actId="1076"/>
          <ac:picMkLst>
            <pc:docMk/>
            <pc:sldMk cId="865246796" sldId="327"/>
            <ac:picMk id="12" creationId="{3ED75E00-B18A-2AB2-3D90-B3A42292A1A5}"/>
          </ac:picMkLst>
        </pc:picChg>
        <pc:cxnChg chg="mod">
          <ac:chgData name="的場 由樹" userId="b51f753a-e329-41d0-b6f8-6bf466bc68b8" providerId="ADAL" clId="{588E4C29-3F54-4121-9038-C5D333449F31}" dt="2023-05-18T07:31:00.061" v="1522" actId="1076"/>
          <ac:cxnSpMkLst>
            <pc:docMk/>
            <pc:sldMk cId="865246796" sldId="327"/>
            <ac:cxnSpMk id="6" creationId="{9F821757-9AA4-56AF-9498-3ACFC967E8C2}"/>
          </ac:cxnSpMkLst>
        </pc:cxnChg>
      </pc:sldChg>
      <pc:sldChg chg="addSp delSp modSp mod">
        <pc:chgData name="的場 由樹" userId="b51f753a-e329-41d0-b6f8-6bf466bc68b8" providerId="ADAL" clId="{588E4C29-3F54-4121-9038-C5D333449F31}" dt="2023-05-18T08:50:11.027" v="2925" actId="14100"/>
        <pc:sldMkLst>
          <pc:docMk/>
          <pc:sldMk cId="2554297965" sldId="328"/>
        </pc:sldMkLst>
        <pc:spChg chg="del">
          <ac:chgData name="的場 由樹" userId="b51f753a-e329-41d0-b6f8-6bf466bc68b8" providerId="ADAL" clId="{588E4C29-3F54-4121-9038-C5D333449F31}" dt="2023-05-18T08:49:56.934" v="2921" actId="478"/>
          <ac:spMkLst>
            <pc:docMk/>
            <pc:sldMk cId="2554297965" sldId="328"/>
            <ac:spMk id="5" creationId="{68770491-597A-C270-AE1A-DC139A03C54B}"/>
          </ac:spMkLst>
        </pc:spChg>
        <pc:spChg chg="mod">
          <ac:chgData name="的場 由樹" userId="b51f753a-e329-41d0-b6f8-6bf466bc68b8" providerId="ADAL" clId="{588E4C29-3F54-4121-9038-C5D333449F31}" dt="2023-05-18T08:50:11.027" v="2925" actId="14100"/>
          <ac:spMkLst>
            <pc:docMk/>
            <pc:sldMk cId="2554297965" sldId="328"/>
            <ac:spMk id="8" creationId="{57FFC53A-2509-28E8-5308-3B5B2CE00789}"/>
          </ac:spMkLst>
        </pc:spChg>
        <pc:picChg chg="del">
          <ac:chgData name="的場 由樹" userId="b51f753a-e329-41d0-b6f8-6bf466bc68b8" providerId="ADAL" clId="{588E4C29-3F54-4121-9038-C5D333449F31}" dt="2023-05-18T08:49:49.623" v="2918" actId="478"/>
          <ac:picMkLst>
            <pc:docMk/>
            <pc:sldMk cId="2554297965" sldId="328"/>
            <ac:picMk id="7" creationId="{FB8CF706-3520-5795-9A6A-07FB23169A1F}"/>
          </ac:picMkLst>
        </pc:picChg>
        <pc:picChg chg="add mod ord">
          <ac:chgData name="的場 由樹" userId="b51f753a-e329-41d0-b6f8-6bf466bc68b8" providerId="ADAL" clId="{588E4C29-3F54-4121-9038-C5D333449F31}" dt="2023-05-18T08:50:01.922" v="2922" actId="1076"/>
          <ac:picMkLst>
            <pc:docMk/>
            <pc:sldMk cId="2554297965" sldId="328"/>
            <ac:picMk id="15" creationId="{46BE376B-F8AD-A7FC-5B04-EAE33D046341}"/>
          </ac:picMkLst>
        </pc:picChg>
      </pc:sldChg>
      <pc:sldChg chg="addSp delSp modSp mod">
        <pc:chgData name="的場 由樹" userId="b51f753a-e329-41d0-b6f8-6bf466bc68b8" providerId="ADAL" clId="{588E4C29-3F54-4121-9038-C5D333449F31}" dt="2023-05-18T07:50:47.775" v="2386" actId="1076"/>
        <pc:sldMkLst>
          <pc:docMk/>
          <pc:sldMk cId="983088197" sldId="331"/>
        </pc:sldMkLst>
        <pc:spChg chg="add mod">
          <ac:chgData name="的場 由樹" userId="b51f753a-e329-41d0-b6f8-6bf466bc68b8" providerId="ADAL" clId="{588E4C29-3F54-4121-9038-C5D333449F31}" dt="2023-05-18T07:50:47.775" v="2386" actId="1076"/>
          <ac:spMkLst>
            <pc:docMk/>
            <pc:sldMk cId="983088197" sldId="331"/>
            <ac:spMk id="15" creationId="{9FA74D36-B48F-2FA6-C3A4-C2353CD0A810}"/>
          </ac:spMkLst>
        </pc:spChg>
        <pc:picChg chg="del">
          <ac:chgData name="的場 由樹" userId="b51f753a-e329-41d0-b6f8-6bf466bc68b8" providerId="ADAL" clId="{588E4C29-3F54-4121-9038-C5D333449F31}" dt="2023-05-18T07:50:04.113" v="2380" actId="478"/>
          <ac:picMkLst>
            <pc:docMk/>
            <pc:sldMk cId="983088197" sldId="331"/>
            <ac:picMk id="9" creationId="{189ADD8F-586E-4EFF-D558-FF346249AEA9}"/>
          </ac:picMkLst>
        </pc:picChg>
        <pc:picChg chg="add mod">
          <ac:chgData name="的場 由樹" userId="b51f753a-e329-41d0-b6f8-6bf466bc68b8" providerId="ADAL" clId="{588E4C29-3F54-4121-9038-C5D333449F31}" dt="2023-05-18T07:50:08.112" v="2382" actId="14100"/>
          <ac:picMkLst>
            <pc:docMk/>
            <pc:sldMk cId="983088197" sldId="331"/>
            <ac:picMk id="12" creationId="{83CBF882-208F-D817-37AA-32F5A88213A6}"/>
          </ac:picMkLst>
        </pc:picChg>
        <pc:picChg chg="add mod">
          <ac:chgData name="的場 由樹" userId="b51f753a-e329-41d0-b6f8-6bf466bc68b8" providerId="ADAL" clId="{588E4C29-3F54-4121-9038-C5D333449F31}" dt="2023-05-18T07:50:37.270" v="2384" actId="1076"/>
          <ac:picMkLst>
            <pc:docMk/>
            <pc:sldMk cId="983088197" sldId="331"/>
            <ac:picMk id="14" creationId="{AB334213-F94A-153A-7C29-D581C2F817B8}"/>
          </ac:picMkLst>
        </pc:picChg>
      </pc:sldChg>
      <pc:sldChg chg="addSp delSp modSp mod">
        <pc:chgData name="的場 由樹" userId="b51f753a-e329-41d0-b6f8-6bf466bc68b8" providerId="ADAL" clId="{588E4C29-3F54-4121-9038-C5D333449F31}" dt="2023-05-18T07:52:17.957" v="2391" actId="478"/>
        <pc:sldMkLst>
          <pc:docMk/>
          <pc:sldMk cId="1739219141" sldId="332"/>
        </pc:sldMkLst>
        <pc:picChg chg="del">
          <ac:chgData name="的場 由樹" userId="b51f753a-e329-41d0-b6f8-6bf466bc68b8" providerId="ADAL" clId="{588E4C29-3F54-4121-9038-C5D333449F31}" dt="2023-05-18T07:51:18.610" v="2387" actId="478"/>
          <ac:picMkLst>
            <pc:docMk/>
            <pc:sldMk cId="1739219141" sldId="332"/>
            <ac:picMk id="9" creationId="{444DADD8-6DE7-94E8-D6CA-E0B8BF88A3BE}"/>
          </ac:picMkLst>
        </pc:picChg>
        <pc:picChg chg="add mod">
          <ac:chgData name="的場 由樹" userId="b51f753a-e329-41d0-b6f8-6bf466bc68b8" providerId="ADAL" clId="{588E4C29-3F54-4121-9038-C5D333449F31}" dt="2023-05-18T07:51:22.622" v="2389" actId="1076"/>
          <ac:picMkLst>
            <pc:docMk/>
            <pc:sldMk cId="1739219141" sldId="332"/>
            <ac:picMk id="10" creationId="{CF9C845C-2A2E-2ACD-584C-3959132EFBAC}"/>
          </ac:picMkLst>
        </pc:picChg>
        <pc:picChg chg="add del">
          <ac:chgData name="的場 由樹" userId="b51f753a-e329-41d0-b6f8-6bf466bc68b8" providerId="ADAL" clId="{588E4C29-3F54-4121-9038-C5D333449F31}" dt="2023-05-18T07:52:17.957" v="2391" actId="478"/>
          <ac:picMkLst>
            <pc:docMk/>
            <pc:sldMk cId="1739219141" sldId="332"/>
            <ac:picMk id="12" creationId="{F817604B-1470-2782-0864-D42BE9107B85}"/>
          </ac:picMkLst>
        </pc:picChg>
      </pc:sldChg>
      <pc:sldChg chg="addSp delSp modSp mod">
        <pc:chgData name="的場 由樹" userId="b51f753a-e329-41d0-b6f8-6bf466bc68b8" providerId="ADAL" clId="{588E4C29-3F54-4121-9038-C5D333449F31}" dt="2023-05-18T07:55:37.662" v="2416" actId="1076"/>
        <pc:sldMkLst>
          <pc:docMk/>
          <pc:sldMk cId="168107783" sldId="333"/>
        </pc:sldMkLst>
        <pc:spChg chg="add mod">
          <ac:chgData name="的場 由樹" userId="b51f753a-e329-41d0-b6f8-6bf466bc68b8" providerId="ADAL" clId="{588E4C29-3F54-4121-9038-C5D333449F31}" dt="2023-05-18T07:55:23.527" v="2414" actId="1076"/>
          <ac:spMkLst>
            <pc:docMk/>
            <pc:sldMk cId="168107783" sldId="333"/>
            <ac:spMk id="16" creationId="{4CC90750-09AD-7BD5-C4E1-11C2D9047C3B}"/>
          </ac:spMkLst>
        </pc:spChg>
        <pc:spChg chg="add mod">
          <ac:chgData name="的場 由樹" userId="b51f753a-e329-41d0-b6f8-6bf466bc68b8" providerId="ADAL" clId="{588E4C29-3F54-4121-9038-C5D333449F31}" dt="2023-05-18T07:55:37.662" v="2416" actId="1076"/>
          <ac:spMkLst>
            <pc:docMk/>
            <pc:sldMk cId="168107783" sldId="333"/>
            <ac:spMk id="17" creationId="{D10542D4-017B-F689-CC5C-6BC1A0A818E5}"/>
          </ac:spMkLst>
        </pc:spChg>
        <pc:picChg chg="del">
          <ac:chgData name="的場 由樹" userId="b51f753a-e329-41d0-b6f8-6bf466bc68b8" providerId="ADAL" clId="{588E4C29-3F54-4121-9038-C5D333449F31}" dt="2023-05-18T07:52:51.784" v="2393" actId="478"/>
          <ac:picMkLst>
            <pc:docMk/>
            <pc:sldMk cId="168107783" sldId="333"/>
            <ac:picMk id="3" creationId="{5A7963A3-8502-4E42-EEAE-7A64454ED24E}"/>
          </ac:picMkLst>
        </pc:picChg>
        <pc:picChg chg="del">
          <ac:chgData name="的場 由樹" userId="b51f753a-e329-41d0-b6f8-6bf466bc68b8" providerId="ADAL" clId="{588E4C29-3F54-4121-9038-C5D333449F31}" dt="2023-05-18T07:53:44.219" v="2397" actId="478"/>
          <ac:picMkLst>
            <pc:docMk/>
            <pc:sldMk cId="168107783" sldId="333"/>
            <ac:picMk id="7" creationId="{4C0FF547-F946-CE0A-0BFB-D59BD3408CA5}"/>
          </ac:picMkLst>
        </pc:picChg>
        <pc:picChg chg="add mod">
          <ac:chgData name="的場 由樹" userId="b51f753a-e329-41d0-b6f8-6bf466bc68b8" providerId="ADAL" clId="{588E4C29-3F54-4121-9038-C5D333449F31}" dt="2023-05-18T07:54:59.863" v="2408" actId="14100"/>
          <ac:picMkLst>
            <pc:docMk/>
            <pc:sldMk cId="168107783" sldId="333"/>
            <ac:picMk id="11" creationId="{AD3B4444-C902-E38D-8C6A-B753A451865B}"/>
          </ac:picMkLst>
        </pc:picChg>
        <pc:picChg chg="add mod">
          <ac:chgData name="的場 由樹" userId="b51f753a-e329-41d0-b6f8-6bf466bc68b8" providerId="ADAL" clId="{588E4C29-3F54-4121-9038-C5D333449F31}" dt="2023-05-18T07:54:04.958" v="2400" actId="1076"/>
          <ac:picMkLst>
            <pc:docMk/>
            <pc:sldMk cId="168107783" sldId="333"/>
            <ac:picMk id="13" creationId="{F51D12F8-119B-4B2A-05D8-8167651C76DD}"/>
          </ac:picMkLst>
        </pc:picChg>
        <pc:picChg chg="add mod">
          <ac:chgData name="的場 由樹" userId="b51f753a-e329-41d0-b6f8-6bf466bc68b8" providerId="ADAL" clId="{588E4C29-3F54-4121-9038-C5D333449F31}" dt="2023-05-18T07:55:09.112" v="2412" actId="14100"/>
          <ac:picMkLst>
            <pc:docMk/>
            <pc:sldMk cId="168107783" sldId="333"/>
            <ac:picMk id="15" creationId="{258E0F63-A495-818C-D826-ACCB2584CEE1}"/>
          </ac:picMkLst>
        </pc:picChg>
      </pc:sldChg>
      <pc:sldChg chg="addSp delSp modSp mod">
        <pc:chgData name="的場 由樹" userId="b51f753a-e329-41d0-b6f8-6bf466bc68b8" providerId="ADAL" clId="{588E4C29-3F54-4121-9038-C5D333449F31}" dt="2023-05-18T08:10:37.168" v="2712" actId="6549"/>
        <pc:sldMkLst>
          <pc:docMk/>
          <pc:sldMk cId="3711253564" sldId="334"/>
        </pc:sldMkLst>
        <pc:spChg chg="mod">
          <ac:chgData name="的場 由樹" userId="b51f753a-e329-41d0-b6f8-6bf466bc68b8" providerId="ADAL" clId="{588E4C29-3F54-4121-9038-C5D333449F31}" dt="2023-05-18T08:10:37.168" v="2712" actId="6549"/>
          <ac:spMkLst>
            <pc:docMk/>
            <pc:sldMk cId="3711253564" sldId="334"/>
            <ac:spMk id="4" creationId="{29C90EC5-0175-3E03-9A4C-4552A0F70AB7}"/>
          </ac:spMkLst>
        </pc:spChg>
        <pc:spChg chg="del">
          <ac:chgData name="的場 由樹" userId="b51f753a-e329-41d0-b6f8-6bf466bc68b8" providerId="ADAL" clId="{588E4C29-3F54-4121-9038-C5D333449F31}" dt="2023-05-18T07:56:41.797" v="2420" actId="22"/>
          <ac:spMkLst>
            <pc:docMk/>
            <pc:sldMk cId="3711253564" sldId="334"/>
            <ac:spMk id="5" creationId="{68770491-597A-C270-AE1A-DC139A03C54B}"/>
          </ac:spMkLst>
        </pc:spChg>
        <pc:spChg chg="add mod">
          <ac:chgData name="的場 由樹" userId="b51f753a-e329-41d0-b6f8-6bf466bc68b8" providerId="ADAL" clId="{588E4C29-3F54-4121-9038-C5D333449F31}" dt="2023-05-18T07:57:13.052" v="2426" actId="1076"/>
          <ac:spMkLst>
            <pc:docMk/>
            <pc:sldMk cId="3711253564" sldId="334"/>
            <ac:spMk id="13" creationId="{4E8E2E62-2B9A-F51F-BD7C-770182C47BDD}"/>
          </ac:spMkLst>
        </pc:spChg>
        <pc:spChg chg="add mod">
          <ac:chgData name="的場 由樹" userId="b51f753a-e329-41d0-b6f8-6bf466bc68b8" providerId="ADAL" clId="{588E4C29-3F54-4121-9038-C5D333449F31}" dt="2023-05-18T07:58:22.440" v="2451" actId="1035"/>
          <ac:spMkLst>
            <pc:docMk/>
            <pc:sldMk cId="3711253564" sldId="334"/>
            <ac:spMk id="14" creationId="{1B133229-7472-7584-C945-623ED19B37F5}"/>
          </ac:spMkLst>
        </pc:spChg>
        <pc:spChg chg="add mod">
          <ac:chgData name="的場 由樹" userId="b51f753a-e329-41d0-b6f8-6bf466bc68b8" providerId="ADAL" clId="{588E4C29-3F54-4121-9038-C5D333449F31}" dt="2023-05-18T08:01:24.224" v="2469" actId="208"/>
          <ac:spMkLst>
            <pc:docMk/>
            <pc:sldMk cId="3711253564" sldId="334"/>
            <ac:spMk id="19" creationId="{9E0D5610-DDC4-00AE-5DAE-BCF0D0BBD0A2}"/>
          </ac:spMkLst>
        </pc:spChg>
        <pc:spChg chg="add mod">
          <ac:chgData name="的場 由樹" userId="b51f753a-e329-41d0-b6f8-6bf466bc68b8" providerId="ADAL" clId="{588E4C29-3F54-4121-9038-C5D333449F31}" dt="2023-05-18T08:01:54.047" v="2472" actId="208"/>
          <ac:spMkLst>
            <pc:docMk/>
            <pc:sldMk cId="3711253564" sldId="334"/>
            <ac:spMk id="26" creationId="{A5D3353E-54AD-E3DE-50D9-6D04A719C93E}"/>
          </ac:spMkLst>
        </pc:spChg>
        <pc:spChg chg="add mod">
          <ac:chgData name="的場 由樹" userId="b51f753a-e329-41d0-b6f8-6bf466bc68b8" providerId="ADAL" clId="{588E4C29-3F54-4121-9038-C5D333449F31}" dt="2023-05-18T08:04:22.462" v="2511" actId="13926"/>
          <ac:spMkLst>
            <pc:docMk/>
            <pc:sldMk cId="3711253564" sldId="334"/>
            <ac:spMk id="27" creationId="{8E6ECF53-9CAE-3AB7-03C8-E64A8DB635AC}"/>
          </ac:spMkLst>
        </pc:spChg>
        <pc:spChg chg="add mod">
          <ac:chgData name="的場 由樹" userId="b51f753a-e329-41d0-b6f8-6bf466bc68b8" providerId="ADAL" clId="{588E4C29-3F54-4121-9038-C5D333449F31}" dt="2023-05-18T08:04:27.389" v="2512" actId="13926"/>
          <ac:spMkLst>
            <pc:docMk/>
            <pc:sldMk cId="3711253564" sldId="334"/>
            <ac:spMk id="28" creationId="{5383B5E7-7789-D8D0-E9F1-3D96A302A1CF}"/>
          </ac:spMkLst>
        </pc:spChg>
        <pc:spChg chg="add del mod">
          <ac:chgData name="的場 由樹" userId="b51f753a-e329-41d0-b6f8-6bf466bc68b8" providerId="ADAL" clId="{588E4C29-3F54-4121-9038-C5D333449F31}" dt="2023-05-18T08:04:47.898" v="2515" actId="1076"/>
          <ac:spMkLst>
            <pc:docMk/>
            <pc:sldMk cId="3711253564" sldId="334"/>
            <ac:spMk id="29" creationId="{767044D3-6EF1-42C1-096C-C42F4BCA8BBE}"/>
          </ac:spMkLst>
        </pc:spChg>
        <pc:picChg chg="del">
          <ac:chgData name="的場 由樹" userId="b51f753a-e329-41d0-b6f8-6bf466bc68b8" providerId="ADAL" clId="{588E4C29-3F54-4121-9038-C5D333449F31}" dt="2023-05-18T07:56:06.944" v="2418" actId="478"/>
          <ac:picMkLst>
            <pc:docMk/>
            <pc:sldMk cId="3711253564" sldId="334"/>
            <ac:picMk id="3" creationId="{BA9688E0-6937-E2A8-819C-338522479278}"/>
          </ac:picMkLst>
        </pc:picChg>
        <pc:picChg chg="add mod">
          <ac:chgData name="的場 由樹" userId="b51f753a-e329-41d0-b6f8-6bf466bc68b8" providerId="ADAL" clId="{588E4C29-3F54-4121-9038-C5D333449F31}" dt="2023-05-18T08:04:42.259" v="2514" actId="1076"/>
          <ac:picMkLst>
            <pc:docMk/>
            <pc:sldMk cId="3711253564" sldId="334"/>
            <ac:picMk id="10" creationId="{436F9AA2-4F3B-C540-A6FA-084014CC8901}"/>
          </ac:picMkLst>
        </pc:picChg>
        <pc:picChg chg="add mod ord">
          <ac:chgData name="的場 由樹" userId="b51f753a-e329-41d0-b6f8-6bf466bc68b8" providerId="ADAL" clId="{588E4C29-3F54-4121-9038-C5D333449F31}" dt="2023-05-18T07:58:06.810" v="2444" actId="1076"/>
          <ac:picMkLst>
            <pc:docMk/>
            <pc:sldMk cId="3711253564" sldId="334"/>
            <ac:picMk id="12" creationId="{E1273B82-C55E-4536-8010-E9B7B3C92D9C}"/>
          </ac:picMkLst>
        </pc:picChg>
        <pc:picChg chg="add mod">
          <ac:chgData name="的場 由樹" userId="b51f753a-e329-41d0-b6f8-6bf466bc68b8" providerId="ADAL" clId="{588E4C29-3F54-4121-9038-C5D333449F31}" dt="2023-05-18T08:00:30.735" v="2464" actId="1076"/>
          <ac:picMkLst>
            <pc:docMk/>
            <pc:sldMk cId="3711253564" sldId="334"/>
            <ac:picMk id="21" creationId="{CD259370-ADD0-2E6D-025B-77B8F3C1FC78}"/>
          </ac:picMkLst>
        </pc:picChg>
        <pc:cxnChg chg="add mod">
          <ac:chgData name="的場 由樹" userId="b51f753a-e329-41d0-b6f8-6bf466bc68b8" providerId="ADAL" clId="{588E4C29-3F54-4121-9038-C5D333449F31}" dt="2023-05-18T07:58:51.448" v="2457" actId="1582"/>
          <ac:cxnSpMkLst>
            <pc:docMk/>
            <pc:sldMk cId="3711253564" sldId="334"/>
            <ac:cxnSpMk id="16" creationId="{EEE0E062-53A7-27A6-6A8A-972DE8BA6B97}"/>
          </ac:cxnSpMkLst>
        </pc:cxnChg>
        <pc:cxnChg chg="add mod">
          <ac:chgData name="的場 由樹" userId="b51f753a-e329-41d0-b6f8-6bf466bc68b8" providerId="ADAL" clId="{588E4C29-3F54-4121-9038-C5D333449F31}" dt="2023-05-18T08:01:24.224" v="2469" actId="208"/>
          <ac:cxnSpMkLst>
            <pc:docMk/>
            <pc:sldMk cId="3711253564" sldId="334"/>
            <ac:cxnSpMk id="22" creationId="{5730D131-718A-A017-66AF-EFE14B97C9B7}"/>
          </ac:cxnSpMkLst>
        </pc:cxnChg>
      </pc:sldChg>
      <pc:sldChg chg="addSp delSp modSp mod">
        <pc:chgData name="的場 由樹" userId="b51f753a-e329-41d0-b6f8-6bf466bc68b8" providerId="ADAL" clId="{588E4C29-3F54-4121-9038-C5D333449F31}" dt="2023-05-18T08:58:19.556" v="3189" actId="20577"/>
        <pc:sldMkLst>
          <pc:docMk/>
          <pc:sldMk cId="2932997638" sldId="335"/>
        </pc:sldMkLst>
        <pc:spChg chg="mod">
          <ac:chgData name="的場 由樹" userId="b51f753a-e329-41d0-b6f8-6bf466bc68b8" providerId="ADAL" clId="{588E4C29-3F54-4121-9038-C5D333449F31}" dt="2023-05-18T08:58:19.556" v="3189" actId="20577"/>
          <ac:spMkLst>
            <pc:docMk/>
            <pc:sldMk cId="2932997638" sldId="335"/>
            <ac:spMk id="2" creationId="{3606D984-48F6-F8BE-D070-FD97A4D60595}"/>
          </ac:spMkLst>
        </pc:spChg>
        <pc:spChg chg="del mod">
          <ac:chgData name="的場 由樹" userId="b51f753a-e329-41d0-b6f8-6bf466bc68b8" providerId="ADAL" clId="{588E4C29-3F54-4121-9038-C5D333449F31}" dt="2023-05-18T08:55:44.599" v="3180" actId="478"/>
          <ac:spMkLst>
            <pc:docMk/>
            <pc:sldMk cId="2932997638" sldId="335"/>
            <ac:spMk id="4" creationId="{29C90EC5-0175-3E03-9A4C-4552A0F70AB7}"/>
          </ac:spMkLst>
        </pc:spChg>
        <pc:spChg chg="mod">
          <ac:chgData name="的場 由樹" userId="b51f753a-e329-41d0-b6f8-6bf466bc68b8" providerId="ADAL" clId="{588E4C29-3F54-4121-9038-C5D333449F31}" dt="2023-05-18T08:54:01.252" v="3134" actId="27636"/>
          <ac:spMkLst>
            <pc:docMk/>
            <pc:sldMk cId="2932997638" sldId="335"/>
            <ac:spMk id="5" creationId="{68770491-597A-C270-AE1A-DC139A03C54B}"/>
          </ac:spMkLst>
        </pc:spChg>
        <pc:spChg chg="add mod">
          <ac:chgData name="的場 由樹" userId="b51f753a-e329-41d0-b6f8-6bf466bc68b8" providerId="ADAL" clId="{588E4C29-3F54-4121-9038-C5D333449F31}" dt="2023-05-18T08:55:09.980" v="3173" actId="255"/>
          <ac:spMkLst>
            <pc:docMk/>
            <pc:sldMk cId="2932997638" sldId="335"/>
            <ac:spMk id="16" creationId="{5C5802FD-A4AA-C775-4E35-25AC2CEB0776}"/>
          </ac:spMkLst>
        </pc:spChg>
        <pc:spChg chg="add del mod">
          <ac:chgData name="的場 由樹" userId="b51f753a-e329-41d0-b6f8-6bf466bc68b8" providerId="ADAL" clId="{588E4C29-3F54-4121-9038-C5D333449F31}" dt="2023-05-18T08:55:46.977" v="3181" actId="478"/>
          <ac:spMkLst>
            <pc:docMk/>
            <pc:sldMk cId="2932997638" sldId="335"/>
            <ac:spMk id="18" creationId="{4991BDD9-903C-C340-E579-0AB06A387252}"/>
          </ac:spMkLst>
        </pc:spChg>
        <pc:spChg chg="add mod">
          <ac:chgData name="的場 由樹" userId="b51f753a-e329-41d0-b6f8-6bf466bc68b8" providerId="ADAL" clId="{588E4C29-3F54-4121-9038-C5D333449F31}" dt="2023-05-18T08:55:53.046" v="3185" actId="20577"/>
          <ac:spMkLst>
            <pc:docMk/>
            <pc:sldMk cId="2932997638" sldId="335"/>
            <ac:spMk id="19" creationId="{6617A31E-4118-56CC-BA01-69F7BA779B46}"/>
          </ac:spMkLst>
        </pc:spChg>
        <pc:picChg chg="add del mod">
          <ac:chgData name="的場 由樹" userId="b51f753a-e329-41d0-b6f8-6bf466bc68b8" providerId="ADAL" clId="{588E4C29-3F54-4121-9038-C5D333449F31}" dt="2023-05-18T08:09:57.680" v="2685" actId="478"/>
          <ac:picMkLst>
            <pc:docMk/>
            <pc:sldMk cId="2932997638" sldId="335"/>
            <ac:picMk id="9" creationId="{4733D950-E75A-081C-8FBA-BBD4AE5BAAD2}"/>
          </ac:picMkLst>
        </pc:picChg>
        <pc:picChg chg="add mod">
          <ac:chgData name="的場 由樹" userId="b51f753a-e329-41d0-b6f8-6bf466bc68b8" providerId="ADAL" clId="{588E4C29-3F54-4121-9038-C5D333449F31}" dt="2023-05-18T08:54:27.066" v="3140" actId="1076"/>
          <ac:picMkLst>
            <pc:docMk/>
            <pc:sldMk cId="2932997638" sldId="335"/>
            <ac:picMk id="11" creationId="{5FE8E362-127B-9EA6-16BD-6727CA33817E}"/>
          </ac:picMkLst>
        </pc:picChg>
        <pc:picChg chg="add mod">
          <ac:chgData name="的場 由樹" userId="b51f753a-e329-41d0-b6f8-6bf466bc68b8" providerId="ADAL" clId="{588E4C29-3F54-4121-9038-C5D333449F31}" dt="2023-05-18T08:54:24.943" v="3139" actId="1076"/>
          <ac:picMkLst>
            <pc:docMk/>
            <pc:sldMk cId="2932997638" sldId="335"/>
            <ac:picMk id="13" creationId="{CA7202B9-5DAC-3444-957F-A0A0A0A2F0C7}"/>
          </ac:picMkLst>
        </pc:picChg>
        <pc:picChg chg="add mod">
          <ac:chgData name="的場 由樹" userId="b51f753a-e329-41d0-b6f8-6bf466bc68b8" providerId="ADAL" clId="{588E4C29-3F54-4121-9038-C5D333449F31}" dt="2023-05-18T08:54:05.560" v="3135" actId="1076"/>
          <ac:picMkLst>
            <pc:docMk/>
            <pc:sldMk cId="2932997638" sldId="335"/>
            <ac:picMk id="15" creationId="{B62ED34C-7E49-FF35-9CAF-9682B47D7721}"/>
          </ac:picMkLst>
        </pc:picChg>
      </pc:sldChg>
      <pc:sldChg chg="delSp modSp mod">
        <pc:chgData name="的場 由樹" userId="b51f753a-e329-41d0-b6f8-6bf466bc68b8" providerId="ADAL" clId="{588E4C29-3F54-4121-9038-C5D333449F31}" dt="2023-05-18T10:27:27.110" v="4032" actId="478"/>
        <pc:sldMkLst>
          <pc:docMk/>
          <pc:sldMk cId="2283286433" sldId="336"/>
        </pc:sldMkLst>
        <pc:spChg chg="del">
          <ac:chgData name="的場 由樹" userId="b51f753a-e329-41d0-b6f8-6bf466bc68b8" providerId="ADAL" clId="{588E4C29-3F54-4121-9038-C5D333449F31}" dt="2023-05-18T10:27:27.110" v="4032" actId="478"/>
          <ac:spMkLst>
            <pc:docMk/>
            <pc:sldMk cId="2283286433" sldId="336"/>
            <ac:spMk id="5" creationId="{68770491-597A-C270-AE1A-DC139A03C54B}"/>
          </ac:spMkLst>
        </pc:spChg>
        <pc:spChg chg="mod">
          <ac:chgData name="的場 由樹" userId="b51f753a-e329-41d0-b6f8-6bf466bc68b8" providerId="ADAL" clId="{588E4C29-3F54-4121-9038-C5D333449F31}" dt="2023-05-18T10:27:19.146" v="4031" actId="1076"/>
          <ac:spMkLst>
            <pc:docMk/>
            <pc:sldMk cId="2283286433" sldId="336"/>
            <ac:spMk id="8" creationId="{2C2765CA-7347-7E95-87F2-12E7E6F0D08E}"/>
          </ac:spMkLst>
        </pc:spChg>
      </pc:sldChg>
      <pc:sldChg chg="addSp delSp modSp mod">
        <pc:chgData name="的場 由樹" userId="b51f753a-e329-41d0-b6f8-6bf466bc68b8" providerId="ADAL" clId="{588E4C29-3F54-4121-9038-C5D333449F31}" dt="2023-05-18T09:08:58.293" v="3704" actId="1076"/>
        <pc:sldMkLst>
          <pc:docMk/>
          <pc:sldMk cId="4238262273" sldId="337"/>
        </pc:sldMkLst>
        <pc:spChg chg="del">
          <ac:chgData name="的場 由樹" userId="b51f753a-e329-41d0-b6f8-6bf466bc68b8" providerId="ADAL" clId="{588E4C29-3F54-4121-9038-C5D333449F31}" dt="2023-05-18T09:08:51.840" v="3702" actId="22"/>
          <ac:spMkLst>
            <pc:docMk/>
            <pc:sldMk cId="4238262273" sldId="337"/>
            <ac:spMk id="5" creationId="{68770491-597A-C270-AE1A-DC139A03C54B}"/>
          </ac:spMkLst>
        </pc:spChg>
        <pc:picChg chg="del">
          <ac:chgData name="的場 由樹" userId="b51f753a-e329-41d0-b6f8-6bf466bc68b8" providerId="ADAL" clId="{588E4C29-3F54-4121-9038-C5D333449F31}" dt="2023-05-18T09:08:14.889" v="3699" actId="478"/>
          <ac:picMkLst>
            <pc:docMk/>
            <pc:sldMk cId="4238262273" sldId="337"/>
            <ac:picMk id="7" creationId="{AD0B8E63-D6A9-0DD2-A7BF-96B138F5CEEF}"/>
          </ac:picMkLst>
        </pc:picChg>
        <pc:picChg chg="del">
          <ac:chgData name="的場 由樹" userId="b51f753a-e329-41d0-b6f8-6bf466bc68b8" providerId="ADAL" clId="{588E4C29-3F54-4121-9038-C5D333449F31}" dt="2023-05-18T09:08:21.426" v="3701" actId="21"/>
          <ac:picMkLst>
            <pc:docMk/>
            <pc:sldMk cId="4238262273" sldId="337"/>
            <ac:picMk id="10" creationId="{3474965E-A568-92E0-D979-F53AAFE18490}"/>
          </ac:picMkLst>
        </pc:picChg>
        <pc:picChg chg="add mod">
          <ac:chgData name="的場 由樹" userId="b51f753a-e329-41d0-b6f8-6bf466bc68b8" providerId="ADAL" clId="{588E4C29-3F54-4121-9038-C5D333449F31}" dt="2023-05-18T09:08:54.549" v="3703" actId="1076"/>
          <ac:picMkLst>
            <pc:docMk/>
            <pc:sldMk cId="4238262273" sldId="337"/>
            <ac:picMk id="11" creationId="{E5E5EE38-86C5-6C52-12D2-7F01BE5FBFCB}"/>
          </ac:picMkLst>
        </pc:picChg>
        <pc:picChg chg="add mod ord">
          <ac:chgData name="的場 由樹" userId="b51f753a-e329-41d0-b6f8-6bf466bc68b8" providerId="ADAL" clId="{588E4C29-3F54-4121-9038-C5D333449F31}" dt="2023-05-18T09:08:58.293" v="3704" actId="1076"/>
          <ac:picMkLst>
            <pc:docMk/>
            <pc:sldMk cId="4238262273" sldId="337"/>
            <ac:picMk id="13" creationId="{0A52F2C5-8EBF-F0D1-6C42-2B01181CB3E8}"/>
          </ac:picMkLst>
        </pc:picChg>
      </pc:sldChg>
      <pc:sldChg chg="del">
        <pc:chgData name="的場 由樹" userId="b51f753a-e329-41d0-b6f8-6bf466bc68b8" providerId="ADAL" clId="{588E4C29-3F54-4121-9038-C5D333449F31}" dt="2023-05-18T09:24:09.669" v="3719" actId="47"/>
        <pc:sldMkLst>
          <pc:docMk/>
          <pc:sldMk cId="872444194" sldId="338"/>
        </pc:sldMkLst>
      </pc:sldChg>
      <pc:sldChg chg="addSp delSp modSp mod">
        <pc:chgData name="的場 由樹" userId="b51f753a-e329-41d0-b6f8-6bf466bc68b8" providerId="ADAL" clId="{588E4C29-3F54-4121-9038-C5D333449F31}" dt="2023-05-18T09:19:39.068" v="3718" actId="1076"/>
        <pc:sldMkLst>
          <pc:docMk/>
          <pc:sldMk cId="2829853287" sldId="1689"/>
        </pc:sldMkLst>
        <pc:picChg chg="del">
          <ac:chgData name="的場 由樹" userId="b51f753a-e329-41d0-b6f8-6bf466bc68b8" providerId="ADAL" clId="{588E4C29-3F54-4121-9038-C5D333449F31}" dt="2023-05-18T09:16:08.900" v="3705" actId="478"/>
          <ac:picMkLst>
            <pc:docMk/>
            <pc:sldMk cId="2829853287" sldId="1689"/>
            <ac:picMk id="5" creationId="{2DD6CED1-50A5-C2E4-F0CA-6B0D84AD139D}"/>
          </ac:picMkLst>
        </pc:picChg>
        <pc:picChg chg="del">
          <ac:chgData name="的場 由樹" userId="b51f753a-e329-41d0-b6f8-6bf466bc68b8" providerId="ADAL" clId="{588E4C29-3F54-4121-9038-C5D333449F31}" dt="2023-05-18T09:16:16.229" v="3706" actId="478"/>
          <ac:picMkLst>
            <pc:docMk/>
            <pc:sldMk cId="2829853287" sldId="1689"/>
            <ac:picMk id="7" creationId="{4F49E632-D797-4525-427D-8CD0D8EA60BB}"/>
          </ac:picMkLst>
        </pc:picChg>
        <pc:picChg chg="del">
          <ac:chgData name="的場 由樹" userId="b51f753a-e329-41d0-b6f8-6bf466bc68b8" providerId="ADAL" clId="{588E4C29-3F54-4121-9038-C5D333449F31}" dt="2023-05-18T09:16:38.369" v="3710" actId="478"/>
          <ac:picMkLst>
            <pc:docMk/>
            <pc:sldMk cId="2829853287" sldId="1689"/>
            <ac:picMk id="8" creationId="{0BDEB908-4A61-5F4F-AE65-48AC9DAC3C2B}"/>
          </ac:picMkLst>
        </pc:picChg>
        <pc:picChg chg="add mod">
          <ac:chgData name="的場 由樹" userId="b51f753a-e329-41d0-b6f8-6bf466bc68b8" providerId="ADAL" clId="{588E4C29-3F54-4121-9038-C5D333449F31}" dt="2023-05-18T09:19:37.679" v="3717" actId="1076"/>
          <ac:picMkLst>
            <pc:docMk/>
            <pc:sldMk cId="2829853287" sldId="1689"/>
            <ac:picMk id="10" creationId="{13FEC84A-ED7F-DCE4-4BAA-496A0EA6AE3F}"/>
          </ac:picMkLst>
        </pc:picChg>
        <pc:picChg chg="add mod">
          <ac:chgData name="的場 由樹" userId="b51f753a-e329-41d0-b6f8-6bf466bc68b8" providerId="ADAL" clId="{588E4C29-3F54-4121-9038-C5D333449F31}" dt="2023-05-18T09:19:39.068" v="3718" actId="1076"/>
          <ac:picMkLst>
            <pc:docMk/>
            <pc:sldMk cId="2829853287" sldId="1689"/>
            <ac:picMk id="13" creationId="{9CA8A199-A695-4C1F-2D4F-F5F5B456AA33}"/>
          </ac:picMkLst>
        </pc:picChg>
      </pc:sldChg>
      <pc:sldChg chg="addSp delSp modSp mod">
        <pc:chgData name="的場 由樹" userId="b51f753a-e329-41d0-b6f8-6bf466bc68b8" providerId="ADAL" clId="{588E4C29-3F54-4121-9038-C5D333449F31}" dt="2023-05-18T09:39:59.765" v="3740" actId="1076"/>
        <pc:sldMkLst>
          <pc:docMk/>
          <pc:sldMk cId="3313123686" sldId="1690"/>
        </pc:sldMkLst>
        <pc:picChg chg="add del">
          <ac:chgData name="的場 由樹" userId="b51f753a-e329-41d0-b6f8-6bf466bc68b8" providerId="ADAL" clId="{588E4C29-3F54-4121-9038-C5D333449F31}" dt="2023-05-18T09:39:57.642" v="3739" actId="478"/>
          <ac:picMkLst>
            <pc:docMk/>
            <pc:sldMk cId="3313123686" sldId="1690"/>
            <ac:picMk id="7" creationId="{4F49E632-D797-4525-427D-8CD0D8EA60BB}"/>
          </ac:picMkLst>
        </pc:picChg>
        <pc:picChg chg="add del mod">
          <ac:chgData name="的場 由樹" userId="b51f753a-e329-41d0-b6f8-6bf466bc68b8" providerId="ADAL" clId="{588E4C29-3F54-4121-9038-C5D333449F31}" dt="2023-05-18T09:24:29.662" v="3729" actId="21"/>
          <ac:picMkLst>
            <pc:docMk/>
            <pc:sldMk cId="3313123686" sldId="1690"/>
            <ac:picMk id="9" creationId="{BDB033F8-AFE7-0324-65BA-1EDEEC39A279}"/>
          </ac:picMkLst>
        </pc:picChg>
        <pc:picChg chg="add mod">
          <ac:chgData name="的場 由樹" userId="b51f753a-e329-41d0-b6f8-6bf466bc68b8" providerId="ADAL" clId="{588E4C29-3F54-4121-9038-C5D333449F31}" dt="2023-05-18T09:39:59.765" v="3740" actId="1076"/>
          <ac:picMkLst>
            <pc:docMk/>
            <pc:sldMk cId="3313123686" sldId="1690"/>
            <ac:picMk id="11" creationId="{DE6123B9-0435-8FB5-8033-4E1C436FEC81}"/>
          </ac:picMkLst>
        </pc:picChg>
      </pc:sldChg>
      <pc:sldChg chg="addSp delSp modSp mod">
        <pc:chgData name="的場 由樹" userId="b51f753a-e329-41d0-b6f8-6bf466bc68b8" providerId="ADAL" clId="{588E4C29-3F54-4121-9038-C5D333449F31}" dt="2023-05-18T09:39:12.713" v="3737" actId="478"/>
        <pc:sldMkLst>
          <pc:docMk/>
          <pc:sldMk cId="2139155778" sldId="1693"/>
        </pc:sldMkLst>
        <pc:spChg chg="add del mod">
          <ac:chgData name="的場 由樹" userId="b51f753a-e329-41d0-b6f8-6bf466bc68b8" providerId="ADAL" clId="{588E4C29-3F54-4121-9038-C5D333449F31}" dt="2023-05-18T09:39:12.713" v="3737" actId="478"/>
          <ac:spMkLst>
            <pc:docMk/>
            <pc:sldMk cId="2139155778" sldId="1693"/>
            <ac:spMk id="9" creationId="{DC712052-447D-812D-4B46-66AA8BE751A7}"/>
          </ac:spMkLst>
        </pc:spChg>
        <pc:picChg chg="add mod">
          <ac:chgData name="的場 由樹" userId="b51f753a-e329-41d0-b6f8-6bf466bc68b8" providerId="ADAL" clId="{588E4C29-3F54-4121-9038-C5D333449F31}" dt="2023-05-18T09:39:10.767" v="3736" actId="1076"/>
          <ac:picMkLst>
            <pc:docMk/>
            <pc:sldMk cId="2139155778" sldId="1693"/>
            <ac:picMk id="11" creationId="{B57E0A8C-50B6-4AA8-9423-BADA6F4AAA3F}"/>
          </ac:picMkLst>
        </pc:picChg>
        <pc:picChg chg="del">
          <ac:chgData name="的場 由樹" userId="b51f753a-e329-41d0-b6f8-6bf466bc68b8" providerId="ADAL" clId="{588E4C29-3F54-4121-9038-C5D333449F31}" dt="2023-05-18T09:38:59.130" v="3731" actId="478"/>
          <ac:picMkLst>
            <pc:docMk/>
            <pc:sldMk cId="2139155778" sldId="1693"/>
            <ac:picMk id="12" creationId="{65182751-79AE-6AF9-837C-3116A6042738}"/>
          </ac:picMkLst>
        </pc:picChg>
      </pc:sldChg>
      <pc:sldChg chg="addSp delSp modSp mod delAnim">
        <pc:chgData name="的場 由樹" userId="b51f753a-e329-41d0-b6f8-6bf466bc68b8" providerId="ADAL" clId="{588E4C29-3F54-4121-9038-C5D333449F31}" dt="2023-05-18T09:45:16.099" v="3767" actId="1076"/>
        <pc:sldMkLst>
          <pc:docMk/>
          <pc:sldMk cId="3093715962" sldId="1694"/>
        </pc:sldMkLst>
        <pc:spChg chg="add mod">
          <ac:chgData name="的場 由樹" userId="b51f753a-e329-41d0-b6f8-6bf466bc68b8" providerId="ADAL" clId="{588E4C29-3F54-4121-9038-C5D333449F31}" dt="2023-05-18T09:44:06.535" v="3757" actId="14100"/>
          <ac:spMkLst>
            <pc:docMk/>
            <pc:sldMk cId="3093715962" sldId="1694"/>
            <ac:spMk id="21" creationId="{A08D49DA-B7AA-FD1A-B13D-370521042221}"/>
          </ac:spMkLst>
        </pc:spChg>
        <pc:spChg chg="add">
          <ac:chgData name="的場 由樹" userId="b51f753a-e329-41d0-b6f8-6bf466bc68b8" providerId="ADAL" clId="{588E4C29-3F54-4121-9038-C5D333449F31}" dt="2023-05-18T09:44:14.842" v="3758" actId="11529"/>
          <ac:spMkLst>
            <pc:docMk/>
            <pc:sldMk cId="3093715962" sldId="1694"/>
            <ac:spMk id="22" creationId="{785DDD13-F1E5-AA42-0D33-3559D498BA26}"/>
          </ac:spMkLst>
        </pc:spChg>
        <pc:grpChg chg="mod">
          <ac:chgData name="的場 由樹" userId="b51f753a-e329-41d0-b6f8-6bf466bc68b8" providerId="ADAL" clId="{588E4C29-3F54-4121-9038-C5D333449F31}" dt="2023-05-18T09:42:20.067" v="3746" actId="1076"/>
          <ac:grpSpMkLst>
            <pc:docMk/>
            <pc:sldMk cId="3093715962" sldId="1694"/>
            <ac:grpSpMk id="8" creationId="{3234DDC0-0614-C5EB-1CC2-2F92C4FD5D53}"/>
          </ac:grpSpMkLst>
        </pc:grpChg>
        <pc:grpChg chg="del">
          <ac:chgData name="的場 由樹" userId="b51f753a-e329-41d0-b6f8-6bf466bc68b8" providerId="ADAL" clId="{588E4C29-3F54-4121-9038-C5D333449F31}" dt="2023-05-18T09:43:31.902" v="3749" actId="478"/>
          <ac:grpSpMkLst>
            <pc:docMk/>
            <pc:sldMk cId="3093715962" sldId="1694"/>
            <ac:grpSpMk id="11" creationId="{F0AA2FF1-2787-139F-BED4-2D55C9BB5C98}"/>
          </ac:grpSpMkLst>
        </pc:grpChg>
        <pc:grpChg chg="del">
          <ac:chgData name="的場 由樹" userId="b51f753a-e329-41d0-b6f8-6bf466bc68b8" providerId="ADAL" clId="{588E4C29-3F54-4121-9038-C5D333449F31}" dt="2023-05-18T09:43:43.464" v="3752" actId="478"/>
          <ac:grpSpMkLst>
            <pc:docMk/>
            <pc:sldMk cId="3093715962" sldId="1694"/>
            <ac:grpSpMk id="14" creationId="{E95C7942-461F-181F-CE45-3D7F82A436C7}"/>
          </ac:grpSpMkLst>
        </pc:grpChg>
        <pc:picChg chg="del">
          <ac:chgData name="的場 由樹" userId="b51f753a-e329-41d0-b6f8-6bf466bc68b8" providerId="ADAL" clId="{588E4C29-3F54-4121-9038-C5D333449F31}" dt="2023-05-18T09:42:06.254" v="3742" actId="478"/>
          <ac:picMkLst>
            <pc:docMk/>
            <pc:sldMk cId="3093715962" sldId="1694"/>
            <ac:picMk id="7" creationId="{97B781FA-9D20-B938-89BB-AE749A3F836E}"/>
          </ac:picMkLst>
        </pc:picChg>
        <pc:picChg chg="add mod">
          <ac:chgData name="的場 由樹" userId="b51f753a-e329-41d0-b6f8-6bf466bc68b8" providerId="ADAL" clId="{588E4C29-3F54-4121-9038-C5D333449F31}" dt="2023-05-18T09:42:18.365" v="3745" actId="1076"/>
          <ac:picMkLst>
            <pc:docMk/>
            <pc:sldMk cId="3093715962" sldId="1694"/>
            <ac:picMk id="18" creationId="{9F662DFA-BC33-796A-4F62-AA12E3C73BC8}"/>
          </ac:picMkLst>
        </pc:picChg>
        <pc:picChg chg="add mod">
          <ac:chgData name="的場 由樹" userId="b51f753a-e329-41d0-b6f8-6bf466bc68b8" providerId="ADAL" clId="{588E4C29-3F54-4121-9038-C5D333449F31}" dt="2023-05-18T09:43:46.574" v="3753" actId="1076"/>
          <ac:picMkLst>
            <pc:docMk/>
            <pc:sldMk cId="3093715962" sldId="1694"/>
            <ac:picMk id="20" creationId="{D98F500E-D5C4-05D7-C3E4-AADBFFBB7846}"/>
          </ac:picMkLst>
        </pc:picChg>
        <pc:picChg chg="add mod ord">
          <ac:chgData name="的場 由樹" userId="b51f753a-e329-41d0-b6f8-6bf466bc68b8" providerId="ADAL" clId="{588E4C29-3F54-4121-9038-C5D333449F31}" dt="2023-05-18T09:45:16.099" v="3767" actId="1076"/>
          <ac:picMkLst>
            <pc:docMk/>
            <pc:sldMk cId="3093715962" sldId="1694"/>
            <ac:picMk id="24" creationId="{ABA6FA0D-D991-BB49-1166-0AF9B97E8EF4}"/>
          </ac:picMkLst>
        </pc:picChg>
      </pc:sldChg>
      <pc:sldChg chg="addSp delSp modSp mod">
        <pc:chgData name="的場 由樹" userId="b51f753a-e329-41d0-b6f8-6bf466bc68b8" providerId="ADAL" clId="{588E4C29-3F54-4121-9038-C5D333449F31}" dt="2023-05-18T09:52:23.086" v="3787" actId="1076"/>
        <pc:sldMkLst>
          <pc:docMk/>
          <pc:sldMk cId="760939755" sldId="1695"/>
        </pc:sldMkLst>
        <pc:spChg chg="mod ord">
          <ac:chgData name="的場 由樹" userId="b51f753a-e329-41d0-b6f8-6bf466bc68b8" providerId="ADAL" clId="{588E4C29-3F54-4121-9038-C5D333449F31}" dt="2023-05-18T09:52:23.086" v="3787" actId="1076"/>
          <ac:spMkLst>
            <pc:docMk/>
            <pc:sldMk cId="760939755" sldId="1695"/>
            <ac:spMk id="9" creationId="{3F6EA6BC-CA95-2FB7-E0DC-AD7EB6A0A654}"/>
          </ac:spMkLst>
        </pc:spChg>
        <pc:spChg chg="mod">
          <ac:chgData name="的場 由樹" userId="b51f753a-e329-41d0-b6f8-6bf466bc68b8" providerId="ADAL" clId="{588E4C29-3F54-4121-9038-C5D333449F31}" dt="2023-05-18T09:52:01.061" v="3783" actId="1076"/>
          <ac:spMkLst>
            <pc:docMk/>
            <pc:sldMk cId="760939755" sldId="1695"/>
            <ac:spMk id="10" creationId="{2C3CAC60-682D-5D52-3C54-722BB7186E60}"/>
          </ac:spMkLst>
        </pc:spChg>
        <pc:picChg chg="del">
          <ac:chgData name="的場 由樹" userId="b51f753a-e329-41d0-b6f8-6bf466bc68b8" providerId="ADAL" clId="{588E4C29-3F54-4121-9038-C5D333449F31}" dt="2023-05-18T09:48:12.227" v="3770" actId="478"/>
          <ac:picMkLst>
            <pc:docMk/>
            <pc:sldMk cId="760939755" sldId="1695"/>
            <ac:picMk id="3" creationId="{024019E0-CBDE-2F11-0775-3F24FE7ABBA9}"/>
          </ac:picMkLst>
        </pc:picChg>
        <pc:picChg chg="del">
          <ac:chgData name="的場 由樹" userId="b51f753a-e329-41d0-b6f8-6bf466bc68b8" providerId="ADAL" clId="{588E4C29-3F54-4121-9038-C5D333449F31}" dt="2023-05-18T09:25:31.971" v="3730" actId="478"/>
          <ac:picMkLst>
            <pc:docMk/>
            <pc:sldMk cId="760939755" sldId="1695"/>
            <ac:picMk id="7" creationId="{D5296AE4-A045-80A7-9707-DE19B2D5E2DD}"/>
          </ac:picMkLst>
        </pc:picChg>
        <pc:picChg chg="add del">
          <ac:chgData name="的場 由樹" userId="b51f753a-e329-41d0-b6f8-6bf466bc68b8" providerId="ADAL" clId="{588E4C29-3F54-4121-9038-C5D333449F31}" dt="2023-05-18T09:48:09.473" v="3769" actId="478"/>
          <ac:picMkLst>
            <pc:docMk/>
            <pc:sldMk cId="760939755" sldId="1695"/>
            <ac:picMk id="13" creationId="{EBD3DE89-70EC-91D6-A56E-8012B2AB72FA}"/>
          </ac:picMkLst>
        </pc:picChg>
        <pc:picChg chg="add mod">
          <ac:chgData name="的場 由樹" userId="b51f753a-e329-41d0-b6f8-6bf466bc68b8" providerId="ADAL" clId="{588E4C29-3F54-4121-9038-C5D333449F31}" dt="2023-05-18T09:50:09.515" v="3773" actId="1076"/>
          <ac:picMkLst>
            <pc:docMk/>
            <pc:sldMk cId="760939755" sldId="1695"/>
            <ac:picMk id="15" creationId="{73D219D8-8DC1-0535-834E-271B27E23A01}"/>
          </ac:picMkLst>
        </pc:picChg>
        <pc:picChg chg="add del">
          <ac:chgData name="的場 由樹" userId="b51f753a-e329-41d0-b6f8-6bf466bc68b8" providerId="ADAL" clId="{588E4C29-3F54-4121-9038-C5D333449F31}" dt="2023-05-18T09:50:35.894" v="3775" actId="478"/>
          <ac:picMkLst>
            <pc:docMk/>
            <pc:sldMk cId="760939755" sldId="1695"/>
            <ac:picMk id="17" creationId="{30EF7257-C44B-506E-547F-D8798C1164BA}"/>
          </ac:picMkLst>
        </pc:picChg>
        <pc:picChg chg="add mod ord">
          <ac:chgData name="的場 由樹" userId="b51f753a-e329-41d0-b6f8-6bf466bc68b8" providerId="ADAL" clId="{588E4C29-3F54-4121-9038-C5D333449F31}" dt="2023-05-18T09:52:11.347" v="3784" actId="1076"/>
          <ac:picMkLst>
            <pc:docMk/>
            <pc:sldMk cId="760939755" sldId="1695"/>
            <ac:picMk id="19" creationId="{1578D307-4AEF-AEA2-CFBD-6C48D0683A1F}"/>
          </ac:picMkLst>
        </pc:picChg>
      </pc:sldChg>
      <pc:sldChg chg="addSp delSp modSp mod">
        <pc:chgData name="的場 由樹" userId="b51f753a-e329-41d0-b6f8-6bf466bc68b8" providerId="ADAL" clId="{588E4C29-3F54-4121-9038-C5D333449F31}" dt="2023-05-18T09:58:44.459" v="3813" actId="208"/>
        <pc:sldMkLst>
          <pc:docMk/>
          <pc:sldMk cId="331200971" sldId="1708"/>
        </pc:sldMkLst>
        <pc:spChg chg="mod">
          <ac:chgData name="的場 由樹" userId="b51f753a-e329-41d0-b6f8-6bf466bc68b8" providerId="ADAL" clId="{588E4C29-3F54-4121-9038-C5D333449F31}" dt="2023-05-18T09:56:35.761" v="3800" actId="20577"/>
          <ac:spMkLst>
            <pc:docMk/>
            <pc:sldMk cId="331200971" sldId="1708"/>
            <ac:spMk id="5" creationId="{68770491-597A-C270-AE1A-DC139A03C54B}"/>
          </ac:spMkLst>
        </pc:spChg>
        <pc:picChg chg="del">
          <ac:chgData name="的場 由樹" userId="b51f753a-e329-41d0-b6f8-6bf466bc68b8" providerId="ADAL" clId="{588E4C29-3F54-4121-9038-C5D333449F31}" dt="2023-05-18T09:57:55.189" v="3802" actId="478"/>
          <ac:picMkLst>
            <pc:docMk/>
            <pc:sldMk cId="331200971" sldId="1708"/>
            <ac:picMk id="7" creationId="{42C034C6-5F23-F303-992D-144E51279C04}"/>
          </ac:picMkLst>
        </pc:picChg>
        <pc:picChg chg="del">
          <ac:chgData name="的場 由樹" userId="b51f753a-e329-41d0-b6f8-6bf466bc68b8" providerId="ADAL" clId="{588E4C29-3F54-4121-9038-C5D333449F31}" dt="2023-05-18T09:58:12.934" v="3805" actId="478"/>
          <ac:picMkLst>
            <pc:docMk/>
            <pc:sldMk cId="331200971" sldId="1708"/>
            <ac:picMk id="9" creationId="{F02F6C9A-51E0-2546-6C44-389637497F92}"/>
          </ac:picMkLst>
        </pc:picChg>
        <pc:picChg chg="add mod">
          <ac:chgData name="的場 由樹" userId="b51f753a-e329-41d0-b6f8-6bf466bc68b8" providerId="ADAL" clId="{588E4C29-3F54-4121-9038-C5D333449F31}" dt="2023-05-18T09:58:41.546" v="3812" actId="208"/>
          <ac:picMkLst>
            <pc:docMk/>
            <pc:sldMk cId="331200971" sldId="1708"/>
            <ac:picMk id="11" creationId="{F564DC86-5BBA-CA38-4FE1-C549DFBD4A51}"/>
          </ac:picMkLst>
        </pc:picChg>
        <pc:picChg chg="add mod">
          <ac:chgData name="的場 由樹" userId="b51f753a-e329-41d0-b6f8-6bf466bc68b8" providerId="ADAL" clId="{588E4C29-3F54-4121-9038-C5D333449F31}" dt="2023-05-18T09:58:44.459" v="3813" actId="208"/>
          <ac:picMkLst>
            <pc:docMk/>
            <pc:sldMk cId="331200971" sldId="1708"/>
            <ac:picMk id="13" creationId="{AB97A0BA-5A68-DFC2-9C08-9CE3654B62DC}"/>
          </ac:picMkLst>
        </pc:picChg>
      </pc:sldChg>
      <pc:sldChg chg="addSp modSp mod">
        <pc:chgData name="的場 由樹" userId="b51f753a-e329-41d0-b6f8-6bf466bc68b8" providerId="ADAL" clId="{588E4C29-3F54-4121-9038-C5D333449F31}" dt="2023-05-18T11:06:32.419" v="4145" actId="20577"/>
        <pc:sldMkLst>
          <pc:docMk/>
          <pc:sldMk cId="1149821563" sldId="1710"/>
        </pc:sldMkLst>
        <pc:spChg chg="mod">
          <ac:chgData name="的場 由樹" userId="b51f753a-e329-41d0-b6f8-6bf466bc68b8" providerId="ADAL" clId="{588E4C29-3F54-4121-9038-C5D333449F31}" dt="2023-05-18T10:30:46.672" v="4033" actId="6549"/>
          <ac:spMkLst>
            <pc:docMk/>
            <pc:sldMk cId="1149821563" sldId="1710"/>
            <ac:spMk id="5" creationId="{68770491-597A-C270-AE1A-DC139A03C54B}"/>
          </ac:spMkLst>
        </pc:spChg>
        <pc:spChg chg="add mod">
          <ac:chgData name="的場 由樹" userId="b51f753a-e329-41d0-b6f8-6bf466bc68b8" providerId="ADAL" clId="{588E4C29-3F54-4121-9038-C5D333449F31}" dt="2023-05-18T11:06:32.419" v="4145" actId="20577"/>
          <ac:spMkLst>
            <pc:docMk/>
            <pc:sldMk cId="1149821563" sldId="1710"/>
            <ac:spMk id="8" creationId="{3835BA35-6255-CF86-67A8-9F35F22A80F7}"/>
          </ac:spMkLst>
        </pc:spChg>
      </pc:sldChg>
      <pc:sldChg chg="addSp delSp modSp mod">
        <pc:chgData name="的場 由樹" userId="b51f753a-e329-41d0-b6f8-6bf466bc68b8" providerId="ADAL" clId="{588E4C29-3F54-4121-9038-C5D333449F31}" dt="2023-05-18T11:08:14.084" v="4149" actId="478"/>
        <pc:sldMkLst>
          <pc:docMk/>
          <pc:sldMk cId="1653867105" sldId="1711"/>
        </pc:sldMkLst>
        <pc:spChg chg="add del mod">
          <ac:chgData name="的場 由樹" userId="b51f753a-e329-41d0-b6f8-6bf466bc68b8" providerId="ADAL" clId="{588E4C29-3F54-4121-9038-C5D333449F31}" dt="2023-05-18T11:08:14.084" v="4149" actId="478"/>
          <ac:spMkLst>
            <pc:docMk/>
            <pc:sldMk cId="1653867105" sldId="1711"/>
            <ac:spMk id="12" creationId="{F26777A5-A61F-49A6-8CC3-4747743C58E5}"/>
          </ac:spMkLst>
        </pc:spChg>
        <pc:picChg chg="del">
          <ac:chgData name="的場 由樹" userId="b51f753a-e329-41d0-b6f8-6bf466bc68b8" providerId="ADAL" clId="{588E4C29-3F54-4121-9038-C5D333449F31}" dt="2023-05-18T11:07:54.828" v="4147" actId="478"/>
          <ac:picMkLst>
            <pc:docMk/>
            <pc:sldMk cId="1653867105" sldId="1711"/>
            <ac:picMk id="7" creationId="{6B22359D-93F9-50F5-2D8B-39F067B869C8}"/>
          </ac:picMkLst>
        </pc:picChg>
        <pc:picChg chg="add mod">
          <ac:chgData name="的場 由樹" userId="b51f753a-e329-41d0-b6f8-6bf466bc68b8" providerId="ADAL" clId="{588E4C29-3F54-4121-9038-C5D333449F31}" dt="2023-05-18T11:07:59.096" v="4148" actId="1076"/>
          <ac:picMkLst>
            <pc:docMk/>
            <pc:sldMk cId="1653867105" sldId="1711"/>
            <ac:picMk id="10" creationId="{89F5F223-E269-D495-5196-967E566C79CC}"/>
          </ac:picMkLst>
        </pc:picChg>
      </pc:sldChg>
      <pc:sldChg chg="addSp delSp modSp mod">
        <pc:chgData name="的場 由樹" userId="b51f753a-e329-41d0-b6f8-6bf466bc68b8" providerId="ADAL" clId="{588E4C29-3F54-4121-9038-C5D333449F31}" dt="2023-05-18T09:55:59.778" v="3796" actId="1076"/>
        <pc:sldMkLst>
          <pc:docMk/>
          <pc:sldMk cId="3829834756" sldId="1712"/>
        </pc:sldMkLst>
        <pc:grpChg chg="del">
          <ac:chgData name="的場 由樹" userId="b51f753a-e329-41d0-b6f8-6bf466bc68b8" providerId="ADAL" clId="{588E4C29-3F54-4121-9038-C5D333449F31}" dt="2023-05-18T09:55:46.770" v="3793" actId="478"/>
          <ac:grpSpMkLst>
            <pc:docMk/>
            <pc:sldMk cId="3829834756" sldId="1712"/>
            <ac:grpSpMk id="19" creationId="{A2144C15-9467-58C0-F448-F09E6F8BA19D}"/>
          </ac:grpSpMkLst>
        </pc:grpChg>
        <pc:picChg chg="del">
          <ac:chgData name="的場 由樹" userId="b51f753a-e329-41d0-b6f8-6bf466bc68b8" providerId="ADAL" clId="{588E4C29-3F54-4121-9038-C5D333449F31}" dt="2023-05-18T09:55:44.777" v="3792" actId="478"/>
          <ac:picMkLst>
            <pc:docMk/>
            <pc:sldMk cId="3829834756" sldId="1712"/>
            <ac:picMk id="7" creationId="{3F49126B-7A1B-3DF2-26E3-FB4BADA65DC8}"/>
          </ac:picMkLst>
        </pc:picChg>
        <pc:picChg chg="add mod">
          <ac:chgData name="的場 由樹" userId="b51f753a-e329-41d0-b6f8-6bf466bc68b8" providerId="ADAL" clId="{588E4C29-3F54-4121-9038-C5D333449F31}" dt="2023-05-18T09:55:59.778" v="3796" actId="1076"/>
          <ac:picMkLst>
            <pc:docMk/>
            <pc:sldMk cId="3829834756" sldId="1712"/>
            <ac:picMk id="10" creationId="{FC385468-20AB-178F-8026-E6C99EAB3770}"/>
          </ac:picMkLst>
        </pc:picChg>
      </pc:sldChg>
      <pc:sldChg chg="addSp delSp modSp mod">
        <pc:chgData name="的場 由樹" userId="b51f753a-e329-41d0-b6f8-6bf466bc68b8" providerId="ADAL" clId="{588E4C29-3F54-4121-9038-C5D333449F31}" dt="2023-05-18T09:54:25.941" v="3791" actId="1076"/>
        <pc:sldMkLst>
          <pc:docMk/>
          <pc:sldMk cId="3655037776" sldId="1713"/>
        </pc:sldMkLst>
        <pc:spChg chg="del">
          <ac:chgData name="的場 由樹" userId="b51f753a-e329-41d0-b6f8-6bf466bc68b8" providerId="ADAL" clId="{588E4C29-3F54-4121-9038-C5D333449F31}" dt="2023-05-18T09:54:22.579" v="3790" actId="478"/>
          <ac:spMkLst>
            <pc:docMk/>
            <pc:sldMk cId="3655037776" sldId="1713"/>
            <ac:spMk id="12" creationId="{4FFB8621-16AC-3046-0EDE-79C6EAD6CD11}"/>
          </ac:spMkLst>
        </pc:spChg>
        <pc:picChg chg="del">
          <ac:chgData name="的場 由樹" userId="b51f753a-e329-41d0-b6f8-6bf466bc68b8" providerId="ADAL" clId="{588E4C29-3F54-4121-9038-C5D333449F31}" dt="2023-05-18T09:54:19.985" v="3789" actId="478"/>
          <ac:picMkLst>
            <pc:docMk/>
            <pc:sldMk cId="3655037776" sldId="1713"/>
            <ac:picMk id="11" creationId="{033FBC45-C4E4-8053-0782-57238CEFCA6B}"/>
          </ac:picMkLst>
        </pc:picChg>
        <pc:picChg chg="add mod">
          <ac:chgData name="的場 由樹" userId="b51f753a-e329-41d0-b6f8-6bf466bc68b8" providerId="ADAL" clId="{588E4C29-3F54-4121-9038-C5D333449F31}" dt="2023-05-18T09:54:25.941" v="3791" actId="1076"/>
          <ac:picMkLst>
            <pc:docMk/>
            <pc:sldMk cId="3655037776" sldId="1713"/>
            <ac:picMk id="14" creationId="{6CFE0A1B-A0BD-EBCF-DA5E-D7C046E2DF37}"/>
          </ac:picMkLst>
        </pc:picChg>
      </pc:sldChg>
      <pc:sldChg chg="addSp delSp modSp mod">
        <pc:chgData name="的場 由樹" userId="b51f753a-e329-41d0-b6f8-6bf466bc68b8" providerId="ADAL" clId="{588E4C29-3F54-4121-9038-C5D333449F31}" dt="2023-05-18T10:24:30.622" v="4029" actId="6549"/>
        <pc:sldMkLst>
          <pc:docMk/>
          <pc:sldMk cId="2736532549" sldId="1737"/>
        </pc:sldMkLst>
        <pc:spChg chg="mod">
          <ac:chgData name="的場 由樹" userId="b51f753a-e329-41d0-b6f8-6bf466bc68b8" providerId="ADAL" clId="{588E4C29-3F54-4121-9038-C5D333449F31}" dt="2023-05-18T10:20:52.007" v="3898" actId="1076"/>
          <ac:spMkLst>
            <pc:docMk/>
            <pc:sldMk cId="2736532549" sldId="1737"/>
            <ac:spMk id="2" creationId="{63605F20-75DF-3341-818F-F3C8E665D7A7}"/>
          </ac:spMkLst>
        </pc:spChg>
        <pc:spChg chg="add mod">
          <ac:chgData name="的場 由樹" userId="b51f753a-e329-41d0-b6f8-6bf466bc68b8" providerId="ADAL" clId="{588E4C29-3F54-4121-9038-C5D333449F31}" dt="2023-05-18T10:20:29.192" v="3896" actId="1076"/>
          <ac:spMkLst>
            <pc:docMk/>
            <pc:sldMk cId="2736532549" sldId="1737"/>
            <ac:spMk id="3" creationId="{AEF439A3-F947-BB68-67B3-CCF7FCD7D25C}"/>
          </ac:spMkLst>
        </pc:spChg>
        <pc:spChg chg="add del mod">
          <ac:chgData name="的場 由樹" userId="b51f753a-e329-41d0-b6f8-6bf466bc68b8" providerId="ADAL" clId="{588E4C29-3F54-4121-9038-C5D333449F31}" dt="2023-05-18T10:20:03.787" v="3891" actId="478"/>
          <ac:spMkLst>
            <pc:docMk/>
            <pc:sldMk cId="2736532549" sldId="1737"/>
            <ac:spMk id="4" creationId="{DCFD58EE-49FB-562E-DBCA-8AC9D2D8CE55}"/>
          </ac:spMkLst>
        </pc:spChg>
        <pc:spChg chg="add mod">
          <ac:chgData name="的場 由樹" userId="b51f753a-e329-41d0-b6f8-6bf466bc68b8" providerId="ADAL" clId="{588E4C29-3F54-4121-9038-C5D333449F31}" dt="2023-05-18T10:24:30.622" v="4029" actId="6549"/>
          <ac:spMkLst>
            <pc:docMk/>
            <pc:sldMk cId="2736532549" sldId="1737"/>
            <ac:spMk id="5" creationId="{FAC714CC-A342-46FB-F3E2-7C2CE7D17469}"/>
          </ac:spMkLst>
        </pc:spChg>
      </pc:sldChg>
      <pc:sldChg chg="addSp delSp modSp add mod">
        <pc:chgData name="的場 由樹" userId="b51f753a-e329-41d0-b6f8-6bf466bc68b8" providerId="ADAL" clId="{588E4C29-3F54-4121-9038-C5D333449F31}" dt="2023-05-18T01:45:11.309" v="913" actId="6549"/>
        <pc:sldMkLst>
          <pc:docMk/>
          <pc:sldMk cId="2496115228" sldId="1740"/>
        </pc:sldMkLst>
        <pc:spChg chg="mod">
          <ac:chgData name="的場 由樹" userId="b51f753a-e329-41d0-b6f8-6bf466bc68b8" providerId="ADAL" clId="{588E4C29-3F54-4121-9038-C5D333449F31}" dt="2023-05-18T01:33:34.277" v="123" actId="20577"/>
          <ac:spMkLst>
            <pc:docMk/>
            <pc:sldMk cId="2496115228" sldId="1740"/>
            <ac:spMk id="2" creationId="{3606D984-48F6-F8BE-D070-FD97A4D60595}"/>
          </ac:spMkLst>
        </pc:spChg>
        <pc:spChg chg="mod">
          <ac:chgData name="的場 由樹" userId="b51f753a-e329-41d0-b6f8-6bf466bc68b8" providerId="ADAL" clId="{588E4C29-3F54-4121-9038-C5D333449F31}" dt="2023-05-18T01:44:51.996" v="912" actId="20577"/>
          <ac:spMkLst>
            <pc:docMk/>
            <pc:sldMk cId="2496115228" sldId="1740"/>
            <ac:spMk id="4" creationId="{29C90EC5-0175-3E03-9A4C-4552A0F70AB7}"/>
          </ac:spMkLst>
        </pc:spChg>
        <pc:spChg chg="mod">
          <ac:chgData name="的場 由樹" userId="b51f753a-e329-41d0-b6f8-6bf466bc68b8" providerId="ADAL" clId="{588E4C29-3F54-4121-9038-C5D333449F31}" dt="2023-05-18T01:35:14.628" v="262" actId="20577"/>
          <ac:spMkLst>
            <pc:docMk/>
            <pc:sldMk cId="2496115228" sldId="1740"/>
            <ac:spMk id="9" creationId="{B1606D9E-3258-3145-C448-3A5B1718CCEE}"/>
          </ac:spMkLst>
        </pc:spChg>
        <pc:spChg chg="add del mod">
          <ac:chgData name="的場 由樹" userId="b51f753a-e329-41d0-b6f8-6bf466bc68b8" providerId="ADAL" clId="{588E4C29-3F54-4121-9038-C5D333449F31}" dt="2023-05-18T01:33:47.243" v="125" actId="478"/>
          <ac:spMkLst>
            <pc:docMk/>
            <pc:sldMk cId="2496115228" sldId="1740"/>
            <ac:spMk id="11" creationId="{6F9E37F0-B38B-8DF6-41D3-8F672B0D47CD}"/>
          </ac:spMkLst>
        </pc:spChg>
        <pc:spChg chg="add mod">
          <ac:chgData name="的場 由樹" userId="b51f753a-e329-41d0-b6f8-6bf466bc68b8" providerId="ADAL" clId="{588E4C29-3F54-4121-9038-C5D333449F31}" dt="2023-05-18T01:35:20.592" v="264" actId="1076"/>
          <ac:spMkLst>
            <pc:docMk/>
            <pc:sldMk cId="2496115228" sldId="1740"/>
            <ac:spMk id="12" creationId="{1F8457ED-35E3-1BD7-F59E-F69B97582C42}"/>
          </ac:spMkLst>
        </pc:spChg>
        <pc:spChg chg="add mod">
          <ac:chgData name="的場 由樹" userId="b51f753a-e329-41d0-b6f8-6bf466bc68b8" providerId="ADAL" clId="{588E4C29-3F54-4121-9038-C5D333449F31}" dt="2023-05-18T01:45:11.309" v="913" actId="6549"/>
          <ac:spMkLst>
            <pc:docMk/>
            <pc:sldMk cId="2496115228" sldId="1740"/>
            <ac:spMk id="13" creationId="{565A5A3E-8537-F3E6-B88C-5FC103EC4FEC}"/>
          </ac:spMkLst>
        </pc:spChg>
        <pc:spChg chg="add mod">
          <ac:chgData name="的場 由樹" userId="b51f753a-e329-41d0-b6f8-6bf466bc68b8" providerId="ADAL" clId="{588E4C29-3F54-4121-9038-C5D333449F31}" dt="2023-05-18T01:40:34.299" v="675" actId="1582"/>
          <ac:spMkLst>
            <pc:docMk/>
            <pc:sldMk cId="2496115228" sldId="1740"/>
            <ac:spMk id="14" creationId="{63B69D32-8DD3-32DB-D4C2-1B0928A354A3}"/>
          </ac:spMkLst>
        </pc:spChg>
        <pc:picChg chg="del">
          <ac:chgData name="的場 由樹" userId="b51f753a-e329-41d0-b6f8-6bf466bc68b8" providerId="ADAL" clId="{588E4C29-3F54-4121-9038-C5D333449F31}" dt="2023-05-18T01:33:40.602" v="124" actId="478"/>
          <ac:picMkLst>
            <pc:docMk/>
            <pc:sldMk cId="2496115228" sldId="1740"/>
            <ac:picMk id="7" creationId="{6F453ABB-B78A-7C57-C64D-221F8D44CBF2}"/>
          </ac:picMkLst>
        </pc:picChg>
        <pc:picChg chg="mod">
          <ac:chgData name="的場 由樹" userId="b51f753a-e329-41d0-b6f8-6bf466bc68b8" providerId="ADAL" clId="{588E4C29-3F54-4121-9038-C5D333449F31}" dt="2023-05-18T01:35:23.248" v="265" actId="1076"/>
          <ac:picMkLst>
            <pc:docMk/>
            <pc:sldMk cId="2496115228" sldId="1740"/>
            <ac:picMk id="8" creationId="{F568AC3B-8BA2-E9D6-7E67-0A9D3A210208}"/>
          </ac:picMkLst>
        </pc:picChg>
        <pc:cxnChg chg="add mod">
          <ac:chgData name="的場 由樹" userId="b51f753a-e329-41d0-b6f8-6bf466bc68b8" providerId="ADAL" clId="{588E4C29-3F54-4121-9038-C5D333449F31}" dt="2023-05-18T01:42:31.703" v="768" actId="14100"/>
          <ac:cxnSpMkLst>
            <pc:docMk/>
            <pc:sldMk cId="2496115228" sldId="1740"/>
            <ac:cxnSpMk id="16" creationId="{E37855B2-444E-4607-4D72-FCB2103B4E32}"/>
          </ac:cxnSpMkLst>
        </pc:cxnChg>
      </pc:sldChg>
      <pc:sldChg chg="addSp delSp modSp add mod">
        <pc:chgData name="的場 由樹" userId="b51f753a-e329-41d0-b6f8-6bf466bc68b8" providerId="ADAL" clId="{588E4C29-3F54-4121-9038-C5D333449F31}" dt="2023-05-18T09:05:24.851" v="3697" actId="20577"/>
        <pc:sldMkLst>
          <pc:docMk/>
          <pc:sldMk cId="2335024182" sldId="1741"/>
        </pc:sldMkLst>
        <pc:spChg chg="mod">
          <ac:chgData name="的場 由樹" userId="b51f753a-e329-41d0-b6f8-6bf466bc68b8" providerId="ADAL" clId="{588E4C29-3F54-4121-9038-C5D333449F31}" dt="2023-05-18T08:58:24.151" v="3192" actId="20577"/>
          <ac:spMkLst>
            <pc:docMk/>
            <pc:sldMk cId="2335024182" sldId="1741"/>
            <ac:spMk id="2" creationId="{3606D984-48F6-F8BE-D070-FD97A4D60595}"/>
          </ac:spMkLst>
        </pc:spChg>
        <pc:spChg chg="mod">
          <ac:chgData name="的場 由樹" userId="b51f753a-e329-41d0-b6f8-6bf466bc68b8" providerId="ADAL" clId="{588E4C29-3F54-4121-9038-C5D333449F31}" dt="2023-05-18T09:04:32.600" v="3671" actId="27636"/>
          <ac:spMkLst>
            <pc:docMk/>
            <pc:sldMk cId="2335024182" sldId="1741"/>
            <ac:spMk id="5" creationId="{68770491-597A-C270-AE1A-DC139A03C54B}"/>
          </ac:spMkLst>
        </pc:spChg>
        <pc:spChg chg="add mod">
          <ac:chgData name="的場 由樹" userId="b51f753a-e329-41d0-b6f8-6bf466bc68b8" providerId="ADAL" clId="{588E4C29-3F54-4121-9038-C5D333449F31}" dt="2023-05-18T09:04:57.416" v="3677" actId="1076"/>
          <ac:spMkLst>
            <pc:docMk/>
            <pc:sldMk cId="2335024182" sldId="1741"/>
            <ac:spMk id="9" creationId="{476CABE3-CA29-6A79-FF31-1E18AEA51EB1}"/>
          </ac:spMkLst>
        </pc:spChg>
        <pc:spChg chg="add mod">
          <ac:chgData name="的場 由樹" userId="b51f753a-e329-41d0-b6f8-6bf466bc68b8" providerId="ADAL" clId="{588E4C29-3F54-4121-9038-C5D333449F31}" dt="2023-05-18T09:05:15.534" v="3685" actId="20577"/>
          <ac:spMkLst>
            <pc:docMk/>
            <pc:sldMk cId="2335024182" sldId="1741"/>
            <ac:spMk id="10" creationId="{1B1396A4-4136-C6C5-6C70-01280C33E444}"/>
          </ac:spMkLst>
        </pc:spChg>
        <pc:spChg chg="add mod">
          <ac:chgData name="的場 由樹" userId="b51f753a-e329-41d0-b6f8-6bf466bc68b8" providerId="ADAL" clId="{588E4C29-3F54-4121-9038-C5D333449F31}" dt="2023-05-18T09:05:18.800" v="3689" actId="20577"/>
          <ac:spMkLst>
            <pc:docMk/>
            <pc:sldMk cId="2335024182" sldId="1741"/>
            <ac:spMk id="12" creationId="{25B2F54D-9B48-3B9C-8CEE-006B911E20B9}"/>
          </ac:spMkLst>
        </pc:spChg>
        <pc:spChg chg="add mod">
          <ac:chgData name="的場 由樹" userId="b51f753a-e329-41d0-b6f8-6bf466bc68b8" providerId="ADAL" clId="{588E4C29-3F54-4121-9038-C5D333449F31}" dt="2023-05-18T09:05:21.968" v="3693" actId="20577"/>
          <ac:spMkLst>
            <pc:docMk/>
            <pc:sldMk cId="2335024182" sldId="1741"/>
            <ac:spMk id="14" creationId="{99DCB75C-DAF3-6ACB-13C1-EA7B955B123C}"/>
          </ac:spMkLst>
        </pc:spChg>
        <pc:spChg chg="del">
          <ac:chgData name="的場 由樹" userId="b51f753a-e329-41d0-b6f8-6bf466bc68b8" providerId="ADAL" clId="{588E4C29-3F54-4121-9038-C5D333449F31}" dt="2023-05-18T09:01:23.069" v="3523" actId="478"/>
          <ac:spMkLst>
            <pc:docMk/>
            <pc:sldMk cId="2335024182" sldId="1741"/>
            <ac:spMk id="16" creationId="{5C5802FD-A4AA-C775-4E35-25AC2CEB0776}"/>
          </ac:spMkLst>
        </pc:spChg>
        <pc:spChg chg="add mod">
          <ac:chgData name="的場 由樹" userId="b51f753a-e329-41d0-b6f8-6bf466bc68b8" providerId="ADAL" clId="{588E4C29-3F54-4121-9038-C5D333449F31}" dt="2023-05-18T09:05:24.851" v="3697" actId="20577"/>
          <ac:spMkLst>
            <pc:docMk/>
            <pc:sldMk cId="2335024182" sldId="1741"/>
            <ac:spMk id="17" creationId="{086276AC-F815-F2D2-5612-91C319DE81D4}"/>
          </ac:spMkLst>
        </pc:spChg>
        <pc:spChg chg="del">
          <ac:chgData name="的場 由樹" userId="b51f753a-e329-41d0-b6f8-6bf466bc68b8" providerId="ADAL" clId="{588E4C29-3F54-4121-9038-C5D333449F31}" dt="2023-05-18T08:59:06.687" v="3232" actId="478"/>
          <ac:spMkLst>
            <pc:docMk/>
            <pc:sldMk cId="2335024182" sldId="1741"/>
            <ac:spMk id="19" creationId="{6617A31E-4118-56CC-BA01-69F7BA779B46}"/>
          </ac:spMkLst>
        </pc:spChg>
        <pc:picChg chg="add mod">
          <ac:chgData name="的場 由樹" userId="b51f753a-e329-41d0-b6f8-6bf466bc68b8" providerId="ADAL" clId="{588E4C29-3F54-4121-9038-C5D333449F31}" dt="2023-05-18T08:59:40.148" v="3244" actId="1076"/>
          <ac:picMkLst>
            <pc:docMk/>
            <pc:sldMk cId="2335024182" sldId="1741"/>
            <ac:picMk id="8" creationId="{923406E0-1C06-1981-68F7-D46AF96E65F6}"/>
          </ac:picMkLst>
        </pc:picChg>
        <pc:picChg chg="del mod">
          <ac:chgData name="的場 由樹" userId="b51f753a-e329-41d0-b6f8-6bf466bc68b8" providerId="ADAL" clId="{588E4C29-3F54-4121-9038-C5D333449F31}" dt="2023-05-18T08:59:07.522" v="3234" actId="478"/>
          <ac:picMkLst>
            <pc:docMk/>
            <pc:sldMk cId="2335024182" sldId="1741"/>
            <ac:picMk id="11" creationId="{5FE8E362-127B-9EA6-16BD-6727CA33817E}"/>
          </ac:picMkLst>
        </pc:picChg>
        <pc:picChg chg="del">
          <ac:chgData name="的場 由樹" userId="b51f753a-e329-41d0-b6f8-6bf466bc68b8" providerId="ADAL" clId="{588E4C29-3F54-4121-9038-C5D333449F31}" dt="2023-05-18T08:59:05.269" v="3231" actId="478"/>
          <ac:picMkLst>
            <pc:docMk/>
            <pc:sldMk cId="2335024182" sldId="1741"/>
            <ac:picMk id="13" creationId="{CA7202B9-5DAC-3444-957F-A0A0A0A2F0C7}"/>
          </ac:picMkLst>
        </pc:picChg>
        <pc:picChg chg="del">
          <ac:chgData name="的場 由樹" userId="b51f753a-e329-41d0-b6f8-6bf466bc68b8" providerId="ADAL" clId="{588E4C29-3F54-4121-9038-C5D333449F31}" dt="2023-05-18T08:59:04.168" v="3230" actId="478"/>
          <ac:picMkLst>
            <pc:docMk/>
            <pc:sldMk cId="2335024182" sldId="1741"/>
            <ac:picMk id="15" creationId="{B62ED34C-7E49-FF35-9CAF-9682B47D7721}"/>
          </ac:picMkLst>
        </pc:picChg>
      </pc:sldChg>
      <pc:sldChg chg="add del">
        <pc:chgData name="的場 由樹" userId="b51f753a-e329-41d0-b6f8-6bf466bc68b8" providerId="ADAL" clId="{588E4C29-3F54-4121-9038-C5D333449F31}" dt="2023-05-18T08:58:48.013" v="3227"/>
        <pc:sldMkLst>
          <pc:docMk/>
          <pc:sldMk cId="2234597449" sldId="17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774ED-CB3A-403F-9AC4-1A94ED32AEE8}" type="datetimeFigureOut">
              <a:rPr kumimoji="1" lang="ja-JP" altLang="en-US" smtClean="0"/>
              <a:t>2023/5/31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08CF-C741-49C2-A0B9-821C4B1F4F28}" type="slidenum">
              <a:rPr kumimoji="1" lang="ja-JP" altLang="en-US" smtClean="0"/>
              <a:t>‹#›</a:t>
            </a:fld>
            <a:endParaRPr kumimoji="1" lang="ja-JP" altLang="en-US"/>
          </a:p>
        </p:txBody>
      </p:sp>
    </p:spTree>
    <p:extLst>
      <p:ext uri="{BB962C8B-B14F-4D97-AF65-F5344CB8AC3E}">
        <p14:creationId xmlns:p14="http://schemas.microsoft.com/office/powerpoint/2010/main" val="30737496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F8D8F-E5CB-DE1D-FE37-79321BDB281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7BAD89-D8A5-65F3-F2A6-2E7CE5D86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F9BF29-A763-7AD2-8855-4795E7FB4A3D}"/>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5" name="フッター プレースホルダー 4">
            <a:extLst>
              <a:ext uri="{FF2B5EF4-FFF2-40B4-BE49-F238E27FC236}">
                <a16:creationId xmlns:a16="http://schemas.microsoft.com/office/drawing/2014/main" id="{FC39A572-E1A6-90A5-F344-3B9864D69E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877965-04F3-78D7-C2A1-36173FA05969}"/>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59534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202BAF-1F1A-E280-2799-C21322E1719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356E17-C083-5A8B-43A7-90FA68FF6B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F63DC4-F5C3-8653-90AA-B791F4012020}"/>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5" name="フッター プレースホルダー 4">
            <a:extLst>
              <a:ext uri="{FF2B5EF4-FFF2-40B4-BE49-F238E27FC236}">
                <a16:creationId xmlns:a16="http://schemas.microsoft.com/office/drawing/2014/main" id="{B1308757-00C2-D571-0CD9-885A999DB4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931A34-8FDB-872A-D5BD-1FE40EF71E1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080377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202BAF-1F1A-E280-2799-C21322E1719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356E17-C083-5A8B-43A7-90FA68FF6B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F63DC4-F5C3-8653-90AA-B791F4012020}"/>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B1308757-00C2-D571-0CD9-885A999DB4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931A34-8FDB-872A-D5BD-1FE40EF71E1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08037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1D6CCE-02D7-5415-E224-6A77E787A8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9314DC-2752-15E1-0E59-F2A023B461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6CA784-2A44-2555-429E-C710404F06DE}"/>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5" name="フッター プレースホルダー 4">
            <a:extLst>
              <a:ext uri="{FF2B5EF4-FFF2-40B4-BE49-F238E27FC236}">
                <a16:creationId xmlns:a16="http://schemas.microsoft.com/office/drawing/2014/main" id="{CF28F82E-3A35-E525-E32A-C52D75C0EB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7D53CD-DFF5-A3E5-2502-C6F57C66022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5370777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1D6CCE-02D7-5415-E224-6A77E787A8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9314DC-2752-15E1-0E59-F2A023B461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6CA784-2A44-2555-429E-C710404F06DE}"/>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CF28F82E-3A35-E525-E32A-C52D75C0EB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7D53CD-DFF5-A3E5-2502-C6F57C66022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53707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F8D8F-E5CB-DE1D-FE37-79321BDB281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7BAD89-D8A5-65F3-F2A6-2E7CE5D86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F9BF29-A763-7AD2-8855-4795E7FB4A3D}"/>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FC39A572-E1A6-90A5-F344-3B9864D69E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877965-04F3-78D7-C2A1-36173FA05969}"/>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595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22066-2D1D-F09A-3F2E-4A3BB3F525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07D02B-60CB-AFFB-859B-B44783F1D47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8D520B-DC4C-2AA4-C75C-03C77D9FAFD9}"/>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5" name="フッター プレースホルダー 4">
            <a:extLst>
              <a:ext uri="{FF2B5EF4-FFF2-40B4-BE49-F238E27FC236}">
                <a16:creationId xmlns:a16="http://schemas.microsoft.com/office/drawing/2014/main" id="{AC6DC2FA-CB75-7283-C5CD-1F99489EB8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348D7E-FEFC-A111-362F-FFF9CEAD95BE}"/>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291137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22066-2D1D-F09A-3F2E-4A3BB3F525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07D02B-60CB-AFFB-859B-B44783F1D47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8D520B-DC4C-2AA4-C75C-03C77D9FAFD9}"/>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AC6DC2FA-CB75-7283-C5CD-1F99489EB8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348D7E-FEFC-A111-362F-FFF9CEAD95BE}"/>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29113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57C5D-6E65-D69C-0C68-89B1CE9A46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23102F-7720-94AB-7F62-BC508C372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A04DC1-9B68-8180-64C3-D7A9518ADA3A}"/>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5" name="フッター プレースホルダー 4">
            <a:extLst>
              <a:ext uri="{FF2B5EF4-FFF2-40B4-BE49-F238E27FC236}">
                <a16:creationId xmlns:a16="http://schemas.microsoft.com/office/drawing/2014/main" id="{ED7D4EE8-A60D-13D1-13FE-B6AF8532C3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64C025-36E1-E625-2C9C-2A8FFD76D03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821944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57C5D-6E65-D69C-0C68-89B1CE9A46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23102F-7720-94AB-7F62-BC508C372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A04DC1-9B68-8180-64C3-D7A9518ADA3A}"/>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ED7D4EE8-A60D-13D1-13FE-B6AF8532C3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64C025-36E1-E625-2C9C-2A8FFD76D03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82194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3DE5C-0194-6DC1-43C1-7E5890AE35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39F8E7-E616-282E-872A-396074FC412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AB50940-7301-179B-5571-5C0689565A1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83E297-8F5C-3A01-2468-CDF37CA65FC2}"/>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6" name="フッター プレースホルダー 5">
            <a:extLst>
              <a:ext uri="{FF2B5EF4-FFF2-40B4-BE49-F238E27FC236}">
                <a16:creationId xmlns:a16="http://schemas.microsoft.com/office/drawing/2014/main" id="{059B328B-AD90-3431-971B-EDE431BAE0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468282-FC6A-1D78-5EAA-E66479587CEF}"/>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712720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3DE5C-0194-6DC1-43C1-7E5890AE35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39F8E7-E616-282E-872A-396074FC412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AB50940-7301-179B-5571-5C0689565A1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83E297-8F5C-3A01-2468-CDF37CA65FC2}"/>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059B328B-AD90-3431-971B-EDE431BAE0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468282-FC6A-1D78-5EAA-E66479587CEF}"/>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71272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48F58-955C-7FCB-C4AB-4AE9061BD3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5F9B96-F85B-1763-5F66-88C2B8D9A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DC21F3-B00B-AE18-275A-FDB830ECE8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D50F70-A816-C60B-D153-20D654172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54ECC3E-DB08-6117-4D9D-C11E5924B6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05C9C1-5051-90E7-E027-9D2D4366C06F}"/>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8" name="フッター プレースホルダー 7">
            <a:extLst>
              <a:ext uri="{FF2B5EF4-FFF2-40B4-BE49-F238E27FC236}">
                <a16:creationId xmlns:a16="http://schemas.microsoft.com/office/drawing/2014/main" id="{738BBC3A-24FF-42A6-2392-9E57C46695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CB428C-BF8F-DA20-CF60-3AC79ADB1C2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763554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48F58-955C-7FCB-C4AB-4AE9061BD3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5F9B96-F85B-1763-5F66-88C2B8D9A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DC21F3-B00B-AE18-275A-FDB830ECE8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D50F70-A816-C60B-D153-20D654172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54ECC3E-DB08-6117-4D9D-C11E5924B6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05C9C1-5051-90E7-E027-9D2D4366C06F}"/>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8" name="フッター プレースホルダー 7">
            <a:extLst>
              <a:ext uri="{FF2B5EF4-FFF2-40B4-BE49-F238E27FC236}">
                <a16:creationId xmlns:a16="http://schemas.microsoft.com/office/drawing/2014/main" id="{738BBC3A-24FF-42A6-2392-9E57C46695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CB428C-BF8F-DA20-CF60-3AC79ADB1C2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76355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5EF6AE-54D1-7347-F1EE-38DBE2EFE4B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C6AFDAC-472E-642A-1C72-42D302F87E5E}"/>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4" name="フッター プレースホルダー 3">
            <a:extLst>
              <a:ext uri="{FF2B5EF4-FFF2-40B4-BE49-F238E27FC236}">
                <a16:creationId xmlns:a16="http://schemas.microsoft.com/office/drawing/2014/main" id="{839CDF81-DCE7-5E2B-E35E-6A49E0FDF3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438961-58DF-80E1-55B8-8B6B73E24C7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7101839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5EF6AE-54D1-7347-F1EE-38DBE2EFE4B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C6AFDAC-472E-642A-1C72-42D302F87E5E}"/>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4" name="フッター プレースホルダー 3">
            <a:extLst>
              <a:ext uri="{FF2B5EF4-FFF2-40B4-BE49-F238E27FC236}">
                <a16:creationId xmlns:a16="http://schemas.microsoft.com/office/drawing/2014/main" id="{839CDF81-DCE7-5E2B-E35E-6A49E0FDF3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438961-58DF-80E1-55B8-8B6B73E24C7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71018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8E3F5A-CF2E-15C8-4BBE-B4288621C0A0}"/>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3" name="フッター プレースホルダー 2">
            <a:extLst>
              <a:ext uri="{FF2B5EF4-FFF2-40B4-BE49-F238E27FC236}">
                <a16:creationId xmlns:a16="http://schemas.microsoft.com/office/drawing/2014/main" id="{FE3E3B73-CDBA-38FB-B647-4EF1923FD9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7A8630-F0C3-6DFD-5DC0-C80FBED700E8}"/>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294899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8E3F5A-CF2E-15C8-4BBE-B4288621C0A0}"/>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3" name="フッター プレースホルダー 2">
            <a:extLst>
              <a:ext uri="{FF2B5EF4-FFF2-40B4-BE49-F238E27FC236}">
                <a16:creationId xmlns:a16="http://schemas.microsoft.com/office/drawing/2014/main" id="{FE3E3B73-CDBA-38FB-B647-4EF1923FD9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7A8630-F0C3-6DFD-5DC0-C80FBED700E8}"/>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29489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D1917-8C31-1A40-AD8B-59BA1B1279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8A3484-D6E7-648D-5481-9CC7FC5ED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1659A4F-4A56-7F65-C88C-5DC76853D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C0230F-1EF4-0C6E-7385-1B301EDE1669}"/>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6" name="フッター プレースホルダー 5">
            <a:extLst>
              <a:ext uri="{FF2B5EF4-FFF2-40B4-BE49-F238E27FC236}">
                <a16:creationId xmlns:a16="http://schemas.microsoft.com/office/drawing/2014/main" id="{A326A2DC-8847-6048-1C3D-90F2A10372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C9C95-F06C-FCAD-C07F-7B0A1AF6AF8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893555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D1917-8C31-1A40-AD8B-59BA1B1279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8A3484-D6E7-648D-5481-9CC7FC5ED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1659A4F-4A56-7F65-C88C-5DC76853D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C0230F-1EF4-0C6E-7385-1B301EDE1669}"/>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A326A2DC-8847-6048-1C3D-90F2A10372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C9C95-F06C-FCAD-C07F-7B0A1AF6AF8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89355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B9883-B3F2-DD17-27A4-F1CD469B2A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D7FCD2-3880-5911-27C0-B38C3ECB8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F247940-4B40-9FDC-5474-A43B9CD81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61BD55-5D74-FB99-790A-DF83A6F6622C}"/>
              </a:ext>
            </a:extLst>
          </p:cNvPr>
          <p:cNvSpPr>
            <a:spLocks noGrp="1"/>
          </p:cNvSpPr>
          <p:nvPr>
            <p:ph type="dt" sz="half" idx="10"/>
          </p:nvPr>
        </p:nvSpPr>
        <p:spPr/>
        <p:txBody>
          <a:bodyPr/>
          <a:lstStyle/>
          <a:p>
            <a:fld id="{B91BCD5F-BF2B-432F-ADD6-1B5F0C477E34}" type="datetimeFigureOut">
              <a:rPr kumimoji="1" lang="ja-JP" altLang="en-US" smtClean="0"/>
              <a:t>2023/5/31</a:t>
            </a:fld>
            <a:endParaRPr kumimoji="1" lang="ja-JP" altLang="en-US"/>
          </a:p>
        </p:txBody>
      </p:sp>
      <p:sp>
        <p:nvSpPr>
          <p:cNvPr id="6" name="フッター プレースホルダー 5">
            <a:extLst>
              <a:ext uri="{FF2B5EF4-FFF2-40B4-BE49-F238E27FC236}">
                <a16:creationId xmlns:a16="http://schemas.microsoft.com/office/drawing/2014/main" id="{F8F78568-D02C-5C6D-AC61-49DAD1CC8D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DD44C3-9C93-0A23-350B-38D4184D9E7A}"/>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0324474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B9883-B3F2-DD17-27A4-F1CD469B2A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D7FCD2-3880-5911-27C0-B38C3ECB8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F247940-4B40-9FDC-5474-A43B9CD81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61BD55-5D74-FB99-790A-DF83A6F6622C}"/>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F8F78568-D02C-5C6D-AC61-49DAD1CC8D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DD44C3-9C93-0A23-350B-38D4184D9E7A}"/>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03244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2.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402539F-9F10-D6C9-63CE-D15E4C493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7C9D17-5BBD-88BC-FDEF-13F5F60D4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7A0459-576E-2B93-69AF-7E956739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BCD5F-BF2B-432F-ADD6-1B5F0C477E34}" type="datetimeFigureOut">
              <a:rPr kumimoji="1" lang="ja-JP" altLang="en-US" smtClean="0"/>
              <a:t>2023/5/31</a:t>
            </a:fld>
            <a:endParaRPr kumimoji="1" lang="ja-JP" altLang="en-US"/>
          </a:p>
        </p:txBody>
      </p:sp>
      <p:sp>
        <p:nvSpPr>
          <p:cNvPr id="5" name="フッター プレースホルダー 4">
            <a:extLst>
              <a:ext uri="{FF2B5EF4-FFF2-40B4-BE49-F238E27FC236}">
                <a16:creationId xmlns:a16="http://schemas.microsoft.com/office/drawing/2014/main" id="{D8F34BB0-70B7-529F-0571-657358366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0F0D5E-E861-B5AD-8635-AE3CA971C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29422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402539F-9F10-D6C9-63CE-D15E4C493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7C9D17-5BBD-88BC-FDEF-13F5F60D4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7A0459-576E-2B93-69AF-7E956739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D8F34BB0-70B7-529F-0571-657358366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0F0D5E-E861-B5AD-8635-AE3CA971C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29422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156.png"/><Relationship Id="rId1" Type="http://schemas.openxmlformats.org/officeDocument/2006/relationships/slideLayout" Target="../slideLayouts/slideLayout4.xml"/><Relationship Id="rId4" Type="http://schemas.openxmlformats.org/officeDocument/2006/relationships/image" Target="../media/image157.png"/></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158.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slide" Target="slide102.xml"/><Relationship Id="rId1" Type="http://schemas.openxmlformats.org/officeDocument/2006/relationships/slideLayout" Target="../slideLayouts/slideLayout4.xml"/><Relationship Id="rId4" Type="http://schemas.openxmlformats.org/officeDocument/2006/relationships/image" Target="../media/image160.png"/></Relationships>
</file>

<file path=ppt/slides/_rels/slide10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slide" Target="slide102.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162.png"/><Relationship Id="rId1" Type="http://schemas.openxmlformats.org/officeDocument/2006/relationships/slideLayout" Target="../slideLayouts/slideLayout4.xml"/><Relationship Id="rId4" Type="http://schemas.openxmlformats.org/officeDocument/2006/relationships/image" Target="../media/image163.png"/></Relationships>
</file>

<file path=ppt/slides/_rels/slide106.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162.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4.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slide" Target="slide102.xml"/></Relationships>
</file>

<file path=ppt/slides/_rels/slide108.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168.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4.xml"/><Relationship Id="rId4" Type="http://schemas.openxmlformats.org/officeDocument/2006/relationships/slide" Target="slide10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4.xml"/><Relationship Id="rId4" Type="http://schemas.openxmlformats.org/officeDocument/2006/relationships/slide" Target="slide10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slide" Target="slide102.xml"/><Relationship Id="rId1" Type="http://schemas.openxmlformats.org/officeDocument/2006/relationships/slideLayout" Target="../slideLayouts/slideLayout4.xml"/><Relationship Id="rId4" Type="http://schemas.openxmlformats.org/officeDocument/2006/relationships/image" Target="../media/image174.png"/></Relationships>
</file>

<file path=ppt/slides/_rels/slide112.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slide" Target="slide102.xml"/><Relationship Id="rId1" Type="http://schemas.openxmlformats.org/officeDocument/2006/relationships/slideLayout" Target="../slideLayouts/slideLayout4.xml"/><Relationship Id="rId4" Type="http://schemas.openxmlformats.org/officeDocument/2006/relationships/image" Target="../media/image176.png"/></Relationships>
</file>

<file path=ppt/slides/_rels/slide113.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slide" Target="slide102.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178.png"/><Relationship Id="rId1" Type="http://schemas.openxmlformats.org/officeDocument/2006/relationships/slideLayout" Target="../slideLayouts/slideLayout4.xml"/><Relationship Id="rId4" Type="http://schemas.openxmlformats.org/officeDocument/2006/relationships/image" Target="../media/image179.png"/></Relationships>
</file>

<file path=ppt/slides/_rels/slide115.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4.xml"/><Relationship Id="rId5" Type="http://schemas.openxmlformats.org/officeDocument/2006/relationships/slide" Target="slide102.xml"/><Relationship Id="rId4" Type="http://schemas.openxmlformats.org/officeDocument/2006/relationships/image" Target="../media/image182.png"/></Relationships>
</file>

<file path=ppt/slides/_rels/slide116.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183.png"/><Relationship Id="rId1" Type="http://schemas.openxmlformats.org/officeDocument/2006/relationships/slideLayout" Target="../slideLayouts/slideLayout4.xml"/><Relationship Id="rId4" Type="http://schemas.openxmlformats.org/officeDocument/2006/relationships/image" Target="../media/image184.png"/></Relationships>
</file>

<file path=ppt/slides/_rels/slide117.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4.xml"/><Relationship Id="rId6" Type="http://schemas.openxmlformats.org/officeDocument/2006/relationships/slide" Target="slide102.xml"/><Relationship Id="rId5" Type="http://schemas.openxmlformats.org/officeDocument/2006/relationships/image" Target="../media/image188.png"/><Relationship Id="rId4" Type="http://schemas.openxmlformats.org/officeDocument/2006/relationships/image" Target="../media/image187.png"/></Relationships>
</file>

<file path=ppt/slides/_rels/slide118.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slide" Target="slide102.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slide" Target="slide102.xml"/><Relationship Id="rId1" Type="http://schemas.openxmlformats.org/officeDocument/2006/relationships/slideLayout" Target="../slideLayouts/slideLayout4.xml"/></Relationships>
</file>

<file path=ppt/slides/_rels/slide11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4.xml"/><Relationship Id="rId4" Type="http://schemas.openxmlformats.org/officeDocument/2006/relationships/slide" Target="slide120.xml"/></Relationships>
</file>

<file path=ppt/slides/_rels/slide122.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slide" Target="slide120.xml"/><Relationship Id="rId1" Type="http://schemas.openxmlformats.org/officeDocument/2006/relationships/slideLayout" Target="../slideLayouts/slideLayout4.xml"/><Relationship Id="rId4" Type="http://schemas.openxmlformats.org/officeDocument/2006/relationships/image" Target="../media/image193.png"/></Relationships>
</file>

<file path=ppt/slides/_rels/slide123.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4.xml"/><Relationship Id="rId4" Type="http://schemas.openxmlformats.org/officeDocument/2006/relationships/slide" Target="slide120.xml"/></Relationships>
</file>

<file path=ppt/slides/_rels/slide12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image" Target="../media/image196.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slide" Target="slide12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slide" Target="slide1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image" Target="../media/image26.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3" Type="http://schemas.openxmlformats.org/officeDocument/2006/relationships/image" Target="../media/image410.png"/><Relationship Id="rId18" Type="http://schemas.openxmlformats.org/officeDocument/2006/relationships/slide" Target="slide350.xml"/><Relationship Id="rId26" Type="http://schemas.openxmlformats.org/officeDocument/2006/relationships/image" Target="../media/image9.png"/><Relationship Id="rId21" Type="http://schemas.openxmlformats.org/officeDocument/2006/relationships/slide" Target="slide850.xml"/><Relationship Id="rId34" Type="http://schemas.openxmlformats.org/officeDocument/2006/relationships/image" Target="../media/image1110.png"/><Relationship Id="rId7" Type="http://schemas.openxmlformats.org/officeDocument/2006/relationships/image" Target="../media/image210.png"/><Relationship Id="rId12" Type="http://schemas.openxmlformats.org/officeDocument/2006/relationships/slide" Target="slide230.xml"/><Relationship Id="rId17" Type="http://schemas.openxmlformats.org/officeDocument/2006/relationships/image" Target="../media/image6.png"/><Relationship Id="rId25" Type="http://schemas.openxmlformats.org/officeDocument/2006/relationships/image" Target="../media/image810.png"/><Relationship Id="rId33" Type="http://schemas.openxmlformats.org/officeDocument/2006/relationships/slide" Target="slide1190.xml"/><Relationship Id="rId2" Type="http://schemas.openxmlformats.org/officeDocument/2006/relationships/image" Target="../media/image1.png"/><Relationship Id="rId16" Type="http://schemas.openxmlformats.org/officeDocument/2006/relationships/image" Target="../media/image510.png"/><Relationship Id="rId20" Type="http://schemas.openxmlformats.org/officeDocument/2006/relationships/image" Target="../media/image7.png"/><Relationship Id="rId29"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610.xml"/><Relationship Id="rId11" Type="http://schemas.openxmlformats.org/officeDocument/2006/relationships/image" Target="../media/image4.png"/><Relationship Id="rId24" Type="http://schemas.openxmlformats.org/officeDocument/2006/relationships/slide" Target="slide890.xml"/><Relationship Id="rId32" Type="http://schemas.openxmlformats.org/officeDocument/2006/relationships/image" Target="../media/image11.png"/><Relationship Id="rId37" Type="http://schemas.openxmlformats.org/officeDocument/2006/relationships/image" Target="../media/image1210.png"/><Relationship Id="rId5" Type="http://schemas.openxmlformats.org/officeDocument/2006/relationships/image" Target="../media/image2.png"/><Relationship Id="rId15" Type="http://schemas.openxmlformats.org/officeDocument/2006/relationships/slide" Target="slide290.xml"/><Relationship Id="rId23" Type="http://schemas.openxmlformats.org/officeDocument/2006/relationships/image" Target="../media/image8.png"/><Relationship Id="rId28" Type="http://schemas.openxmlformats.org/officeDocument/2006/relationships/image" Target="../media/image910.png"/><Relationship Id="rId36" Type="http://schemas.openxmlformats.org/officeDocument/2006/relationships/slide" Target="slide1230.xml"/><Relationship Id="rId10" Type="http://schemas.openxmlformats.org/officeDocument/2006/relationships/image" Target="../media/image310.png"/><Relationship Id="rId19" Type="http://schemas.openxmlformats.org/officeDocument/2006/relationships/image" Target="../media/image610.png"/><Relationship Id="rId31" Type="http://schemas.openxmlformats.org/officeDocument/2006/relationships/image" Target="../media/image1010.png"/><Relationship Id="rId4" Type="http://schemas.openxmlformats.org/officeDocument/2006/relationships/image" Target="../media/image198.png"/><Relationship Id="rId9" Type="http://schemas.openxmlformats.org/officeDocument/2006/relationships/slide" Target="slide140.xml"/><Relationship Id="rId14" Type="http://schemas.openxmlformats.org/officeDocument/2006/relationships/image" Target="../media/image5.png"/><Relationship Id="rId22" Type="http://schemas.openxmlformats.org/officeDocument/2006/relationships/image" Target="../media/image710.png"/><Relationship Id="rId27" Type="http://schemas.openxmlformats.org/officeDocument/2006/relationships/slide" Target="slide960.xml"/><Relationship Id="rId30" Type="http://schemas.openxmlformats.org/officeDocument/2006/relationships/slide" Target="slide1000.xml"/><Relationship Id="rId35" Type="http://schemas.openxmlformats.org/officeDocument/2006/relationships/image" Target="../media/image12.png"/><Relationship Id="rId8" Type="http://schemas.openxmlformats.org/officeDocument/2006/relationships/image" Target="../media/image3.png"/><Relationship Id="rId3" Type="http://schemas.openxmlformats.org/officeDocument/2006/relationships/slide" Target="slide3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slide" Target="slide1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image" Target="../media/image31.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slide" Target="slide1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24.xml"/><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5" Type="http://schemas.openxmlformats.org/officeDocument/2006/relationships/slide" Target="slide30.xml"/><Relationship Id="rId4" Type="http://schemas.openxmlformats.org/officeDocument/2006/relationships/image" Target="../media/image47.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30.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slide" Target="slide30.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00.png"/><Relationship Id="rId18" Type="http://schemas.openxmlformats.org/officeDocument/2006/relationships/slide" Target="slide740.xml"/><Relationship Id="rId3" Type="http://schemas.openxmlformats.org/officeDocument/2006/relationships/slide" Target="slide380.xml"/><Relationship Id="rId21" Type="http://schemas.openxmlformats.org/officeDocument/2006/relationships/slide" Target="slide790.xml"/><Relationship Id="rId7" Type="http://schemas.openxmlformats.org/officeDocument/2006/relationships/image" Target="../media/image580.png"/><Relationship Id="rId12" Type="http://schemas.openxmlformats.org/officeDocument/2006/relationships/slide" Target="slide680.xml"/><Relationship Id="rId17" Type="http://schemas.openxmlformats.org/officeDocument/2006/relationships/image" Target="../media/image62.png"/><Relationship Id="rId25" Type="http://schemas.openxmlformats.org/officeDocument/2006/relationships/image" Target="../media/image640.png"/><Relationship Id="rId2" Type="http://schemas.openxmlformats.org/officeDocument/2006/relationships/image" Target="../media/image57.png"/><Relationship Id="rId16" Type="http://schemas.openxmlformats.org/officeDocument/2006/relationships/image" Target="../media/image611.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slide" Target="slide470.xml"/><Relationship Id="rId11" Type="http://schemas.openxmlformats.org/officeDocument/2006/relationships/image" Target="../media/image60.png"/><Relationship Id="rId24" Type="http://schemas.openxmlformats.org/officeDocument/2006/relationships/slide" Target="slide820.xml"/><Relationship Id="rId5" Type="http://schemas.openxmlformats.org/officeDocument/2006/relationships/image" Target="../media/image58.png"/><Relationship Id="rId15" Type="http://schemas.openxmlformats.org/officeDocument/2006/relationships/slide" Target="slide710.xml"/><Relationship Id="rId23" Type="http://schemas.openxmlformats.org/officeDocument/2006/relationships/image" Target="../media/image64.png"/><Relationship Id="rId10" Type="http://schemas.openxmlformats.org/officeDocument/2006/relationships/image" Target="../media/image590.png"/><Relationship Id="rId19" Type="http://schemas.openxmlformats.org/officeDocument/2006/relationships/image" Target="../media/image620.png"/><Relationship Id="rId4" Type="http://schemas.openxmlformats.org/officeDocument/2006/relationships/image" Target="../media/image570.png"/><Relationship Id="rId9" Type="http://schemas.openxmlformats.org/officeDocument/2006/relationships/slide" Target="slide530.xml"/><Relationship Id="rId14" Type="http://schemas.openxmlformats.org/officeDocument/2006/relationships/image" Target="../media/image61.png"/><Relationship Id="rId22" Type="http://schemas.openxmlformats.org/officeDocument/2006/relationships/image" Target="../media/image630.png"/></Relationships>
</file>

<file path=ppt/slides/_rels/slide38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5" Type="http://schemas.openxmlformats.org/officeDocument/2006/relationships/slide" Target="slide36.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5" Type="http://schemas.openxmlformats.org/officeDocument/2006/relationships/slide" Target="slide36.xml"/><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5" Type="http://schemas.openxmlformats.org/officeDocument/2006/relationships/slide" Target="slide36.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5" Type="http://schemas.openxmlformats.org/officeDocument/2006/relationships/image" Target="../media/image77.png"/><Relationship Id="rId4" Type="http://schemas.openxmlformats.org/officeDocument/2006/relationships/slide" Target="slide36.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4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7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5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53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3.png"/><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5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slide" Target="slide36.xml"/><Relationship Id="rId2" Type="http://schemas.openxmlformats.org/officeDocument/2006/relationships/image" Target="../media/image86.png"/><Relationship Id="rId1" Type="http://schemas.openxmlformats.org/officeDocument/2006/relationships/slideLayout" Target="../slideLayouts/slideLayout4.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6.png"/><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5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1.png"/><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6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3.png"/><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4.png"/><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image" Target="../media/image96.png"/><Relationship Id="rId4" Type="http://schemas.openxmlformats.org/officeDocument/2006/relationships/image" Target="../media/image95.png"/></Relationships>
</file>

<file path=ppt/slides/_rels/slide6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4.xml"/><Relationship Id="rId5" Type="http://schemas.openxmlformats.org/officeDocument/2006/relationships/slide" Target="slide36.xml"/><Relationship Id="rId4" Type="http://schemas.openxmlformats.org/officeDocument/2006/relationships/image" Target="../media/image99.png"/></Relationships>
</file>

<file path=ppt/slides/_rels/slide6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xml"/><Relationship Id="rId5" Type="http://schemas.openxmlformats.org/officeDocument/2006/relationships/slide" Target="slide36.xml"/><Relationship Id="rId4" Type="http://schemas.openxmlformats.org/officeDocument/2006/relationships/image" Target="../media/image104.png"/></Relationships>
</file>

<file path=ppt/slides/_rels/slide68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109.png"/><Relationship Id="rId2" Type="http://schemas.openxmlformats.org/officeDocument/2006/relationships/image" Target="../media/image105.png"/><Relationship Id="rId1" Type="http://schemas.openxmlformats.org/officeDocument/2006/relationships/slideLayout" Target="../slideLayouts/slideLayout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7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71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12.png"/><Relationship Id="rId1" Type="http://schemas.openxmlformats.org/officeDocument/2006/relationships/slideLayout" Target="../slideLayouts/slideLayout4.xml"/><Relationship Id="rId4" Type="http://schemas.openxmlformats.org/officeDocument/2006/relationships/image" Target="../media/image113.png"/></Relationships>
</file>

<file path=ppt/slides/_rels/slide74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4.xml"/><Relationship Id="rId5" Type="http://schemas.openxmlformats.org/officeDocument/2006/relationships/slide" Target="slide36.xml"/><Relationship Id="rId4" Type="http://schemas.openxmlformats.org/officeDocument/2006/relationships/image" Target="../media/image116.png"/></Relationships>
</file>

<file path=ppt/slides/_rels/slide7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17.png"/><Relationship Id="rId1" Type="http://schemas.openxmlformats.org/officeDocument/2006/relationships/slideLayout" Target="../slideLayouts/slideLayout4.xml"/><Relationship Id="rId5" Type="http://schemas.openxmlformats.org/officeDocument/2006/relationships/image" Target="../media/image119.png"/><Relationship Id="rId4" Type="http://schemas.openxmlformats.org/officeDocument/2006/relationships/image" Target="../media/image118.png"/></Relationships>
</file>

<file path=ppt/slides/_rels/slide7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 Target="slide3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image" Target="../media/image124.png"/><Relationship Id="rId4" Type="http://schemas.openxmlformats.org/officeDocument/2006/relationships/image" Target="../media/image123.png"/></Relationships>
</file>

<file path=ppt/slides/_rels/slide79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29.png"/><Relationship Id="rId2" Type="http://schemas.openxmlformats.org/officeDocument/2006/relationships/image" Target="../media/image125.png"/><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image" Target="../media/image128.png"/><Relationship Id="rId4" Type="http://schemas.openxmlformats.org/officeDocument/2006/relationships/image" Target="../media/image127.png"/></Relationships>
</file>

<file path=ppt/slides/_rels/slide8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 Target="slide36.xml"/><Relationship Id="rId1" Type="http://schemas.openxmlformats.org/officeDocument/2006/relationships/slideLayout" Target="../slideLayouts/slideLayout4.xml"/><Relationship Id="rId4" Type="http://schemas.openxmlformats.org/officeDocument/2006/relationships/image" Target="../media/image131.png"/></Relationships>
</file>

<file path=ppt/slides/_rels/slide82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8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4.xml"/><Relationship Id="rId4" Type="http://schemas.openxmlformats.org/officeDocument/2006/relationships/slide" Target="slide36.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4.xml"/><Relationship Id="rId5" Type="http://schemas.openxmlformats.org/officeDocument/2006/relationships/slide" Target="slide86.xml"/><Relationship Id="rId4" Type="http://schemas.openxmlformats.org/officeDocument/2006/relationships/image" Target="../media/image138.png"/></Relationships>
</file>

<file path=ppt/slides/_rels/slide88.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4.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slide" Target="slide9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139.png"/><Relationship Id="rId1" Type="http://schemas.openxmlformats.org/officeDocument/2006/relationships/slideLayout" Target="../slideLayouts/slideLayout4.xml"/><Relationship Id="rId5" Type="http://schemas.openxmlformats.org/officeDocument/2006/relationships/image" Target="../media/image141.png"/><Relationship Id="rId4" Type="http://schemas.openxmlformats.org/officeDocument/2006/relationships/image" Target="../media/image140.png"/></Relationships>
</file>

<file path=ppt/slides/_rels/slide9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slide" Target="slide90.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slide" Target="slide90.xml"/><Relationship Id="rId1" Type="http://schemas.openxmlformats.org/officeDocument/2006/relationships/slideLayout" Target="../slideLayouts/slideLayout4.xml"/><Relationship Id="rId5" Type="http://schemas.openxmlformats.org/officeDocument/2006/relationships/image" Target="../media/image145.png"/><Relationship Id="rId4" Type="http://schemas.openxmlformats.org/officeDocument/2006/relationships/image" Target="../media/image144.png"/></Relationships>
</file>

<file path=ppt/slides/_rels/slide95.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146.png"/><Relationship Id="rId1" Type="http://schemas.openxmlformats.org/officeDocument/2006/relationships/slideLayout" Target="../slideLayouts/slideLayout4.xml"/><Relationship Id="rId5" Type="http://schemas.openxmlformats.org/officeDocument/2006/relationships/image" Target="../media/image148.png"/><Relationship Id="rId4" Type="http://schemas.openxmlformats.org/officeDocument/2006/relationships/image" Target="../media/image147.png"/></Relationships>
</file>

<file path=ppt/slides/_rels/slide9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slide" Target="slide90.xml"/><Relationship Id="rId1" Type="http://schemas.openxmlformats.org/officeDocument/2006/relationships/slideLayout" Target="../slideLayouts/slideLayout4.xml"/><Relationship Id="rId5" Type="http://schemas.openxmlformats.org/officeDocument/2006/relationships/image" Target="../media/image151.png"/><Relationship Id="rId4" Type="http://schemas.openxmlformats.org/officeDocument/2006/relationships/image" Target="../media/image150.png"/></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slide" Target="slide90.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4.xml"/><Relationship Id="rId5" Type="http://schemas.openxmlformats.org/officeDocument/2006/relationships/slide" Target="slide98.xml"/><Relationship Id="rId4" Type="http://schemas.openxmlformats.org/officeDocument/2006/relationships/image" Target="../media/image1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05F20-75DF-3341-818F-F3C8E665D7A7}"/>
              </a:ext>
            </a:extLst>
          </p:cNvPr>
          <p:cNvSpPr>
            <a:spLocks noGrp="1"/>
          </p:cNvSpPr>
          <p:nvPr>
            <p:ph type="ctrTitle"/>
          </p:nvPr>
        </p:nvSpPr>
        <p:spPr>
          <a:xfrm>
            <a:off x="1523999" y="1185114"/>
            <a:ext cx="9144000" cy="2387600"/>
          </a:xfrm>
        </p:spPr>
        <p:txBody>
          <a:bodyPr/>
          <a:lstStyle/>
          <a:p>
            <a:r>
              <a:rPr kumimoji="1" lang="en-US" altLang="ja-JP" dirty="0"/>
              <a:t>Teams</a:t>
            </a:r>
            <a:r>
              <a:rPr kumimoji="1" lang="ja-JP" altLang="en-US" dirty="0"/>
              <a:t>の使い方</a:t>
            </a:r>
            <a:br>
              <a:rPr lang="en-US" altLang="ja-JP" dirty="0"/>
            </a:br>
            <a:r>
              <a:rPr lang="ja-JP" altLang="en-US" dirty="0"/>
              <a:t>簡易版マニュアル</a:t>
            </a:r>
            <a:endParaRPr kumimoji="1" lang="ja-JP" altLang="en-US" dirty="0"/>
          </a:p>
        </p:txBody>
      </p:sp>
      <p:sp>
        <p:nvSpPr>
          <p:cNvPr id="3" name="四角形: 角を丸くする 2">
            <a:hlinkClick r:id="rId2" action="ppaction://hlinksldjump"/>
            <a:extLst>
              <a:ext uri="{FF2B5EF4-FFF2-40B4-BE49-F238E27FC236}">
                <a16:creationId xmlns:a16="http://schemas.microsoft.com/office/drawing/2014/main" id="{AEF439A3-F947-BB68-67B3-CCF7FCD7D25C}"/>
              </a:ext>
            </a:extLst>
          </p:cNvPr>
          <p:cNvSpPr/>
          <p:nvPr/>
        </p:nvSpPr>
        <p:spPr>
          <a:xfrm>
            <a:off x="2980764" y="4390934"/>
            <a:ext cx="6230471" cy="12819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各機能へのショートカットへは</a:t>
            </a:r>
            <a:endParaRPr kumimoji="1" lang="en-US" altLang="ja-JP" sz="2800" dirty="0">
              <a:solidFill>
                <a:schemeClr val="tx1"/>
              </a:solidFill>
            </a:endParaRPr>
          </a:p>
          <a:p>
            <a:pPr algn="ctr"/>
            <a:r>
              <a:rPr kumimoji="1" lang="ja-JP" altLang="en-US" sz="2800" dirty="0">
                <a:solidFill>
                  <a:schemeClr val="tx1"/>
                </a:solidFill>
              </a:rPr>
              <a:t>ここを押してください</a:t>
            </a:r>
            <a:endParaRPr kumimoji="1" lang="ja-JP" altLang="en-US" dirty="0"/>
          </a:p>
        </p:txBody>
      </p:sp>
      <p:sp>
        <p:nvSpPr>
          <p:cNvPr id="5" name="四角形: 角を丸くする 4">
            <a:extLst>
              <a:ext uri="{FF2B5EF4-FFF2-40B4-BE49-F238E27FC236}">
                <a16:creationId xmlns:a16="http://schemas.microsoft.com/office/drawing/2014/main" id="{FAC714CC-A342-46FB-F3E2-7C2CE7D17469}"/>
              </a:ext>
            </a:extLst>
          </p:cNvPr>
          <p:cNvSpPr/>
          <p:nvPr/>
        </p:nvSpPr>
        <p:spPr>
          <a:xfrm>
            <a:off x="1001467" y="366894"/>
            <a:ext cx="4319085" cy="947535"/>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rgbClr val="FF0000"/>
                </a:solidFill>
              </a:rPr>
              <a:t>各学校の運用に従って、</a:t>
            </a:r>
            <a:endParaRPr kumimoji="1" lang="en-US" altLang="ja-JP" sz="2400" b="1" dirty="0">
              <a:solidFill>
                <a:srgbClr val="FF0000"/>
              </a:solidFill>
            </a:endParaRPr>
          </a:p>
          <a:p>
            <a:pPr algn="ctr"/>
            <a:r>
              <a:rPr kumimoji="1" lang="ja-JP" altLang="en-US" sz="2400" b="1" dirty="0">
                <a:solidFill>
                  <a:srgbClr val="FF0000"/>
                </a:solidFill>
              </a:rPr>
              <a:t>編集して下さい。</a:t>
            </a:r>
          </a:p>
        </p:txBody>
      </p:sp>
    </p:spTree>
    <p:extLst>
      <p:ext uri="{BB962C8B-B14F-4D97-AF65-F5344CB8AC3E}">
        <p14:creationId xmlns:p14="http://schemas.microsoft.com/office/powerpoint/2010/main" val="273653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チームの作成④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a:lnSpc>
                <a:spcPct val="120000"/>
              </a:lnSpc>
            </a:pPr>
            <a:r>
              <a:rPr lang="ja-JP" altLang="en-US" dirty="0">
                <a:solidFill>
                  <a:srgbClr val="FF0000"/>
                </a:solidFill>
              </a:rPr>
              <a:t>その他</a:t>
            </a:r>
            <a:r>
              <a:rPr lang="ja-JP" altLang="en-US" dirty="0"/>
              <a:t>のチームの</a:t>
            </a:r>
            <a:r>
              <a:rPr lang="ja-JP" altLang="en-US" dirty="0">
                <a:solidFill>
                  <a:srgbClr val="FF0000"/>
                </a:solidFill>
              </a:rPr>
              <a:t>注意点</a:t>
            </a:r>
            <a:endParaRPr lang="en-US" altLang="ja-JP" dirty="0">
              <a:solidFill>
                <a:srgbClr val="FF0000"/>
              </a:solidFill>
            </a:endParaRPr>
          </a:p>
          <a:p>
            <a:pPr marL="0" indent="0">
              <a:lnSpc>
                <a:spcPct val="120000"/>
              </a:lnSpc>
              <a:buNone/>
            </a:pPr>
            <a:r>
              <a:rPr kumimoji="1" lang="ja-JP" altLang="en-US" dirty="0"/>
              <a:t>★所有者（先生）とメンバー（生徒）で同等にアクセス許可がある</a:t>
            </a:r>
            <a:r>
              <a:rPr lang="ja-JP" altLang="en-US" dirty="0"/>
              <a:t>ので、</a:t>
            </a:r>
            <a:r>
              <a:rPr lang="ja-JP" altLang="en-US" u="sng" dirty="0"/>
              <a:t>生徒にアクセスさせないようにするためには設定を変更する必要</a:t>
            </a:r>
            <a:r>
              <a:rPr lang="ja-JP" altLang="en-US" dirty="0"/>
              <a:t>があります。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1"/>
            <a:ext cx="5181600" cy="4351338"/>
          </a:xfrm>
        </p:spPr>
        <p:txBody>
          <a:bodyPr vert="horz" lIns="91440" tIns="45720" rIns="91440" bIns="45720" rtlCol="0" anchor="t">
            <a:normAutofit fontScale="92500" lnSpcReduction="20000"/>
          </a:bodyPr>
          <a:lstStyle/>
          <a:p>
            <a:r>
              <a:rPr lang="en-US" altLang="ja-JP">
                <a:ea typeface="游ゴシック"/>
              </a:rPr>
              <a:t>PLC/</a:t>
            </a:r>
            <a:r>
              <a:rPr lang="ja-JP" altLang="en-US">
                <a:ea typeface="游ゴシック"/>
              </a:rPr>
              <a:t>スタッフチームの違い</a:t>
            </a:r>
            <a:endParaRPr lang="en-US" altLang="ja-JP">
              <a:ea typeface="游ゴシック"/>
            </a:endParaRPr>
          </a:p>
          <a:p>
            <a:pPr marL="0" indent="0">
              <a:buNone/>
            </a:pPr>
            <a:r>
              <a:rPr lang="ja-JP" altLang="en-US">
                <a:solidFill>
                  <a:srgbClr val="FF0000"/>
                </a:solidFill>
                <a:ea typeface="游ゴシック"/>
              </a:rPr>
              <a:t>★</a:t>
            </a:r>
            <a:r>
              <a:rPr lang="en-US" altLang="ja-JP">
                <a:solidFill>
                  <a:srgbClr val="FF0000"/>
                </a:solidFill>
                <a:ea typeface="游ゴシック"/>
              </a:rPr>
              <a:t>PLC</a:t>
            </a:r>
          </a:p>
          <a:p>
            <a:pPr marL="0" indent="0">
              <a:buNone/>
            </a:pPr>
            <a:r>
              <a:rPr lang="ja-JP" altLang="en-US" dirty="0"/>
              <a:t>　・所属メンバーが同等に</a:t>
            </a:r>
            <a:endParaRPr lang="en-US" altLang="ja-JP" dirty="0"/>
          </a:p>
          <a:p>
            <a:pPr marL="0" indent="0">
              <a:buNone/>
            </a:pPr>
            <a:r>
              <a:rPr lang="ja-JP" altLang="en-US" dirty="0"/>
              <a:t>　　アクセス権限あり</a:t>
            </a:r>
            <a:endParaRPr lang="en-US" altLang="ja-JP" dirty="0"/>
          </a:p>
          <a:p>
            <a:pPr marL="0" indent="0">
              <a:buNone/>
            </a:pPr>
            <a:r>
              <a:rPr lang="ja-JP" altLang="en-US">
                <a:ea typeface="游ゴシック"/>
              </a:rPr>
              <a:t>　・</a:t>
            </a:r>
            <a:r>
              <a:rPr lang="en-US" altLang="ja-JP">
                <a:ea typeface="游ゴシック"/>
              </a:rPr>
              <a:t>OneNote</a:t>
            </a:r>
            <a:r>
              <a:rPr lang="ja-JP" altLang="en-US">
                <a:ea typeface="游ゴシック"/>
              </a:rPr>
              <a:t>はﾉｰﾄﾌﾞｯｸになる</a:t>
            </a:r>
            <a:endParaRPr lang="en-US" altLang="ja-JP">
              <a:ea typeface="游ゴシック"/>
            </a:endParaRPr>
          </a:p>
          <a:p>
            <a:pPr marL="0" indent="0">
              <a:buNone/>
            </a:pPr>
            <a:r>
              <a:rPr lang="ja-JP" altLang="en-US" dirty="0">
                <a:solidFill>
                  <a:srgbClr val="FF0000"/>
                </a:solidFill>
              </a:rPr>
              <a:t>★スタッフ</a:t>
            </a:r>
            <a:endParaRPr lang="en-US" altLang="ja-JP" dirty="0">
              <a:solidFill>
                <a:srgbClr val="FF0000"/>
              </a:solidFill>
            </a:endParaRPr>
          </a:p>
          <a:p>
            <a:pPr marL="0" indent="0">
              <a:buNone/>
            </a:pPr>
            <a:r>
              <a:rPr lang="ja-JP" altLang="en-US" dirty="0"/>
              <a:t>　・所有者とメンバーで</a:t>
            </a:r>
            <a:endParaRPr lang="en-US" altLang="ja-JP" dirty="0"/>
          </a:p>
          <a:p>
            <a:pPr marL="0" indent="0">
              <a:buNone/>
            </a:pPr>
            <a:r>
              <a:rPr lang="ja-JP" altLang="en-US" dirty="0"/>
              <a:t>　　アクセス権限が異なる</a:t>
            </a:r>
            <a:endParaRPr lang="en-US" altLang="ja-JP" dirty="0"/>
          </a:p>
          <a:p>
            <a:pPr marL="0" indent="0">
              <a:buNone/>
            </a:pPr>
            <a:r>
              <a:rPr lang="ja-JP" altLang="en-US">
                <a:ea typeface="游ゴシック"/>
              </a:rPr>
              <a:t>　・</a:t>
            </a:r>
            <a:r>
              <a:rPr lang="en-US" altLang="ja-JP">
                <a:ea typeface="游ゴシック"/>
              </a:rPr>
              <a:t>OneNote</a:t>
            </a:r>
            <a:r>
              <a:rPr lang="ja-JP" altLang="en-US">
                <a:ea typeface="游ゴシック"/>
              </a:rPr>
              <a:t>は</a:t>
            </a:r>
            <a:r>
              <a:rPr lang="en-US" altLang="ja-JP">
                <a:ea typeface="游ゴシック"/>
              </a:rPr>
              <a:t>Staff Notebook</a:t>
            </a:r>
          </a:p>
          <a:p>
            <a:pPr marL="0" indent="0">
              <a:buNone/>
            </a:pPr>
            <a:r>
              <a:rPr lang="ja-JP" altLang="en-US" dirty="0"/>
              <a:t>　　になる</a:t>
            </a:r>
          </a:p>
        </p:txBody>
      </p:sp>
      <p:sp>
        <p:nvSpPr>
          <p:cNvPr id="3" name="四角形: 角を丸くする 2">
            <a:hlinkClick r:id="" action="ppaction://hlinkshowjump?jump=firstslide"/>
            <a:extLst>
              <a:ext uri="{FF2B5EF4-FFF2-40B4-BE49-F238E27FC236}">
                <a16:creationId xmlns:a16="http://schemas.microsoft.com/office/drawing/2014/main" id="{08A021C0-7D3D-EC7F-DE9E-76E4A13B2964}"/>
              </a:ext>
            </a:extLst>
          </p:cNvPr>
          <p:cNvSpPr/>
          <p:nvPr/>
        </p:nvSpPr>
        <p:spPr>
          <a:xfrm>
            <a:off x="10455564" y="6022108"/>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B5BB92A2-5F99-1151-E316-248C7DF82ACF}"/>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12193514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での</a:t>
            </a:r>
            <a:r>
              <a:rPr kumimoji="1" lang="en-US" altLang="ja-JP" sz="3200" dirty="0">
                <a:latin typeface="UD デジタル 教科書体 NK-B" panose="02020700000000000000" pitchFamily="18" charset="-128"/>
                <a:ea typeface="UD デジタル 教科書体 NK-B" panose="02020700000000000000" pitchFamily="18" charset="-128"/>
              </a:rPr>
              <a:t>Forms</a:t>
            </a:r>
            <a:r>
              <a:rPr kumimoji="1" lang="ja-JP" altLang="en-US" sz="3200" dirty="0">
                <a:latin typeface="UD デジタル 教科書体 NK-B" panose="02020700000000000000" pitchFamily="18" charset="-128"/>
                <a:ea typeface="UD デジタル 教科書体 NK-B" panose="02020700000000000000" pitchFamily="18" charset="-128"/>
              </a:rPr>
              <a:t>の活用②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3" name="コンテンツ プレースホルダー 12">
            <a:extLst>
              <a:ext uri="{FF2B5EF4-FFF2-40B4-BE49-F238E27FC236}">
                <a16:creationId xmlns:a16="http://schemas.microsoft.com/office/drawing/2014/main" id="{0A52F2C5-8EBF-F0D1-6C42-2B01181CB3E8}"/>
              </a:ext>
            </a:extLst>
          </p:cNvPr>
          <p:cNvPicPr>
            <a:picLocks noGrp="1" noChangeAspect="1"/>
          </p:cNvPicPr>
          <p:nvPr>
            <p:ph sz="half" idx="1"/>
          </p:nvPr>
        </p:nvPicPr>
        <p:blipFill>
          <a:blip r:embed="rId2"/>
          <a:stretch>
            <a:fillRect/>
          </a:stretch>
        </p:blipFill>
        <p:spPr>
          <a:xfrm>
            <a:off x="838200" y="4137094"/>
            <a:ext cx="3571875" cy="2257425"/>
          </a:xfrm>
        </p:spPr>
      </p:pic>
      <p:sp>
        <p:nvSpPr>
          <p:cNvPr id="8" name="コンテンツ プレースホルダー 3">
            <a:extLst>
              <a:ext uri="{FF2B5EF4-FFF2-40B4-BE49-F238E27FC236}">
                <a16:creationId xmlns:a16="http://schemas.microsoft.com/office/drawing/2014/main" id="{238476A7-964D-292A-796F-E1E457C019E0}"/>
              </a:ext>
            </a:extLst>
          </p:cNvPr>
          <p:cNvSpPr>
            <a:spLocks noGrp="1"/>
          </p:cNvSpPr>
          <p:nvPr>
            <p:ph sz="half" idx="2"/>
          </p:nvPr>
        </p:nvSpPr>
        <p:spPr>
          <a:xfrm>
            <a:off x="6172200" y="1252538"/>
            <a:ext cx="5181600" cy="4978400"/>
          </a:xfrm>
        </p:spPr>
        <p:txBody>
          <a:bodyPr>
            <a:normAutofit fontScale="70000" lnSpcReduction="20000"/>
          </a:bodyPr>
          <a:lstStyle/>
          <a:p>
            <a:pPr marL="0" indent="0">
              <a:buNone/>
            </a:pPr>
            <a:r>
              <a:rPr lang="ja-JP" altLang="en-US" dirty="0"/>
              <a:t>★手順の続き</a:t>
            </a:r>
            <a:endParaRPr lang="en-US" altLang="ja-JP" dirty="0"/>
          </a:p>
          <a:p>
            <a:pPr marL="0" indent="0">
              <a:lnSpc>
                <a:spcPct val="120000"/>
              </a:lnSpc>
              <a:buNone/>
            </a:pPr>
            <a:r>
              <a:rPr lang="ja-JP" altLang="en-US" dirty="0"/>
              <a:t>④メッセージにアンケートが表示されるので、選択して結果を送信するように指示をします。</a:t>
            </a:r>
            <a:endParaRPr lang="en-US" altLang="ja-JP" dirty="0"/>
          </a:p>
          <a:p>
            <a:pPr marL="0" indent="0">
              <a:lnSpc>
                <a:spcPct val="120000"/>
              </a:lnSpc>
              <a:buNone/>
            </a:pPr>
            <a:r>
              <a:rPr lang="ja-JP" altLang="en-US" dirty="0"/>
              <a:t>　作成時に「集計結果を回答者と共有する」にチェックが入っていると投票結果をリアルタイムで表示します。</a:t>
            </a:r>
            <a:endParaRPr lang="en-US" altLang="ja-JP" dirty="0"/>
          </a:p>
          <a:p>
            <a:pPr marL="0" indent="0">
              <a:lnSpc>
                <a:spcPct val="120000"/>
              </a:lnSpc>
              <a:buNone/>
            </a:pPr>
            <a:r>
              <a:rPr lang="ja-JP" altLang="en-US" dirty="0"/>
              <a:t>　いったん投票を送信してから再度送信することもできます。</a:t>
            </a:r>
            <a:endParaRPr lang="en-US" altLang="ja-JP" dirty="0"/>
          </a:p>
          <a:p>
            <a:pPr marL="0" indent="0">
              <a:lnSpc>
                <a:spcPct val="120000"/>
              </a:lnSpc>
              <a:buNone/>
            </a:pPr>
            <a:r>
              <a:rPr lang="ja-JP" altLang="en-US" dirty="0"/>
              <a:t>　</a:t>
            </a:r>
            <a:r>
              <a:rPr lang="en-US" altLang="ja-JP" dirty="0"/>
              <a:t>※</a:t>
            </a:r>
            <a:r>
              <a:rPr lang="ja-JP" altLang="en-US" dirty="0"/>
              <a:t>集計結果も変動します。</a:t>
            </a:r>
            <a:endParaRPr lang="en-US" altLang="ja-JP" dirty="0"/>
          </a:p>
          <a:p>
            <a:pPr marL="0" indent="0">
              <a:lnSpc>
                <a:spcPct val="120000"/>
              </a:lnSpc>
              <a:buNone/>
            </a:pPr>
            <a:r>
              <a:rPr lang="ja-JP" altLang="en-US" dirty="0"/>
              <a:t>　作成時に「集計結果を回答者と共有する」にチェックが入っていないときは、何件の回答があったかのみ表示されます。</a:t>
            </a:r>
            <a:endParaRPr lang="en-US" altLang="ja-JP" dirty="0"/>
          </a:p>
          <a:p>
            <a:pPr marL="0" indent="0">
              <a:buNone/>
            </a:pPr>
            <a:endParaRPr kumimoji="1" lang="en-US" altLang="ja-JP" dirty="0"/>
          </a:p>
          <a:p>
            <a:pPr marL="0" indent="0">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FC2898F8-E6A3-0C01-D4A3-6B27AE18EF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3" action="ppaction://hlinksldjump"/>
            <a:extLst>
              <a:ext uri="{FF2B5EF4-FFF2-40B4-BE49-F238E27FC236}">
                <a16:creationId xmlns:a16="http://schemas.microsoft.com/office/drawing/2014/main" id="{E47297C5-514A-E788-8E42-BB36719CE366}"/>
              </a:ext>
            </a:extLst>
          </p:cNvPr>
          <p:cNvSpPr/>
          <p:nvPr/>
        </p:nvSpPr>
        <p:spPr>
          <a:xfrm>
            <a:off x="7028873" y="620409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８</a:t>
            </a:r>
            <a:r>
              <a:rPr kumimoji="1" lang="en-US" altLang="ja-JP" sz="1400" dirty="0">
                <a:solidFill>
                  <a:schemeClr val="tx1"/>
                </a:solidFill>
              </a:rPr>
              <a:t>】Teams</a:t>
            </a:r>
            <a:r>
              <a:rPr kumimoji="1" lang="ja-JP" altLang="en-US" sz="1400" dirty="0">
                <a:solidFill>
                  <a:schemeClr val="tx1"/>
                </a:solidFill>
              </a:rPr>
              <a:t>でアンケート</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E5E5EE38-86C5-6C52-12D2-7F01BE5FBFCB}"/>
              </a:ext>
            </a:extLst>
          </p:cNvPr>
          <p:cNvPicPr>
            <a:picLocks noChangeAspect="1"/>
          </p:cNvPicPr>
          <p:nvPr/>
        </p:nvPicPr>
        <p:blipFill>
          <a:blip r:embed="rId4"/>
          <a:stretch>
            <a:fillRect/>
          </a:stretch>
        </p:blipFill>
        <p:spPr>
          <a:xfrm>
            <a:off x="838200" y="1252538"/>
            <a:ext cx="3248025" cy="2828925"/>
          </a:xfrm>
          <a:prstGeom prst="rect">
            <a:avLst/>
          </a:prstGeom>
        </p:spPr>
      </p:pic>
    </p:spTree>
    <p:extLst>
      <p:ext uri="{BB962C8B-B14F-4D97-AF65-F5344CB8AC3E}">
        <p14:creationId xmlns:p14="http://schemas.microsoft.com/office/powerpoint/2010/main" val="4238262273"/>
      </p:ext>
    </p:extLst>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kumimoji="1" lang="ja-JP" altLang="en-US" sz="7200">
                <a:solidFill>
                  <a:srgbClr val="002060"/>
                </a:solidFill>
                <a:ea typeface="游ゴシック Light"/>
              </a:rPr>
              <a:t>９</a:t>
            </a:r>
            <a:r>
              <a:rPr kumimoji="1" lang="en-US" altLang="ja-JP" sz="7200">
                <a:solidFill>
                  <a:srgbClr val="002060"/>
                </a:solidFill>
                <a:ea typeface="游ゴシック Light"/>
              </a:rPr>
              <a:t>】Teams</a:t>
            </a:r>
            <a:r>
              <a:rPr kumimoji="1" lang="ja-JP" altLang="en-US" sz="7200">
                <a:solidFill>
                  <a:srgbClr val="002060"/>
                </a:solidFill>
                <a:ea typeface="游ゴシック Light"/>
              </a:rPr>
              <a:t>の課題機能</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6B6C8794-2111-7F78-A375-32A19ED4A69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37150922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での</a:t>
            </a:r>
            <a:r>
              <a:rPr kumimoji="1" lang="en-US" altLang="ja-JP" sz="3200" dirty="0">
                <a:latin typeface="UD デジタル 教科書体 NK-B" panose="02020700000000000000" pitchFamily="18" charset="-128"/>
                <a:ea typeface="UD デジタル 教科書体 NK-B" panose="02020700000000000000" pitchFamily="18" charset="-128"/>
              </a:rPr>
              <a:t>Forms</a:t>
            </a:r>
            <a:r>
              <a:rPr kumimoji="1" lang="ja-JP" altLang="en-US" sz="3200" dirty="0">
                <a:latin typeface="UD デジタル 教科書体 NK-B" panose="02020700000000000000" pitchFamily="18" charset="-128"/>
                <a:ea typeface="UD デジタル 教科書体 NK-B" panose="02020700000000000000" pitchFamily="18" charset="-128"/>
              </a:rPr>
              <a:t>の活用③</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endParaRPr kumimoji="1" lang="en-US" altLang="ja-JP" dirty="0"/>
          </a:p>
        </p:txBody>
      </p:sp>
      <p:sp>
        <p:nvSpPr>
          <p:cNvPr id="8" name="コンテンツ プレースホルダー 3">
            <a:extLst>
              <a:ext uri="{FF2B5EF4-FFF2-40B4-BE49-F238E27FC236}">
                <a16:creationId xmlns:a16="http://schemas.microsoft.com/office/drawing/2014/main" id="{238476A7-964D-292A-796F-E1E457C019E0}"/>
              </a:ext>
            </a:extLst>
          </p:cNvPr>
          <p:cNvSpPr>
            <a:spLocks noGrp="1"/>
          </p:cNvSpPr>
          <p:nvPr>
            <p:ph sz="half" idx="2"/>
          </p:nvPr>
        </p:nvSpPr>
        <p:spPr>
          <a:xfrm>
            <a:off x="6172200" y="1252538"/>
            <a:ext cx="5181600" cy="4978400"/>
          </a:xfrm>
        </p:spPr>
        <p:txBody>
          <a:bodyPr>
            <a:normAutofit fontScale="55000" lnSpcReduction="20000"/>
          </a:bodyPr>
          <a:lstStyle/>
          <a:p>
            <a:pPr marL="0" indent="0">
              <a:buNone/>
            </a:pPr>
            <a:r>
              <a:rPr lang="ja-JP" altLang="en-US" dirty="0"/>
              <a:t>★手順の続き</a:t>
            </a:r>
            <a:endParaRPr lang="en-US" altLang="ja-JP" dirty="0"/>
          </a:p>
          <a:p>
            <a:pPr marL="0" indent="0">
              <a:lnSpc>
                <a:spcPct val="120000"/>
              </a:lnSpc>
              <a:buNone/>
            </a:pPr>
            <a:r>
              <a:rPr lang="ja-JP" altLang="en-US" dirty="0"/>
              <a:t>⑤送った</a:t>
            </a:r>
            <a:r>
              <a:rPr lang="en-US" altLang="ja-JP" dirty="0"/>
              <a:t>Forms</a:t>
            </a:r>
            <a:r>
              <a:rPr lang="ja-JP" altLang="en-US" dirty="0"/>
              <a:t>の詳細は、</a:t>
            </a:r>
            <a:r>
              <a:rPr lang="en-US" altLang="ja-JP" dirty="0"/>
              <a:t>Office</a:t>
            </a:r>
            <a:r>
              <a:rPr lang="ja-JP" altLang="en-US" dirty="0"/>
              <a:t>の</a:t>
            </a:r>
            <a:endParaRPr lang="en-US" altLang="ja-JP" dirty="0"/>
          </a:p>
          <a:p>
            <a:pPr marL="0" indent="0">
              <a:lnSpc>
                <a:spcPct val="120000"/>
              </a:lnSpc>
              <a:buNone/>
            </a:pPr>
            <a:r>
              <a:rPr lang="ja-JP" altLang="en-US" dirty="0"/>
              <a:t>　</a:t>
            </a:r>
            <a:r>
              <a:rPr lang="en-US" altLang="ja-JP" dirty="0"/>
              <a:t>Forms</a:t>
            </a:r>
            <a:r>
              <a:rPr lang="ja-JP" altLang="en-US" dirty="0"/>
              <a:t>画面で自分のフォームを選ぶと</a:t>
            </a:r>
            <a:endParaRPr lang="en-US" altLang="ja-JP" dirty="0"/>
          </a:p>
          <a:p>
            <a:pPr marL="0" indent="0">
              <a:lnSpc>
                <a:spcPct val="120000"/>
              </a:lnSpc>
              <a:buNone/>
            </a:pPr>
            <a:r>
              <a:rPr lang="ja-JP" altLang="en-US" dirty="0"/>
              <a:t>　出てくるので、内容の分析や出力などが</a:t>
            </a:r>
            <a:endParaRPr lang="en-US" altLang="ja-JP" dirty="0"/>
          </a:p>
          <a:p>
            <a:pPr marL="0" indent="0">
              <a:lnSpc>
                <a:spcPct val="120000"/>
              </a:lnSpc>
              <a:buNone/>
            </a:pPr>
            <a:r>
              <a:rPr lang="ja-JP" altLang="en-US" dirty="0"/>
              <a:t>　できます。</a:t>
            </a:r>
            <a:endParaRPr lang="en-US" altLang="ja-JP" dirty="0"/>
          </a:p>
          <a:p>
            <a:pPr marL="0" indent="0">
              <a:lnSpc>
                <a:spcPct val="120000"/>
              </a:lnSpc>
              <a:buNone/>
            </a:pPr>
            <a:r>
              <a:rPr lang="ja-JP" altLang="en-US" dirty="0"/>
              <a:t>　ただし、読み取り専用なので、設定変更</a:t>
            </a:r>
            <a:endParaRPr lang="en-US" altLang="ja-JP" dirty="0"/>
          </a:p>
          <a:p>
            <a:pPr marL="0" indent="0">
              <a:lnSpc>
                <a:spcPct val="120000"/>
              </a:lnSpc>
              <a:buNone/>
            </a:pPr>
            <a:r>
              <a:rPr lang="ja-JP" altLang="en-US" dirty="0"/>
              <a:t>　に制約があります。</a:t>
            </a:r>
            <a:endParaRPr lang="en-US" altLang="ja-JP" dirty="0"/>
          </a:p>
          <a:p>
            <a:pPr marL="0" indent="0">
              <a:lnSpc>
                <a:spcPct val="120000"/>
              </a:lnSpc>
              <a:buNone/>
            </a:pPr>
            <a:r>
              <a:rPr lang="ja-JP" altLang="en-US" dirty="0"/>
              <a:t>　</a:t>
            </a:r>
            <a:r>
              <a:rPr lang="en-US" altLang="ja-JP" dirty="0"/>
              <a:t>※</a:t>
            </a:r>
            <a:r>
              <a:rPr lang="ja-JP" altLang="en-US" dirty="0"/>
              <a:t>回答期限を修正することができません。</a:t>
            </a:r>
            <a:endParaRPr lang="en-US" altLang="ja-JP" dirty="0"/>
          </a:p>
          <a:p>
            <a:pPr marL="0" indent="0">
              <a:lnSpc>
                <a:spcPct val="120000"/>
              </a:lnSpc>
              <a:buNone/>
            </a:pPr>
            <a:endParaRPr lang="en-US" altLang="ja-JP" dirty="0"/>
          </a:p>
          <a:p>
            <a:pPr marL="0" indent="0">
              <a:lnSpc>
                <a:spcPct val="120000"/>
              </a:lnSpc>
              <a:buNone/>
            </a:pPr>
            <a:r>
              <a:rPr lang="ja-JP" altLang="en-US" dirty="0"/>
              <a:t>★回答期限を設定したい場合は、</a:t>
            </a:r>
            <a:r>
              <a:rPr lang="en-US" altLang="ja-JP" dirty="0"/>
              <a:t>Forms</a:t>
            </a:r>
            <a:r>
              <a:rPr lang="ja-JP" altLang="en-US" dirty="0"/>
              <a:t>でアンケートを</a:t>
            </a:r>
            <a:endParaRPr lang="en-US" altLang="ja-JP" dirty="0"/>
          </a:p>
          <a:p>
            <a:pPr marL="0" indent="0">
              <a:lnSpc>
                <a:spcPct val="120000"/>
              </a:lnSpc>
              <a:buNone/>
            </a:pPr>
            <a:r>
              <a:rPr lang="ja-JP" altLang="en-US" dirty="0"/>
              <a:t>　先に設定しておいて、リンク先をメッセージで</a:t>
            </a:r>
            <a:endParaRPr lang="en-US" altLang="ja-JP" dirty="0"/>
          </a:p>
          <a:p>
            <a:pPr marL="0" indent="0">
              <a:lnSpc>
                <a:spcPct val="120000"/>
              </a:lnSpc>
              <a:buNone/>
            </a:pPr>
            <a:r>
              <a:rPr lang="ja-JP" altLang="en-US" dirty="0"/>
              <a:t>　送信するようにしてください。　</a:t>
            </a:r>
            <a:endParaRPr lang="en-US" altLang="ja-JP" dirty="0"/>
          </a:p>
        </p:txBody>
      </p:sp>
      <p:pic>
        <p:nvPicPr>
          <p:cNvPr id="4" name="図 3">
            <a:extLst>
              <a:ext uri="{FF2B5EF4-FFF2-40B4-BE49-F238E27FC236}">
                <a16:creationId xmlns:a16="http://schemas.microsoft.com/office/drawing/2014/main" id="{906A20B8-D9EA-1588-2710-994989740E3F}"/>
              </a:ext>
            </a:extLst>
          </p:cNvPr>
          <p:cNvPicPr>
            <a:picLocks noChangeAspect="1"/>
          </p:cNvPicPr>
          <p:nvPr/>
        </p:nvPicPr>
        <p:blipFill>
          <a:blip r:embed="rId2"/>
          <a:stretch>
            <a:fillRect/>
          </a:stretch>
        </p:blipFill>
        <p:spPr>
          <a:xfrm>
            <a:off x="838200" y="1252538"/>
            <a:ext cx="4103636" cy="2986783"/>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87C04FA0-11F3-4667-6C87-B5AFA30553B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3" action="ppaction://hlinksldjump"/>
            <a:extLst>
              <a:ext uri="{FF2B5EF4-FFF2-40B4-BE49-F238E27FC236}">
                <a16:creationId xmlns:a16="http://schemas.microsoft.com/office/drawing/2014/main" id="{2A155C8F-2BF1-26DE-6EE0-53F34057F91C}"/>
              </a:ext>
            </a:extLst>
          </p:cNvPr>
          <p:cNvSpPr/>
          <p:nvPr/>
        </p:nvSpPr>
        <p:spPr>
          <a:xfrm>
            <a:off x="7028873" y="620409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８</a:t>
            </a:r>
            <a:r>
              <a:rPr kumimoji="1" lang="en-US" altLang="ja-JP" sz="1400" dirty="0">
                <a:solidFill>
                  <a:schemeClr val="tx1"/>
                </a:solidFill>
              </a:rPr>
              <a:t>】Teams</a:t>
            </a:r>
            <a:r>
              <a:rPr kumimoji="1" lang="ja-JP" altLang="en-US" sz="1400" dirty="0">
                <a:solidFill>
                  <a:schemeClr val="tx1"/>
                </a:solidFill>
              </a:rPr>
              <a:t>でアンケート</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4082761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a:t>
            </a:r>
            <a:r>
              <a:rPr kumimoji="1" lang="ja-JP" altLang="en-US" sz="7200" dirty="0">
                <a:solidFill>
                  <a:srgbClr val="002060"/>
                </a:solidFill>
                <a:ea typeface="游ゴシック Light"/>
              </a:rPr>
              <a:t>９</a:t>
            </a:r>
            <a:r>
              <a:rPr kumimoji="1" lang="en-US" altLang="ja-JP" sz="7200" dirty="0">
                <a:solidFill>
                  <a:srgbClr val="002060"/>
                </a:solidFill>
                <a:ea typeface="游ゴシック Light"/>
              </a:rPr>
              <a:t>】Teams</a:t>
            </a:r>
            <a:r>
              <a:rPr kumimoji="1" lang="ja-JP" altLang="en-US" sz="7200" dirty="0">
                <a:solidFill>
                  <a:srgbClr val="002060"/>
                </a:solidFill>
                <a:ea typeface="游ゴシック Light"/>
              </a:rPr>
              <a:t>の課題機能</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6B6C8794-2111-7F78-A375-32A19ED4A69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37150922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Microsoft Teams</a:t>
            </a:r>
            <a:r>
              <a:rPr kumimoji="1" lang="ja-JP" altLang="en-US" sz="3200" dirty="0">
                <a:latin typeface="UD デジタル 教科書体 NK-B" panose="02020700000000000000" pitchFamily="18" charset="-128"/>
                <a:ea typeface="UD デジタル 教科書体 NK-B" panose="02020700000000000000" pitchFamily="18" charset="-128"/>
              </a:rPr>
              <a:t>の「課題」機能</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1" name="コンテンツ プレースホルダー 2">
            <a:extLst>
              <a:ext uri="{FF2B5EF4-FFF2-40B4-BE49-F238E27FC236}">
                <a16:creationId xmlns:a16="http://schemas.microsoft.com/office/drawing/2014/main" id="{26B85DF3-2551-F5D9-5B2F-43BB0A12FA92}"/>
              </a:ext>
            </a:extLst>
          </p:cNvPr>
          <p:cNvSpPr>
            <a:spLocks noGrp="1"/>
          </p:cNvSpPr>
          <p:nvPr>
            <p:ph idx="1"/>
          </p:nvPr>
        </p:nvSpPr>
        <p:spPr>
          <a:xfrm>
            <a:off x="838200" y="1825625"/>
            <a:ext cx="5568696" cy="4351338"/>
          </a:xfrm>
        </p:spPr>
        <p:txBody>
          <a:bodyPr>
            <a:normAutofit/>
          </a:bodyPr>
          <a:lstStyle/>
          <a:p>
            <a:r>
              <a:rPr kumimoji="1" lang="ja-JP" altLang="en-US" dirty="0"/>
              <a:t>「クラス」の種類のチームでのみ利用できる機能</a:t>
            </a:r>
            <a:endParaRPr kumimoji="1" lang="en-US" altLang="ja-JP" dirty="0"/>
          </a:p>
          <a:p>
            <a:r>
              <a:rPr kumimoji="1" lang="ja-JP" altLang="en-US" dirty="0"/>
              <a:t>所属している生徒に課題を与え、提出させることができる</a:t>
            </a:r>
            <a:endParaRPr kumimoji="1" lang="en-US" altLang="ja-JP" dirty="0"/>
          </a:p>
          <a:p>
            <a:r>
              <a:rPr lang="ja-JP" altLang="en-US" dirty="0"/>
              <a:t>予約配信や提出期限を設定可能（遅延提出の可否も設定可）</a:t>
            </a:r>
            <a:endParaRPr lang="en-US" altLang="ja-JP" dirty="0"/>
          </a:p>
          <a:p>
            <a:r>
              <a:rPr lang="ja-JP" altLang="en-US" dirty="0"/>
              <a:t>課題の提出状況を一覧で把握し、Ｅｘｃｅｌファイルとして取り出すことも出来る</a:t>
            </a:r>
          </a:p>
          <a:p>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C6C94BC6-5E95-801A-1556-D0535A1CE16B}"/>
              </a:ext>
            </a:extLst>
          </p:cNvPr>
          <p:cNvSpPr/>
          <p:nvPr/>
        </p:nvSpPr>
        <p:spPr>
          <a:xfrm>
            <a:off x="10715236" y="604277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80637D71-70CD-11D0-953F-DE31334FE0E3}"/>
              </a:ext>
            </a:extLst>
          </p:cNvPr>
          <p:cNvSpPr/>
          <p:nvPr/>
        </p:nvSpPr>
        <p:spPr>
          <a:xfrm>
            <a:off x="3131129" y="6312820"/>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0" name="図 9">
            <a:extLst>
              <a:ext uri="{FF2B5EF4-FFF2-40B4-BE49-F238E27FC236}">
                <a16:creationId xmlns:a16="http://schemas.microsoft.com/office/drawing/2014/main" id="{13FEC84A-ED7F-DCE4-4BAA-496A0EA6AE3F}"/>
              </a:ext>
            </a:extLst>
          </p:cNvPr>
          <p:cNvPicPr>
            <a:picLocks noChangeAspect="1"/>
          </p:cNvPicPr>
          <p:nvPr/>
        </p:nvPicPr>
        <p:blipFill>
          <a:blip r:embed="rId3"/>
          <a:stretch>
            <a:fillRect/>
          </a:stretch>
        </p:blipFill>
        <p:spPr>
          <a:xfrm>
            <a:off x="6393381" y="1330284"/>
            <a:ext cx="5160309" cy="2565326"/>
          </a:xfrm>
          <a:prstGeom prst="rect">
            <a:avLst/>
          </a:prstGeom>
        </p:spPr>
      </p:pic>
      <p:pic>
        <p:nvPicPr>
          <p:cNvPr id="13" name="図 12">
            <a:extLst>
              <a:ext uri="{FF2B5EF4-FFF2-40B4-BE49-F238E27FC236}">
                <a16:creationId xmlns:a16="http://schemas.microsoft.com/office/drawing/2014/main" id="{9CA8A199-A695-4C1F-2D4F-F5F5B456AA33}"/>
              </a:ext>
            </a:extLst>
          </p:cNvPr>
          <p:cNvPicPr>
            <a:picLocks noChangeAspect="1"/>
          </p:cNvPicPr>
          <p:nvPr/>
        </p:nvPicPr>
        <p:blipFill>
          <a:blip r:embed="rId4"/>
          <a:stretch>
            <a:fillRect/>
          </a:stretch>
        </p:blipFill>
        <p:spPr>
          <a:xfrm>
            <a:off x="6406896" y="4031402"/>
            <a:ext cx="3898112" cy="2009768"/>
          </a:xfrm>
          <a:prstGeom prst="rect">
            <a:avLst/>
          </a:prstGeom>
        </p:spPr>
      </p:pic>
    </p:spTree>
    <p:extLst>
      <p:ext uri="{BB962C8B-B14F-4D97-AF65-F5344CB8AC3E}">
        <p14:creationId xmlns:p14="http://schemas.microsoft.com/office/powerpoint/2010/main" val="28298532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4">
            <a:extLst>
              <a:ext uri="{FF2B5EF4-FFF2-40B4-BE49-F238E27FC236}">
                <a16:creationId xmlns:a16="http://schemas.microsoft.com/office/drawing/2014/main" id="{E377DEB4-7FE3-0380-0106-8F2C2BD9A68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課題の一覧画面の下部にある、</a:t>
            </a:r>
            <a:endParaRPr lang="en-US" altLang="ja-JP" dirty="0"/>
          </a:p>
          <a:p>
            <a:pPr marL="0" indent="0">
              <a:buFont typeface="Arial" panose="020B0604020202020204" pitchFamily="34" charset="0"/>
              <a:buNone/>
            </a:pPr>
            <a:r>
              <a:rPr lang="ja-JP" altLang="en-US" dirty="0"/>
              <a:t>「作成」ボタンを押す</a:t>
            </a:r>
            <a:endParaRPr lang="en-US" altLang="ja-JP" dirty="0"/>
          </a:p>
          <a:p>
            <a:endParaRPr lang="en-US" altLang="ja-JP" dirty="0"/>
          </a:p>
          <a:p>
            <a:r>
              <a:rPr lang="ja-JP" altLang="en-US" dirty="0"/>
              <a:t>表示された３つの中で適当なものを選ぶ</a:t>
            </a:r>
            <a:endParaRPr lang="en-US" altLang="ja-JP" dirty="0"/>
          </a:p>
          <a:p>
            <a:pPr lvl="1"/>
            <a:r>
              <a:rPr lang="ja-JP" altLang="en-US" b="1" dirty="0"/>
              <a:t>課題</a:t>
            </a:r>
            <a:r>
              <a:rPr lang="ja-JP" altLang="en-US" dirty="0"/>
              <a:t>：　</a:t>
            </a:r>
            <a:r>
              <a:rPr lang="en-US" altLang="ja-JP" dirty="0"/>
              <a:t>Word</a:t>
            </a:r>
            <a:r>
              <a:rPr lang="ja-JP" altLang="en-US" dirty="0"/>
              <a:t>ファイルや</a:t>
            </a:r>
            <a:r>
              <a:rPr lang="en-US" altLang="ja-JP" dirty="0"/>
              <a:t>OneNote</a:t>
            </a:r>
            <a:r>
              <a:rPr lang="ja-JP" altLang="en-US" dirty="0"/>
              <a:t>のページなどを配信</a:t>
            </a:r>
            <a:endParaRPr lang="en-US" altLang="ja-JP" dirty="0"/>
          </a:p>
          <a:p>
            <a:pPr lvl="1"/>
            <a:r>
              <a:rPr lang="ja-JP" altLang="en-US" b="1" dirty="0"/>
              <a:t>クイズ</a:t>
            </a:r>
            <a:r>
              <a:rPr lang="ja-JP" altLang="en-US" dirty="0"/>
              <a:t>：　</a:t>
            </a:r>
            <a:r>
              <a:rPr lang="en-US" altLang="ja-JP" dirty="0"/>
              <a:t>Forms</a:t>
            </a:r>
            <a:r>
              <a:rPr lang="ja-JP" altLang="en-US" dirty="0"/>
              <a:t>のクイズを配信</a:t>
            </a:r>
            <a:endParaRPr lang="en-US" altLang="ja-JP" dirty="0"/>
          </a:p>
          <a:p>
            <a:pPr lvl="1"/>
            <a:r>
              <a:rPr lang="ja-JP" altLang="en-US" b="1" dirty="0"/>
              <a:t>既存の課題から</a:t>
            </a:r>
            <a:r>
              <a:rPr lang="ja-JP" altLang="en-US" dirty="0"/>
              <a:t>：　他チームで配信した課題を再配信</a:t>
            </a:r>
            <a:endParaRPr lang="en-US" altLang="ja-JP" dirty="0"/>
          </a:p>
        </p:txBody>
      </p:sp>
      <p:sp>
        <p:nvSpPr>
          <p:cNvPr id="4" name="四角形: 角を丸くする 3">
            <a:hlinkClick r:id="" action="ppaction://hlinkshowjump?jump=firstslide"/>
            <a:extLst>
              <a:ext uri="{FF2B5EF4-FFF2-40B4-BE49-F238E27FC236}">
                <a16:creationId xmlns:a16="http://schemas.microsoft.com/office/drawing/2014/main" id="{AED31D69-4E6D-6666-EFD9-B5DD2BE838F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8E4FF1C9-BDA7-CAD5-388E-BB258D9603A9}"/>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DE6123B9-0435-8FB5-8033-4E1C436FEC81}"/>
              </a:ext>
            </a:extLst>
          </p:cNvPr>
          <p:cNvPicPr>
            <a:picLocks noChangeAspect="1"/>
          </p:cNvPicPr>
          <p:nvPr/>
        </p:nvPicPr>
        <p:blipFill>
          <a:blip r:embed="rId3"/>
          <a:stretch>
            <a:fillRect/>
          </a:stretch>
        </p:blipFill>
        <p:spPr>
          <a:xfrm>
            <a:off x="7543661" y="1622800"/>
            <a:ext cx="1981477" cy="1552792"/>
          </a:xfrm>
          <a:prstGeom prst="rect">
            <a:avLst/>
          </a:prstGeom>
        </p:spPr>
      </p:pic>
    </p:spTree>
    <p:extLst>
      <p:ext uri="{BB962C8B-B14F-4D97-AF65-F5344CB8AC3E}">
        <p14:creationId xmlns:p14="http://schemas.microsoft.com/office/powerpoint/2010/main" val="33131236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lnSpc>
                <a:spcPct val="110000"/>
              </a:lnSpc>
              <a:buNone/>
            </a:pPr>
            <a:r>
              <a:rPr kumimoji="1" lang="ja-JP" altLang="en-US" dirty="0"/>
              <a:t>★課題のところで</a:t>
            </a:r>
            <a:r>
              <a:rPr lang="ja-JP" altLang="en-US" dirty="0"/>
              <a:t>作成ボタンを押すと課題の設定画面が出てきます</a:t>
            </a:r>
            <a:endParaRPr lang="en-US" altLang="ja-JP" dirty="0"/>
          </a:p>
          <a:p>
            <a:pPr marL="0" indent="0">
              <a:lnSpc>
                <a:spcPct val="110000"/>
              </a:lnSpc>
              <a:buNone/>
            </a:pPr>
            <a:r>
              <a:rPr lang="ja-JP" altLang="en-US" dirty="0"/>
              <a:t>「手順」の添付のところを押すと添付するものが選択でき、課題の種類を指定することができます。</a:t>
            </a:r>
            <a:endParaRPr lang="en-US" altLang="ja-JP" dirty="0"/>
          </a:p>
          <a:p>
            <a:pPr marL="0" indent="0">
              <a:lnSpc>
                <a:spcPct val="110000"/>
              </a:lnSpc>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7" name="コンテンツ プレースホルダー 6">
            <a:extLst>
              <a:ext uri="{FF2B5EF4-FFF2-40B4-BE49-F238E27FC236}">
                <a16:creationId xmlns:a16="http://schemas.microsoft.com/office/drawing/2014/main" id="{12D0A279-DE0C-B63A-7D98-F42E5618D523}"/>
              </a:ext>
            </a:extLst>
          </p:cNvPr>
          <p:cNvPicPr>
            <a:picLocks noChangeAspect="1"/>
          </p:cNvPicPr>
          <p:nvPr/>
        </p:nvPicPr>
        <p:blipFill>
          <a:blip r:embed="rId2"/>
          <a:stretch>
            <a:fillRect/>
          </a:stretch>
        </p:blipFill>
        <p:spPr>
          <a:xfrm>
            <a:off x="6945704" y="3349186"/>
            <a:ext cx="2687824" cy="2789251"/>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7A8DBFD3-7A3B-76FC-A4CF-BDAEF38C7BA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3" action="ppaction://hlinksldjump"/>
            <a:extLst>
              <a:ext uri="{FF2B5EF4-FFF2-40B4-BE49-F238E27FC236}">
                <a16:creationId xmlns:a16="http://schemas.microsoft.com/office/drawing/2014/main" id="{93CB23AB-499F-40DC-D042-9ECCC3F50FDA}"/>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B57E0A8C-50B6-4AA8-9423-BADA6F4AAA3F}"/>
              </a:ext>
            </a:extLst>
          </p:cNvPr>
          <p:cNvPicPr>
            <a:picLocks noChangeAspect="1"/>
          </p:cNvPicPr>
          <p:nvPr/>
        </p:nvPicPr>
        <p:blipFill>
          <a:blip r:embed="rId4"/>
          <a:stretch>
            <a:fillRect/>
          </a:stretch>
        </p:blipFill>
        <p:spPr>
          <a:xfrm>
            <a:off x="893766" y="1541930"/>
            <a:ext cx="5070468" cy="3123771"/>
          </a:xfrm>
          <a:prstGeom prst="rect">
            <a:avLst/>
          </a:prstGeom>
        </p:spPr>
      </p:pic>
    </p:spTree>
    <p:extLst>
      <p:ext uri="{BB962C8B-B14F-4D97-AF65-F5344CB8AC3E}">
        <p14:creationId xmlns:p14="http://schemas.microsoft.com/office/powerpoint/2010/main" val="21391557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en-US" altLang="ja-JP" dirty="0"/>
              <a:t>(1)Word</a:t>
            </a:r>
            <a:r>
              <a:rPr kumimoji="1" lang="ja-JP" altLang="en-US" dirty="0"/>
              <a:t>や</a:t>
            </a:r>
            <a:r>
              <a:rPr kumimoji="1" lang="en-US" altLang="ja-JP" dirty="0"/>
              <a:t>Excel</a:t>
            </a:r>
            <a:r>
              <a:rPr lang="ja-JP" altLang="en-US" dirty="0"/>
              <a:t>などの</a:t>
            </a:r>
            <a:endParaRPr lang="en-US" altLang="ja-JP" dirty="0"/>
          </a:p>
          <a:p>
            <a:pPr marL="0" indent="0">
              <a:buNone/>
            </a:pPr>
            <a:r>
              <a:rPr lang="ja-JP" altLang="en-US" dirty="0"/>
              <a:t>　ファイルを添付するとき</a:t>
            </a:r>
            <a:endParaRPr lang="en-US" altLang="ja-JP" dirty="0"/>
          </a:p>
          <a:p>
            <a:pPr marL="0" indent="0">
              <a:buNone/>
            </a:pPr>
            <a:r>
              <a:rPr lang="ja-JP" altLang="en-US" dirty="0"/>
              <a:t>　→「</a:t>
            </a:r>
            <a:r>
              <a:rPr lang="en-US" altLang="ja-JP" dirty="0"/>
              <a:t>OneDrive</a:t>
            </a:r>
            <a:r>
              <a:rPr lang="ja-JP" altLang="en-US" dirty="0"/>
              <a:t>」・「</a:t>
            </a:r>
            <a:r>
              <a:rPr lang="en-US" altLang="ja-JP" dirty="0"/>
              <a:t>Teams</a:t>
            </a:r>
            <a:r>
              <a:rPr lang="ja-JP" altLang="en-US" dirty="0"/>
              <a:t>」・</a:t>
            </a:r>
            <a:endParaRPr lang="en-US" altLang="ja-JP" dirty="0"/>
          </a:p>
          <a:p>
            <a:pPr marL="0" indent="0">
              <a:buNone/>
            </a:pPr>
            <a:r>
              <a:rPr lang="ja-JP" altLang="en-US" dirty="0"/>
              <a:t>　　「このデバイスからアップロード」</a:t>
            </a:r>
            <a:endParaRPr lang="en-US" altLang="ja-JP" dirty="0"/>
          </a:p>
          <a:p>
            <a:pPr marL="0" indent="0">
              <a:buNone/>
            </a:pPr>
            <a:r>
              <a:rPr lang="ja-JP" altLang="en-US" dirty="0"/>
              <a:t>　を選択</a:t>
            </a:r>
            <a:endParaRPr lang="en-US" altLang="ja-JP" dirty="0"/>
          </a:p>
          <a:p>
            <a:pPr marL="0" indent="0">
              <a:buNone/>
            </a:pPr>
            <a:endParaRPr lang="en-US" altLang="ja-JP" dirty="0"/>
          </a:p>
          <a:p>
            <a:pPr marL="0" indent="0">
              <a:buNone/>
            </a:pPr>
            <a:r>
              <a:rPr lang="en-US" altLang="ja-JP" dirty="0"/>
              <a:t>(2)OneNote</a:t>
            </a:r>
            <a:r>
              <a:rPr lang="ja-JP" altLang="en-US" dirty="0"/>
              <a:t>のクラスノートブックにある</a:t>
            </a:r>
            <a:endParaRPr lang="en-US" altLang="ja-JP" dirty="0"/>
          </a:p>
          <a:p>
            <a:pPr marL="0" indent="0">
              <a:buNone/>
            </a:pPr>
            <a:r>
              <a:rPr lang="ja-JP" altLang="en-US" dirty="0"/>
              <a:t>　ノートを配布するとき</a:t>
            </a:r>
            <a:endParaRPr lang="en-US" altLang="ja-JP" dirty="0"/>
          </a:p>
          <a:p>
            <a:pPr marL="0" indent="0">
              <a:buNone/>
            </a:pPr>
            <a:r>
              <a:rPr lang="ja-JP" altLang="en-US" dirty="0"/>
              <a:t>　→「クラスノートブック」を選択</a:t>
            </a:r>
            <a:endParaRPr lang="en-US" altLang="ja-JP" dirty="0"/>
          </a:p>
          <a:p>
            <a:pPr marL="0" indent="0">
              <a:buNone/>
            </a:pPr>
            <a:endParaRPr lang="en-US" altLang="ja-JP" dirty="0"/>
          </a:p>
          <a:p>
            <a:pPr marL="0" indent="0">
              <a:buNone/>
            </a:pPr>
            <a:r>
              <a:rPr lang="en-US" altLang="ja-JP" dirty="0"/>
              <a:t>(3)Forms</a:t>
            </a:r>
            <a:r>
              <a:rPr lang="ja-JP" altLang="en-US" dirty="0"/>
              <a:t>やその他のリンクを送信するとき</a:t>
            </a:r>
            <a:endParaRPr lang="en-US" altLang="ja-JP" dirty="0"/>
          </a:p>
          <a:p>
            <a:pPr marL="0" indent="0">
              <a:buNone/>
            </a:pPr>
            <a:r>
              <a:rPr lang="ja-JP" altLang="en-US" dirty="0"/>
              <a:t>　→「リンク」を選択</a:t>
            </a:r>
            <a:endParaRPr lang="en-US" altLang="ja-JP" dirty="0"/>
          </a:p>
          <a:p>
            <a:pPr marL="0" indent="0">
              <a:buNone/>
            </a:pPr>
            <a:endParaRPr lang="en-US" altLang="ja-JP" dirty="0"/>
          </a:p>
          <a:p>
            <a:pPr marL="0" indent="0">
              <a:buNone/>
            </a:pPr>
            <a:r>
              <a:rPr lang="en-US" altLang="ja-JP" dirty="0"/>
              <a:t>(4)</a:t>
            </a:r>
            <a:r>
              <a:rPr lang="ja-JP" altLang="en-US" dirty="0"/>
              <a:t>音読の練習</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7" name="コンテンツ プレースホルダー 6">
            <a:extLst>
              <a:ext uri="{FF2B5EF4-FFF2-40B4-BE49-F238E27FC236}">
                <a16:creationId xmlns:a16="http://schemas.microsoft.com/office/drawing/2014/main" id="{9C6CD5F6-3F23-9608-CDBC-26FC1E71200E}"/>
              </a:ext>
            </a:extLst>
          </p:cNvPr>
          <p:cNvPicPr>
            <a:picLocks noGrp="1" noChangeAspect="1"/>
          </p:cNvPicPr>
          <p:nvPr>
            <p:ph sz="half" idx="1"/>
          </p:nvPr>
        </p:nvPicPr>
        <p:blipFill>
          <a:blip r:embed="rId2"/>
          <a:stretch>
            <a:fillRect/>
          </a:stretch>
        </p:blipFill>
        <p:spPr>
          <a:xfrm>
            <a:off x="1752600" y="2040497"/>
            <a:ext cx="3029373" cy="3143689"/>
          </a:xfrm>
        </p:spPr>
      </p:pic>
      <p:sp>
        <p:nvSpPr>
          <p:cNvPr id="3" name="四角形: 角を丸くする 2">
            <a:hlinkClick r:id="" action="ppaction://hlinkshowjump?jump=firstslide"/>
            <a:extLst>
              <a:ext uri="{FF2B5EF4-FFF2-40B4-BE49-F238E27FC236}">
                <a16:creationId xmlns:a16="http://schemas.microsoft.com/office/drawing/2014/main" id="{B4A1134B-BA8F-8A4D-F934-F34DB5EAD23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3" action="ppaction://hlinksldjump"/>
            <a:extLst>
              <a:ext uri="{FF2B5EF4-FFF2-40B4-BE49-F238E27FC236}">
                <a16:creationId xmlns:a16="http://schemas.microsoft.com/office/drawing/2014/main" id="{0FD614AF-983A-CABF-B4DA-6803FAAFFF31}"/>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0866122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ABA6FA0D-D991-BB49-1166-0AF9B97E8EF4}"/>
              </a:ext>
            </a:extLst>
          </p:cNvPr>
          <p:cNvPicPr>
            <a:picLocks noChangeAspect="1"/>
          </p:cNvPicPr>
          <p:nvPr/>
        </p:nvPicPr>
        <p:blipFill>
          <a:blip r:embed="rId2"/>
          <a:stretch>
            <a:fillRect/>
          </a:stretch>
        </p:blipFill>
        <p:spPr>
          <a:xfrm>
            <a:off x="9498284" y="3828069"/>
            <a:ext cx="2293225" cy="2276756"/>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課題を作成する④　</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での利用</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2">
            <a:extLst>
              <a:ext uri="{FF2B5EF4-FFF2-40B4-BE49-F238E27FC236}">
                <a16:creationId xmlns:a16="http://schemas.microsoft.com/office/drawing/2014/main" id="{CDCCD59B-A76A-2EEE-D6EA-F0464A1CA34E}"/>
              </a:ext>
            </a:extLst>
          </p:cNvPr>
          <p:cNvSpPr txBox="1">
            <a:spLocks/>
          </p:cNvSpPr>
          <p:nvPr/>
        </p:nvSpPr>
        <p:spPr>
          <a:xfrm>
            <a:off x="838200" y="1825625"/>
            <a:ext cx="60746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「手順」の「添付」から「クラスノートブック」を選択</a:t>
            </a:r>
            <a:endParaRPr lang="en-US" altLang="ja-JP"/>
          </a:p>
          <a:p>
            <a:r>
              <a:rPr lang="ja-JP" altLang="en-US"/>
              <a:t>あらかじめ作成しておいたページを選び、「添付」を押す</a:t>
            </a:r>
            <a:endParaRPr lang="en-US" altLang="ja-JP"/>
          </a:p>
          <a:p>
            <a:r>
              <a:rPr lang="ja-JP" altLang="en-US"/>
              <a:t>生徒個人のどのセクションに配信するか指定し、完了を押す</a:t>
            </a:r>
            <a:endParaRPr lang="en-US" altLang="ja-JP"/>
          </a:p>
          <a:p>
            <a:r>
              <a:rPr lang="ja-JP" altLang="en-US"/>
              <a:t>指定したページが生徒個人のクラスノートブックにコピーされる</a:t>
            </a:r>
            <a:endParaRPr lang="en-US" altLang="ja-JP" dirty="0"/>
          </a:p>
        </p:txBody>
      </p:sp>
      <p:grpSp>
        <p:nvGrpSpPr>
          <p:cNvPr id="8" name="グループ化 7">
            <a:extLst>
              <a:ext uri="{FF2B5EF4-FFF2-40B4-BE49-F238E27FC236}">
                <a16:creationId xmlns:a16="http://schemas.microsoft.com/office/drawing/2014/main" id="{3234DDC0-0614-C5EB-1CC2-2F92C4FD5D53}"/>
              </a:ext>
            </a:extLst>
          </p:cNvPr>
          <p:cNvGrpSpPr/>
          <p:nvPr/>
        </p:nvGrpSpPr>
        <p:grpSpPr>
          <a:xfrm>
            <a:off x="8790427" y="1201210"/>
            <a:ext cx="2917351" cy="2383853"/>
            <a:chOff x="8840191" y="986868"/>
            <a:chExt cx="2917351" cy="2383853"/>
          </a:xfrm>
        </p:grpSpPr>
        <p:pic>
          <p:nvPicPr>
            <p:cNvPr id="9" name="図 8">
              <a:extLst>
                <a:ext uri="{FF2B5EF4-FFF2-40B4-BE49-F238E27FC236}">
                  <a16:creationId xmlns:a16="http://schemas.microsoft.com/office/drawing/2014/main" id="{3E6CA90E-0229-A597-55B1-BC1AB99359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95470" y="986868"/>
              <a:ext cx="2262072" cy="2383853"/>
            </a:xfrm>
            <a:prstGeom prst="rect">
              <a:avLst/>
            </a:prstGeom>
            <a:ln>
              <a:solidFill>
                <a:schemeClr val="bg1">
                  <a:lumMod val="50000"/>
                </a:schemeClr>
              </a:solidFill>
            </a:ln>
          </p:spPr>
        </p:pic>
        <p:sp>
          <p:nvSpPr>
            <p:cNvPr id="10" name="右矢印 10">
              <a:extLst>
                <a:ext uri="{FF2B5EF4-FFF2-40B4-BE49-F238E27FC236}">
                  <a16:creationId xmlns:a16="http://schemas.microsoft.com/office/drawing/2014/main" id="{25D7A1F2-1A21-DD9C-BADD-C16A5AAA8BBC}"/>
                </a:ext>
              </a:extLst>
            </p:cNvPr>
            <p:cNvSpPr/>
            <p:nvPr/>
          </p:nvSpPr>
          <p:spPr>
            <a:xfrm>
              <a:off x="8840191" y="2026334"/>
              <a:ext cx="799722" cy="226287"/>
            </a:xfrm>
            <a:prstGeom prst="rightArrow">
              <a:avLst>
                <a:gd name="adj1" fmla="val 50000"/>
                <a:gd name="adj2" fmla="val 13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 name="四角形: 角を丸くする 3">
            <a:hlinkClick r:id="" action="ppaction://hlinkshowjump?jump=firstslide"/>
            <a:extLst>
              <a:ext uri="{FF2B5EF4-FFF2-40B4-BE49-F238E27FC236}">
                <a16:creationId xmlns:a16="http://schemas.microsoft.com/office/drawing/2014/main" id="{1AB9B099-A1C2-69B3-C7F8-AAD02C6F85B1}"/>
              </a:ext>
            </a:extLst>
          </p:cNvPr>
          <p:cNvSpPr/>
          <p:nvPr/>
        </p:nvSpPr>
        <p:spPr>
          <a:xfrm>
            <a:off x="4969311" y="6167438"/>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7" name="四角形: 角を丸くする 16">
            <a:hlinkClick r:id="rId4" action="ppaction://hlinksldjump"/>
            <a:extLst>
              <a:ext uri="{FF2B5EF4-FFF2-40B4-BE49-F238E27FC236}">
                <a16:creationId xmlns:a16="http://schemas.microsoft.com/office/drawing/2014/main" id="{9CB23B4A-975D-C5F1-20C3-14025A75CBFD}"/>
              </a:ext>
            </a:extLst>
          </p:cNvPr>
          <p:cNvSpPr/>
          <p:nvPr/>
        </p:nvSpPr>
        <p:spPr>
          <a:xfrm>
            <a:off x="1767587" y="6254101"/>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8" name="図 17">
            <a:extLst>
              <a:ext uri="{FF2B5EF4-FFF2-40B4-BE49-F238E27FC236}">
                <a16:creationId xmlns:a16="http://schemas.microsoft.com/office/drawing/2014/main" id="{9F662DFA-BC33-796A-4F62-AA12E3C73BC8}"/>
              </a:ext>
            </a:extLst>
          </p:cNvPr>
          <p:cNvPicPr>
            <a:picLocks noChangeAspect="1"/>
          </p:cNvPicPr>
          <p:nvPr/>
        </p:nvPicPr>
        <p:blipFill>
          <a:blip r:embed="rId5"/>
          <a:stretch>
            <a:fillRect/>
          </a:stretch>
        </p:blipFill>
        <p:spPr>
          <a:xfrm>
            <a:off x="6804178" y="1825625"/>
            <a:ext cx="2034718" cy="2143860"/>
          </a:xfrm>
          <a:prstGeom prst="rect">
            <a:avLst/>
          </a:prstGeom>
        </p:spPr>
      </p:pic>
      <p:pic>
        <p:nvPicPr>
          <p:cNvPr id="20" name="図 19">
            <a:extLst>
              <a:ext uri="{FF2B5EF4-FFF2-40B4-BE49-F238E27FC236}">
                <a16:creationId xmlns:a16="http://schemas.microsoft.com/office/drawing/2014/main" id="{D98F500E-D5C4-05D7-C3E4-AADBFFBB7846}"/>
              </a:ext>
            </a:extLst>
          </p:cNvPr>
          <p:cNvPicPr>
            <a:picLocks noChangeAspect="1"/>
          </p:cNvPicPr>
          <p:nvPr/>
        </p:nvPicPr>
        <p:blipFill>
          <a:blip r:embed="rId6"/>
          <a:stretch>
            <a:fillRect/>
          </a:stretch>
        </p:blipFill>
        <p:spPr>
          <a:xfrm>
            <a:off x="6804178" y="4194639"/>
            <a:ext cx="2176073" cy="2107834"/>
          </a:xfrm>
          <a:prstGeom prst="rect">
            <a:avLst/>
          </a:prstGeom>
        </p:spPr>
      </p:pic>
      <p:sp>
        <p:nvSpPr>
          <p:cNvPr id="21" name="矢印: 下 20">
            <a:extLst>
              <a:ext uri="{FF2B5EF4-FFF2-40B4-BE49-F238E27FC236}">
                <a16:creationId xmlns:a16="http://schemas.microsoft.com/office/drawing/2014/main" id="{A08D49DA-B7AA-FD1A-B13D-370521042221}"/>
              </a:ext>
            </a:extLst>
          </p:cNvPr>
          <p:cNvSpPr/>
          <p:nvPr/>
        </p:nvSpPr>
        <p:spPr>
          <a:xfrm rot="1870245">
            <a:off x="9095061" y="2544488"/>
            <a:ext cx="274115" cy="2076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785DDD13-F1E5-AA42-0D33-3559D498BA26}"/>
              </a:ext>
            </a:extLst>
          </p:cNvPr>
          <p:cNvSpPr/>
          <p:nvPr/>
        </p:nvSpPr>
        <p:spPr>
          <a:xfrm>
            <a:off x="8980251" y="4966447"/>
            <a:ext cx="53130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37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課題を作成する⑤　音読の練習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buNone/>
            </a:pPr>
            <a:r>
              <a:rPr kumimoji="1" lang="ja-JP" altLang="en-US" dirty="0"/>
              <a:t>★英語や国語での音読の練習を</a:t>
            </a:r>
            <a:endParaRPr kumimoji="1" lang="en-US" altLang="ja-JP" dirty="0"/>
          </a:p>
          <a:p>
            <a:pPr marL="0" indent="0">
              <a:buNone/>
            </a:pPr>
            <a:r>
              <a:rPr lang="ja-JP" altLang="en-US" dirty="0"/>
              <a:t>　</a:t>
            </a:r>
            <a:r>
              <a:rPr kumimoji="1" lang="ja-JP" altLang="en-US" dirty="0"/>
              <a:t>提出させることができます。</a:t>
            </a:r>
            <a:endParaRPr kumimoji="1" lang="en-US" altLang="ja-JP" dirty="0"/>
          </a:p>
          <a:p>
            <a:pPr marL="0" indent="0">
              <a:buNone/>
            </a:pPr>
            <a:endParaRPr kumimoji="1" lang="en-US" altLang="ja-JP" dirty="0"/>
          </a:p>
          <a:p>
            <a:pPr marL="0" indent="0">
              <a:buNone/>
            </a:pPr>
            <a:r>
              <a:rPr kumimoji="1" lang="ja-JP" altLang="en-US" dirty="0"/>
              <a:t>１．課題の作成で音読の練習を選択</a:t>
            </a:r>
            <a:endParaRPr kumimoji="1" lang="en-US" altLang="ja-JP" dirty="0"/>
          </a:p>
          <a:p>
            <a:pPr marL="0" indent="0">
              <a:buNone/>
            </a:pPr>
            <a:r>
              <a:rPr lang="ja-JP" altLang="en-US" dirty="0"/>
              <a:t>２．音読させるデータを</a:t>
            </a:r>
            <a:endParaRPr lang="en-US" altLang="ja-JP" dirty="0"/>
          </a:p>
          <a:p>
            <a:pPr marL="0" indent="0">
              <a:lnSpc>
                <a:spcPct val="120000"/>
              </a:lnSpc>
              <a:buNone/>
            </a:pPr>
            <a:r>
              <a:rPr kumimoji="1" lang="ja-JP" altLang="en-US" dirty="0"/>
              <a:t>　「</a:t>
            </a:r>
            <a:r>
              <a:rPr kumimoji="1" lang="en-US" altLang="ja-JP" dirty="0"/>
              <a:t>Word</a:t>
            </a:r>
            <a:r>
              <a:rPr kumimoji="1" lang="ja-JP" altLang="en-US" dirty="0"/>
              <a:t>または</a:t>
            </a:r>
            <a:r>
              <a:rPr kumimoji="1" lang="en-US" altLang="ja-JP" dirty="0"/>
              <a:t>PDF</a:t>
            </a:r>
            <a:r>
              <a:rPr kumimoji="1" lang="ja-JP" altLang="en-US" dirty="0"/>
              <a:t>のインポート」か</a:t>
            </a:r>
            <a:endParaRPr kumimoji="1" lang="en-US" altLang="ja-JP" dirty="0"/>
          </a:p>
          <a:p>
            <a:pPr marL="0" indent="0">
              <a:lnSpc>
                <a:spcPct val="120000"/>
              </a:lnSpc>
              <a:buNone/>
            </a:pPr>
            <a:r>
              <a:rPr lang="ja-JP" altLang="en-US" dirty="0"/>
              <a:t>　「サンプルライブラリを参照する」</a:t>
            </a:r>
            <a:endParaRPr lang="en-US" altLang="ja-JP" dirty="0"/>
          </a:p>
          <a:p>
            <a:pPr marL="0" indent="0">
              <a:lnSpc>
                <a:spcPct val="120000"/>
              </a:lnSpc>
              <a:buNone/>
            </a:pPr>
            <a:r>
              <a:rPr lang="ja-JP" altLang="en-US" dirty="0"/>
              <a:t>のどちらかから選びます。</a:t>
            </a: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endParaRPr kumimoji="1" lang="en-US" altLang="ja-JP" dirty="0"/>
          </a:p>
        </p:txBody>
      </p:sp>
      <p:pic>
        <p:nvPicPr>
          <p:cNvPr id="3" name="図 2">
            <a:extLst>
              <a:ext uri="{FF2B5EF4-FFF2-40B4-BE49-F238E27FC236}">
                <a16:creationId xmlns:a16="http://schemas.microsoft.com/office/drawing/2014/main" id="{A2BFF941-FBD3-3900-98D5-8C3BA81060AF}"/>
              </a:ext>
            </a:extLst>
          </p:cNvPr>
          <p:cNvPicPr>
            <a:picLocks noChangeAspect="1"/>
          </p:cNvPicPr>
          <p:nvPr/>
        </p:nvPicPr>
        <p:blipFill>
          <a:blip r:embed="rId2"/>
          <a:stretch>
            <a:fillRect/>
          </a:stretch>
        </p:blipFill>
        <p:spPr>
          <a:xfrm>
            <a:off x="931650" y="1320359"/>
            <a:ext cx="4781320" cy="3889995"/>
          </a:xfrm>
          <a:prstGeom prst="rect">
            <a:avLst/>
          </a:prstGeom>
        </p:spPr>
      </p:pic>
      <p:sp>
        <p:nvSpPr>
          <p:cNvPr id="7" name="四角形: 角を丸くする 6">
            <a:hlinkClick r:id="" action="ppaction://hlinkshowjump?jump=firstslide"/>
            <a:extLst>
              <a:ext uri="{FF2B5EF4-FFF2-40B4-BE49-F238E27FC236}">
                <a16:creationId xmlns:a16="http://schemas.microsoft.com/office/drawing/2014/main" id="{A80D6473-D270-A3DA-0109-AC7C57B8752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93C70A27-7CE6-502F-38CF-F27B57F895F7}"/>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98876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課題を作成する⑥　音読の練習</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85000" lnSpcReduction="20000"/>
          </a:bodyPr>
          <a:lstStyle/>
          <a:p>
            <a:pPr marL="0" indent="0">
              <a:lnSpc>
                <a:spcPct val="120000"/>
              </a:lnSpc>
              <a:buNone/>
            </a:pPr>
            <a:r>
              <a:rPr kumimoji="1" lang="ja-JP" altLang="en-US" dirty="0"/>
              <a:t>★「</a:t>
            </a:r>
            <a:r>
              <a:rPr kumimoji="1" lang="en-US" altLang="ja-JP" dirty="0"/>
              <a:t>Word</a:t>
            </a:r>
            <a:r>
              <a:rPr kumimoji="1" lang="ja-JP" altLang="en-US" dirty="0"/>
              <a:t>または</a:t>
            </a:r>
            <a:r>
              <a:rPr kumimoji="1" lang="en-US" altLang="ja-JP" dirty="0"/>
              <a:t>PDF</a:t>
            </a:r>
            <a:r>
              <a:rPr kumimoji="1" lang="ja-JP" altLang="en-US" dirty="0"/>
              <a:t>のインポート」を押すとアップロードするファイルを選択する画面が出てきます。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r>
              <a:rPr lang="ja-JP" altLang="en-US" dirty="0"/>
              <a:t>　</a:t>
            </a:r>
            <a:endParaRPr lang="en-US" altLang="ja-JP" dirty="0"/>
          </a:p>
          <a:p>
            <a:pPr marL="0" indent="0">
              <a:lnSpc>
                <a:spcPct val="120000"/>
              </a:lnSpc>
              <a:buNone/>
            </a:pPr>
            <a:endParaRPr kumimoji="1" lang="en-US" altLang="ja-JP" dirty="0"/>
          </a:p>
          <a:p>
            <a:pPr marL="0" indent="0">
              <a:lnSpc>
                <a:spcPct val="120000"/>
              </a:lnSpc>
              <a:buNone/>
            </a:pPr>
            <a:r>
              <a:rPr lang="ja-JP" altLang="en-US" dirty="0"/>
              <a:t>　</a:t>
            </a:r>
            <a:endParaRPr kumimoji="1" lang="en-US" altLang="ja-JP" dirty="0"/>
          </a:p>
        </p:txBody>
      </p:sp>
      <p:pic>
        <p:nvPicPr>
          <p:cNvPr id="9" name="図 8">
            <a:extLst>
              <a:ext uri="{FF2B5EF4-FFF2-40B4-BE49-F238E27FC236}">
                <a16:creationId xmlns:a16="http://schemas.microsoft.com/office/drawing/2014/main" id="{381251C9-02AF-8BE1-23A8-F19000D0A7EA}"/>
              </a:ext>
            </a:extLst>
          </p:cNvPr>
          <p:cNvPicPr>
            <a:picLocks noChangeAspect="1"/>
          </p:cNvPicPr>
          <p:nvPr/>
        </p:nvPicPr>
        <p:blipFill>
          <a:blip r:embed="rId2"/>
          <a:stretch>
            <a:fillRect/>
          </a:stretch>
        </p:blipFill>
        <p:spPr>
          <a:xfrm>
            <a:off x="1226501" y="2420747"/>
            <a:ext cx="2361990" cy="2016505"/>
          </a:xfrm>
          <a:prstGeom prst="rect">
            <a:avLst/>
          </a:prstGeom>
        </p:spPr>
      </p:pic>
      <p:pic>
        <p:nvPicPr>
          <p:cNvPr id="15" name="コンテンツ プレースホルダー 10">
            <a:extLst>
              <a:ext uri="{FF2B5EF4-FFF2-40B4-BE49-F238E27FC236}">
                <a16:creationId xmlns:a16="http://schemas.microsoft.com/office/drawing/2014/main" id="{703D954C-4AFB-2D69-DA89-A6BD98FA9D97}"/>
              </a:ext>
            </a:extLst>
          </p:cNvPr>
          <p:cNvPicPr>
            <a:picLocks noChangeAspect="1"/>
          </p:cNvPicPr>
          <p:nvPr/>
        </p:nvPicPr>
        <p:blipFill>
          <a:blip r:embed="rId3"/>
          <a:stretch>
            <a:fillRect/>
          </a:stretch>
        </p:blipFill>
        <p:spPr>
          <a:xfrm>
            <a:off x="4818082" y="3451602"/>
            <a:ext cx="5455300" cy="3217835"/>
          </a:xfrm>
          <a:prstGeom prst="rect">
            <a:avLst/>
          </a:prstGeom>
        </p:spPr>
      </p:pic>
      <p:sp>
        <p:nvSpPr>
          <p:cNvPr id="16" name="テキスト ボックス 15">
            <a:extLst>
              <a:ext uri="{FF2B5EF4-FFF2-40B4-BE49-F238E27FC236}">
                <a16:creationId xmlns:a16="http://schemas.microsoft.com/office/drawing/2014/main" id="{13AF4CDE-73E5-5E9A-48E8-E6A1493618E8}"/>
              </a:ext>
            </a:extLst>
          </p:cNvPr>
          <p:cNvSpPr txBox="1"/>
          <p:nvPr/>
        </p:nvSpPr>
        <p:spPr>
          <a:xfrm>
            <a:off x="4337162" y="2528272"/>
            <a:ext cx="6417141" cy="923330"/>
          </a:xfrm>
          <a:prstGeom prst="rect">
            <a:avLst/>
          </a:prstGeom>
          <a:noFill/>
        </p:spPr>
        <p:txBody>
          <a:bodyPr wrap="none" rtlCol="0">
            <a:spAutoFit/>
          </a:bodyPr>
          <a:lstStyle/>
          <a:p>
            <a:r>
              <a:rPr kumimoji="1" lang="ja-JP" altLang="en-US" dirty="0"/>
              <a:t>アップロードすると、ファイル名と内容が出てきます。</a:t>
            </a:r>
            <a:endParaRPr kumimoji="1" lang="en-US" altLang="ja-JP" dirty="0"/>
          </a:p>
          <a:p>
            <a:r>
              <a:rPr kumimoji="1" lang="ja-JP" altLang="en-US" dirty="0"/>
              <a:t>内容を確認し、設定を変更したら、「次へ」ボタンを押すと</a:t>
            </a:r>
            <a:endParaRPr kumimoji="1" lang="en-US" altLang="ja-JP" dirty="0"/>
          </a:p>
          <a:p>
            <a:r>
              <a:rPr lang="ja-JP" altLang="en-US" dirty="0"/>
              <a:t>課題の設定画面に戻ります。</a:t>
            </a: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78A9320B-90B7-1FFA-E352-ECE3A04BCC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4" action="ppaction://hlinksldjump"/>
            <a:extLst>
              <a:ext uri="{FF2B5EF4-FFF2-40B4-BE49-F238E27FC236}">
                <a16:creationId xmlns:a16="http://schemas.microsoft.com/office/drawing/2014/main" id="{C74BF516-7AED-611A-7D98-17C82C9CD7EE}"/>
              </a:ext>
            </a:extLst>
          </p:cNvPr>
          <p:cNvSpPr/>
          <p:nvPr/>
        </p:nvSpPr>
        <p:spPr>
          <a:xfrm>
            <a:off x="5739858" y="6331656"/>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58714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チームの作成⑤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096000" y="1745149"/>
            <a:ext cx="5181600" cy="2163404"/>
          </a:xfrm>
        </p:spPr>
        <p:txBody>
          <a:bodyPr>
            <a:normAutofit fontScale="77500" lnSpcReduction="20000"/>
          </a:bodyPr>
          <a:lstStyle/>
          <a:p>
            <a:pPr marL="0" indent="0">
              <a:buNone/>
            </a:pPr>
            <a:r>
              <a:rPr lang="ja-JP" altLang="en-US" dirty="0"/>
              <a:t>・学校のルールに従って</a:t>
            </a:r>
            <a:endParaRPr lang="en-US" altLang="ja-JP" dirty="0"/>
          </a:p>
          <a:p>
            <a:pPr marL="0" indent="0">
              <a:buNone/>
            </a:pPr>
            <a:r>
              <a:rPr lang="ja-JP" altLang="en-US" dirty="0"/>
              <a:t>　チーム名をつけてください。</a:t>
            </a:r>
            <a:endParaRPr lang="en-US" altLang="ja-JP" dirty="0"/>
          </a:p>
          <a:p>
            <a:pPr marL="0" indent="0">
              <a:buNone/>
            </a:pPr>
            <a:r>
              <a:rPr lang="ja-JP" altLang="en-US" dirty="0"/>
              <a:t>　　●ルールについては次ページ参照</a:t>
            </a:r>
            <a:endParaRPr lang="en-US" altLang="ja-JP" dirty="0"/>
          </a:p>
          <a:p>
            <a:pPr marL="0" indent="0">
              <a:buNone/>
            </a:pPr>
            <a:r>
              <a:rPr kumimoji="1" lang="ja-JP" altLang="en-US" dirty="0"/>
              <a:t>・説明（オプション）は必要で</a:t>
            </a:r>
            <a:endParaRPr kumimoji="1" lang="en-US" altLang="ja-JP" dirty="0"/>
          </a:p>
          <a:p>
            <a:pPr marL="0" indent="0">
              <a:buNone/>
            </a:pPr>
            <a:r>
              <a:rPr kumimoji="1" lang="ja-JP" altLang="en-US" dirty="0"/>
              <a:t>　あれば、入力して下さい。</a:t>
            </a:r>
            <a:endParaRPr kumimoji="1" lang="en-US" altLang="ja-JP" dirty="0"/>
          </a:p>
          <a:p>
            <a:pPr marL="0" indent="0">
              <a:buNone/>
            </a:pPr>
            <a:r>
              <a:rPr lang="ja-JP" altLang="en-US" dirty="0"/>
              <a:t>　</a:t>
            </a:r>
            <a:r>
              <a:rPr kumimoji="1" lang="ja-JP" altLang="en-US" dirty="0"/>
              <a:t>なくても大丈夫です。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870BA0A-49CF-3FE8-A0C6-6C546A6B917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2" action="ppaction://hlinksldjump"/>
            <a:extLst>
              <a:ext uri="{FF2B5EF4-FFF2-40B4-BE49-F238E27FC236}">
                <a16:creationId xmlns:a16="http://schemas.microsoft.com/office/drawing/2014/main" id="{10C151A8-A4FC-D894-8160-081BE70EC387}"/>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8" name="コンテンツ プレースホルダー 8">
            <a:extLst>
              <a:ext uri="{FF2B5EF4-FFF2-40B4-BE49-F238E27FC236}">
                <a16:creationId xmlns:a16="http://schemas.microsoft.com/office/drawing/2014/main" id="{F568AC3B-8BA2-E9D6-7E67-0A9D3A210208}"/>
              </a:ext>
            </a:extLst>
          </p:cNvPr>
          <p:cNvPicPr>
            <a:picLocks noChangeAspect="1"/>
          </p:cNvPicPr>
          <p:nvPr/>
        </p:nvPicPr>
        <p:blipFill>
          <a:blip r:embed="rId3"/>
          <a:stretch>
            <a:fillRect/>
          </a:stretch>
        </p:blipFill>
        <p:spPr>
          <a:xfrm>
            <a:off x="838200" y="2840335"/>
            <a:ext cx="4926818" cy="3028014"/>
          </a:xfrm>
          <a:prstGeom prst="rect">
            <a:avLst/>
          </a:prstGeom>
        </p:spPr>
      </p:pic>
      <p:sp>
        <p:nvSpPr>
          <p:cNvPr id="9" name="テキスト ボックス 8">
            <a:extLst>
              <a:ext uri="{FF2B5EF4-FFF2-40B4-BE49-F238E27FC236}">
                <a16:creationId xmlns:a16="http://schemas.microsoft.com/office/drawing/2014/main" id="{B1606D9E-3258-3145-C448-3A5B1718CCEE}"/>
              </a:ext>
            </a:extLst>
          </p:cNvPr>
          <p:cNvSpPr txBox="1"/>
          <p:nvPr/>
        </p:nvSpPr>
        <p:spPr>
          <a:xfrm>
            <a:off x="838200" y="1580212"/>
            <a:ext cx="4801314" cy="646331"/>
          </a:xfrm>
          <a:prstGeom prst="rect">
            <a:avLst/>
          </a:prstGeom>
          <a:noFill/>
        </p:spPr>
        <p:txBody>
          <a:bodyPr wrap="none" rtlCol="0">
            <a:spAutoFit/>
          </a:bodyPr>
          <a:lstStyle/>
          <a:p>
            <a:r>
              <a:rPr kumimoji="1" lang="ja-JP" altLang="en-US" dirty="0"/>
              <a:t>・チームを種類を選択して、ボタンを押すと</a:t>
            </a:r>
            <a:endParaRPr kumimoji="1" lang="en-US" altLang="ja-JP" dirty="0"/>
          </a:p>
          <a:p>
            <a:r>
              <a:rPr lang="ja-JP" altLang="en-US" dirty="0"/>
              <a:t>　下のような画面が出てきます。</a:t>
            </a:r>
            <a:endParaRPr lang="en-US" altLang="ja-JP" dirty="0"/>
          </a:p>
        </p:txBody>
      </p:sp>
      <p:sp>
        <p:nvSpPr>
          <p:cNvPr id="12" name="テキスト ボックス 11">
            <a:extLst>
              <a:ext uri="{FF2B5EF4-FFF2-40B4-BE49-F238E27FC236}">
                <a16:creationId xmlns:a16="http://schemas.microsoft.com/office/drawing/2014/main" id="{1F8457ED-35E3-1BD7-F59E-F69B97582C42}"/>
              </a:ext>
            </a:extLst>
          </p:cNvPr>
          <p:cNvSpPr txBox="1"/>
          <p:nvPr/>
        </p:nvSpPr>
        <p:spPr>
          <a:xfrm>
            <a:off x="912873" y="2554961"/>
            <a:ext cx="3647152" cy="369332"/>
          </a:xfrm>
          <a:prstGeom prst="rect">
            <a:avLst/>
          </a:prstGeom>
          <a:noFill/>
        </p:spPr>
        <p:txBody>
          <a:bodyPr wrap="none" rtlCol="0">
            <a:spAutoFit/>
          </a:bodyPr>
          <a:lstStyle/>
          <a:p>
            <a:r>
              <a:rPr kumimoji="1" lang="ja-JP" altLang="en-US" dirty="0"/>
              <a:t>（例）「クラス」のチームの場合</a:t>
            </a:r>
            <a:endParaRPr kumimoji="1" lang="en-US" altLang="ja-JP" dirty="0"/>
          </a:p>
        </p:txBody>
      </p:sp>
      <p:sp>
        <p:nvSpPr>
          <p:cNvPr id="13" name="コンテンツ プレースホルダー 3">
            <a:extLst>
              <a:ext uri="{FF2B5EF4-FFF2-40B4-BE49-F238E27FC236}">
                <a16:creationId xmlns:a16="http://schemas.microsoft.com/office/drawing/2014/main" id="{565A5A3E-8537-F3E6-B88C-5FC103EC4FEC}"/>
              </a:ext>
            </a:extLst>
          </p:cNvPr>
          <p:cNvSpPr txBox="1">
            <a:spLocks/>
          </p:cNvSpPr>
          <p:nvPr/>
        </p:nvSpPr>
        <p:spPr>
          <a:xfrm>
            <a:off x="6096000" y="4401671"/>
            <a:ext cx="5181600" cy="1303436"/>
          </a:xfrm>
          <a:prstGeom prst="rect">
            <a:avLst/>
          </a:prstGeom>
          <a:ln>
            <a:solidFill>
              <a:schemeClr val="tx1"/>
            </a:solidFill>
          </a:ln>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t>〇すでに作成したチームを参照するときに用います</a:t>
            </a:r>
            <a:endParaRPr lang="en-US" altLang="ja-JP" dirty="0"/>
          </a:p>
          <a:p>
            <a:pPr marL="0" indent="0">
              <a:lnSpc>
                <a:spcPct val="120000"/>
              </a:lnSpc>
              <a:buFont typeface="Arial" panose="020B0604020202020204" pitchFamily="34" charset="0"/>
              <a:buNone/>
            </a:pPr>
            <a:r>
              <a:rPr lang="ja-JP" altLang="en-US" dirty="0"/>
              <a:t>　　新しいチームにはチーム名・タブ・チャネル・</a:t>
            </a:r>
            <a:endParaRPr lang="en-US" altLang="ja-JP" dirty="0"/>
          </a:p>
          <a:p>
            <a:pPr marL="0" indent="0">
              <a:lnSpc>
                <a:spcPct val="120000"/>
              </a:lnSpc>
              <a:buFont typeface="Arial" panose="020B0604020202020204" pitchFamily="34" charset="0"/>
              <a:buNone/>
            </a:pPr>
            <a:r>
              <a:rPr lang="ja-JP" altLang="en-US" dirty="0"/>
              <a:t>　　メンバーなどの必要なものを選択して、</a:t>
            </a:r>
            <a:endParaRPr lang="en-US" altLang="ja-JP" dirty="0"/>
          </a:p>
          <a:p>
            <a:pPr marL="0" indent="0">
              <a:lnSpc>
                <a:spcPct val="120000"/>
              </a:lnSpc>
              <a:buFont typeface="Arial" panose="020B0604020202020204" pitchFamily="34" charset="0"/>
              <a:buNone/>
            </a:pPr>
            <a:r>
              <a:rPr lang="ja-JP" altLang="en-US" dirty="0"/>
              <a:t>　　引き継ぐことができます。</a:t>
            </a:r>
            <a:endParaRPr lang="en-US" altLang="ja-JP" dirty="0"/>
          </a:p>
        </p:txBody>
      </p:sp>
      <p:sp>
        <p:nvSpPr>
          <p:cNvPr id="14" name="正方形/長方形 13">
            <a:extLst>
              <a:ext uri="{FF2B5EF4-FFF2-40B4-BE49-F238E27FC236}">
                <a16:creationId xmlns:a16="http://schemas.microsoft.com/office/drawing/2014/main" id="{63B69D32-8DD3-32DB-D4C2-1B0928A354A3}"/>
              </a:ext>
            </a:extLst>
          </p:cNvPr>
          <p:cNvSpPr/>
          <p:nvPr/>
        </p:nvSpPr>
        <p:spPr>
          <a:xfrm>
            <a:off x="912873" y="5190565"/>
            <a:ext cx="2197880" cy="3693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コネクタ: カギ線 15">
            <a:extLst>
              <a:ext uri="{FF2B5EF4-FFF2-40B4-BE49-F238E27FC236}">
                <a16:creationId xmlns:a16="http://schemas.microsoft.com/office/drawing/2014/main" id="{E37855B2-444E-4607-4D72-FCB2103B4E32}"/>
              </a:ext>
            </a:extLst>
          </p:cNvPr>
          <p:cNvCxnSpPr>
            <a:cxnSpLocks/>
            <a:stCxn id="14" idx="3"/>
            <a:endCxn id="13" idx="1"/>
          </p:cNvCxnSpPr>
          <p:nvPr/>
        </p:nvCxnSpPr>
        <p:spPr>
          <a:xfrm flipV="1">
            <a:off x="3110753" y="5053389"/>
            <a:ext cx="2985247" cy="321842"/>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61152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課題を作成する⑦　音読の練習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r>
              <a:rPr kumimoji="1" lang="ja-JP" altLang="en-US" dirty="0"/>
              <a:t>★必要事項を設定し、</a:t>
            </a:r>
            <a:endParaRPr kumimoji="1" lang="en-US" altLang="ja-JP" dirty="0"/>
          </a:p>
          <a:p>
            <a:pPr marL="0" indent="0">
              <a:buNone/>
            </a:pPr>
            <a:r>
              <a:rPr kumimoji="1" lang="ja-JP" altLang="en-US" dirty="0"/>
              <a:t>「次へ」ボタンを押すと、</a:t>
            </a:r>
            <a:endParaRPr kumimoji="1" lang="en-US" altLang="ja-JP" dirty="0"/>
          </a:p>
          <a:p>
            <a:pPr marL="0" indent="0">
              <a:buNone/>
            </a:pPr>
            <a:r>
              <a:rPr kumimoji="1" lang="ja-JP" altLang="en-US" dirty="0"/>
              <a:t>課題の設定画面に戻ります。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4">
            <a:extLst>
              <a:ext uri="{FF2B5EF4-FFF2-40B4-BE49-F238E27FC236}">
                <a16:creationId xmlns:a16="http://schemas.microsoft.com/office/drawing/2014/main" id="{53AEEFDF-4520-F3F5-9350-A724740E508A}"/>
              </a:ext>
            </a:extLst>
          </p:cNvPr>
          <p:cNvSpPr txBox="1">
            <a:spLocks noGrp="1"/>
          </p:cNvSpPr>
          <p:nvPr>
            <p:ph sz="half" idx="1"/>
          </p:nvPr>
        </p:nvSpPr>
        <p:spPr>
          <a:xfrm>
            <a:off x="838200" y="1252538"/>
            <a:ext cx="5181600" cy="49784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t>★「サンプルライブラリを参照する」を押すと、アメリカ英語のサンプルが出てくるので、選択をします。</a:t>
            </a:r>
            <a:endParaRPr lang="en-US" altLang="ja-JP" dirty="0"/>
          </a:p>
          <a:p>
            <a:pPr marL="0" indent="0">
              <a:lnSpc>
                <a:spcPct val="120000"/>
              </a:lnSpc>
              <a:buFont typeface="Arial" panose="020B0604020202020204" pitchFamily="34" charset="0"/>
              <a:buNone/>
            </a:pPr>
            <a:endParaRPr lang="en-US" altLang="ja-JP" dirty="0"/>
          </a:p>
          <a:p>
            <a:pPr marL="0" indent="0">
              <a:lnSpc>
                <a:spcPct val="120000"/>
              </a:lnSpc>
              <a:buFont typeface="Arial" panose="020B0604020202020204" pitchFamily="34" charset="0"/>
              <a:buNone/>
            </a:pPr>
            <a:endParaRPr lang="en-US" altLang="ja-JP" dirty="0"/>
          </a:p>
          <a:p>
            <a:pPr marL="0" indent="0">
              <a:lnSpc>
                <a:spcPct val="120000"/>
              </a:lnSpc>
              <a:buFont typeface="Arial" panose="020B0604020202020204" pitchFamily="34" charset="0"/>
              <a:buNone/>
            </a:pPr>
            <a:endParaRPr lang="en-US" altLang="ja-JP" dirty="0"/>
          </a:p>
          <a:p>
            <a:pPr marL="0" indent="0">
              <a:lnSpc>
                <a:spcPct val="120000"/>
              </a:lnSpc>
              <a:buFont typeface="Arial" panose="020B0604020202020204" pitchFamily="34" charset="0"/>
              <a:buNone/>
            </a:pPr>
            <a:endParaRPr lang="en-US" altLang="ja-JP" dirty="0"/>
          </a:p>
          <a:p>
            <a:pPr marL="0" indent="0">
              <a:lnSpc>
                <a:spcPct val="120000"/>
              </a:lnSpc>
              <a:buFont typeface="Arial" panose="020B0604020202020204" pitchFamily="34" charset="0"/>
              <a:buNone/>
            </a:pPr>
            <a:r>
              <a:rPr lang="ja-JP" altLang="en-US" dirty="0"/>
              <a:t>　</a:t>
            </a:r>
            <a:endParaRPr lang="en-US" altLang="ja-JP" dirty="0"/>
          </a:p>
          <a:p>
            <a:pPr marL="0" indent="0">
              <a:lnSpc>
                <a:spcPct val="120000"/>
              </a:lnSpc>
              <a:buFont typeface="Arial" panose="020B0604020202020204" pitchFamily="34" charset="0"/>
              <a:buNone/>
            </a:pPr>
            <a:r>
              <a:rPr lang="ja-JP" altLang="en-US" dirty="0"/>
              <a:t>　</a:t>
            </a:r>
            <a:endParaRPr lang="en-US" altLang="ja-JP" dirty="0"/>
          </a:p>
          <a:p>
            <a:pPr marL="0" indent="0">
              <a:lnSpc>
                <a:spcPct val="120000"/>
              </a:lnSpc>
              <a:buFont typeface="Arial" panose="020B0604020202020204" pitchFamily="34" charset="0"/>
              <a:buNone/>
            </a:pPr>
            <a:r>
              <a:rPr lang="ja-JP" altLang="en-US" dirty="0"/>
              <a:t>　</a:t>
            </a:r>
            <a:endParaRPr lang="en-US" altLang="ja-JP" dirty="0"/>
          </a:p>
          <a:p>
            <a:pPr marL="0" indent="0">
              <a:lnSpc>
                <a:spcPct val="120000"/>
              </a:lnSpc>
              <a:buFont typeface="Arial" panose="020B0604020202020204" pitchFamily="34" charset="0"/>
              <a:buNone/>
            </a:pPr>
            <a:endParaRPr lang="en-US" altLang="ja-JP" dirty="0"/>
          </a:p>
          <a:p>
            <a:pPr marL="0" indent="0">
              <a:lnSpc>
                <a:spcPct val="120000"/>
              </a:lnSpc>
              <a:buFont typeface="Arial" panose="020B0604020202020204" pitchFamily="34" charset="0"/>
              <a:buNone/>
            </a:pPr>
            <a:endParaRPr lang="en-US" altLang="ja-JP" dirty="0"/>
          </a:p>
        </p:txBody>
      </p:sp>
      <p:pic>
        <p:nvPicPr>
          <p:cNvPr id="8" name="図 7">
            <a:extLst>
              <a:ext uri="{FF2B5EF4-FFF2-40B4-BE49-F238E27FC236}">
                <a16:creationId xmlns:a16="http://schemas.microsoft.com/office/drawing/2014/main" id="{C5187B0B-994D-D9C7-EDA9-329795A4A59B}"/>
              </a:ext>
            </a:extLst>
          </p:cNvPr>
          <p:cNvPicPr>
            <a:picLocks noChangeAspect="1"/>
          </p:cNvPicPr>
          <p:nvPr/>
        </p:nvPicPr>
        <p:blipFill>
          <a:blip r:embed="rId2"/>
          <a:stretch>
            <a:fillRect/>
          </a:stretch>
        </p:blipFill>
        <p:spPr>
          <a:xfrm>
            <a:off x="1262218" y="2509082"/>
            <a:ext cx="4333563" cy="3821501"/>
          </a:xfrm>
          <a:prstGeom prst="rect">
            <a:avLst/>
          </a:prstGeom>
        </p:spPr>
      </p:pic>
      <p:pic>
        <p:nvPicPr>
          <p:cNvPr id="10" name="図 9">
            <a:extLst>
              <a:ext uri="{FF2B5EF4-FFF2-40B4-BE49-F238E27FC236}">
                <a16:creationId xmlns:a16="http://schemas.microsoft.com/office/drawing/2014/main" id="{627E244C-99BE-E30A-8DF7-1EE41336219C}"/>
              </a:ext>
            </a:extLst>
          </p:cNvPr>
          <p:cNvPicPr>
            <a:picLocks noChangeAspect="1"/>
          </p:cNvPicPr>
          <p:nvPr/>
        </p:nvPicPr>
        <p:blipFill>
          <a:blip r:embed="rId3"/>
          <a:stretch>
            <a:fillRect/>
          </a:stretch>
        </p:blipFill>
        <p:spPr>
          <a:xfrm>
            <a:off x="6348788" y="2668641"/>
            <a:ext cx="5321313" cy="2936028"/>
          </a:xfrm>
          <a:prstGeom prst="rect">
            <a:avLst/>
          </a:prstGeom>
        </p:spPr>
      </p:pic>
      <p:sp>
        <p:nvSpPr>
          <p:cNvPr id="5" name="四角形: 角を丸くする 4">
            <a:hlinkClick r:id="" action="ppaction://hlinkshowjump?jump=firstslide"/>
            <a:extLst>
              <a:ext uri="{FF2B5EF4-FFF2-40B4-BE49-F238E27FC236}">
                <a16:creationId xmlns:a16="http://schemas.microsoft.com/office/drawing/2014/main" id="{900CC4F3-FE05-A185-A608-49E36453A63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4" action="ppaction://hlinksldjump"/>
            <a:extLst>
              <a:ext uri="{FF2B5EF4-FFF2-40B4-BE49-F238E27FC236}">
                <a16:creationId xmlns:a16="http://schemas.microsoft.com/office/drawing/2014/main" id="{DAF27DA9-8BD5-A528-0079-109345686232}"/>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9330792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en-US" altLang="ja-JP" dirty="0"/>
              <a:t>(1)</a:t>
            </a:r>
            <a:r>
              <a:rPr kumimoji="1" lang="ja-JP" altLang="en-US" dirty="0"/>
              <a:t>タイトル</a:t>
            </a:r>
            <a:endParaRPr kumimoji="1" lang="en-US" altLang="ja-JP" dirty="0"/>
          </a:p>
          <a:p>
            <a:pPr marL="0" indent="0">
              <a:lnSpc>
                <a:spcPct val="120000"/>
              </a:lnSpc>
              <a:buNone/>
            </a:pPr>
            <a:r>
              <a:rPr lang="ja-JP" altLang="en-US" dirty="0"/>
              <a:t>課題を配信するときのタイトルを入力します。</a:t>
            </a:r>
            <a:r>
              <a:rPr lang="en-US" altLang="ja-JP" dirty="0"/>
              <a:t> </a:t>
            </a:r>
          </a:p>
          <a:p>
            <a:pPr marL="0" indent="0">
              <a:lnSpc>
                <a:spcPct val="120000"/>
              </a:lnSpc>
              <a:buNone/>
            </a:pPr>
            <a:r>
              <a:rPr lang="en-US" altLang="ja-JP" dirty="0"/>
              <a:t>(2)</a:t>
            </a:r>
            <a:r>
              <a:rPr lang="ja-JP" altLang="en-US" dirty="0"/>
              <a:t>タイトルの下は課題に関する指示を記入</a:t>
            </a:r>
            <a:endParaRPr lang="en-US" altLang="ja-JP" dirty="0"/>
          </a:p>
          <a:p>
            <a:pPr marL="0" indent="0">
              <a:lnSpc>
                <a:spcPct val="120000"/>
              </a:lnSpc>
              <a:buNone/>
            </a:pPr>
            <a:r>
              <a:rPr kumimoji="1" lang="ja-JP" altLang="en-US" dirty="0"/>
              <a:t>課題を提出するときの手順の説明が必要であれば、</a:t>
            </a:r>
            <a:endParaRPr kumimoji="1" lang="en-US" altLang="ja-JP" dirty="0"/>
          </a:p>
          <a:p>
            <a:pPr marL="0" indent="0">
              <a:lnSpc>
                <a:spcPct val="120000"/>
              </a:lnSpc>
              <a:buNone/>
            </a:pPr>
            <a:r>
              <a:rPr kumimoji="1" lang="ja-JP" altLang="en-US" dirty="0"/>
              <a:t>入力して下さい。</a:t>
            </a:r>
            <a:endParaRPr kumimoji="1" lang="en-US" altLang="ja-JP" dirty="0"/>
          </a:p>
          <a:p>
            <a:pPr marL="0" indent="0">
              <a:lnSpc>
                <a:spcPct val="120000"/>
              </a:lnSpc>
              <a:buNone/>
            </a:pPr>
            <a:r>
              <a:rPr lang="ja-JP" altLang="en-US" dirty="0"/>
              <a:t>特に何もなければ、入力は不要です。</a:t>
            </a:r>
            <a:endParaRPr lang="en-US" altLang="ja-JP" dirty="0"/>
          </a:p>
          <a:p>
            <a:pPr marL="0" indent="0">
              <a:lnSpc>
                <a:spcPct val="120000"/>
              </a:lnSpc>
              <a:buNone/>
            </a:pPr>
            <a:r>
              <a:rPr kumimoji="1" lang="en-US" altLang="ja-JP" dirty="0"/>
              <a:t>(3)</a:t>
            </a:r>
            <a:r>
              <a:rPr kumimoji="1" lang="ja-JP" altLang="en-US" dirty="0"/>
              <a:t>期限日</a:t>
            </a:r>
            <a:endParaRPr kumimoji="1" lang="en-US" altLang="ja-JP" dirty="0"/>
          </a:p>
          <a:p>
            <a:pPr marL="0" indent="0">
              <a:lnSpc>
                <a:spcPct val="120000"/>
              </a:lnSpc>
              <a:buNone/>
            </a:pPr>
            <a:r>
              <a:rPr lang="ja-JP" altLang="en-US" dirty="0"/>
              <a:t>・課題の割り当て日時</a:t>
            </a:r>
            <a:endParaRPr lang="en-US" altLang="ja-JP" dirty="0"/>
          </a:p>
          <a:p>
            <a:pPr marL="0" indent="0">
              <a:lnSpc>
                <a:spcPct val="120000"/>
              </a:lnSpc>
              <a:buNone/>
            </a:pPr>
            <a:r>
              <a:rPr lang="ja-JP" altLang="en-US" dirty="0"/>
              <a:t>・提出の期限日時</a:t>
            </a:r>
            <a:endParaRPr lang="en-US" altLang="ja-JP" dirty="0"/>
          </a:p>
          <a:p>
            <a:pPr marL="0" indent="0">
              <a:lnSpc>
                <a:spcPct val="120000"/>
              </a:lnSpc>
              <a:buNone/>
            </a:pPr>
            <a:r>
              <a:rPr lang="ja-JP" altLang="en-US" dirty="0"/>
              <a:t>・遅延提出を認める日時</a:t>
            </a:r>
            <a:endParaRPr lang="en-US" altLang="ja-JP" dirty="0"/>
          </a:p>
          <a:p>
            <a:pPr marL="0" indent="0">
              <a:lnSpc>
                <a:spcPct val="120000"/>
              </a:lnSpc>
              <a:buNone/>
            </a:pPr>
            <a:r>
              <a:rPr lang="ja-JP" altLang="en-US" dirty="0"/>
              <a:t>を設定することができます。</a:t>
            </a:r>
            <a:endParaRPr lang="en-US" altLang="ja-JP" dirty="0"/>
          </a:p>
          <a:p>
            <a:pPr marL="0" indent="0">
              <a:lnSpc>
                <a:spcPct val="120000"/>
              </a:lnSpc>
              <a:buNone/>
            </a:pPr>
            <a:r>
              <a:rPr kumimoji="1" lang="ja-JP" altLang="en-US" dirty="0"/>
              <a:t>最初の期限は翌日に設定されることが多いので、必要であれば右図のように「編集」を押して、内容を変更します。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A3387B0E-A99D-5857-121E-70550202ED8A}"/>
              </a:ext>
            </a:extLst>
          </p:cNvPr>
          <p:cNvSpPr/>
          <p:nvPr/>
        </p:nvSpPr>
        <p:spPr>
          <a:xfrm>
            <a:off x="8940800" y="613410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76C470FA-42D4-8C5E-D03D-AEAA21E25143}"/>
              </a:ext>
            </a:extLst>
          </p:cNvPr>
          <p:cNvSpPr/>
          <p:nvPr/>
        </p:nvSpPr>
        <p:spPr>
          <a:xfrm>
            <a:off x="5862844" y="6269326"/>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grpSp>
        <p:nvGrpSpPr>
          <p:cNvPr id="8" name="グループ化 7">
            <a:extLst>
              <a:ext uri="{FF2B5EF4-FFF2-40B4-BE49-F238E27FC236}">
                <a16:creationId xmlns:a16="http://schemas.microsoft.com/office/drawing/2014/main" id="{428C7378-18E5-1306-E617-000808222AA6}"/>
              </a:ext>
            </a:extLst>
          </p:cNvPr>
          <p:cNvGrpSpPr/>
          <p:nvPr/>
        </p:nvGrpSpPr>
        <p:grpSpPr>
          <a:xfrm>
            <a:off x="5317174" y="1950243"/>
            <a:ext cx="6183662" cy="4133647"/>
            <a:chOff x="4833080" y="1213859"/>
            <a:chExt cx="6183662" cy="4133647"/>
          </a:xfrm>
        </p:grpSpPr>
        <p:pic>
          <p:nvPicPr>
            <p:cNvPr id="10" name="図 9">
              <a:extLst>
                <a:ext uri="{FF2B5EF4-FFF2-40B4-BE49-F238E27FC236}">
                  <a16:creationId xmlns:a16="http://schemas.microsoft.com/office/drawing/2014/main" id="{838AD3AF-9541-090C-9727-E22C7A628F2C}"/>
                </a:ext>
              </a:extLst>
            </p:cNvPr>
            <p:cNvPicPr>
              <a:picLocks noChangeAspect="1"/>
            </p:cNvPicPr>
            <p:nvPr/>
          </p:nvPicPr>
          <p:blipFill>
            <a:blip r:embed="rId3"/>
            <a:stretch>
              <a:fillRect/>
            </a:stretch>
          </p:blipFill>
          <p:spPr>
            <a:xfrm>
              <a:off x="4833080" y="1213859"/>
              <a:ext cx="2464192" cy="1078821"/>
            </a:xfrm>
            <a:prstGeom prst="rect">
              <a:avLst/>
            </a:prstGeom>
          </p:spPr>
        </p:pic>
        <p:sp>
          <p:nvSpPr>
            <p:cNvPr id="11" name="正方形/長方形 10">
              <a:extLst>
                <a:ext uri="{FF2B5EF4-FFF2-40B4-BE49-F238E27FC236}">
                  <a16:creationId xmlns:a16="http://schemas.microsoft.com/office/drawing/2014/main" id="{2763B031-5419-BFC6-D6A6-13D7E0830C56}"/>
                </a:ext>
              </a:extLst>
            </p:cNvPr>
            <p:cNvSpPr/>
            <p:nvPr/>
          </p:nvSpPr>
          <p:spPr>
            <a:xfrm>
              <a:off x="5397503" y="2017747"/>
              <a:ext cx="370936" cy="332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EB2BA65D-982C-6CD6-8408-6E4703F01009}"/>
                </a:ext>
              </a:extLst>
            </p:cNvPr>
            <p:cNvPicPr>
              <a:picLocks noChangeAspect="1"/>
            </p:cNvPicPr>
            <p:nvPr/>
          </p:nvPicPr>
          <p:blipFill>
            <a:blip r:embed="rId4"/>
            <a:stretch>
              <a:fillRect/>
            </a:stretch>
          </p:blipFill>
          <p:spPr>
            <a:xfrm>
              <a:off x="7397050" y="1753269"/>
              <a:ext cx="3619692" cy="3594237"/>
            </a:xfrm>
            <a:prstGeom prst="rect">
              <a:avLst/>
            </a:prstGeom>
          </p:spPr>
        </p:pic>
        <p:sp>
          <p:nvSpPr>
            <p:cNvPr id="13" name="矢印: 上向き折線 12">
              <a:extLst>
                <a:ext uri="{FF2B5EF4-FFF2-40B4-BE49-F238E27FC236}">
                  <a16:creationId xmlns:a16="http://schemas.microsoft.com/office/drawing/2014/main" id="{B2A9D832-B778-285D-2127-DD95BCD65938}"/>
                </a:ext>
              </a:extLst>
            </p:cNvPr>
            <p:cNvSpPr/>
            <p:nvPr/>
          </p:nvSpPr>
          <p:spPr>
            <a:xfrm rot="5400000">
              <a:off x="6135402" y="1831819"/>
              <a:ext cx="664408" cy="185888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42551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r>
              <a:rPr lang="en-US" altLang="ja-JP" dirty="0"/>
              <a:t>(5)</a:t>
            </a:r>
            <a:r>
              <a:rPr lang="ja-JP" altLang="en-US" dirty="0"/>
              <a:t>タグの追加</a:t>
            </a:r>
            <a:endParaRPr lang="en-US" altLang="ja-JP" dirty="0"/>
          </a:p>
          <a:p>
            <a:pPr marL="0" indent="0">
              <a:lnSpc>
                <a:spcPct val="120000"/>
              </a:lnSpc>
              <a:buNone/>
            </a:pPr>
            <a:r>
              <a:rPr lang="ja-JP" altLang="en-US" dirty="0"/>
              <a:t>タグの追加をしておくと、エクセル出力したときに自分の作ったタグの成績だけに絞り込むことができます。</a:t>
            </a:r>
            <a:endParaRPr lang="en-US" altLang="ja-JP" dirty="0"/>
          </a:p>
          <a:p>
            <a:pPr marL="0" indent="0">
              <a:lnSpc>
                <a:spcPct val="120000"/>
              </a:lnSpc>
              <a:buNone/>
            </a:pPr>
            <a:r>
              <a:rPr kumimoji="1" lang="ja-JP" altLang="en-US" dirty="0"/>
              <a:t>後の成績集計のときに便利</a:t>
            </a:r>
            <a:endParaRPr kumimoji="1" lang="en-US" altLang="ja-JP" dirty="0"/>
          </a:p>
          <a:p>
            <a:pPr marL="0" indent="0">
              <a:lnSpc>
                <a:spcPct val="120000"/>
              </a:lnSpc>
              <a:buNone/>
            </a:pPr>
            <a:r>
              <a:rPr kumimoji="1" lang="ja-JP" altLang="en-US" dirty="0"/>
              <a:t>なので、設定しておきましょう。</a:t>
            </a: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en-US" altLang="ja-JP" dirty="0"/>
              <a:t>(4)</a:t>
            </a:r>
            <a:r>
              <a:rPr kumimoji="1" lang="ja-JP" altLang="en-US" dirty="0"/>
              <a:t>点数</a:t>
            </a:r>
            <a:endParaRPr kumimoji="1" lang="en-US" altLang="ja-JP" dirty="0"/>
          </a:p>
          <a:p>
            <a:pPr marL="0" indent="0">
              <a:lnSpc>
                <a:spcPct val="120000"/>
              </a:lnSpc>
              <a:buNone/>
            </a:pPr>
            <a:r>
              <a:rPr lang="ja-JP" altLang="en-US" dirty="0"/>
              <a:t>・課題を採点するときの満点の点数を入れておきます。</a:t>
            </a:r>
            <a:endParaRPr lang="en-US" altLang="ja-JP" dirty="0"/>
          </a:p>
          <a:p>
            <a:pPr marL="0" indent="0">
              <a:lnSpc>
                <a:spcPct val="120000"/>
              </a:lnSpc>
              <a:buNone/>
            </a:pPr>
            <a:r>
              <a:rPr kumimoji="1" lang="ja-JP" altLang="en-US" dirty="0"/>
              <a:t>・ルーブリックを設定するときは、「ルーブリックの追加」を押します。</a:t>
            </a:r>
            <a:r>
              <a:rPr lang="ja-JP" altLang="en-US" dirty="0"/>
              <a:t>すると、右図のようにルーブリックを設定することができます。</a:t>
            </a:r>
            <a:endParaRPr lang="en-US" altLang="ja-JP" dirty="0"/>
          </a:p>
          <a:p>
            <a:pPr marL="0" indent="0">
              <a:buNone/>
            </a:pPr>
            <a:r>
              <a:rPr lang="ja-JP" altLang="en-US" dirty="0"/>
              <a:t>・ルーブリックの</a:t>
            </a:r>
            <a:r>
              <a:rPr kumimoji="1" lang="ja-JP" altLang="en-US" dirty="0"/>
              <a:t>編集後は、</a:t>
            </a:r>
            <a:r>
              <a:rPr lang="ja-JP" altLang="en-US" dirty="0"/>
              <a:t>添付</a:t>
            </a:r>
            <a:r>
              <a:rPr kumimoji="1" lang="ja-JP" altLang="en-US" dirty="0"/>
              <a:t>ボタンを</a:t>
            </a:r>
            <a:endParaRPr kumimoji="1" lang="en-US" altLang="ja-JP" dirty="0"/>
          </a:p>
          <a:p>
            <a:pPr marL="0" indent="0">
              <a:buNone/>
            </a:pPr>
            <a:r>
              <a:rPr kumimoji="1" lang="ja-JP" altLang="en-US" dirty="0"/>
              <a:t>　押します。</a:t>
            </a:r>
            <a:endParaRPr kumimoji="1" lang="en-US" altLang="ja-JP" dirty="0"/>
          </a:p>
          <a:p>
            <a:pPr marL="0" indent="0">
              <a:buNone/>
            </a:pPr>
            <a:r>
              <a:rPr lang="ja-JP" altLang="en-US" dirty="0"/>
              <a:t>・</a:t>
            </a:r>
            <a:r>
              <a:rPr lang="en-US" altLang="ja-JP" dirty="0"/>
              <a:t>CSV</a:t>
            </a:r>
            <a:r>
              <a:rPr lang="ja-JP" altLang="en-US" dirty="0"/>
              <a:t>出力してデータを保管しておくと、</a:t>
            </a:r>
            <a:endParaRPr lang="en-US" altLang="ja-JP" dirty="0"/>
          </a:p>
          <a:p>
            <a:pPr marL="0" indent="0">
              <a:buNone/>
            </a:pPr>
            <a:r>
              <a:rPr kumimoji="1" lang="ja-JP" altLang="en-US" dirty="0"/>
              <a:t>　他の課題のルーブリックにも同じものを</a:t>
            </a:r>
            <a:endParaRPr kumimoji="1" lang="en-US" altLang="ja-JP" dirty="0"/>
          </a:p>
          <a:p>
            <a:pPr marL="0" indent="0">
              <a:buNone/>
            </a:pPr>
            <a:r>
              <a:rPr kumimoji="1" lang="ja-JP" altLang="en-US" dirty="0"/>
              <a:t>　取り込むことができます。</a:t>
            </a:r>
            <a:endParaRPr kumimoji="1" lang="en-US" altLang="ja-JP" dirty="0"/>
          </a:p>
          <a:p>
            <a:pPr marL="0" indent="0">
              <a:lnSpc>
                <a:spcPct val="120000"/>
              </a:lnSpc>
              <a:buNone/>
            </a:pPr>
            <a:r>
              <a:rPr kumimoji="1" lang="ja-JP" altLang="en-US" dirty="0"/>
              <a:t>・ルーブリックを設定するとルーブリック</a:t>
            </a:r>
            <a:endParaRPr kumimoji="1" lang="en-US" altLang="ja-JP" dirty="0"/>
          </a:p>
          <a:p>
            <a:pPr marL="0" indent="0">
              <a:lnSpc>
                <a:spcPct val="120000"/>
              </a:lnSpc>
              <a:buNone/>
            </a:pPr>
            <a:r>
              <a:rPr kumimoji="1" lang="ja-JP" altLang="en-US" dirty="0"/>
              <a:t>　を用いた採点をすることができます。</a:t>
            </a:r>
            <a:endParaRPr lang="en-US" altLang="ja-JP" dirty="0"/>
          </a:p>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05F356E9-AE40-9056-B6FA-C3C0D236F1CD}"/>
              </a:ext>
            </a:extLst>
          </p:cNvPr>
          <p:cNvSpPr/>
          <p:nvPr/>
        </p:nvSpPr>
        <p:spPr>
          <a:xfrm>
            <a:off x="10455564" y="623121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8D5F086A-0E27-62CF-8119-8A09F2345F4F}"/>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6" name="図 15">
            <a:extLst>
              <a:ext uri="{FF2B5EF4-FFF2-40B4-BE49-F238E27FC236}">
                <a16:creationId xmlns:a16="http://schemas.microsoft.com/office/drawing/2014/main" id="{E32B2B5C-FA43-973F-8423-1E12AFE5559D}"/>
              </a:ext>
            </a:extLst>
          </p:cNvPr>
          <p:cNvPicPr>
            <a:picLocks noChangeAspect="1"/>
          </p:cNvPicPr>
          <p:nvPr/>
        </p:nvPicPr>
        <p:blipFill>
          <a:blip r:embed="rId3"/>
          <a:stretch>
            <a:fillRect/>
          </a:stretch>
        </p:blipFill>
        <p:spPr>
          <a:xfrm>
            <a:off x="6172200" y="1352047"/>
            <a:ext cx="4146176" cy="2217798"/>
          </a:xfrm>
          <a:prstGeom prst="rect">
            <a:avLst/>
          </a:prstGeom>
        </p:spPr>
      </p:pic>
      <p:pic>
        <p:nvPicPr>
          <p:cNvPr id="19" name="図 18">
            <a:extLst>
              <a:ext uri="{FF2B5EF4-FFF2-40B4-BE49-F238E27FC236}">
                <a16:creationId xmlns:a16="http://schemas.microsoft.com/office/drawing/2014/main" id="{F6C00B5B-4535-355A-8BB1-EFCB75A71E5E}"/>
              </a:ext>
            </a:extLst>
          </p:cNvPr>
          <p:cNvPicPr>
            <a:picLocks noChangeAspect="1"/>
          </p:cNvPicPr>
          <p:nvPr/>
        </p:nvPicPr>
        <p:blipFill>
          <a:blip r:embed="rId4"/>
          <a:stretch>
            <a:fillRect/>
          </a:stretch>
        </p:blipFill>
        <p:spPr>
          <a:xfrm>
            <a:off x="9636285" y="4823237"/>
            <a:ext cx="1793715" cy="869005"/>
          </a:xfrm>
          <a:prstGeom prst="rect">
            <a:avLst/>
          </a:prstGeom>
        </p:spPr>
      </p:pic>
    </p:spTree>
    <p:extLst>
      <p:ext uri="{BB962C8B-B14F-4D97-AF65-F5344CB8AC3E}">
        <p14:creationId xmlns:p14="http://schemas.microsoft.com/office/powerpoint/2010/main" val="30687475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lnSpc>
                <a:spcPct val="120000"/>
              </a:lnSpc>
              <a:buNone/>
            </a:pPr>
            <a:r>
              <a:rPr lang="ja-JP" altLang="en-US" dirty="0"/>
              <a:t>③</a:t>
            </a:r>
            <a:r>
              <a:rPr lang="ja-JP" altLang="en-US"/>
              <a:t>遅延</a:t>
            </a:r>
            <a:r>
              <a:rPr lang="ja-JP" altLang="en-US" dirty="0"/>
              <a:t>提出の通知</a:t>
            </a:r>
            <a:endParaRPr lang="en-US" altLang="ja-JP" dirty="0"/>
          </a:p>
          <a:p>
            <a:pPr marL="0" indent="0">
              <a:lnSpc>
                <a:spcPct val="120000"/>
              </a:lnSpc>
              <a:buNone/>
            </a:pPr>
            <a:r>
              <a:rPr kumimoji="1" lang="ja-JP" altLang="en-US" dirty="0"/>
              <a:t>　提出期限を過ぎてから遅延提出を認めた日時までの間に提出された場合に、メンション通知を受けるかどうかを設定できます。</a:t>
            </a:r>
            <a:endParaRPr kumimoji="1" lang="en-US" altLang="ja-JP" dirty="0"/>
          </a:p>
          <a:p>
            <a:pPr marL="0" indent="0">
              <a:buNone/>
            </a:pPr>
            <a:endParaRPr kumimoji="1" lang="en-US" altLang="ja-JP" dirty="0"/>
          </a:p>
          <a:p>
            <a:pPr marL="0" indent="0">
              <a:buNone/>
            </a:pPr>
            <a:r>
              <a:rPr lang="ja-JP" altLang="en-US" dirty="0"/>
              <a:t>★全ての設定が終われば、右下の</a:t>
            </a:r>
            <a:endParaRPr lang="en-US" altLang="ja-JP" dirty="0"/>
          </a:p>
          <a:p>
            <a:pPr marL="0" indent="0">
              <a:buNone/>
            </a:pPr>
            <a:r>
              <a:rPr lang="ja-JP" altLang="en-US" dirty="0"/>
              <a:t>　「割り当てる」ボタンを押すと</a:t>
            </a:r>
            <a:endParaRPr lang="en-US" altLang="ja-JP" dirty="0"/>
          </a:p>
          <a:p>
            <a:pPr marL="0" indent="0">
              <a:buNone/>
            </a:pPr>
            <a:r>
              <a:rPr lang="ja-JP" altLang="en-US" dirty="0"/>
              <a:t>　課題が配信され、チーム全員に</a:t>
            </a:r>
            <a:endParaRPr lang="en-US" altLang="ja-JP" dirty="0"/>
          </a:p>
          <a:p>
            <a:pPr marL="0" indent="0">
              <a:buNone/>
            </a:pPr>
            <a:r>
              <a:rPr lang="ja-JP" altLang="en-US" dirty="0"/>
              <a:t>　メンション通知されます。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en-US" altLang="ja-JP" dirty="0"/>
              <a:t>(6)</a:t>
            </a:r>
            <a:r>
              <a:rPr kumimoji="1" lang="ja-JP" altLang="en-US" dirty="0"/>
              <a:t>その他の設定</a:t>
            </a:r>
            <a:endParaRPr kumimoji="1" lang="en-US" altLang="ja-JP" dirty="0"/>
          </a:p>
          <a:p>
            <a:pPr marL="0" indent="0">
              <a:lnSpc>
                <a:spcPct val="120000"/>
              </a:lnSpc>
              <a:buNone/>
            </a:pPr>
            <a:endParaRPr kumimoji="1" lang="en-US" altLang="ja-JP" dirty="0"/>
          </a:p>
          <a:p>
            <a:pPr marL="0" indent="0">
              <a:lnSpc>
                <a:spcPct val="120000"/>
              </a:lnSpc>
              <a:buNone/>
            </a:pPr>
            <a:r>
              <a:rPr lang="ja-JP" altLang="en-US" dirty="0"/>
              <a:t>①予定表に課題を追加</a:t>
            </a:r>
            <a:endParaRPr lang="en-US" altLang="ja-JP" dirty="0"/>
          </a:p>
          <a:p>
            <a:pPr marL="0" indent="0">
              <a:lnSpc>
                <a:spcPct val="120000"/>
              </a:lnSpc>
              <a:buNone/>
            </a:pPr>
            <a:r>
              <a:rPr kumimoji="1" lang="ja-JP" altLang="en-US" dirty="0"/>
              <a:t>　チームの予定表に課題を表示させることができます。</a:t>
            </a:r>
            <a:endParaRPr kumimoji="1" lang="en-US" altLang="ja-JP" dirty="0"/>
          </a:p>
          <a:p>
            <a:pPr marL="0" indent="0">
              <a:lnSpc>
                <a:spcPct val="120000"/>
              </a:lnSpc>
              <a:buNone/>
            </a:pPr>
            <a:r>
              <a:rPr lang="ja-JP" altLang="en-US" dirty="0"/>
              <a:t>②通知の投稿先</a:t>
            </a:r>
            <a:endParaRPr lang="en-US" altLang="ja-JP" dirty="0"/>
          </a:p>
          <a:p>
            <a:pPr marL="0" indent="0">
              <a:lnSpc>
                <a:spcPct val="120000"/>
              </a:lnSpc>
              <a:buNone/>
            </a:pPr>
            <a:r>
              <a:rPr kumimoji="1" lang="ja-JP" altLang="en-US" dirty="0"/>
              <a:t>　</a:t>
            </a:r>
            <a:r>
              <a:rPr lang="ja-JP" altLang="en-US" dirty="0"/>
              <a:t>初期設定は「一般</a:t>
            </a:r>
            <a:r>
              <a:rPr lang="en-US" altLang="ja-JP" dirty="0"/>
              <a:t>General</a:t>
            </a:r>
            <a:r>
              <a:rPr lang="ja-JP" altLang="en-US" dirty="0"/>
              <a:t>」となっています。そのままだと一般チャネルに投稿されます。</a:t>
            </a:r>
            <a:endParaRPr lang="en-US" altLang="ja-JP" dirty="0"/>
          </a:p>
          <a:p>
            <a:pPr marL="0" indent="0">
              <a:lnSpc>
                <a:spcPct val="120000"/>
              </a:lnSpc>
              <a:buNone/>
            </a:pPr>
            <a:r>
              <a:rPr kumimoji="1" lang="ja-JP" altLang="en-US" dirty="0"/>
              <a:t>　投稿されるチャネルを自分の科目のチャネルに変更した方がよいです。</a:t>
            </a:r>
            <a:endParaRPr kumimoji="1" lang="en-US" altLang="ja-JP" dirty="0"/>
          </a:p>
          <a:p>
            <a:pPr marL="0" indent="0">
              <a:lnSpc>
                <a:spcPct val="120000"/>
              </a:lnSpc>
              <a:buNone/>
            </a:pPr>
            <a:r>
              <a:rPr lang="ja-JP" altLang="en-US" dirty="0"/>
              <a:t>　</a:t>
            </a:r>
            <a:endParaRPr lang="en-US" altLang="ja-JP" dirty="0"/>
          </a:p>
        </p:txBody>
      </p:sp>
      <p:sp>
        <p:nvSpPr>
          <p:cNvPr id="3" name="四角形: 角を丸くする 2">
            <a:hlinkClick r:id="" action="ppaction://hlinkshowjump?jump=firstslide"/>
            <a:extLst>
              <a:ext uri="{FF2B5EF4-FFF2-40B4-BE49-F238E27FC236}">
                <a16:creationId xmlns:a16="http://schemas.microsoft.com/office/drawing/2014/main" id="{AF48FD85-9E1B-96DE-38A3-EC7C44881B3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90C8EAB0-0E18-EF5C-2BB1-15ECA47C45DC}"/>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8" name="図 7">
            <a:extLst>
              <a:ext uri="{FF2B5EF4-FFF2-40B4-BE49-F238E27FC236}">
                <a16:creationId xmlns:a16="http://schemas.microsoft.com/office/drawing/2014/main" id="{EB3BC3AE-9BE7-3126-99B0-A4C743987CDC}"/>
              </a:ext>
            </a:extLst>
          </p:cNvPr>
          <p:cNvPicPr>
            <a:picLocks noChangeAspect="1"/>
          </p:cNvPicPr>
          <p:nvPr/>
        </p:nvPicPr>
        <p:blipFill>
          <a:blip r:embed="rId3"/>
          <a:stretch>
            <a:fillRect/>
          </a:stretch>
        </p:blipFill>
        <p:spPr>
          <a:xfrm>
            <a:off x="1120693" y="1736604"/>
            <a:ext cx="4899107" cy="292804"/>
          </a:xfrm>
          <a:prstGeom prst="rect">
            <a:avLst/>
          </a:prstGeom>
          <a:ln>
            <a:solidFill>
              <a:schemeClr val="tx1"/>
            </a:solidFill>
          </a:ln>
        </p:spPr>
      </p:pic>
    </p:spTree>
    <p:extLst>
      <p:ext uri="{BB962C8B-B14F-4D97-AF65-F5344CB8AC3E}">
        <p14:creationId xmlns:p14="http://schemas.microsoft.com/office/powerpoint/2010/main" val="4981153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1578D307-4AEF-AEA2-CFBD-6C48D0683A1F}"/>
              </a:ext>
            </a:extLst>
          </p:cNvPr>
          <p:cNvPicPr>
            <a:picLocks noChangeAspect="1"/>
          </p:cNvPicPr>
          <p:nvPr/>
        </p:nvPicPr>
        <p:blipFill>
          <a:blip r:embed="rId2"/>
          <a:stretch>
            <a:fillRect/>
          </a:stretch>
        </p:blipFill>
        <p:spPr>
          <a:xfrm>
            <a:off x="781160" y="1627425"/>
            <a:ext cx="5335216" cy="219066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提出された課題を見る・採点する</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右矢印 10">
            <a:extLst>
              <a:ext uri="{FF2B5EF4-FFF2-40B4-BE49-F238E27FC236}">
                <a16:creationId xmlns:a16="http://schemas.microsoft.com/office/drawing/2014/main" id="{C7C55738-13D5-EDAD-ED69-5A46505699DE}"/>
              </a:ext>
            </a:extLst>
          </p:cNvPr>
          <p:cNvSpPr/>
          <p:nvPr/>
        </p:nvSpPr>
        <p:spPr>
          <a:xfrm>
            <a:off x="4003354" y="3530700"/>
            <a:ext cx="1955012" cy="201270"/>
          </a:xfrm>
          <a:prstGeom prst="rightArrow">
            <a:avLst>
              <a:gd name="adj1" fmla="val 50000"/>
              <a:gd name="adj2" fmla="val 13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四角形: 角を丸くする 9">
            <a:extLst>
              <a:ext uri="{FF2B5EF4-FFF2-40B4-BE49-F238E27FC236}">
                <a16:creationId xmlns:a16="http://schemas.microsoft.com/office/drawing/2014/main" id="{2C3CAC60-682D-5D52-3C54-722BB7186E60}"/>
              </a:ext>
            </a:extLst>
          </p:cNvPr>
          <p:cNvSpPr/>
          <p:nvPr/>
        </p:nvSpPr>
        <p:spPr>
          <a:xfrm>
            <a:off x="2717139" y="2722756"/>
            <a:ext cx="1219598" cy="14124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12CF2DD-C86A-6E73-26F7-0F64762946C4}"/>
              </a:ext>
            </a:extLst>
          </p:cNvPr>
          <p:cNvSpPr txBox="1"/>
          <p:nvPr/>
        </p:nvSpPr>
        <p:spPr>
          <a:xfrm>
            <a:off x="856851" y="4718955"/>
            <a:ext cx="5032147" cy="1477328"/>
          </a:xfrm>
          <a:prstGeom prst="rect">
            <a:avLst/>
          </a:prstGeom>
          <a:noFill/>
        </p:spPr>
        <p:txBody>
          <a:bodyPr wrap="none" rtlCol="0">
            <a:spAutoFit/>
          </a:bodyPr>
          <a:lstStyle/>
          <a:p>
            <a:r>
              <a:rPr lang="ja-JP" altLang="en-US" dirty="0"/>
              <a:t>提出後の課題は、各生徒の提出済みという</a:t>
            </a:r>
            <a:endParaRPr lang="en-US" altLang="ja-JP" dirty="0"/>
          </a:p>
          <a:p>
            <a:r>
              <a:rPr lang="ja-JP" altLang="en-US" dirty="0"/>
              <a:t>ところを押すと、生徒の画面が出てくるので、</a:t>
            </a:r>
            <a:endParaRPr lang="en-US" altLang="ja-JP" dirty="0"/>
          </a:p>
          <a:p>
            <a:r>
              <a:rPr kumimoji="1" lang="ja-JP" altLang="en-US" dirty="0"/>
              <a:t>採点をして、「返却」ボタンを押します。</a:t>
            </a:r>
            <a:endParaRPr kumimoji="1" lang="en-US" altLang="ja-JP" dirty="0"/>
          </a:p>
          <a:p>
            <a:r>
              <a:rPr lang="ja-JP" altLang="en-US" dirty="0"/>
              <a:t>不十分なときは、「改定のための戻し」で</a:t>
            </a:r>
            <a:endParaRPr lang="en-US" altLang="ja-JP" dirty="0"/>
          </a:p>
          <a:p>
            <a:r>
              <a:rPr lang="ja-JP" altLang="en-US" dirty="0"/>
              <a:t>再提出させることもできます。</a:t>
            </a:r>
            <a:endParaRPr kumimoji="1" lang="ja-JP" altLang="en-US" dirty="0"/>
          </a:p>
        </p:txBody>
      </p:sp>
      <p:sp>
        <p:nvSpPr>
          <p:cNvPr id="4" name="四角形: 角を丸くする 3">
            <a:hlinkClick r:id="" action="ppaction://hlinkshowjump?jump=firstslide"/>
            <a:extLst>
              <a:ext uri="{FF2B5EF4-FFF2-40B4-BE49-F238E27FC236}">
                <a16:creationId xmlns:a16="http://schemas.microsoft.com/office/drawing/2014/main" id="{9072CB95-18AB-F734-34CD-DB73B54DBCB2}"/>
              </a:ext>
            </a:extLst>
          </p:cNvPr>
          <p:cNvSpPr/>
          <p:nvPr/>
        </p:nvSpPr>
        <p:spPr>
          <a:xfrm>
            <a:off x="10402944" y="6149813"/>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2" name="四角形: 角を丸くする 11">
            <a:hlinkClick r:id="rId3" action="ppaction://hlinksldjump"/>
            <a:extLst>
              <a:ext uri="{FF2B5EF4-FFF2-40B4-BE49-F238E27FC236}">
                <a16:creationId xmlns:a16="http://schemas.microsoft.com/office/drawing/2014/main" id="{CD110A05-647C-D4D3-3FF3-25A10200868E}"/>
              </a:ext>
            </a:extLst>
          </p:cNvPr>
          <p:cNvSpPr/>
          <p:nvPr/>
        </p:nvSpPr>
        <p:spPr>
          <a:xfrm>
            <a:off x="7228000" y="6302470"/>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5" name="図 14">
            <a:extLst>
              <a:ext uri="{FF2B5EF4-FFF2-40B4-BE49-F238E27FC236}">
                <a16:creationId xmlns:a16="http://schemas.microsoft.com/office/drawing/2014/main" id="{73D219D8-8DC1-0535-834E-271B27E23A01}"/>
              </a:ext>
            </a:extLst>
          </p:cNvPr>
          <p:cNvPicPr>
            <a:picLocks noChangeAspect="1"/>
          </p:cNvPicPr>
          <p:nvPr/>
        </p:nvPicPr>
        <p:blipFill>
          <a:blip r:embed="rId4"/>
          <a:stretch>
            <a:fillRect/>
          </a:stretch>
        </p:blipFill>
        <p:spPr>
          <a:xfrm>
            <a:off x="6116376" y="1863732"/>
            <a:ext cx="5295900" cy="3086100"/>
          </a:xfrm>
          <a:prstGeom prst="rect">
            <a:avLst/>
          </a:prstGeom>
        </p:spPr>
      </p:pic>
      <p:sp>
        <p:nvSpPr>
          <p:cNvPr id="9" name="楕円 8">
            <a:extLst>
              <a:ext uri="{FF2B5EF4-FFF2-40B4-BE49-F238E27FC236}">
                <a16:creationId xmlns:a16="http://schemas.microsoft.com/office/drawing/2014/main" id="{3F6EA6BC-CA95-2FB7-E0DC-AD7EB6A0A654}"/>
              </a:ext>
            </a:extLst>
          </p:cNvPr>
          <p:cNvSpPr/>
          <p:nvPr/>
        </p:nvSpPr>
        <p:spPr>
          <a:xfrm>
            <a:off x="10060865" y="4528316"/>
            <a:ext cx="684158" cy="3812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7609397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課題の内容や設定の変更</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t>課題の右上に表示される「</a:t>
            </a:r>
            <a:r>
              <a:rPr kumimoji="1" lang="en-US" altLang="ja-JP" dirty="0"/>
              <a:t>…</a:t>
            </a:r>
            <a:r>
              <a:rPr kumimoji="1" lang="ja-JP" altLang="en-US" dirty="0"/>
              <a:t>」</a:t>
            </a:r>
            <a:endParaRPr kumimoji="1" lang="en-US" altLang="ja-JP" dirty="0"/>
          </a:p>
          <a:p>
            <a:pPr marL="0" indent="0">
              <a:buNone/>
            </a:pPr>
            <a:r>
              <a:rPr lang="ja-JP" altLang="en-US" dirty="0"/>
              <a:t>を押すと、編集画面になります。</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lnSpc>
                <a:spcPct val="120000"/>
              </a:lnSpc>
              <a:buNone/>
            </a:pPr>
            <a:r>
              <a:rPr kumimoji="1" lang="ja-JP" altLang="en-US" dirty="0"/>
              <a:t>編集後に「更新」すると編集された課題が再送信され、メンション通知されます。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ja-JP" altLang="en-US" dirty="0"/>
              <a:t>★課題配信後に課題の設定を</a:t>
            </a:r>
            <a:endParaRPr kumimoji="1" lang="en-US" altLang="ja-JP" dirty="0"/>
          </a:p>
          <a:p>
            <a:pPr marL="0" indent="0">
              <a:lnSpc>
                <a:spcPct val="120000"/>
              </a:lnSpc>
              <a:buNone/>
            </a:pPr>
            <a:r>
              <a:rPr lang="ja-JP" altLang="en-US" dirty="0"/>
              <a:t>　</a:t>
            </a:r>
            <a:r>
              <a:rPr kumimoji="1" lang="ja-JP" altLang="en-US" dirty="0"/>
              <a:t>変更する場合は、課題を選んで再度編集することができます。</a:t>
            </a:r>
            <a:endParaRPr kumimoji="1" lang="en-US" altLang="ja-JP" dirty="0"/>
          </a:p>
        </p:txBody>
      </p:sp>
      <p:pic>
        <p:nvPicPr>
          <p:cNvPr id="7" name="図 6">
            <a:extLst>
              <a:ext uri="{FF2B5EF4-FFF2-40B4-BE49-F238E27FC236}">
                <a16:creationId xmlns:a16="http://schemas.microsoft.com/office/drawing/2014/main" id="{6A88C499-FAD5-8181-DCFA-EF926153B3C5}"/>
              </a:ext>
            </a:extLst>
          </p:cNvPr>
          <p:cNvPicPr>
            <a:picLocks noChangeAspect="1"/>
          </p:cNvPicPr>
          <p:nvPr/>
        </p:nvPicPr>
        <p:blipFill>
          <a:blip r:embed="rId2"/>
          <a:stretch>
            <a:fillRect/>
          </a:stretch>
        </p:blipFill>
        <p:spPr>
          <a:xfrm>
            <a:off x="986516" y="2989428"/>
            <a:ext cx="3007514" cy="1742551"/>
          </a:xfrm>
          <a:prstGeom prst="rect">
            <a:avLst/>
          </a:prstGeom>
        </p:spPr>
      </p:pic>
      <p:sp>
        <p:nvSpPr>
          <p:cNvPr id="8" name="四角形: 角を丸くする 7">
            <a:extLst>
              <a:ext uri="{FF2B5EF4-FFF2-40B4-BE49-F238E27FC236}">
                <a16:creationId xmlns:a16="http://schemas.microsoft.com/office/drawing/2014/main" id="{70E3E070-AA32-B030-004D-C6AE1929BD99}"/>
              </a:ext>
            </a:extLst>
          </p:cNvPr>
          <p:cNvSpPr/>
          <p:nvPr/>
        </p:nvSpPr>
        <p:spPr>
          <a:xfrm>
            <a:off x="1044041" y="3786926"/>
            <a:ext cx="2641916" cy="65865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7F761F4-3FF4-924B-56C4-1C19B9E4AB3D}"/>
              </a:ext>
            </a:extLst>
          </p:cNvPr>
          <p:cNvSpPr txBox="1"/>
          <p:nvPr/>
        </p:nvSpPr>
        <p:spPr>
          <a:xfrm>
            <a:off x="1457865" y="4546014"/>
            <a:ext cx="2262158" cy="369332"/>
          </a:xfrm>
          <a:prstGeom prst="rect">
            <a:avLst/>
          </a:prstGeom>
          <a:noFill/>
        </p:spPr>
        <p:txBody>
          <a:bodyPr wrap="none" rtlCol="0">
            <a:spAutoFit/>
          </a:bodyPr>
          <a:lstStyle/>
          <a:p>
            <a:r>
              <a:rPr kumimoji="1" lang="ja-JP" altLang="en-US" dirty="0">
                <a:solidFill>
                  <a:srgbClr val="FF0000"/>
                </a:solidFill>
              </a:rPr>
              <a:t>この部分を押します</a:t>
            </a:r>
          </a:p>
        </p:txBody>
      </p:sp>
      <p:pic>
        <p:nvPicPr>
          <p:cNvPr id="11" name="図 10">
            <a:extLst>
              <a:ext uri="{FF2B5EF4-FFF2-40B4-BE49-F238E27FC236}">
                <a16:creationId xmlns:a16="http://schemas.microsoft.com/office/drawing/2014/main" id="{C0E02817-780F-7CFE-73A3-E4AD5F75EDB4}"/>
              </a:ext>
            </a:extLst>
          </p:cNvPr>
          <p:cNvPicPr>
            <a:picLocks noChangeAspect="1"/>
          </p:cNvPicPr>
          <p:nvPr/>
        </p:nvPicPr>
        <p:blipFill>
          <a:blip r:embed="rId3"/>
          <a:stretch>
            <a:fillRect/>
          </a:stretch>
        </p:blipFill>
        <p:spPr>
          <a:xfrm>
            <a:off x="4613695" y="2585885"/>
            <a:ext cx="3258805" cy="2402081"/>
          </a:xfrm>
          <a:prstGeom prst="rect">
            <a:avLst/>
          </a:prstGeom>
        </p:spPr>
      </p:pic>
      <p:pic>
        <p:nvPicPr>
          <p:cNvPr id="13" name="図 12">
            <a:extLst>
              <a:ext uri="{FF2B5EF4-FFF2-40B4-BE49-F238E27FC236}">
                <a16:creationId xmlns:a16="http://schemas.microsoft.com/office/drawing/2014/main" id="{AB94C4C4-9892-E24D-BD09-9FC31A276ABD}"/>
              </a:ext>
            </a:extLst>
          </p:cNvPr>
          <p:cNvPicPr>
            <a:picLocks noChangeAspect="1"/>
          </p:cNvPicPr>
          <p:nvPr/>
        </p:nvPicPr>
        <p:blipFill>
          <a:blip r:embed="rId4"/>
          <a:stretch>
            <a:fillRect/>
          </a:stretch>
        </p:blipFill>
        <p:spPr>
          <a:xfrm>
            <a:off x="8919712" y="2770214"/>
            <a:ext cx="2120269" cy="1775800"/>
          </a:xfrm>
          <a:prstGeom prst="rect">
            <a:avLst/>
          </a:prstGeom>
        </p:spPr>
      </p:pic>
      <p:sp>
        <p:nvSpPr>
          <p:cNvPr id="18" name="四角形: 角を丸くする 17">
            <a:extLst>
              <a:ext uri="{FF2B5EF4-FFF2-40B4-BE49-F238E27FC236}">
                <a16:creationId xmlns:a16="http://schemas.microsoft.com/office/drawing/2014/main" id="{F66ED484-843B-5AA9-F616-3422A047AD52}"/>
              </a:ext>
            </a:extLst>
          </p:cNvPr>
          <p:cNvSpPr/>
          <p:nvPr/>
        </p:nvSpPr>
        <p:spPr>
          <a:xfrm>
            <a:off x="7441178" y="2462614"/>
            <a:ext cx="431322" cy="57328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AF6FF2F-E6F9-68F9-FDE9-B2CA8934531D}"/>
              </a:ext>
            </a:extLst>
          </p:cNvPr>
          <p:cNvSpPr/>
          <p:nvPr/>
        </p:nvSpPr>
        <p:spPr>
          <a:xfrm>
            <a:off x="8966166" y="3614468"/>
            <a:ext cx="1169871" cy="35368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F190F989-6E9C-7382-A561-661C6C862C0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2" name="四角形: 角を丸くする 11">
            <a:hlinkClick r:id="rId5" action="ppaction://hlinksldjump"/>
            <a:extLst>
              <a:ext uri="{FF2B5EF4-FFF2-40B4-BE49-F238E27FC236}">
                <a16:creationId xmlns:a16="http://schemas.microsoft.com/office/drawing/2014/main" id="{3A94E728-A8A2-D0A4-1C32-3CFE3C35BB23}"/>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439470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buNone/>
            </a:pPr>
            <a:endParaRPr kumimoji="1" lang="en-US" altLang="ja-JP" dirty="0"/>
          </a:p>
          <a:p>
            <a:pPr marL="0" indent="0">
              <a:buNone/>
            </a:pPr>
            <a:endParaRPr lang="en-US" altLang="ja-JP" dirty="0"/>
          </a:p>
          <a:p>
            <a:pPr marL="0" indent="0">
              <a:buNone/>
            </a:pPr>
            <a:r>
              <a:rPr kumimoji="1" lang="ja-JP" altLang="en-US" dirty="0"/>
              <a:t>　課題の一覧が表示されます</a:t>
            </a:r>
            <a:r>
              <a:rPr kumimoji="1" lang="en-US" altLang="ja-JP" dirty="0"/>
              <a:t>｡</a:t>
            </a:r>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t>★一般タブの「成績」を押します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p:txBody>
      </p:sp>
      <p:grpSp>
        <p:nvGrpSpPr>
          <p:cNvPr id="9" name="グループ化 8">
            <a:extLst>
              <a:ext uri="{FF2B5EF4-FFF2-40B4-BE49-F238E27FC236}">
                <a16:creationId xmlns:a16="http://schemas.microsoft.com/office/drawing/2014/main" id="{14B2C188-0549-5005-AB65-9AA50C37582A}"/>
              </a:ext>
            </a:extLst>
          </p:cNvPr>
          <p:cNvGrpSpPr/>
          <p:nvPr/>
        </p:nvGrpSpPr>
        <p:grpSpPr>
          <a:xfrm>
            <a:off x="1069494" y="1808168"/>
            <a:ext cx="5181601" cy="496267"/>
            <a:chOff x="1334399" y="1880199"/>
            <a:chExt cx="6762750" cy="647701"/>
          </a:xfrm>
        </p:grpSpPr>
        <p:pic>
          <p:nvPicPr>
            <p:cNvPr id="7" name="図 6">
              <a:extLst>
                <a:ext uri="{FF2B5EF4-FFF2-40B4-BE49-F238E27FC236}">
                  <a16:creationId xmlns:a16="http://schemas.microsoft.com/office/drawing/2014/main" id="{AAE6EC86-8B5E-276F-5751-336275C0C43E}"/>
                </a:ext>
              </a:extLst>
            </p:cNvPr>
            <p:cNvPicPr>
              <a:picLocks noChangeAspect="1"/>
            </p:cNvPicPr>
            <p:nvPr/>
          </p:nvPicPr>
          <p:blipFill>
            <a:blip r:embed="rId2"/>
            <a:stretch>
              <a:fillRect/>
            </a:stretch>
          </p:blipFill>
          <p:spPr>
            <a:xfrm>
              <a:off x="1334399" y="1880199"/>
              <a:ext cx="6762750" cy="647700"/>
            </a:xfrm>
            <a:prstGeom prst="rect">
              <a:avLst/>
            </a:prstGeom>
          </p:spPr>
        </p:pic>
        <p:sp>
          <p:nvSpPr>
            <p:cNvPr id="8" name="四角形: 角を丸くする 7">
              <a:extLst>
                <a:ext uri="{FF2B5EF4-FFF2-40B4-BE49-F238E27FC236}">
                  <a16:creationId xmlns:a16="http://schemas.microsoft.com/office/drawing/2014/main" id="{99178814-4A0E-D471-914F-E28A143369BC}"/>
                </a:ext>
              </a:extLst>
            </p:cNvPr>
            <p:cNvSpPr/>
            <p:nvPr/>
          </p:nvSpPr>
          <p:spPr>
            <a:xfrm>
              <a:off x="6374921" y="1880200"/>
              <a:ext cx="543464" cy="6477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四角形: 角を丸くする 2">
            <a:hlinkClick r:id="" action="ppaction://hlinkshowjump?jump=firstslide"/>
            <a:extLst>
              <a:ext uri="{FF2B5EF4-FFF2-40B4-BE49-F238E27FC236}">
                <a16:creationId xmlns:a16="http://schemas.microsoft.com/office/drawing/2014/main" id="{8E6D6BCA-3A69-5FAD-5A8A-E1018E7B945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3" name="四角形: 角を丸くする 12">
            <a:hlinkClick r:id="rId3" action="ppaction://hlinksldjump"/>
            <a:extLst>
              <a:ext uri="{FF2B5EF4-FFF2-40B4-BE49-F238E27FC236}">
                <a16:creationId xmlns:a16="http://schemas.microsoft.com/office/drawing/2014/main" id="{4D2829F9-F128-685F-A9B4-6171CE389962}"/>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4" name="図 13">
            <a:extLst>
              <a:ext uri="{FF2B5EF4-FFF2-40B4-BE49-F238E27FC236}">
                <a16:creationId xmlns:a16="http://schemas.microsoft.com/office/drawing/2014/main" id="{6CFE0A1B-A0BD-EBCF-DA5E-D7C046E2DF37}"/>
              </a:ext>
            </a:extLst>
          </p:cNvPr>
          <p:cNvPicPr>
            <a:picLocks noChangeAspect="1"/>
          </p:cNvPicPr>
          <p:nvPr/>
        </p:nvPicPr>
        <p:blipFill>
          <a:blip r:embed="rId4"/>
          <a:stretch>
            <a:fillRect/>
          </a:stretch>
        </p:blipFill>
        <p:spPr>
          <a:xfrm>
            <a:off x="3761254" y="2591426"/>
            <a:ext cx="7448550" cy="3352800"/>
          </a:xfrm>
          <a:prstGeom prst="rect">
            <a:avLst/>
          </a:prstGeom>
        </p:spPr>
      </p:pic>
    </p:spTree>
    <p:extLst>
      <p:ext uri="{BB962C8B-B14F-4D97-AF65-F5344CB8AC3E}">
        <p14:creationId xmlns:p14="http://schemas.microsoft.com/office/powerpoint/2010/main" val="36550377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E03DCDA-CCA1-B030-2BEE-017F807F896D}"/>
              </a:ext>
            </a:extLst>
          </p:cNvPr>
          <p:cNvPicPr>
            <a:picLocks noChangeAspect="1"/>
          </p:cNvPicPr>
          <p:nvPr/>
        </p:nvPicPr>
        <p:blipFill>
          <a:blip r:embed="rId2"/>
          <a:stretch>
            <a:fillRect/>
          </a:stretch>
        </p:blipFill>
        <p:spPr>
          <a:xfrm>
            <a:off x="1052002" y="1989719"/>
            <a:ext cx="3943900" cy="51442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endParaRPr kumimoji="1" lang="en-US" altLang="ja-JP" dirty="0"/>
          </a:p>
          <a:p>
            <a:pPr marL="0" indent="0">
              <a:buNone/>
            </a:pPr>
            <a:endParaRPr kumimoji="1" lang="en-US" altLang="ja-JP" dirty="0"/>
          </a:p>
          <a:p>
            <a:pPr marL="0" indent="0">
              <a:buNone/>
            </a:pPr>
            <a:r>
              <a:rPr kumimoji="1" lang="ja-JP" altLang="en-US" dirty="0"/>
              <a:t>はじめは今日から今日までに</a:t>
            </a:r>
            <a:endParaRPr kumimoji="1" lang="en-US" altLang="ja-JP" dirty="0"/>
          </a:p>
          <a:p>
            <a:pPr marL="0" indent="0">
              <a:buNone/>
            </a:pPr>
            <a:r>
              <a:rPr kumimoji="1" lang="ja-JP" altLang="en-US" dirty="0"/>
              <a:t>範囲が指定されるので、</a:t>
            </a:r>
            <a:endParaRPr kumimoji="1" lang="en-US" altLang="ja-JP" dirty="0"/>
          </a:p>
          <a:p>
            <a:pPr marL="0" indent="0">
              <a:buNone/>
            </a:pPr>
            <a:r>
              <a:rPr lang="ja-JP" altLang="en-US" dirty="0"/>
              <a:t>変更してから</a:t>
            </a:r>
            <a:r>
              <a:rPr lang="en-US" altLang="ja-JP" dirty="0"/>
              <a:t>Excel</a:t>
            </a:r>
            <a:r>
              <a:rPr lang="ja-JP" altLang="en-US" dirty="0"/>
              <a:t>に出力します。</a:t>
            </a: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r>
              <a:rPr lang="ja-JP" altLang="en-US" dirty="0"/>
              <a:t>出力されたデータは</a:t>
            </a:r>
            <a:endParaRPr lang="en-US" altLang="ja-JP" dirty="0"/>
          </a:p>
          <a:p>
            <a:pPr marL="0" indent="0">
              <a:buNone/>
            </a:pPr>
            <a:r>
              <a:rPr lang="ja-JP" altLang="en-US" dirty="0"/>
              <a:t>パソコンのダウンロード</a:t>
            </a:r>
            <a:endParaRPr lang="en-US" altLang="ja-JP" dirty="0"/>
          </a:p>
          <a:p>
            <a:pPr marL="0" indent="0">
              <a:buNone/>
            </a:pPr>
            <a:r>
              <a:rPr lang="ja-JP" altLang="en-US" dirty="0"/>
              <a:t>フォルダに入ります。</a:t>
            </a:r>
            <a:endParaRPr lang="en-US" altLang="ja-JP" dirty="0"/>
          </a:p>
          <a:p>
            <a:pPr marL="0" indent="0">
              <a:buNone/>
            </a:pPr>
            <a:endParaRPr kumimoji="1" lang="en-US" altLang="ja-JP" dirty="0"/>
          </a:p>
          <a:p>
            <a:pPr marL="0" indent="0">
              <a:buNone/>
            </a:pPr>
            <a:r>
              <a:rPr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85000" lnSpcReduction="20000"/>
          </a:bodyPr>
          <a:lstStyle/>
          <a:p>
            <a:pPr marL="0" indent="0">
              <a:lnSpc>
                <a:spcPct val="120000"/>
              </a:lnSpc>
              <a:buNone/>
            </a:pPr>
            <a:r>
              <a:rPr kumimoji="1" lang="ja-JP" altLang="en-US" dirty="0"/>
              <a:t>★</a:t>
            </a:r>
            <a:r>
              <a:rPr kumimoji="1" lang="en-US" altLang="ja-JP" dirty="0"/>
              <a:t>Excel</a:t>
            </a:r>
            <a:r>
              <a:rPr kumimoji="1" lang="ja-JP" altLang="en-US" dirty="0"/>
              <a:t>で成績を出力します</a:t>
            </a:r>
            <a:endParaRPr kumimoji="1"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クラスの作成以降の横の</a:t>
            </a:r>
            <a:r>
              <a:rPr lang="ja-JP" altLang="en-US" dirty="0"/>
              <a:t>マーク</a:t>
            </a:r>
            <a:r>
              <a:rPr kumimoji="1" lang="ja-JP" altLang="en-US" dirty="0"/>
              <a:t>を</a:t>
            </a:r>
            <a:endParaRPr kumimoji="1" lang="en-US" altLang="ja-JP" dirty="0"/>
          </a:p>
          <a:p>
            <a:pPr marL="0" indent="0">
              <a:lnSpc>
                <a:spcPct val="120000"/>
              </a:lnSpc>
              <a:buNone/>
            </a:pPr>
            <a:r>
              <a:rPr lang="ja-JP" altLang="en-US" dirty="0"/>
              <a:t>押すと、出力する日付範囲を決めることができます。</a:t>
            </a:r>
            <a:endParaRPr lang="en-US" altLang="ja-JP" dirty="0"/>
          </a:p>
          <a:p>
            <a:pPr marL="0" indent="0">
              <a:lnSpc>
                <a:spcPct val="120000"/>
              </a:lnSpc>
              <a:buNone/>
            </a:pPr>
            <a:r>
              <a:rPr lang="ja-JP" altLang="en-US" dirty="0"/>
              <a:t>細かく決めたい場合は</a:t>
            </a:r>
            <a:endParaRPr lang="en-US" altLang="ja-JP" dirty="0"/>
          </a:p>
          <a:p>
            <a:pPr marL="0" indent="0">
              <a:lnSpc>
                <a:spcPct val="120000"/>
              </a:lnSpc>
              <a:buNone/>
            </a:pPr>
            <a:r>
              <a:rPr lang="ja-JP" altLang="en-US" dirty="0"/>
              <a:t>カスタムを選択します</a:t>
            </a:r>
            <a:endParaRPr lang="en-US" altLang="ja-JP" dirty="0"/>
          </a:p>
          <a:p>
            <a:pPr marL="0" indent="0">
              <a:lnSpc>
                <a:spcPct val="120000"/>
              </a:lnSpc>
              <a:buNone/>
            </a:pPr>
            <a:endParaRPr kumimoji="1" lang="en-US" altLang="ja-JP" dirty="0"/>
          </a:p>
        </p:txBody>
      </p:sp>
      <p:pic>
        <p:nvPicPr>
          <p:cNvPr id="11" name="図 10">
            <a:extLst>
              <a:ext uri="{FF2B5EF4-FFF2-40B4-BE49-F238E27FC236}">
                <a16:creationId xmlns:a16="http://schemas.microsoft.com/office/drawing/2014/main" id="{0CB30229-0AF8-638C-AF22-793F7B16F6AF}"/>
              </a:ext>
            </a:extLst>
          </p:cNvPr>
          <p:cNvPicPr>
            <a:picLocks noChangeAspect="1"/>
          </p:cNvPicPr>
          <p:nvPr/>
        </p:nvPicPr>
        <p:blipFill>
          <a:blip r:embed="rId3"/>
          <a:stretch>
            <a:fillRect/>
          </a:stretch>
        </p:blipFill>
        <p:spPr>
          <a:xfrm>
            <a:off x="4586551" y="3881885"/>
            <a:ext cx="1329732" cy="2194057"/>
          </a:xfrm>
          <a:prstGeom prst="rect">
            <a:avLst/>
          </a:prstGeom>
        </p:spPr>
      </p:pic>
      <p:pic>
        <p:nvPicPr>
          <p:cNvPr id="13" name="図 12">
            <a:extLst>
              <a:ext uri="{FF2B5EF4-FFF2-40B4-BE49-F238E27FC236}">
                <a16:creationId xmlns:a16="http://schemas.microsoft.com/office/drawing/2014/main" id="{2640E777-F012-FC0B-C9B8-48B66A8B493C}"/>
              </a:ext>
            </a:extLst>
          </p:cNvPr>
          <p:cNvPicPr>
            <a:picLocks noChangeAspect="1"/>
          </p:cNvPicPr>
          <p:nvPr/>
        </p:nvPicPr>
        <p:blipFill>
          <a:blip r:embed="rId4"/>
          <a:stretch>
            <a:fillRect/>
          </a:stretch>
        </p:blipFill>
        <p:spPr>
          <a:xfrm>
            <a:off x="6271404" y="1348928"/>
            <a:ext cx="2994509" cy="417504"/>
          </a:xfrm>
          <a:prstGeom prst="rect">
            <a:avLst/>
          </a:prstGeom>
        </p:spPr>
      </p:pic>
      <p:pic>
        <p:nvPicPr>
          <p:cNvPr id="17" name="図 16">
            <a:extLst>
              <a:ext uri="{FF2B5EF4-FFF2-40B4-BE49-F238E27FC236}">
                <a16:creationId xmlns:a16="http://schemas.microsoft.com/office/drawing/2014/main" id="{530DA769-E5C6-23C4-7BB7-A52733A1FEC1}"/>
              </a:ext>
            </a:extLst>
          </p:cNvPr>
          <p:cNvPicPr>
            <a:picLocks noChangeAspect="1"/>
          </p:cNvPicPr>
          <p:nvPr/>
        </p:nvPicPr>
        <p:blipFill>
          <a:blip r:embed="rId5"/>
          <a:stretch>
            <a:fillRect/>
          </a:stretch>
        </p:blipFill>
        <p:spPr>
          <a:xfrm>
            <a:off x="6271404" y="3419305"/>
            <a:ext cx="4524948" cy="489184"/>
          </a:xfrm>
          <a:prstGeom prst="rect">
            <a:avLst/>
          </a:prstGeom>
        </p:spPr>
      </p:pic>
      <p:sp>
        <p:nvSpPr>
          <p:cNvPr id="18" name="四角形: 角を丸くする 17">
            <a:extLst>
              <a:ext uri="{FF2B5EF4-FFF2-40B4-BE49-F238E27FC236}">
                <a16:creationId xmlns:a16="http://schemas.microsoft.com/office/drawing/2014/main" id="{B9517EF2-A6E8-F763-950C-C9D06D2FABD6}"/>
              </a:ext>
            </a:extLst>
          </p:cNvPr>
          <p:cNvSpPr/>
          <p:nvPr/>
        </p:nvSpPr>
        <p:spPr>
          <a:xfrm>
            <a:off x="8763000" y="3487055"/>
            <a:ext cx="2185752" cy="35368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B01FD0EF-DA60-B939-311E-5FC75924B82A}"/>
              </a:ext>
            </a:extLst>
          </p:cNvPr>
          <p:cNvSpPr/>
          <p:nvPr/>
        </p:nvSpPr>
        <p:spPr>
          <a:xfrm>
            <a:off x="1165412" y="1989719"/>
            <a:ext cx="555812" cy="48457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36BF0A1-6C1C-1569-9F10-51C095C8B90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6" action="ppaction://hlinksldjump"/>
            <a:extLst>
              <a:ext uri="{FF2B5EF4-FFF2-40B4-BE49-F238E27FC236}">
                <a16:creationId xmlns:a16="http://schemas.microsoft.com/office/drawing/2014/main" id="{B8684F6B-6E0A-99C6-E8A9-EE0346DA8E5F}"/>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4652501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課題の成績処理③</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131943" cy="4977889"/>
          </a:xfrm>
        </p:spPr>
        <p:txBody>
          <a:bodyPr>
            <a:normAutofit fontScale="62500" lnSpcReduction="20000"/>
          </a:bodyPr>
          <a:lstStyle/>
          <a:p>
            <a:pPr marL="0" indent="0">
              <a:lnSpc>
                <a:spcPct val="120000"/>
              </a:lnSpc>
              <a:buNone/>
            </a:pPr>
            <a:r>
              <a:rPr kumimoji="1" lang="ja-JP" altLang="en-US" dirty="0"/>
              <a:t>出力された</a:t>
            </a:r>
            <a:r>
              <a:rPr kumimoji="1" lang="en-US" altLang="ja-JP" dirty="0"/>
              <a:t>Excel</a:t>
            </a:r>
            <a:r>
              <a:rPr kumimoji="1" lang="ja-JP" altLang="en-US" dirty="0"/>
              <a:t>データは以下のようなデータになります。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r>
              <a:rPr lang="ja-JP" altLang="en-US" dirty="0"/>
              <a:t>　</a:t>
            </a:r>
            <a:endParaRPr lang="en-US" altLang="ja-JP" dirty="0"/>
          </a:p>
          <a:p>
            <a:pPr marL="0" indent="0">
              <a:lnSpc>
                <a:spcPct val="120000"/>
              </a:lnSpc>
              <a:buNone/>
            </a:pPr>
            <a:r>
              <a:rPr kumimoji="1" lang="ja-JP" altLang="en-US" dirty="0"/>
              <a:t>　</a:t>
            </a: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p:txBody>
      </p:sp>
      <p:sp>
        <p:nvSpPr>
          <p:cNvPr id="17" name="テキスト ボックス 16">
            <a:extLst>
              <a:ext uri="{FF2B5EF4-FFF2-40B4-BE49-F238E27FC236}">
                <a16:creationId xmlns:a16="http://schemas.microsoft.com/office/drawing/2014/main" id="{7210FC3F-5FF5-C96D-81C7-0EF0D1211233}"/>
              </a:ext>
            </a:extLst>
          </p:cNvPr>
          <p:cNvSpPr txBox="1"/>
          <p:nvPr/>
        </p:nvSpPr>
        <p:spPr>
          <a:xfrm>
            <a:off x="1069675" y="4938557"/>
            <a:ext cx="8725466" cy="646331"/>
          </a:xfrm>
          <a:prstGeom prst="rect">
            <a:avLst/>
          </a:prstGeom>
          <a:noFill/>
        </p:spPr>
        <p:txBody>
          <a:bodyPr wrap="none" rtlCol="0">
            <a:spAutoFit/>
          </a:bodyPr>
          <a:lstStyle/>
          <a:p>
            <a:r>
              <a:rPr kumimoji="1" lang="ja-JP" altLang="en-US" dirty="0"/>
              <a:t>課題を選ぶと、その課題のデータだけに絞り込みができます。</a:t>
            </a:r>
            <a:endParaRPr kumimoji="1" lang="en-US" altLang="ja-JP" dirty="0"/>
          </a:p>
          <a:p>
            <a:r>
              <a:rPr lang="ja-JP" altLang="en-US" dirty="0"/>
              <a:t>複数選択もできるので、課題の最初に科目名を入れておくと集計がしやすいです。</a:t>
            </a:r>
            <a:endParaRPr lang="en-US" altLang="ja-JP" dirty="0"/>
          </a:p>
        </p:txBody>
      </p:sp>
      <p:sp>
        <p:nvSpPr>
          <p:cNvPr id="18" name="テキスト ボックス 17">
            <a:extLst>
              <a:ext uri="{FF2B5EF4-FFF2-40B4-BE49-F238E27FC236}">
                <a16:creationId xmlns:a16="http://schemas.microsoft.com/office/drawing/2014/main" id="{C8B8E0E4-C88A-8A98-CCE7-B79890CFCA47}"/>
              </a:ext>
            </a:extLst>
          </p:cNvPr>
          <p:cNvSpPr txBox="1"/>
          <p:nvPr/>
        </p:nvSpPr>
        <p:spPr>
          <a:xfrm>
            <a:off x="1069675" y="5713198"/>
            <a:ext cx="6878806" cy="646331"/>
          </a:xfrm>
          <a:prstGeom prst="rect">
            <a:avLst/>
          </a:prstGeom>
          <a:noFill/>
        </p:spPr>
        <p:txBody>
          <a:bodyPr wrap="none" rtlCol="0">
            <a:spAutoFit/>
          </a:bodyPr>
          <a:lstStyle/>
          <a:p>
            <a:r>
              <a:rPr lang="ja-JP" altLang="en-US" dirty="0"/>
              <a:t>生徒名</a:t>
            </a:r>
            <a:r>
              <a:rPr kumimoji="1" lang="ja-JP" altLang="en-US" dirty="0"/>
              <a:t>を選ぶと、その生徒のデータだけに絞り込みができます。</a:t>
            </a:r>
            <a:endParaRPr kumimoji="1" lang="en-US" altLang="ja-JP" dirty="0"/>
          </a:p>
          <a:p>
            <a:r>
              <a:rPr lang="ja-JP" altLang="en-US" dirty="0"/>
              <a:t>生徒一人の提出状況をみるときに使えます。</a:t>
            </a: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84EE78-501C-5F09-E8EE-DD5159EEDD6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2960C566-1080-00A6-EE98-B02D52CADE88}"/>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0" name="図 9">
            <a:extLst>
              <a:ext uri="{FF2B5EF4-FFF2-40B4-BE49-F238E27FC236}">
                <a16:creationId xmlns:a16="http://schemas.microsoft.com/office/drawing/2014/main" id="{FC385468-20AB-178F-8026-E6C99EAB3770}"/>
              </a:ext>
            </a:extLst>
          </p:cNvPr>
          <p:cNvPicPr>
            <a:picLocks noChangeAspect="1"/>
          </p:cNvPicPr>
          <p:nvPr/>
        </p:nvPicPr>
        <p:blipFill>
          <a:blip r:embed="rId3"/>
          <a:stretch>
            <a:fillRect/>
          </a:stretch>
        </p:blipFill>
        <p:spPr>
          <a:xfrm>
            <a:off x="987725" y="1616658"/>
            <a:ext cx="10134600" cy="3162300"/>
          </a:xfrm>
          <a:prstGeom prst="rect">
            <a:avLst/>
          </a:prstGeom>
        </p:spPr>
      </p:pic>
    </p:spTree>
    <p:extLst>
      <p:ext uri="{BB962C8B-B14F-4D97-AF65-F5344CB8AC3E}">
        <p14:creationId xmlns:p14="http://schemas.microsoft.com/office/powerpoint/2010/main" val="38298347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lnSpcReduction="10000"/>
          </a:bodyPr>
          <a:lstStyle/>
          <a:p>
            <a:pPr marL="0" indent="0">
              <a:lnSpc>
                <a:spcPct val="110000"/>
              </a:lnSpc>
              <a:buNone/>
            </a:pPr>
            <a:r>
              <a:rPr kumimoji="1" lang="ja-JP" altLang="en-US" dirty="0"/>
              <a:t>★個人名とメールアドレスしか設定されていないので、出席番号順には出力されません。</a:t>
            </a:r>
            <a:endParaRPr kumimoji="1" lang="en-US" altLang="ja-JP" dirty="0"/>
          </a:p>
          <a:p>
            <a:pPr marL="0" indent="0">
              <a:buNone/>
            </a:pPr>
            <a:endParaRPr lang="en-US" altLang="ja-JP" dirty="0"/>
          </a:p>
          <a:p>
            <a:pPr marL="0" indent="0">
              <a:buNone/>
            </a:pPr>
            <a:r>
              <a:rPr lang="ja-JP" altLang="en-US" dirty="0"/>
              <a:t>→少し難しいですが、</a:t>
            </a:r>
            <a:endParaRPr kumimoji="1" lang="en-US" altLang="ja-JP" dirty="0"/>
          </a:p>
          <a:p>
            <a:pPr marL="0" indent="0">
              <a:lnSpc>
                <a:spcPct val="110000"/>
              </a:lnSpc>
              <a:buNone/>
            </a:pPr>
            <a:r>
              <a:rPr lang="ja-JP" altLang="en-US" dirty="0"/>
              <a:t>メールアドレスと出席番号を</a:t>
            </a:r>
            <a:r>
              <a:rPr lang="en-US" altLang="ja-JP" dirty="0" err="1"/>
              <a:t>xlookup</a:t>
            </a:r>
            <a:r>
              <a:rPr lang="ja-JP" altLang="en-US" dirty="0"/>
              <a:t>関数などを用いて、設定する方法などが解決方法になります。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lnSpcReduction="10000"/>
          </a:bodyPr>
          <a:lstStyle/>
          <a:p>
            <a:pPr marL="0" indent="0">
              <a:lnSpc>
                <a:spcPct val="120000"/>
              </a:lnSpc>
              <a:buNone/>
            </a:pPr>
            <a:r>
              <a:rPr kumimoji="1" lang="ja-JP" altLang="en-US" dirty="0"/>
              <a:t>★現在の</a:t>
            </a:r>
            <a:r>
              <a:rPr kumimoji="1" lang="en-US" altLang="ja-JP" dirty="0"/>
              <a:t>Teams</a:t>
            </a:r>
            <a:r>
              <a:rPr kumimoji="1" lang="ja-JP" altLang="en-US" dirty="0"/>
              <a:t>の設定では、チームとして出された課題すべてがエクセル出力されるので、自分の科目だけの成績を出力するということができません。</a:t>
            </a:r>
            <a:endParaRPr kumimoji="1" lang="en-US" altLang="ja-JP" dirty="0"/>
          </a:p>
          <a:p>
            <a:pPr marL="0" indent="0">
              <a:lnSpc>
                <a:spcPct val="120000"/>
              </a:lnSpc>
              <a:buNone/>
            </a:pPr>
            <a:r>
              <a:rPr lang="ja-JP" altLang="en-US" dirty="0"/>
              <a:t>★</a:t>
            </a:r>
            <a:r>
              <a:rPr lang="en-US" altLang="ja-JP" dirty="0"/>
              <a:t>Excel</a:t>
            </a:r>
            <a:r>
              <a:rPr lang="ja-JP" altLang="en-US" dirty="0"/>
              <a:t>出力した後に、自分の科目だけを選択し、そのまま別のエクセルファイルにコピーしてからデータの加工をするとよいかと思います。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7CD3597F-F747-0305-EF30-0D1ECAB25F8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72C7EF33-E501-DDDB-AF56-215F9196EF93}"/>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667053091"/>
      </p:ext>
    </p:extLst>
  </p:cSld>
  <p:clrMapOvr>
    <a:masterClrMapping/>
  </p:clrMapOvr>
</p:sld>
</file>

<file path=ppt/slides/slide1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fontScale="90000"/>
          </a:bodyPr>
          <a:lstStyle/>
          <a:p>
            <a:r>
              <a:rPr kumimoji="1" lang="en-US" altLang="ja-JP" sz="7200">
                <a:solidFill>
                  <a:srgbClr val="002060"/>
                </a:solidFill>
                <a:ea typeface="游ゴシック Light"/>
              </a:rPr>
              <a:t>【10】</a:t>
            </a:r>
            <a:br>
              <a:rPr lang="en-US" altLang="ja-JP" sz="7200">
                <a:solidFill>
                  <a:srgbClr val="002060"/>
                </a:solidFill>
              </a:rPr>
            </a:br>
            <a:r>
              <a:rPr kumimoji="1" lang="en-US" altLang="ja-JP" sz="7200">
                <a:solidFill>
                  <a:srgbClr val="002060"/>
                </a:solidFill>
                <a:ea typeface="游ゴシック Light"/>
              </a:rPr>
              <a:t>Teams</a:t>
            </a:r>
            <a:r>
              <a:rPr kumimoji="1" lang="ja-JP" altLang="en-US" sz="7200">
                <a:solidFill>
                  <a:srgbClr val="002060"/>
                </a:solidFill>
                <a:ea typeface="游ゴシック Light"/>
              </a:rPr>
              <a:t>の</a:t>
            </a:r>
            <a:br>
              <a:rPr lang="en-US" altLang="ja-JP" sz="7200">
                <a:solidFill>
                  <a:srgbClr val="002060"/>
                </a:solidFill>
              </a:rPr>
            </a:br>
            <a:r>
              <a:rPr kumimoji="1" lang="ja-JP" altLang="en-US" sz="7200">
                <a:solidFill>
                  <a:srgbClr val="002060"/>
                </a:solidFill>
                <a:ea typeface="游ゴシック Light"/>
              </a:rPr>
              <a:t>クラスノートブック機能</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531587D6-2DEF-05AE-7D1A-FDD3B23C4C4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929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チームの作成⑥　～チーム名の校内ルール～</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3436768"/>
          </a:xfrm>
        </p:spPr>
        <p:txBody>
          <a:bodyPr vert="horz" lIns="91440" tIns="45720" rIns="91440" bIns="45720" rtlCol="0" anchor="t">
            <a:normAutofit fontScale="70000" lnSpcReduction="20000"/>
          </a:bodyPr>
          <a:lstStyle/>
          <a:p>
            <a:pPr marL="0" indent="0">
              <a:buNone/>
            </a:pPr>
            <a:r>
              <a:rPr kumimoji="1" lang="ja-JP" altLang="en-US" dirty="0"/>
              <a:t>◆教職員のみのチーム名称</a:t>
            </a:r>
            <a:endParaRPr kumimoji="1" lang="en-US" altLang="ja-JP" dirty="0"/>
          </a:p>
          <a:p>
            <a:pPr marL="0" indent="0" fontAlgn="base">
              <a:buNone/>
            </a:pPr>
            <a:r>
              <a:rPr lang="ja-JP" altLang="en-US" dirty="0"/>
              <a:t>　　</a:t>
            </a:r>
            <a:r>
              <a:rPr lang="ja-JP" altLang="ja-JP" dirty="0"/>
              <a:t>年度＋分掌名＋（代表者） </a:t>
            </a:r>
          </a:p>
          <a:p>
            <a:pPr marL="0" indent="0" fontAlgn="base">
              <a:buNone/>
            </a:pPr>
            <a:r>
              <a:rPr lang="ja-JP" altLang="ja-JP" dirty="0"/>
              <a:t>　　(例)</a:t>
            </a:r>
            <a:endParaRPr lang="en-US" altLang="ja-JP" dirty="0"/>
          </a:p>
          <a:p>
            <a:pPr marL="0" indent="0" fontAlgn="base">
              <a:buNone/>
            </a:pPr>
            <a:r>
              <a:rPr lang="en-US" altLang="ja-JP">
                <a:ea typeface="游ゴシック"/>
              </a:rPr>
              <a:t>	</a:t>
            </a:r>
            <a:r>
              <a:rPr lang="ja-JP" altLang="ja-JP">
                <a:ea typeface="游ゴシック"/>
              </a:rPr>
              <a:t>2023教務（佐藤）</a:t>
            </a:r>
            <a:endParaRPr lang="en-US" altLang="ja-JP">
              <a:ea typeface="游ゴシック"/>
            </a:endParaRPr>
          </a:p>
          <a:p>
            <a:pPr marL="0" indent="0" fontAlgn="base">
              <a:buNone/>
            </a:pPr>
            <a:r>
              <a:rPr lang="en-US" altLang="ja-JP">
                <a:ea typeface="游ゴシック"/>
              </a:rPr>
              <a:t>	2023</a:t>
            </a:r>
            <a:r>
              <a:rPr lang="ja-JP" altLang="en-US">
                <a:ea typeface="游ゴシック"/>
              </a:rPr>
              <a:t>高３（高橋）</a:t>
            </a:r>
            <a:endParaRPr lang="en-US" altLang="ja-JP">
              <a:ea typeface="游ゴシック"/>
            </a:endParaRPr>
          </a:p>
          <a:p>
            <a:pPr marL="0" indent="0" fontAlgn="base">
              <a:buNone/>
            </a:pPr>
            <a:r>
              <a:rPr lang="en-US" altLang="ja-JP">
                <a:ea typeface="游ゴシック"/>
              </a:rPr>
              <a:t>	2023</a:t>
            </a:r>
            <a:r>
              <a:rPr lang="ja-JP" altLang="en-US">
                <a:ea typeface="游ゴシック"/>
              </a:rPr>
              <a:t>理科（伊藤）</a:t>
            </a:r>
            <a:endParaRPr lang="en-US" altLang="ja-JP">
              <a:ea typeface="游ゴシック"/>
            </a:endParaRPr>
          </a:p>
          <a:p>
            <a:pPr marL="0" indent="0" fontAlgn="base">
              <a:buNone/>
            </a:pPr>
            <a:endParaRPr lang="en-US" altLang="ja-JP" dirty="0"/>
          </a:p>
          <a:p>
            <a:pPr marL="0" indent="0" fontAlgn="base">
              <a:buNone/>
            </a:pPr>
            <a:r>
              <a:rPr lang="ja-JP" altLang="en-US" dirty="0"/>
              <a:t>　教職員のみのチームに誤って</a:t>
            </a:r>
            <a:endParaRPr lang="en-US" altLang="ja-JP" dirty="0"/>
          </a:p>
          <a:p>
            <a:pPr marL="0" indent="0" fontAlgn="base">
              <a:buNone/>
            </a:pPr>
            <a:r>
              <a:rPr lang="ja-JP" altLang="en-US" dirty="0"/>
              <a:t>　生徒を入れないように</a:t>
            </a:r>
            <a:r>
              <a:rPr lang="ja-JP" altLang="en-US"/>
              <a:t>区別をします</a:t>
            </a:r>
            <a:endParaRPr lang="en-US" altLang="ja-JP" dirty="0"/>
          </a:p>
          <a:p>
            <a:pPr marL="0" indent="0">
              <a:lnSpc>
                <a:spcPct val="120000"/>
              </a:lnSpc>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1"/>
            <a:ext cx="5181600" cy="4351338"/>
          </a:xfrm>
        </p:spPr>
        <p:txBody>
          <a:bodyPr vert="horz" lIns="91440" tIns="45720" rIns="91440" bIns="45720" rtlCol="0" anchor="t">
            <a:normAutofit fontScale="70000" lnSpcReduction="20000"/>
          </a:bodyPr>
          <a:lstStyle/>
          <a:p>
            <a:pPr marL="0" indent="0">
              <a:lnSpc>
                <a:spcPct val="120000"/>
              </a:lnSpc>
              <a:buNone/>
            </a:pPr>
            <a:r>
              <a:rPr kumimoji="1" lang="ja-JP" altLang="en-US" dirty="0"/>
              <a:t>★チームは１年単位でのグループを</a:t>
            </a:r>
            <a:endParaRPr kumimoji="1" lang="en-US" altLang="ja-JP" dirty="0"/>
          </a:p>
          <a:p>
            <a:pPr marL="0" indent="0">
              <a:lnSpc>
                <a:spcPct val="120000"/>
              </a:lnSpc>
              <a:buNone/>
            </a:pPr>
            <a:r>
              <a:rPr lang="ja-JP" altLang="en-US" dirty="0"/>
              <a:t>　</a:t>
            </a:r>
            <a:r>
              <a:rPr kumimoji="1" lang="ja-JP" altLang="en-US" dirty="0"/>
              <a:t>原則ルールとする</a:t>
            </a:r>
            <a:endParaRPr kumimoji="1" lang="en-US" altLang="ja-JP" dirty="0"/>
          </a:p>
          <a:p>
            <a:pPr marL="0" indent="0">
              <a:lnSpc>
                <a:spcPct val="120000"/>
              </a:lnSpc>
              <a:buNone/>
            </a:pPr>
            <a:r>
              <a:rPr lang="ja-JP" altLang="en-US" dirty="0"/>
              <a:t>　　◆生徒と教職員のチーム名称</a:t>
            </a:r>
            <a:endParaRPr lang="en-US" altLang="ja-JP" dirty="0"/>
          </a:p>
          <a:p>
            <a:pPr marL="0" indent="0" fontAlgn="base">
              <a:lnSpc>
                <a:spcPct val="120000"/>
              </a:lnSpc>
              <a:buNone/>
            </a:pPr>
            <a:r>
              <a:rPr lang="en-US" altLang="ja-JP" dirty="0">
                <a:ea typeface="游ゴシック"/>
              </a:rPr>
              <a:t>	</a:t>
            </a:r>
            <a:r>
              <a:rPr lang="ja-JP" altLang="ja-JP" dirty="0">
                <a:ea typeface="游ゴシック"/>
              </a:rPr>
              <a:t>年度＋Team＋クラス(担任名) </a:t>
            </a:r>
          </a:p>
          <a:p>
            <a:pPr marL="0" indent="0" fontAlgn="base">
              <a:lnSpc>
                <a:spcPct val="120000"/>
              </a:lnSpc>
              <a:buNone/>
            </a:pPr>
            <a:r>
              <a:rPr lang="en-US" altLang="ja-JP" dirty="0">
                <a:ea typeface="游ゴシック"/>
              </a:rPr>
              <a:t>	</a:t>
            </a:r>
            <a:r>
              <a:rPr lang="ja-JP" altLang="ja-JP" dirty="0">
                <a:ea typeface="游ゴシック"/>
              </a:rPr>
              <a:t>年度＋Team＋クラブ(顧問名) </a:t>
            </a:r>
          </a:p>
          <a:p>
            <a:pPr marL="0" indent="0" fontAlgn="base">
              <a:lnSpc>
                <a:spcPct val="120000"/>
              </a:lnSpc>
              <a:buNone/>
            </a:pPr>
            <a:r>
              <a:rPr lang="en-US" altLang="ja-JP" dirty="0">
                <a:ea typeface="游ゴシック"/>
              </a:rPr>
              <a:t>	</a:t>
            </a:r>
            <a:r>
              <a:rPr lang="ja-JP" altLang="ja-JP" dirty="0">
                <a:ea typeface="游ゴシック"/>
              </a:rPr>
              <a:t>年度＋Team＋目的(管理者名) </a:t>
            </a:r>
          </a:p>
          <a:p>
            <a:pPr marL="0" indent="0" fontAlgn="base">
              <a:lnSpc>
                <a:spcPct val="120000"/>
              </a:lnSpc>
              <a:buNone/>
            </a:pPr>
            <a:r>
              <a:rPr lang="ja-JP" altLang="ja-JP" dirty="0">
                <a:ea typeface="游ゴシック"/>
              </a:rPr>
              <a:t> </a:t>
            </a:r>
            <a:r>
              <a:rPr lang="ja-JP" altLang="en-US" dirty="0">
                <a:ea typeface="游ゴシック"/>
              </a:rPr>
              <a:t>　</a:t>
            </a:r>
            <a:r>
              <a:rPr lang="ja-JP" altLang="ja-JP" dirty="0">
                <a:ea typeface="游ゴシック"/>
              </a:rPr>
              <a:t>　(例) </a:t>
            </a:r>
          </a:p>
          <a:p>
            <a:pPr marL="0" indent="0" fontAlgn="base">
              <a:lnSpc>
                <a:spcPct val="120000"/>
              </a:lnSpc>
              <a:buNone/>
            </a:pPr>
            <a:r>
              <a:rPr lang="en-US" altLang="ja-JP" dirty="0">
                <a:ea typeface="游ゴシック"/>
              </a:rPr>
              <a:t>	</a:t>
            </a:r>
            <a:r>
              <a:rPr lang="ja-JP" altLang="ja-JP" dirty="0">
                <a:ea typeface="游ゴシック"/>
              </a:rPr>
              <a:t>クラス：2023Team</a:t>
            </a:r>
            <a:r>
              <a:rPr lang="en-US" altLang="ja-JP" dirty="0">
                <a:ea typeface="游ゴシック"/>
              </a:rPr>
              <a:t>1</a:t>
            </a:r>
            <a:r>
              <a:rPr lang="ja-JP" altLang="ja-JP" dirty="0">
                <a:ea typeface="游ゴシック"/>
              </a:rPr>
              <a:t>-1(鈴木) </a:t>
            </a:r>
          </a:p>
          <a:p>
            <a:pPr marL="0" indent="0" fontAlgn="base">
              <a:lnSpc>
                <a:spcPct val="120000"/>
              </a:lnSpc>
              <a:buNone/>
            </a:pPr>
            <a:r>
              <a:rPr lang="en-US" altLang="ja-JP" dirty="0">
                <a:ea typeface="游ゴシック"/>
              </a:rPr>
              <a:t>	</a:t>
            </a:r>
            <a:r>
              <a:rPr lang="ja-JP" altLang="ja-JP" dirty="0">
                <a:ea typeface="游ゴシック"/>
              </a:rPr>
              <a:t>クラブ：2023Team吹奏楽部(田中) </a:t>
            </a:r>
          </a:p>
          <a:p>
            <a:pPr marL="0" indent="0" fontAlgn="base">
              <a:lnSpc>
                <a:spcPct val="120000"/>
              </a:lnSpc>
              <a:buNone/>
            </a:pPr>
            <a:r>
              <a:rPr lang="en-US" altLang="ja-JP" dirty="0">
                <a:ea typeface="游ゴシック"/>
              </a:rPr>
              <a:t>	</a:t>
            </a:r>
            <a:r>
              <a:rPr lang="ja-JP" altLang="ja-JP" dirty="0">
                <a:ea typeface="游ゴシック"/>
              </a:rPr>
              <a:t>その他：2023Team生徒会(松本) </a:t>
            </a:r>
          </a:p>
        </p:txBody>
      </p:sp>
      <p:sp>
        <p:nvSpPr>
          <p:cNvPr id="3" name="四角形: 角を丸くする 2">
            <a:hlinkClick r:id="" action="ppaction://hlinkshowjump?jump=firstslide"/>
            <a:extLst>
              <a:ext uri="{FF2B5EF4-FFF2-40B4-BE49-F238E27FC236}">
                <a16:creationId xmlns:a16="http://schemas.microsoft.com/office/drawing/2014/main" id="{896C9B8A-B6F9-3098-78C6-B977D53229C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588F78DD-C8C2-A190-DB6F-0697214A8760}"/>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
        <p:nvSpPr>
          <p:cNvPr id="8" name="四角形: 角を丸くする 7">
            <a:extLst>
              <a:ext uri="{FF2B5EF4-FFF2-40B4-BE49-F238E27FC236}">
                <a16:creationId xmlns:a16="http://schemas.microsoft.com/office/drawing/2014/main" id="{FABC1434-6E62-CBC2-7436-E9ACA424B873}"/>
              </a:ext>
            </a:extLst>
          </p:cNvPr>
          <p:cNvSpPr/>
          <p:nvPr/>
        </p:nvSpPr>
        <p:spPr>
          <a:xfrm>
            <a:off x="1700715" y="5703195"/>
            <a:ext cx="4319085" cy="947535"/>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rgbClr val="FF0000"/>
                </a:solidFill>
              </a:rPr>
              <a:t>各学校のルールに従って、</a:t>
            </a:r>
            <a:endParaRPr kumimoji="1" lang="en-US" altLang="ja-JP" sz="2400" b="1" dirty="0">
              <a:solidFill>
                <a:srgbClr val="FF0000"/>
              </a:solidFill>
            </a:endParaRPr>
          </a:p>
          <a:p>
            <a:pPr algn="ctr"/>
            <a:r>
              <a:rPr kumimoji="1" lang="ja-JP" altLang="en-US" sz="2400" b="1" dirty="0">
                <a:solidFill>
                  <a:srgbClr val="FF0000"/>
                </a:solidFill>
              </a:rPr>
              <a:t>編集して下さい。</a:t>
            </a:r>
          </a:p>
        </p:txBody>
      </p:sp>
    </p:spTree>
    <p:extLst>
      <p:ext uri="{BB962C8B-B14F-4D97-AF65-F5344CB8AC3E}">
        <p14:creationId xmlns:p14="http://schemas.microsoft.com/office/powerpoint/2010/main" val="25430626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fontScale="90000"/>
          </a:bodyPr>
          <a:lstStyle/>
          <a:p>
            <a:r>
              <a:rPr kumimoji="1" lang="en-US" altLang="ja-JP" sz="7200" dirty="0">
                <a:solidFill>
                  <a:srgbClr val="002060"/>
                </a:solidFill>
                <a:ea typeface="游ゴシック Light"/>
              </a:rPr>
              <a:t>【10】</a:t>
            </a:r>
            <a:br>
              <a:rPr lang="en-US" altLang="ja-JP" sz="7200" dirty="0">
                <a:solidFill>
                  <a:srgbClr val="002060"/>
                </a:solidFill>
              </a:rPr>
            </a:br>
            <a:r>
              <a:rPr kumimoji="1" lang="en-US" altLang="ja-JP" sz="7200" dirty="0">
                <a:solidFill>
                  <a:srgbClr val="002060"/>
                </a:solidFill>
                <a:ea typeface="游ゴシック Light"/>
              </a:rPr>
              <a:t>Teams</a:t>
            </a:r>
            <a:r>
              <a:rPr kumimoji="1" lang="ja-JP" altLang="en-US" sz="7200" dirty="0">
                <a:solidFill>
                  <a:srgbClr val="002060"/>
                </a:solidFill>
                <a:ea typeface="游ゴシック Light"/>
              </a:rPr>
              <a:t>の</a:t>
            </a:r>
            <a:br>
              <a:rPr lang="en-US" altLang="ja-JP" sz="7200" dirty="0">
                <a:solidFill>
                  <a:srgbClr val="002060"/>
                </a:solidFill>
              </a:rPr>
            </a:br>
            <a:r>
              <a:rPr kumimoji="1" lang="ja-JP" altLang="en-US" sz="7200" dirty="0">
                <a:solidFill>
                  <a:srgbClr val="002060"/>
                </a:solidFill>
                <a:ea typeface="游ゴシック Light"/>
              </a:rPr>
              <a:t>クラスノートブック機能</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531587D6-2DEF-05AE-7D1A-FDD3B23C4C4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92924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と連動したクラスノートブック（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）の活用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lang="ja-JP" altLang="en-US" dirty="0"/>
              <a:t>空白のノートブックか</a:t>
            </a:r>
            <a:endParaRPr lang="en-US" altLang="ja-JP" dirty="0"/>
          </a:p>
          <a:p>
            <a:pPr marL="0" indent="0">
              <a:lnSpc>
                <a:spcPct val="120000"/>
              </a:lnSpc>
              <a:buNone/>
            </a:pPr>
            <a:r>
              <a:rPr lang="ja-JP" altLang="en-US" dirty="0"/>
              <a:t>既存のノートブックコンテンツから</a:t>
            </a:r>
            <a:endParaRPr lang="en-US" altLang="ja-JP" dirty="0"/>
          </a:p>
          <a:p>
            <a:pPr marL="0" indent="0">
              <a:lnSpc>
                <a:spcPct val="120000"/>
              </a:lnSpc>
              <a:buNone/>
            </a:pPr>
            <a:r>
              <a:rPr lang="ja-JP" altLang="en-US" dirty="0"/>
              <a:t>のどちらかを選択することになります。</a:t>
            </a:r>
            <a:endParaRPr lang="en-US" altLang="ja-JP" dirty="0"/>
          </a:p>
          <a:p>
            <a:pPr marL="0" indent="0">
              <a:lnSpc>
                <a:spcPct val="120000"/>
              </a:lnSpc>
              <a:buNone/>
            </a:pPr>
            <a:r>
              <a:rPr lang="ja-JP" altLang="en-US" dirty="0"/>
              <a:t>他のノートブックで設定したコンテンツライブラリや教師用のセクションの設定を使いたい場合は、「既存のノートブックコンテンツから」を選んでください。</a:t>
            </a:r>
            <a:endParaRPr lang="en-US" altLang="ja-JP" dirty="0"/>
          </a:p>
          <a:p>
            <a:pPr marL="0" indent="0">
              <a:lnSpc>
                <a:spcPct val="120000"/>
              </a:lnSpc>
              <a:buNone/>
            </a:pPr>
            <a:r>
              <a:rPr lang="ja-JP" altLang="en-US" dirty="0"/>
              <a:t>最初から新しく設定をするときは</a:t>
            </a:r>
            <a:endParaRPr lang="en-US" altLang="ja-JP" dirty="0"/>
          </a:p>
          <a:p>
            <a:pPr marL="0" indent="0">
              <a:lnSpc>
                <a:spcPct val="120000"/>
              </a:lnSpc>
              <a:buNone/>
            </a:pPr>
            <a:r>
              <a:rPr lang="ja-JP" altLang="en-US" dirty="0"/>
              <a:t>「空白のノートブック」を選択してください。</a:t>
            </a:r>
            <a:endParaRPr lang="en-US" altLang="ja-JP" dirty="0"/>
          </a:p>
          <a:p>
            <a:pPr marL="0" indent="0">
              <a:lnSpc>
                <a:spcPct val="120000"/>
              </a:lnSpc>
              <a:buNone/>
            </a:pPr>
            <a:endParaRPr lang="en-US" altLang="ja-JP" dirty="0"/>
          </a:p>
          <a:p>
            <a:pPr marL="0" indent="0">
              <a:lnSpc>
                <a:spcPct val="120000"/>
              </a:lnSpc>
              <a:buNone/>
            </a:pPr>
            <a:r>
              <a:rPr lang="en-US" altLang="ja-JP" dirty="0"/>
              <a:t>※</a:t>
            </a:r>
            <a:r>
              <a:rPr lang="ja-JP" altLang="en-US" dirty="0"/>
              <a:t>次のページからの説明は「空白のノートブック」を選んだときの説明です。　</a:t>
            </a:r>
            <a:endParaRPr lang="en-US" altLang="ja-JP" dirty="0"/>
          </a:p>
          <a:p>
            <a:pPr marL="0" indent="0">
              <a:lnSpc>
                <a:spcPct val="120000"/>
              </a:lnSpc>
              <a:buNone/>
            </a:pPr>
            <a:r>
              <a:rPr lang="ja-JP" altLang="en-US" dirty="0"/>
              <a:t>　</a:t>
            </a:r>
            <a:endParaRPr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lnSpc>
                <a:spcPct val="120000"/>
              </a:lnSpc>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ja-JP" altLang="en-US" dirty="0"/>
              <a:t>★</a:t>
            </a:r>
            <a:r>
              <a:rPr kumimoji="1" lang="en-US" altLang="ja-JP" dirty="0"/>
              <a:t>OneNote</a:t>
            </a:r>
            <a:r>
              <a:rPr kumimoji="1" lang="ja-JP" altLang="en-US" dirty="0"/>
              <a:t>でクラスノートブックを使用するときは、まず</a:t>
            </a:r>
            <a:r>
              <a:rPr kumimoji="1" lang="en-US" altLang="ja-JP" dirty="0"/>
              <a:t>Teams</a:t>
            </a:r>
            <a:r>
              <a:rPr kumimoji="1" lang="ja-JP" altLang="en-US" dirty="0"/>
              <a:t>で最初の設定を行います。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r>
              <a:rPr lang="en-US" altLang="ja-JP" dirty="0"/>
              <a:t>Class Notebook</a:t>
            </a:r>
            <a:r>
              <a:rPr lang="ja-JP" altLang="en-US" dirty="0"/>
              <a:t>を押すと、</a:t>
            </a:r>
            <a:endParaRPr lang="en-US" altLang="ja-JP" dirty="0"/>
          </a:p>
          <a:p>
            <a:pPr marL="0" indent="0">
              <a:lnSpc>
                <a:spcPct val="120000"/>
              </a:lnSpc>
              <a:buNone/>
            </a:pPr>
            <a:r>
              <a:rPr kumimoji="1" lang="ja-JP" altLang="en-US" dirty="0"/>
              <a:t>右側のように設定ボタンが表示されますので押してください。</a:t>
            </a: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p:txBody>
      </p:sp>
      <p:pic>
        <p:nvPicPr>
          <p:cNvPr id="7" name="図 6">
            <a:extLst>
              <a:ext uri="{FF2B5EF4-FFF2-40B4-BE49-F238E27FC236}">
                <a16:creationId xmlns:a16="http://schemas.microsoft.com/office/drawing/2014/main" id="{ECBB6E12-5A6E-C075-9CEA-BE5C14FAE2B4}"/>
              </a:ext>
            </a:extLst>
          </p:cNvPr>
          <p:cNvPicPr>
            <a:picLocks noChangeAspect="1"/>
          </p:cNvPicPr>
          <p:nvPr/>
        </p:nvPicPr>
        <p:blipFill>
          <a:blip r:embed="rId2"/>
          <a:stretch>
            <a:fillRect/>
          </a:stretch>
        </p:blipFill>
        <p:spPr>
          <a:xfrm>
            <a:off x="1215244" y="1896201"/>
            <a:ext cx="4112310" cy="601601"/>
          </a:xfrm>
          <a:prstGeom prst="rect">
            <a:avLst/>
          </a:prstGeom>
        </p:spPr>
      </p:pic>
      <p:pic>
        <p:nvPicPr>
          <p:cNvPr id="9" name="図 8">
            <a:extLst>
              <a:ext uri="{FF2B5EF4-FFF2-40B4-BE49-F238E27FC236}">
                <a16:creationId xmlns:a16="http://schemas.microsoft.com/office/drawing/2014/main" id="{20B49883-A356-64ED-50BB-B0A95E698F8E}"/>
              </a:ext>
            </a:extLst>
          </p:cNvPr>
          <p:cNvPicPr>
            <a:picLocks noChangeAspect="1"/>
          </p:cNvPicPr>
          <p:nvPr/>
        </p:nvPicPr>
        <p:blipFill>
          <a:blip r:embed="rId3"/>
          <a:stretch>
            <a:fillRect/>
          </a:stretch>
        </p:blipFill>
        <p:spPr>
          <a:xfrm>
            <a:off x="2130006" y="3742274"/>
            <a:ext cx="2643996" cy="2403632"/>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3A1D74A9-3A37-85C0-E8B2-2DD99FA6699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0798CABD-2584-9F82-7ED9-933B6F23AE4E}"/>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【10】Teams</a:t>
            </a:r>
            <a:r>
              <a:rPr kumimoji="1" lang="ja-JP" altLang="en-US" sz="1400" dirty="0">
                <a:solidFill>
                  <a:schemeClr val="tx1"/>
                </a:solidFill>
              </a:rPr>
              <a:t>のクラスノートブック機能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0795341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）の設定①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t>★受講者（＝生徒）にノートを配布するときのセクションを設定します。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セクションの追加で設定できます。</a:t>
            </a:r>
            <a:endParaRPr kumimoji="1" lang="en-US" altLang="ja-JP" dirty="0"/>
          </a:p>
          <a:p>
            <a:pPr marL="0" indent="0">
              <a:lnSpc>
                <a:spcPct val="120000"/>
              </a:lnSpc>
              <a:buNone/>
            </a:pPr>
            <a:r>
              <a:rPr lang="ja-JP" altLang="en-US" dirty="0"/>
              <a:t>各科目の名前を追加するとよいかと思います。</a:t>
            </a:r>
            <a:endParaRPr lang="en-US" altLang="ja-JP" dirty="0"/>
          </a:p>
          <a:p>
            <a:pPr marL="0" indent="0">
              <a:lnSpc>
                <a:spcPct val="120000"/>
              </a:lnSpc>
              <a:buNone/>
            </a:pPr>
            <a:r>
              <a:rPr kumimoji="1" lang="ja-JP" altLang="en-US" dirty="0"/>
              <a:t>追加後には、右下の「作成」ボタンを押してください。</a:t>
            </a:r>
            <a:r>
              <a:rPr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a:t>
            </a:r>
            <a:r>
              <a:rPr kumimoji="1" lang="en-US" altLang="ja-JP" dirty="0"/>
              <a:t>OneNote</a:t>
            </a:r>
            <a:r>
              <a:rPr kumimoji="1" lang="ja-JP" altLang="en-US" dirty="0"/>
              <a:t>の設定内容が表示されますが、そのまま次へを押して下さい。</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A75ABE4B-45E8-0DD8-6211-B87CD92BB17D}"/>
              </a:ext>
            </a:extLst>
          </p:cNvPr>
          <p:cNvSpPr/>
          <p:nvPr/>
        </p:nvSpPr>
        <p:spPr>
          <a:xfrm>
            <a:off x="10455563" y="62157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A16212D0-FD82-83DA-64DC-EB3742B4509A}"/>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【10】Teams</a:t>
            </a:r>
            <a:r>
              <a:rPr kumimoji="1" lang="ja-JP" altLang="en-US" sz="1400" dirty="0">
                <a:solidFill>
                  <a:schemeClr val="tx1"/>
                </a:solidFill>
              </a:rPr>
              <a:t>のクラスノートブック機能</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F564DC86-5BBA-CA38-4FE1-C549DFBD4A51}"/>
              </a:ext>
            </a:extLst>
          </p:cNvPr>
          <p:cNvPicPr>
            <a:picLocks noChangeAspect="1"/>
          </p:cNvPicPr>
          <p:nvPr/>
        </p:nvPicPr>
        <p:blipFill>
          <a:blip r:embed="rId3"/>
          <a:stretch>
            <a:fillRect/>
          </a:stretch>
        </p:blipFill>
        <p:spPr>
          <a:xfrm>
            <a:off x="838200" y="1918724"/>
            <a:ext cx="4931795" cy="3685946"/>
          </a:xfrm>
          <a:prstGeom prst="rect">
            <a:avLst/>
          </a:prstGeom>
          <a:ln>
            <a:solidFill>
              <a:schemeClr val="tx1"/>
            </a:solidFill>
          </a:ln>
        </p:spPr>
      </p:pic>
      <p:pic>
        <p:nvPicPr>
          <p:cNvPr id="13" name="図 12">
            <a:extLst>
              <a:ext uri="{FF2B5EF4-FFF2-40B4-BE49-F238E27FC236}">
                <a16:creationId xmlns:a16="http://schemas.microsoft.com/office/drawing/2014/main" id="{AB97A0BA-5A68-DFC2-9C08-9CE3654B62DC}"/>
              </a:ext>
            </a:extLst>
          </p:cNvPr>
          <p:cNvPicPr>
            <a:picLocks noChangeAspect="1"/>
          </p:cNvPicPr>
          <p:nvPr/>
        </p:nvPicPr>
        <p:blipFill>
          <a:blip r:embed="rId4"/>
          <a:stretch>
            <a:fillRect/>
          </a:stretch>
        </p:blipFill>
        <p:spPr>
          <a:xfrm>
            <a:off x="6321735" y="1820960"/>
            <a:ext cx="4464581" cy="3216079"/>
          </a:xfrm>
          <a:prstGeom prst="rect">
            <a:avLst/>
          </a:prstGeom>
          <a:ln>
            <a:solidFill>
              <a:schemeClr val="tx1"/>
            </a:solidFill>
          </a:ln>
        </p:spPr>
      </p:pic>
    </p:spTree>
    <p:extLst>
      <p:ext uri="{BB962C8B-B14F-4D97-AF65-F5344CB8AC3E}">
        <p14:creationId xmlns:p14="http://schemas.microsoft.com/office/powerpoint/2010/main" val="3312009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）の設定②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166449" cy="4977889"/>
          </a:xfrm>
        </p:spPr>
        <p:txBody>
          <a:bodyPr>
            <a:normAutofit fontScale="77500" lnSpcReduction="20000"/>
          </a:bodyPr>
          <a:lstStyle/>
          <a:p>
            <a:pPr marL="0" indent="0">
              <a:lnSpc>
                <a:spcPct val="120000"/>
              </a:lnSpc>
              <a:buNone/>
            </a:pPr>
            <a:r>
              <a:rPr kumimoji="1" lang="ja-JP" altLang="en-US" dirty="0"/>
              <a:t>準備していますの画面が出て、しばらくすると設定が完了すると</a:t>
            </a:r>
            <a:r>
              <a:rPr kumimoji="1" lang="en-US" altLang="ja-JP" dirty="0"/>
              <a:t>OneNote</a:t>
            </a:r>
            <a:r>
              <a:rPr kumimoji="1" lang="ja-JP" altLang="en-US" dirty="0"/>
              <a:t>の初期画面になり、</a:t>
            </a:r>
            <a:r>
              <a:rPr kumimoji="1" lang="en-US" altLang="ja-JP" dirty="0"/>
              <a:t>OneNote</a:t>
            </a:r>
            <a:r>
              <a:rPr kumimoji="1" lang="ja-JP" altLang="en-US" dirty="0"/>
              <a:t>が使えるようになりました。</a:t>
            </a:r>
            <a:endParaRPr kumimoji="1"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p:txBody>
      </p:sp>
      <p:pic>
        <p:nvPicPr>
          <p:cNvPr id="7" name="図 6">
            <a:extLst>
              <a:ext uri="{FF2B5EF4-FFF2-40B4-BE49-F238E27FC236}">
                <a16:creationId xmlns:a16="http://schemas.microsoft.com/office/drawing/2014/main" id="{44643EEE-7E06-505D-CC52-36384374FB75}"/>
              </a:ext>
            </a:extLst>
          </p:cNvPr>
          <p:cNvPicPr>
            <a:picLocks noChangeAspect="1"/>
          </p:cNvPicPr>
          <p:nvPr/>
        </p:nvPicPr>
        <p:blipFill>
          <a:blip r:embed="rId2"/>
          <a:stretch>
            <a:fillRect/>
          </a:stretch>
        </p:blipFill>
        <p:spPr>
          <a:xfrm>
            <a:off x="1249387" y="2470203"/>
            <a:ext cx="2468599" cy="2102081"/>
          </a:xfrm>
          <a:prstGeom prst="rect">
            <a:avLst/>
          </a:prstGeom>
        </p:spPr>
      </p:pic>
      <p:pic>
        <p:nvPicPr>
          <p:cNvPr id="9" name="図 8">
            <a:extLst>
              <a:ext uri="{FF2B5EF4-FFF2-40B4-BE49-F238E27FC236}">
                <a16:creationId xmlns:a16="http://schemas.microsoft.com/office/drawing/2014/main" id="{67AF325C-0CAF-72F1-8E6A-8A53E522AA9B}"/>
              </a:ext>
            </a:extLst>
          </p:cNvPr>
          <p:cNvPicPr>
            <a:picLocks noChangeAspect="1"/>
          </p:cNvPicPr>
          <p:nvPr/>
        </p:nvPicPr>
        <p:blipFill>
          <a:blip r:embed="rId3"/>
          <a:stretch>
            <a:fillRect/>
          </a:stretch>
        </p:blipFill>
        <p:spPr>
          <a:xfrm>
            <a:off x="4565912" y="2470203"/>
            <a:ext cx="6694196" cy="3884286"/>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7AF180D2-210A-3C28-D11C-BF156032411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4" action="ppaction://hlinksldjump"/>
            <a:extLst>
              <a:ext uri="{FF2B5EF4-FFF2-40B4-BE49-F238E27FC236}">
                <a16:creationId xmlns:a16="http://schemas.microsoft.com/office/drawing/2014/main" id="{C2689074-1DA5-6D18-4B24-88692EABD92F}"/>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【10】Teams</a:t>
            </a:r>
            <a:r>
              <a:rPr kumimoji="1" lang="ja-JP" altLang="en-US" sz="1400" dirty="0">
                <a:solidFill>
                  <a:schemeClr val="tx1"/>
                </a:solidFill>
              </a:rPr>
              <a:t>のクラスノートブック機能</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307959559"/>
      </p:ext>
    </p:extLst>
  </p:cSld>
  <p:clrMapOvr>
    <a:masterClrMapping/>
  </p:clrMapOvr>
</p:sld>
</file>

<file path=ppt/slides/slide1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【11】</a:t>
            </a:r>
            <a:br>
              <a:rPr lang="en-US" altLang="ja-JP" sz="7200">
                <a:solidFill>
                  <a:srgbClr val="002060"/>
                </a:solidFill>
              </a:rPr>
            </a:br>
            <a:r>
              <a:rPr kumimoji="1" lang="en-US" altLang="ja-JP" sz="7200">
                <a:solidFill>
                  <a:srgbClr val="002060"/>
                </a:solidFill>
                <a:ea typeface="游ゴシック Light"/>
              </a:rPr>
              <a:t>Teams</a:t>
            </a:r>
            <a:r>
              <a:rPr kumimoji="1" lang="ja-JP" altLang="en-US" sz="7200">
                <a:solidFill>
                  <a:srgbClr val="002060"/>
                </a:solidFill>
                <a:ea typeface="游ゴシック Light"/>
              </a:rPr>
              <a:t>のその他の機能</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55C3A5E8-9166-A01E-49E0-410A5FF897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3416592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【11】</a:t>
            </a:r>
            <a:br>
              <a:rPr lang="en-US" altLang="ja-JP" sz="7200" dirty="0">
                <a:solidFill>
                  <a:srgbClr val="002060"/>
                </a:solidFill>
              </a:rPr>
            </a:br>
            <a:r>
              <a:rPr kumimoji="1" lang="en-US" altLang="ja-JP" sz="7200" dirty="0">
                <a:solidFill>
                  <a:srgbClr val="002060"/>
                </a:solidFill>
                <a:ea typeface="游ゴシック Light"/>
              </a:rPr>
              <a:t>Teams</a:t>
            </a:r>
            <a:r>
              <a:rPr kumimoji="1" lang="ja-JP" altLang="en-US" sz="7200" dirty="0">
                <a:solidFill>
                  <a:srgbClr val="002060"/>
                </a:solidFill>
                <a:ea typeface="游ゴシック Light"/>
              </a:rPr>
              <a:t>のその他の機能</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55C3A5E8-9166-A01E-49E0-410A5FF897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3416592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ホームページ</a:t>
            </a:r>
          </a:p>
        </p:txBody>
      </p:sp>
      <p:pic>
        <p:nvPicPr>
          <p:cNvPr id="7" name="コンテンツ プレースホルダー 6">
            <a:extLst>
              <a:ext uri="{FF2B5EF4-FFF2-40B4-BE49-F238E27FC236}">
                <a16:creationId xmlns:a16="http://schemas.microsoft.com/office/drawing/2014/main" id="{B6A79CF7-C96B-0F03-9B33-F7D44B65740D}"/>
              </a:ext>
            </a:extLst>
          </p:cNvPr>
          <p:cNvPicPr>
            <a:picLocks noGrp="1" noChangeAspect="1"/>
          </p:cNvPicPr>
          <p:nvPr>
            <p:ph sz="half" idx="2"/>
          </p:nvPr>
        </p:nvPicPr>
        <p:blipFill>
          <a:blip r:embed="rId2"/>
          <a:stretch>
            <a:fillRect/>
          </a:stretch>
        </p:blipFill>
        <p:spPr>
          <a:xfrm>
            <a:off x="6864925" y="2061713"/>
            <a:ext cx="4488875" cy="3125709"/>
          </a:xfrm>
        </p:spPr>
      </p:pic>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026725" cy="4977889"/>
          </a:xfrm>
        </p:spPr>
        <p:txBody>
          <a:bodyPr>
            <a:normAutofit fontScale="47500" lnSpcReduction="20000"/>
          </a:bodyPr>
          <a:lstStyle/>
          <a:p>
            <a:pPr marL="0" indent="0">
              <a:lnSpc>
                <a:spcPct val="120000"/>
              </a:lnSpc>
              <a:buNone/>
            </a:pPr>
            <a:r>
              <a:rPr kumimoji="1" lang="ja-JP" altLang="en-US" dirty="0"/>
              <a:t>★</a:t>
            </a:r>
            <a:r>
              <a:rPr kumimoji="1" lang="en-US" altLang="ja-JP" dirty="0"/>
              <a:t>Teams</a:t>
            </a:r>
            <a:r>
              <a:rPr kumimoji="1" lang="ja-JP" altLang="en-US" dirty="0"/>
              <a:t>にはクラスのホームページをつくることができる機能があります。</a:t>
            </a:r>
            <a:endParaRPr kumimoji="1" lang="en-US" altLang="ja-JP" dirty="0"/>
          </a:p>
          <a:p>
            <a:pPr marL="0" indent="0">
              <a:lnSpc>
                <a:spcPct val="120000"/>
              </a:lnSpc>
              <a:buNone/>
            </a:pPr>
            <a:r>
              <a:rPr lang="ja-JP" altLang="en-US" dirty="0"/>
              <a:t>　この機能は、</a:t>
            </a:r>
            <a:r>
              <a:rPr lang="en-US" altLang="ja-JP" dirty="0"/>
              <a:t>SharePoint</a:t>
            </a:r>
            <a:r>
              <a:rPr lang="ja-JP" altLang="en-US" dirty="0"/>
              <a:t>という</a:t>
            </a:r>
            <a:r>
              <a:rPr lang="en-US" altLang="ja-JP" dirty="0"/>
              <a:t>Office</a:t>
            </a:r>
            <a:r>
              <a:rPr lang="ja-JP" altLang="en-US" dirty="0"/>
              <a:t>アプリをベースにしています。</a:t>
            </a:r>
            <a:endParaRPr lang="en-US" altLang="ja-JP" dirty="0"/>
          </a:p>
          <a:p>
            <a:pPr marL="0" indent="0">
              <a:lnSpc>
                <a:spcPct val="120000"/>
              </a:lnSpc>
              <a:buNone/>
            </a:pPr>
            <a:r>
              <a:rPr lang="ja-JP" altLang="en-US" dirty="0"/>
              <a:t>　</a:t>
            </a:r>
            <a:r>
              <a:rPr lang="en-US" altLang="ja-JP" dirty="0"/>
              <a:t>SharePoint</a:t>
            </a:r>
            <a:r>
              <a:rPr lang="ja-JP" altLang="en-US" dirty="0"/>
              <a:t>の主眼はファイルの共有です。そのファイルの共有を見やすくする画面がホームページ形式になっていると考えてください。</a:t>
            </a:r>
            <a:endParaRPr lang="en-US" altLang="ja-JP" dirty="0"/>
          </a:p>
          <a:p>
            <a:pPr marL="0" indent="0">
              <a:lnSpc>
                <a:spcPct val="120000"/>
              </a:lnSpc>
              <a:buNone/>
            </a:pPr>
            <a:r>
              <a:rPr kumimoji="1" lang="ja-JP" altLang="en-US" dirty="0"/>
              <a:t>　実際には、画面に色々なパーツをはめ込んでいくというイメージです。</a:t>
            </a:r>
            <a:endParaRPr kumimoji="1" lang="en-US" altLang="ja-JP" dirty="0"/>
          </a:p>
          <a:p>
            <a:pPr marL="0" indent="0">
              <a:lnSpc>
                <a:spcPct val="120000"/>
              </a:lnSpc>
              <a:buNone/>
            </a:pPr>
            <a:r>
              <a:rPr lang="ja-JP" altLang="en-US" dirty="0"/>
              <a:t>　</a:t>
            </a:r>
            <a:r>
              <a:rPr kumimoji="1" lang="ja-JP" altLang="en-US" dirty="0"/>
              <a:t>初期設定のパーツがありますが、不要なものは取り除くこともできます。</a:t>
            </a:r>
            <a:endParaRPr kumimoji="1" lang="en-US" altLang="ja-JP" dirty="0"/>
          </a:p>
          <a:p>
            <a:pPr marL="0" indent="0">
              <a:lnSpc>
                <a:spcPct val="120000"/>
              </a:lnSpc>
              <a:buNone/>
            </a:pPr>
            <a:r>
              <a:rPr lang="ja-JP" altLang="en-US" dirty="0"/>
              <a:t>　追加ではめ込めるものもたくさんありますが、</a:t>
            </a:r>
            <a:endParaRPr lang="en-US" altLang="ja-JP" dirty="0"/>
          </a:p>
          <a:p>
            <a:pPr marL="0" indent="0">
              <a:lnSpc>
                <a:spcPct val="120000"/>
              </a:lnSpc>
              <a:buNone/>
            </a:pPr>
            <a:r>
              <a:rPr lang="ja-JP" altLang="en-US" dirty="0"/>
              <a:t>クラスで使えそうな主なものとしては、</a:t>
            </a:r>
            <a:endParaRPr lang="en-US" altLang="ja-JP" dirty="0"/>
          </a:p>
          <a:p>
            <a:pPr marL="0" indent="0">
              <a:lnSpc>
                <a:spcPct val="120000"/>
              </a:lnSpc>
              <a:buNone/>
            </a:pPr>
            <a:r>
              <a:rPr kumimoji="1" lang="ja-JP" altLang="en-US" dirty="0"/>
              <a:t>１．クラスのお知らせ</a:t>
            </a:r>
            <a:endParaRPr kumimoji="1" lang="en-US" altLang="ja-JP" dirty="0"/>
          </a:p>
          <a:p>
            <a:pPr marL="0" indent="0">
              <a:lnSpc>
                <a:spcPct val="120000"/>
              </a:lnSpc>
              <a:buNone/>
            </a:pPr>
            <a:r>
              <a:rPr lang="ja-JP" altLang="en-US" dirty="0"/>
              <a:t>２．共有したいファイル（</a:t>
            </a:r>
            <a:r>
              <a:rPr lang="en-US" altLang="ja-JP" dirty="0"/>
              <a:t>Office</a:t>
            </a:r>
            <a:r>
              <a:rPr lang="ja-JP" altLang="en-US" dirty="0"/>
              <a:t>・</a:t>
            </a:r>
            <a:r>
              <a:rPr lang="en-US" altLang="ja-JP" dirty="0"/>
              <a:t>PDF</a:t>
            </a:r>
            <a:r>
              <a:rPr lang="ja-JP" altLang="en-US" dirty="0"/>
              <a:t>・写真など）</a:t>
            </a:r>
            <a:endParaRPr lang="en-US" altLang="ja-JP" dirty="0"/>
          </a:p>
          <a:p>
            <a:pPr marL="0" indent="0">
              <a:lnSpc>
                <a:spcPct val="120000"/>
              </a:lnSpc>
              <a:buNone/>
            </a:pPr>
            <a:r>
              <a:rPr kumimoji="1" lang="ja-JP" altLang="en-US" dirty="0"/>
              <a:t>３．スケジュール（予定表）</a:t>
            </a:r>
            <a:endParaRPr kumimoji="1" lang="en-US" altLang="ja-JP" dirty="0"/>
          </a:p>
          <a:p>
            <a:pPr marL="0" indent="0">
              <a:lnSpc>
                <a:spcPct val="120000"/>
              </a:lnSpc>
              <a:buNone/>
            </a:pPr>
            <a:r>
              <a:rPr lang="ja-JP" altLang="en-US" dirty="0"/>
              <a:t>４．インターネットのリンク</a:t>
            </a:r>
            <a:endParaRPr lang="en-US" altLang="ja-JP" dirty="0"/>
          </a:p>
          <a:p>
            <a:pPr marL="0" indent="0">
              <a:lnSpc>
                <a:spcPct val="120000"/>
              </a:lnSpc>
              <a:buNone/>
            </a:pPr>
            <a:r>
              <a:rPr kumimoji="1" lang="ja-JP" altLang="en-US" dirty="0"/>
              <a:t>５．</a:t>
            </a:r>
            <a:r>
              <a:rPr kumimoji="1" lang="en-US" altLang="ja-JP" dirty="0"/>
              <a:t>Forms</a:t>
            </a:r>
            <a:r>
              <a:rPr kumimoji="1" lang="ja-JP" altLang="en-US" dirty="0"/>
              <a:t>のアンケート</a:t>
            </a:r>
            <a:endParaRPr kumimoji="1" lang="en-US" altLang="ja-JP" dirty="0"/>
          </a:p>
          <a:p>
            <a:pPr marL="0" indent="0">
              <a:lnSpc>
                <a:spcPct val="120000"/>
              </a:lnSpc>
              <a:buNone/>
            </a:pPr>
            <a:r>
              <a:rPr lang="ja-JP" altLang="en-US" dirty="0"/>
              <a:t>などです。</a:t>
            </a:r>
            <a:endParaRPr lang="en-US" altLang="ja-JP" dirty="0"/>
          </a:p>
        </p:txBody>
      </p:sp>
      <p:sp>
        <p:nvSpPr>
          <p:cNvPr id="3" name="四角形: 角を丸くする 2">
            <a:hlinkClick r:id="" action="ppaction://hlinkshowjump?jump=firstslide"/>
            <a:extLst>
              <a:ext uri="{FF2B5EF4-FFF2-40B4-BE49-F238E27FC236}">
                <a16:creationId xmlns:a16="http://schemas.microsoft.com/office/drawing/2014/main" id="{DFAE5CF0-EC7F-8C5E-7C93-71F0EBC48E8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3" action="ppaction://hlinksldjump"/>
            <a:extLst>
              <a:ext uri="{FF2B5EF4-FFF2-40B4-BE49-F238E27FC236}">
                <a16:creationId xmlns:a16="http://schemas.microsoft.com/office/drawing/2014/main" id="{A188A63C-50AC-F90B-1BAC-20ACFE8509E0}"/>
              </a:ext>
            </a:extLst>
          </p:cNvPr>
          <p:cNvSpPr/>
          <p:nvPr/>
        </p:nvSpPr>
        <p:spPr>
          <a:xfrm>
            <a:off x="6864923" y="6302448"/>
            <a:ext cx="316153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【11】Teams</a:t>
            </a:r>
            <a:r>
              <a:rPr kumimoji="1" lang="ja-JP" altLang="en-US" sz="1400" dirty="0">
                <a:solidFill>
                  <a:schemeClr val="tx1"/>
                </a:solidFill>
              </a:rPr>
              <a:t>のその他の機能</a:t>
            </a:r>
            <a:r>
              <a:rPr kumimoji="1" lang="en-US" altLang="ja-JP" sz="1400" dirty="0">
                <a:solidFill>
                  <a:schemeClr val="tx1"/>
                </a:solidFill>
              </a:rPr>
              <a:t>TOP</a:t>
            </a:r>
            <a:r>
              <a:rPr kumimoji="1" lang="ja-JP" altLang="en-US" sz="1400" dirty="0">
                <a:solidFill>
                  <a:schemeClr val="tx1"/>
                </a:solidFill>
              </a:rPr>
              <a:t>へ</a:t>
            </a:r>
          </a:p>
        </p:txBody>
      </p:sp>
      <p:sp>
        <p:nvSpPr>
          <p:cNvPr id="8" name="四角形: 角を丸くする 7">
            <a:extLst>
              <a:ext uri="{FF2B5EF4-FFF2-40B4-BE49-F238E27FC236}">
                <a16:creationId xmlns:a16="http://schemas.microsoft.com/office/drawing/2014/main" id="{3835BA35-6255-CF86-67A8-9F35F22A80F7}"/>
              </a:ext>
            </a:extLst>
          </p:cNvPr>
          <p:cNvSpPr/>
          <p:nvPr/>
        </p:nvSpPr>
        <p:spPr>
          <a:xfrm>
            <a:off x="1114740" y="5712427"/>
            <a:ext cx="4319085" cy="947535"/>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2400" b="1" dirty="0">
                <a:solidFill>
                  <a:srgbClr val="FF0000"/>
                </a:solidFill>
              </a:rPr>
              <a:t>SharePoint</a:t>
            </a:r>
            <a:r>
              <a:rPr lang="ja-JP" altLang="en-US" sz="2400" b="1" dirty="0">
                <a:solidFill>
                  <a:srgbClr val="FF0000"/>
                </a:solidFill>
              </a:rPr>
              <a:t>説明用シート</a:t>
            </a:r>
            <a:endParaRPr lang="en-US" altLang="ja-JP" sz="2400" b="1" dirty="0">
              <a:solidFill>
                <a:srgbClr val="FF0000"/>
              </a:solidFill>
            </a:endParaRPr>
          </a:p>
          <a:p>
            <a:pPr algn="ctr"/>
            <a:r>
              <a:rPr kumimoji="1" lang="ja-JP" altLang="en-US" sz="2400" b="1" dirty="0">
                <a:solidFill>
                  <a:srgbClr val="FF0000"/>
                </a:solidFill>
              </a:rPr>
              <a:t>別途作成中です。</a:t>
            </a:r>
          </a:p>
        </p:txBody>
      </p:sp>
    </p:spTree>
    <p:extLst>
      <p:ext uri="{BB962C8B-B14F-4D97-AF65-F5344CB8AC3E}">
        <p14:creationId xmlns:p14="http://schemas.microsoft.com/office/powerpoint/2010/main" val="11498215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909650" cy="4977889"/>
          </a:xfrm>
        </p:spPr>
        <p:txBody>
          <a:bodyPr>
            <a:normAutofit fontScale="92500" lnSpcReduction="10000"/>
          </a:bodyPr>
          <a:lstStyle/>
          <a:p>
            <a:pPr marL="0" indent="0">
              <a:lnSpc>
                <a:spcPct val="120000"/>
              </a:lnSpc>
              <a:buNone/>
            </a:pPr>
            <a:r>
              <a:rPr kumimoji="1" lang="ja-JP" altLang="en-US" dirty="0"/>
              <a:t>◆</a:t>
            </a:r>
            <a:r>
              <a:rPr kumimoji="1" lang="en-US" altLang="ja-JP" dirty="0"/>
              <a:t>Teams</a:t>
            </a:r>
            <a:r>
              <a:rPr kumimoji="1" lang="ja-JP" altLang="en-US" dirty="0"/>
              <a:t>をチームのメンバー（生徒）がどの程度</a:t>
            </a:r>
            <a:r>
              <a:rPr kumimoji="1" lang="en-US" altLang="ja-JP" dirty="0"/>
              <a:t>Teams</a:t>
            </a:r>
            <a:r>
              <a:rPr kumimoji="1" lang="ja-JP" altLang="en-US" dirty="0"/>
              <a:t>を活用していたかのレポートを見ることができます。</a:t>
            </a:r>
            <a:endParaRPr kumimoji="1"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a:t>
            </a:r>
            <a:endParaRPr kumimoji="1" lang="en-US" altLang="ja-JP" dirty="0"/>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Insights</a:t>
            </a:r>
            <a:r>
              <a:rPr kumimoji="1" lang="ja-JP" altLang="en-US" sz="3200" dirty="0">
                <a:latin typeface="UD デジタル 教科書体 NK-B" panose="02020700000000000000" pitchFamily="18" charset="-128"/>
                <a:ea typeface="UD デジタル 教科書体 NK-B" panose="02020700000000000000" pitchFamily="18" charset="-128"/>
              </a:rPr>
              <a:t>とは？</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284DB51-BBDB-DA9B-9332-CE103B96C413}"/>
              </a:ext>
            </a:extLst>
          </p:cNvPr>
          <p:cNvSpPr txBox="1"/>
          <p:nvPr/>
        </p:nvSpPr>
        <p:spPr>
          <a:xfrm>
            <a:off x="7418715" y="2551837"/>
            <a:ext cx="4166559" cy="3693319"/>
          </a:xfrm>
          <a:prstGeom prst="rect">
            <a:avLst/>
          </a:prstGeom>
          <a:noFill/>
        </p:spPr>
        <p:txBody>
          <a:bodyPr wrap="square" rtlCol="0">
            <a:spAutoFit/>
          </a:bodyPr>
          <a:lstStyle/>
          <a:p>
            <a:r>
              <a:rPr kumimoji="1" lang="ja-JP" altLang="en-US" dirty="0"/>
              <a:t>★チェックのポイント</a:t>
            </a:r>
            <a:endParaRPr kumimoji="1" lang="en-US" altLang="ja-JP" dirty="0"/>
          </a:p>
          <a:p>
            <a:r>
              <a:rPr lang="ja-JP" altLang="en-US" dirty="0"/>
              <a:t>①デジタルアクティビティ</a:t>
            </a:r>
            <a:endParaRPr lang="en-US" altLang="ja-JP" dirty="0"/>
          </a:p>
          <a:p>
            <a:r>
              <a:rPr kumimoji="1" lang="ja-JP" altLang="en-US" dirty="0"/>
              <a:t>　・</a:t>
            </a:r>
            <a:r>
              <a:rPr kumimoji="1" lang="en-US" altLang="ja-JP" dirty="0"/>
              <a:t>Teams</a:t>
            </a:r>
            <a:r>
              <a:rPr kumimoji="1" lang="ja-JP" altLang="en-US" dirty="0"/>
              <a:t>での作業内容の記録を見る</a:t>
            </a:r>
            <a:endParaRPr kumimoji="1" lang="en-US" altLang="ja-JP" dirty="0"/>
          </a:p>
          <a:p>
            <a:r>
              <a:rPr lang="ja-JP" altLang="en-US" dirty="0"/>
              <a:t>　・オンライン会議への参加状況</a:t>
            </a:r>
            <a:endParaRPr lang="en-US" altLang="ja-JP" dirty="0"/>
          </a:p>
          <a:p>
            <a:r>
              <a:rPr kumimoji="1" lang="ja-JP" altLang="en-US" dirty="0"/>
              <a:t>②アクティビティ</a:t>
            </a:r>
            <a:endParaRPr kumimoji="1" lang="en-US" altLang="ja-JP" dirty="0"/>
          </a:p>
          <a:p>
            <a:r>
              <a:rPr lang="ja-JP" altLang="en-US" dirty="0"/>
              <a:t>　・</a:t>
            </a:r>
            <a:r>
              <a:rPr lang="en-US" altLang="ja-JP" dirty="0"/>
              <a:t>Teams</a:t>
            </a:r>
            <a:r>
              <a:rPr lang="ja-JP" altLang="en-US" dirty="0"/>
              <a:t>を活用していた時間での</a:t>
            </a:r>
            <a:endParaRPr lang="en-US" altLang="ja-JP" dirty="0"/>
          </a:p>
          <a:p>
            <a:r>
              <a:rPr lang="ja-JP" altLang="en-US" dirty="0"/>
              <a:t>　　生徒の特徴</a:t>
            </a:r>
            <a:endParaRPr lang="en-US" altLang="ja-JP" dirty="0"/>
          </a:p>
          <a:p>
            <a:r>
              <a:rPr lang="ja-JP" altLang="en-US" dirty="0"/>
              <a:t>③音読の練習</a:t>
            </a:r>
            <a:endParaRPr lang="en-US" altLang="ja-JP" dirty="0"/>
          </a:p>
          <a:p>
            <a:r>
              <a:rPr lang="ja-JP" altLang="en-US" dirty="0"/>
              <a:t>　・英語の音読の分析</a:t>
            </a:r>
            <a:endParaRPr lang="en-US" altLang="ja-JP" dirty="0"/>
          </a:p>
          <a:p>
            <a:r>
              <a:rPr lang="ja-JP" altLang="en-US" dirty="0"/>
              <a:t>④通信アクティビティ</a:t>
            </a:r>
            <a:endParaRPr lang="en-US" altLang="ja-JP" dirty="0"/>
          </a:p>
          <a:p>
            <a:r>
              <a:rPr lang="ja-JP" altLang="en-US" dirty="0"/>
              <a:t>　・生徒ごとにリアクションや</a:t>
            </a:r>
            <a:endParaRPr lang="en-US" altLang="ja-JP" dirty="0"/>
          </a:p>
          <a:p>
            <a:r>
              <a:rPr lang="ja-JP" altLang="en-US" dirty="0"/>
              <a:t>　　コメントの返信の回数などが</a:t>
            </a:r>
            <a:endParaRPr lang="en-US" altLang="ja-JP" dirty="0"/>
          </a:p>
          <a:p>
            <a:r>
              <a:rPr lang="ja-JP" altLang="en-US" dirty="0"/>
              <a:t>　　チャネルごとに確認できる。</a:t>
            </a:r>
            <a:endParaRPr lang="en-US" altLang="ja-JP" dirty="0"/>
          </a:p>
        </p:txBody>
      </p: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210E36C-FBF1-7738-A02E-6E712268100A}"/>
              </a:ext>
            </a:extLst>
          </p:cNvPr>
          <p:cNvSpPr/>
          <p:nvPr/>
        </p:nvSpPr>
        <p:spPr>
          <a:xfrm>
            <a:off x="6864923" y="6302448"/>
            <a:ext cx="316153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【11】Teams</a:t>
            </a:r>
            <a:r>
              <a:rPr kumimoji="1" lang="ja-JP" altLang="en-US" sz="1400" dirty="0">
                <a:solidFill>
                  <a:schemeClr val="tx1"/>
                </a:solidFill>
              </a:rPr>
              <a:t>のその他の機能</a:t>
            </a:r>
            <a:r>
              <a:rPr kumimoji="1" lang="en-US" altLang="ja-JP" sz="1400" dirty="0">
                <a:solidFill>
                  <a:schemeClr val="tx1"/>
                </a:solidFill>
              </a:rPr>
              <a:t>TOP</a:t>
            </a:r>
            <a:r>
              <a:rPr kumimoji="1" lang="ja-JP" altLang="en-US" sz="1400" dirty="0">
                <a:solidFill>
                  <a:schemeClr val="tx1"/>
                </a:solidFill>
              </a:rPr>
              <a:t>へ</a:t>
            </a:r>
          </a:p>
        </p:txBody>
      </p:sp>
      <p:pic>
        <p:nvPicPr>
          <p:cNvPr id="10" name="図 9">
            <a:extLst>
              <a:ext uri="{FF2B5EF4-FFF2-40B4-BE49-F238E27FC236}">
                <a16:creationId xmlns:a16="http://schemas.microsoft.com/office/drawing/2014/main" id="{89F5F223-E269-D495-5196-967E566C79CC}"/>
              </a:ext>
            </a:extLst>
          </p:cNvPr>
          <p:cNvPicPr>
            <a:picLocks noChangeAspect="1"/>
          </p:cNvPicPr>
          <p:nvPr/>
        </p:nvPicPr>
        <p:blipFill>
          <a:blip r:embed="rId3"/>
          <a:stretch>
            <a:fillRect/>
          </a:stretch>
        </p:blipFill>
        <p:spPr>
          <a:xfrm>
            <a:off x="928057" y="2342029"/>
            <a:ext cx="6400800" cy="3733800"/>
          </a:xfrm>
          <a:prstGeom prst="rect">
            <a:avLst/>
          </a:prstGeom>
        </p:spPr>
      </p:pic>
    </p:spTree>
    <p:extLst>
      <p:ext uri="{BB962C8B-B14F-4D97-AF65-F5344CB8AC3E}">
        <p14:creationId xmlns:p14="http://schemas.microsoft.com/office/powerpoint/2010/main" val="165386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チームの種類とは？</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558131"/>
            <a:ext cx="5181600" cy="4351338"/>
          </a:xfrm>
        </p:spPr>
        <p:txBody>
          <a:bodyPr vert="horz" lIns="91440" tIns="45720" rIns="91440" bIns="45720" rtlCol="0" anchor="t">
            <a:normAutofit/>
          </a:bodyPr>
          <a:lstStyle/>
          <a:p>
            <a:pPr marL="0" indent="0">
              <a:lnSpc>
                <a:spcPct val="120000"/>
              </a:lnSpc>
              <a:buNone/>
            </a:pPr>
            <a:r>
              <a:rPr kumimoji="1" lang="ja-JP" altLang="en-US" dirty="0"/>
              <a:t>★プライベート</a:t>
            </a:r>
            <a:endParaRPr kumimoji="1" lang="en-US" altLang="ja-JP" dirty="0"/>
          </a:p>
          <a:p>
            <a:pPr marL="0" indent="0">
              <a:lnSpc>
                <a:spcPct val="120000"/>
              </a:lnSpc>
              <a:buNone/>
            </a:pPr>
            <a:r>
              <a:rPr kumimoji="1" lang="ja-JP" altLang="en-US" dirty="0"/>
              <a:t>　基本的にはチームの種類は</a:t>
            </a:r>
            <a:endParaRPr kumimoji="1" lang="en-US" altLang="ja-JP" dirty="0"/>
          </a:p>
          <a:p>
            <a:pPr marL="0" indent="0">
              <a:lnSpc>
                <a:spcPct val="120000"/>
              </a:lnSpc>
              <a:buNone/>
            </a:pPr>
            <a:r>
              <a:rPr kumimoji="1" lang="ja-JP" altLang="en-US" dirty="0"/>
              <a:t>　プライベートを使用します。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3864084D-8387-C6C7-5205-2E9472A7EA1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7547C8EF-792B-432B-48C5-AFDE4A7DC309}"/>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
        <p:nvSpPr>
          <p:cNvPr id="11" name="コンテンツ プレースホルダー 10">
            <a:extLst>
              <a:ext uri="{FF2B5EF4-FFF2-40B4-BE49-F238E27FC236}">
                <a16:creationId xmlns:a16="http://schemas.microsoft.com/office/drawing/2014/main" id="{0CC20BB2-BE01-F1FF-0C93-D9D5E404B252}"/>
              </a:ext>
            </a:extLst>
          </p:cNvPr>
          <p:cNvSpPr>
            <a:spLocks noGrp="1"/>
          </p:cNvSpPr>
          <p:nvPr>
            <p:ph sz="half" idx="2"/>
          </p:nvPr>
        </p:nvSpPr>
        <p:spPr>
          <a:xfrm>
            <a:off x="6096000" y="1558131"/>
            <a:ext cx="5181600" cy="4351338"/>
          </a:xfrm>
        </p:spPr>
        <p:txBody>
          <a:bodyPr/>
          <a:lstStyle/>
          <a:p>
            <a:pPr marL="0" indent="0">
              <a:lnSpc>
                <a:spcPct val="120000"/>
              </a:lnSpc>
              <a:buNone/>
            </a:pPr>
            <a:r>
              <a:rPr lang="ja-JP" altLang="en-US" dirty="0"/>
              <a:t>★パブリック</a:t>
            </a:r>
            <a:endParaRPr lang="en-US" altLang="ja-JP" dirty="0"/>
          </a:p>
          <a:p>
            <a:pPr marL="0" indent="0">
              <a:lnSpc>
                <a:spcPct val="120000"/>
              </a:lnSpc>
              <a:buNone/>
            </a:pPr>
            <a:r>
              <a:rPr kumimoji="1" lang="ja-JP" altLang="en-US" dirty="0">
                <a:ea typeface="游ゴシック"/>
              </a:rPr>
              <a:t>　組織内の人（</a:t>
            </a:r>
            <a:r>
              <a:rPr lang="ja-JP" altLang="en-US" dirty="0">
                <a:ea typeface="游ゴシック"/>
              </a:rPr>
              <a:t>学校内</a:t>
            </a:r>
            <a:r>
              <a:rPr kumimoji="1" lang="ja-JP" altLang="en-US" dirty="0">
                <a:ea typeface="游ゴシック"/>
              </a:rPr>
              <a:t>の人）が誰でも参加できます。</a:t>
            </a:r>
            <a:endParaRPr kumimoji="1" lang="en-US" altLang="ja-JP" dirty="0">
              <a:ea typeface="游ゴシック"/>
            </a:endParaRPr>
          </a:p>
          <a:p>
            <a:pPr marL="0" indent="0">
              <a:lnSpc>
                <a:spcPct val="120000"/>
              </a:lnSpc>
              <a:buNone/>
            </a:pPr>
            <a:r>
              <a:rPr lang="ja-JP" altLang="en-US" dirty="0"/>
              <a:t>　</a:t>
            </a:r>
            <a:r>
              <a:rPr lang="ja-JP" altLang="en-US" dirty="0">
                <a:solidFill>
                  <a:srgbClr val="FF0000"/>
                </a:solidFill>
              </a:rPr>
              <a:t>基本的には使いません。</a:t>
            </a:r>
            <a:endParaRPr kumimoji="1" lang="en-US" altLang="ja-JP" dirty="0">
              <a:solidFill>
                <a:srgbClr val="FF0000"/>
              </a:solidFill>
            </a:endParaRPr>
          </a:p>
          <a:p>
            <a:pPr marL="0" indent="0">
              <a:buNone/>
            </a:pPr>
            <a:endParaRPr lang="ja-JP" altLang="en-US" dirty="0"/>
          </a:p>
        </p:txBody>
      </p:sp>
    </p:spTree>
    <p:extLst>
      <p:ext uri="{BB962C8B-B14F-4D97-AF65-F5344CB8AC3E}">
        <p14:creationId xmlns:p14="http://schemas.microsoft.com/office/powerpoint/2010/main" val="280074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メンバーの追加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r>
              <a:rPr kumimoji="1" lang="ja-JP" altLang="en-US" dirty="0"/>
              <a:t>◆一人ずつメンバーの追加を</a:t>
            </a:r>
            <a:endParaRPr kumimoji="1" lang="en-US" altLang="ja-JP" dirty="0"/>
          </a:p>
          <a:p>
            <a:pPr marL="0" indent="0">
              <a:buNone/>
            </a:pPr>
            <a:r>
              <a:rPr lang="ja-JP" altLang="en-US" dirty="0"/>
              <a:t>　</a:t>
            </a:r>
            <a:r>
              <a:rPr kumimoji="1" lang="ja-JP" altLang="en-US" dirty="0"/>
              <a:t>するときは、名前かアドレスの</a:t>
            </a:r>
            <a:endParaRPr kumimoji="1" lang="en-US" altLang="ja-JP" dirty="0"/>
          </a:p>
          <a:p>
            <a:pPr marL="0" indent="0">
              <a:buNone/>
            </a:pPr>
            <a:r>
              <a:rPr lang="ja-JP" altLang="en-US" dirty="0"/>
              <a:t>　</a:t>
            </a:r>
            <a:r>
              <a:rPr kumimoji="1" lang="ja-JP" altLang="en-US" dirty="0"/>
              <a:t>一部を入力すると候補が出て</a:t>
            </a:r>
            <a:endParaRPr kumimoji="1" lang="en-US" altLang="ja-JP" dirty="0"/>
          </a:p>
          <a:p>
            <a:pPr marL="0" indent="0">
              <a:buNone/>
            </a:pPr>
            <a:r>
              <a:rPr lang="ja-JP" altLang="en-US" dirty="0"/>
              <a:t>　</a:t>
            </a:r>
            <a:r>
              <a:rPr kumimoji="1" lang="ja-JP" altLang="en-US" dirty="0"/>
              <a:t>きます。</a:t>
            </a:r>
            <a:endParaRPr kumimoji="1" lang="en-US" altLang="ja-JP" dirty="0"/>
          </a:p>
          <a:p>
            <a:pPr marL="0" indent="0">
              <a:buNone/>
            </a:pPr>
            <a:endParaRPr lang="en-US" altLang="ja-JP" dirty="0"/>
          </a:p>
          <a:p>
            <a:pPr marL="0" indent="0">
              <a:buNone/>
            </a:pPr>
            <a:r>
              <a:rPr kumimoji="1" lang="ja-JP" altLang="en-US" dirty="0"/>
              <a:t>　ただし、同姓同名の場合は</a:t>
            </a:r>
            <a:endParaRPr kumimoji="1" lang="en-US" altLang="ja-JP" dirty="0"/>
          </a:p>
          <a:p>
            <a:pPr marL="0" indent="0">
              <a:buNone/>
            </a:pPr>
            <a:r>
              <a:rPr lang="ja-JP" altLang="en-US" dirty="0"/>
              <a:t>　別の方法で判断</a:t>
            </a:r>
            <a:r>
              <a:rPr kumimoji="1" lang="ja-JP" altLang="en-US" dirty="0"/>
              <a:t>する必要が</a:t>
            </a:r>
            <a:endParaRPr kumimoji="1" lang="en-US" altLang="ja-JP" dirty="0"/>
          </a:p>
          <a:p>
            <a:pPr marL="0" indent="0">
              <a:buNone/>
            </a:pPr>
            <a:r>
              <a:rPr lang="ja-JP" altLang="en-US" dirty="0"/>
              <a:t>　</a:t>
            </a:r>
            <a:r>
              <a:rPr kumimoji="1" lang="ja-JP" altLang="en-US" dirty="0"/>
              <a:t>あります。そのようなときは</a:t>
            </a:r>
            <a:endParaRPr kumimoji="1" lang="en-US" altLang="ja-JP" dirty="0"/>
          </a:p>
          <a:p>
            <a:pPr marL="0" indent="0">
              <a:buNone/>
            </a:pPr>
            <a:r>
              <a:rPr lang="ja-JP" altLang="en-US" dirty="0"/>
              <a:t>　管理者の方にお問い合わせ下さい。</a:t>
            </a:r>
            <a:endParaRPr lang="en-US" altLang="ja-JP" dirty="0"/>
          </a:p>
          <a:p>
            <a:pPr marL="0" indent="0">
              <a:buNone/>
            </a:pPr>
            <a:endParaRPr kumimoji="1" lang="en-US" altLang="ja-JP" dirty="0"/>
          </a:p>
          <a:p>
            <a:pPr marL="0" indent="0">
              <a:buNone/>
            </a:pPr>
            <a:r>
              <a:rPr kumimoji="1" lang="ja-JP" altLang="en-US" dirty="0"/>
              <a:t>　チームを作ってから後で</a:t>
            </a:r>
            <a:endParaRPr kumimoji="1" lang="en-US" altLang="ja-JP" dirty="0"/>
          </a:p>
          <a:p>
            <a:pPr marL="0" indent="0">
              <a:buNone/>
            </a:pPr>
            <a:r>
              <a:rPr kumimoji="1" lang="ja-JP" altLang="en-US" dirty="0"/>
              <a:t>　メンバーを追加することも</a:t>
            </a:r>
            <a:endParaRPr kumimoji="1" lang="en-US" altLang="ja-JP" dirty="0"/>
          </a:p>
          <a:p>
            <a:pPr marL="0" indent="0">
              <a:buNone/>
            </a:pPr>
            <a:r>
              <a:rPr kumimoji="1" lang="ja-JP" altLang="en-US" dirty="0"/>
              <a:t>　可能です。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5C7FFAEF-25A5-F79C-1574-28D3D4519F5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2" action="ppaction://hlinksldjump"/>
            <a:extLst>
              <a:ext uri="{FF2B5EF4-FFF2-40B4-BE49-F238E27FC236}">
                <a16:creationId xmlns:a16="http://schemas.microsoft.com/office/drawing/2014/main" id="{25E6693A-3099-FD2B-7FF0-7EC1E73588EF}"/>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9" name="図 8">
            <a:extLst>
              <a:ext uri="{FF2B5EF4-FFF2-40B4-BE49-F238E27FC236}">
                <a16:creationId xmlns:a16="http://schemas.microsoft.com/office/drawing/2014/main" id="{7E67F73B-0A39-A415-1F8F-D7DE34B44EB0}"/>
              </a:ext>
            </a:extLst>
          </p:cNvPr>
          <p:cNvPicPr>
            <a:picLocks noChangeAspect="1"/>
          </p:cNvPicPr>
          <p:nvPr/>
        </p:nvPicPr>
        <p:blipFill>
          <a:blip r:embed="rId3"/>
          <a:stretch>
            <a:fillRect/>
          </a:stretch>
        </p:blipFill>
        <p:spPr>
          <a:xfrm>
            <a:off x="652853" y="1253331"/>
            <a:ext cx="5268682" cy="3211090"/>
          </a:xfrm>
          <a:prstGeom prst="rect">
            <a:avLst/>
          </a:prstGeom>
        </p:spPr>
      </p:pic>
    </p:spTree>
    <p:extLst>
      <p:ext uri="{BB962C8B-B14F-4D97-AF65-F5344CB8AC3E}">
        <p14:creationId xmlns:p14="http://schemas.microsoft.com/office/powerpoint/2010/main" val="19066710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a:solidFill>
                  <a:srgbClr val="002060"/>
                </a:solidFill>
                <a:ea typeface="游ゴシック Light"/>
              </a:rPr>
              <a:t>【</a:t>
            </a:r>
            <a:r>
              <a:rPr lang="ja-JP" altLang="en-US" sz="6600">
                <a:solidFill>
                  <a:srgbClr val="002060"/>
                </a:solidFill>
                <a:ea typeface="游ゴシック Light"/>
              </a:rPr>
              <a:t>２</a:t>
            </a:r>
            <a:r>
              <a:rPr kumimoji="1" lang="en-US" altLang="ja-JP" sz="6600">
                <a:solidFill>
                  <a:srgbClr val="002060"/>
                </a:solidFill>
                <a:ea typeface="游ゴシック Light"/>
              </a:rPr>
              <a:t>】</a:t>
            </a:r>
            <a:r>
              <a:rPr kumimoji="1" lang="ja-JP" altLang="en-US" sz="6600">
                <a:solidFill>
                  <a:srgbClr val="002060"/>
                </a:solidFill>
                <a:ea typeface="游ゴシック Light"/>
              </a:rPr>
              <a:t>チームの管理や設定</a:t>
            </a:r>
            <a:endParaRPr lang="ja-JP" altLang="en-US" sz="66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F9F4B684-E069-AB00-BAFD-78CCFFD7946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268871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ea typeface="游ゴシック Light"/>
              </a:rPr>
              <a:t>【</a:t>
            </a:r>
            <a:r>
              <a:rPr lang="ja-JP" altLang="en-US" sz="6600" dirty="0">
                <a:solidFill>
                  <a:srgbClr val="002060"/>
                </a:solidFill>
                <a:ea typeface="游ゴシック Light"/>
              </a:rPr>
              <a:t>２</a:t>
            </a:r>
            <a:r>
              <a:rPr kumimoji="1" lang="en-US" altLang="ja-JP" sz="6600" dirty="0">
                <a:solidFill>
                  <a:srgbClr val="002060"/>
                </a:solidFill>
                <a:ea typeface="游ゴシック Light"/>
              </a:rPr>
              <a:t>】</a:t>
            </a:r>
            <a:r>
              <a:rPr kumimoji="1" lang="ja-JP" altLang="en-US" sz="6600" dirty="0">
                <a:solidFill>
                  <a:srgbClr val="002060"/>
                </a:solidFill>
                <a:ea typeface="游ゴシック Light"/>
              </a:rPr>
              <a:t>チームの管理や設定</a:t>
            </a:r>
            <a:endParaRPr lang="ja-JP" altLang="en-US" sz="66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F9F4B684-E069-AB00-BAFD-78CCFFD7946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6887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3B346E89-CC6E-4474-84EE-C43A47BB1235}"/>
              </a:ext>
            </a:extLst>
          </p:cNvPr>
          <p:cNvPicPr>
            <a:picLocks noChangeAspect="1"/>
          </p:cNvPicPr>
          <p:nvPr/>
        </p:nvPicPr>
        <p:blipFill>
          <a:blip r:embed="rId2"/>
          <a:stretch>
            <a:fillRect/>
          </a:stretch>
        </p:blipFill>
        <p:spPr>
          <a:xfrm>
            <a:off x="838200" y="4523534"/>
            <a:ext cx="4031784" cy="1181574"/>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チームの管理</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t>◆左の手順でチームを管理する画面に移動</a:t>
            </a:r>
            <a:endParaRPr kumimoji="1" lang="en-US" altLang="ja-JP" dirty="0"/>
          </a:p>
          <a:p>
            <a:pPr marL="0" indent="0">
              <a:buNone/>
            </a:pPr>
            <a:r>
              <a:rPr lang="ja-JP" altLang="en-US" dirty="0"/>
              <a:t>　主に使うのは、４項目</a:t>
            </a:r>
            <a:endParaRPr lang="en-US" altLang="ja-JP" dirty="0"/>
          </a:p>
          <a:p>
            <a:pPr marL="0" indent="0">
              <a:buNone/>
            </a:pPr>
            <a:r>
              <a:rPr kumimoji="1" lang="ja-JP" altLang="en-US" dirty="0"/>
              <a:t>　　①メンバー</a:t>
            </a:r>
            <a:endParaRPr kumimoji="1" lang="en-US" altLang="ja-JP" dirty="0"/>
          </a:p>
          <a:p>
            <a:pPr marL="0" indent="0">
              <a:buNone/>
            </a:pPr>
            <a:r>
              <a:rPr lang="ja-JP" altLang="en-US" dirty="0"/>
              <a:t>　　　所有者とメンバーの追加や削除</a:t>
            </a:r>
            <a:endParaRPr lang="en-US" altLang="ja-JP" dirty="0"/>
          </a:p>
          <a:p>
            <a:pPr marL="0" indent="0">
              <a:buNone/>
            </a:pPr>
            <a:r>
              <a:rPr kumimoji="1" lang="ja-JP" altLang="en-US" dirty="0"/>
              <a:t>　　　タグを当てはめる</a:t>
            </a:r>
            <a:endParaRPr kumimoji="1" lang="en-US" altLang="ja-JP" dirty="0"/>
          </a:p>
          <a:p>
            <a:pPr marL="0" indent="0">
              <a:buNone/>
            </a:pPr>
            <a:r>
              <a:rPr lang="ja-JP" altLang="en-US" dirty="0"/>
              <a:t>　　②チャネル</a:t>
            </a:r>
            <a:endParaRPr lang="en-US" altLang="ja-JP" dirty="0"/>
          </a:p>
          <a:p>
            <a:pPr marL="0" indent="0">
              <a:buNone/>
            </a:pPr>
            <a:r>
              <a:rPr lang="ja-JP" altLang="en-US" dirty="0"/>
              <a:t>　　　チャネルの追加や削除</a:t>
            </a:r>
            <a:endParaRPr lang="en-US" altLang="ja-JP" dirty="0"/>
          </a:p>
          <a:p>
            <a:pPr marL="0" indent="0">
              <a:buNone/>
            </a:pPr>
            <a:r>
              <a:rPr kumimoji="1" lang="ja-JP" altLang="en-US" dirty="0"/>
              <a:t>　　③設定</a:t>
            </a:r>
            <a:endParaRPr kumimoji="1" lang="en-US" altLang="ja-JP" dirty="0"/>
          </a:p>
          <a:p>
            <a:pPr marL="0" indent="0">
              <a:buNone/>
            </a:pPr>
            <a:r>
              <a:rPr kumimoji="1" lang="ja-JP" altLang="en-US" dirty="0"/>
              <a:t>　　　</a:t>
            </a:r>
            <a:r>
              <a:rPr kumimoji="1" lang="en-US" altLang="ja-JP" dirty="0"/>
              <a:t>Teams</a:t>
            </a:r>
            <a:r>
              <a:rPr kumimoji="1" lang="ja-JP" altLang="en-US" dirty="0"/>
              <a:t>の権限設定</a:t>
            </a:r>
            <a:endParaRPr kumimoji="1" lang="en-US" altLang="ja-JP" dirty="0"/>
          </a:p>
          <a:p>
            <a:pPr marL="0" indent="0">
              <a:buNone/>
            </a:pPr>
            <a:r>
              <a:rPr lang="ja-JP" altLang="en-US" dirty="0"/>
              <a:t>　　④タグ</a:t>
            </a:r>
            <a:endParaRPr lang="en-US" altLang="ja-JP" dirty="0"/>
          </a:p>
          <a:p>
            <a:pPr marL="0" indent="0">
              <a:buNone/>
            </a:pPr>
            <a:r>
              <a:rPr kumimoji="1" lang="ja-JP" altLang="en-US" dirty="0"/>
              <a:t>　　　タグの追加・削除</a:t>
            </a:r>
            <a:endParaRPr kumimoji="1" lang="en-US" altLang="ja-JP" dirty="0"/>
          </a:p>
          <a:p>
            <a:pPr marL="0" indent="0">
              <a:buNone/>
            </a:pPr>
            <a:r>
              <a:rPr kumimoji="1" lang="ja-JP" altLang="en-US" dirty="0"/>
              <a:t>　　　タグの当てはめ</a:t>
            </a:r>
            <a:endParaRPr kumimoji="1" lang="en-US" altLang="ja-JP" dirty="0"/>
          </a:p>
          <a:p>
            <a:pPr marL="0" indent="0">
              <a:buNone/>
            </a:pPr>
            <a:r>
              <a:rPr lang="ja-JP" altLang="en-US" dirty="0"/>
              <a:t>　　　</a:t>
            </a:r>
            <a:endParaRPr lang="en-US" altLang="ja-JP" dirty="0"/>
          </a:p>
          <a:p>
            <a:pPr marL="0" indent="0">
              <a:buNone/>
            </a:pPr>
            <a:r>
              <a:rPr kumimoji="1"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34E67BC7-D26A-72CE-20B2-1F5DAB852F27}"/>
              </a:ext>
            </a:extLst>
          </p:cNvPr>
          <p:cNvGrpSpPr/>
          <p:nvPr/>
        </p:nvGrpSpPr>
        <p:grpSpPr>
          <a:xfrm>
            <a:off x="990600" y="2120227"/>
            <a:ext cx="1305445" cy="2470596"/>
            <a:chOff x="1686364" y="2197830"/>
            <a:chExt cx="1705255" cy="2975127"/>
          </a:xfrm>
        </p:grpSpPr>
        <p:pic>
          <p:nvPicPr>
            <p:cNvPr id="9" name="図 8">
              <a:extLst>
                <a:ext uri="{FF2B5EF4-FFF2-40B4-BE49-F238E27FC236}">
                  <a16:creationId xmlns:a16="http://schemas.microsoft.com/office/drawing/2014/main" id="{4ECFFD8B-EF78-CB64-A913-8426CEFF64D7}"/>
                </a:ext>
              </a:extLst>
            </p:cNvPr>
            <p:cNvPicPr>
              <a:picLocks noChangeAspect="1"/>
            </p:cNvPicPr>
            <p:nvPr/>
          </p:nvPicPr>
          <p:blipFill>
            <a:blip r:embed="rId3"/>
            <a:stretch>
              <a:fillRect/>
            </a:stretch>
          </p:blipFill>
          <p:spPr>
            <a:xfrm>
              <a:off x="1686364" y="2197830"/>
              <a:ext cx="1705255" cy="2975127"/>
            </a:xfrm>
            <a:prstGeom prst="rect">
              <a:avLst/>
            </a:prstGeom>
          </p:spPr>
        </p:pic>
        <p:sp>
          <p:nvSpPr>
            <p:cNvPr id="10" name="正方形/長方形 9">
              <a:extLst>
                <a:ext uri="{FF2B5EF4-FFF2-40B4-BE49-F238E27FC236}">
                  <a16:creationId xmlns:a16="http://schemas.microsoft.com/office/drawing/2014/main" id="{EA4BDBD8-06DE-6BEC-9A2B-9E9F81835195}"/>
                </a:ext>
              </a:extLst>
            </p:cNvPr>
            <p:cNvSpPr/>
            <p:nvPr/>
          </p:nvSpPr>
          <p:spPr>
            <a:xfrm>
              <a:off x="1686364" y="2743960"/>
              <a:ext cx="1427772" cy="276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矢印: 下 11">
            <a:extLst>
              <a:ext uri="{FF2B5EF4-FFF2-40B4-BE49-F238E27FC236}">
                <a16:creationId xmlns:a16="http://schemas.microsoft.com/office/drawing/2014/main" id="{6365963A-C332-FFD5-3A8C-DCEFBC154063}"/>
              </a:ext>
            </a:extLst>
          </p:cNvPr>
          <p:cNvSpPr/>
          <p:nvPr/>
        </p:nvSpPr>
        <p:spPr>
          <a:xfrm>
            <a:off x="1799279" y="2881846"/>
            <a:ext cx="219302" cy="24001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067179B9-684F-84CC-3953-BAC6BAA41DF8}"/>
              </a:ext>
            </a:extLst>
          </p:cNvPr>
          <p:cNvSpPr/>
          <p:nvPr/>
        </p:nvSpPr>
        <p:spPr>
          <a:xfrm>
            <a:off x="859411" y="5281959"/>
            <a:ext cx="3891883" cy="396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hlinkClick r:id="" action="ppaction://hlinkshowjump?jump=firstslide"/>
            <a:extLst>
              <a:ext uri="{FF2B5EF4-FFF2-40B4-BE49-F238E27FC236}">
                <a16:creationId xmlns:a16="http://schemas.microsoft.com/office/drawing/2014/main" id="{3C7D0228-BDD7-63A0-0128-892B675C7C3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6" name="四角形: 角を丸くする 15">
            <a:hlinkClick r:id="rId4" action="ppaction://hlinksldjump"/>
            <a:extLst>
              <a:ext uri="{FF2B5EF4-FFF2-40B4-BE49-F238E27FC236}">
                <a16:creationId xmlns:a16="http://schemas.microsoft.com/office/drawing/2014/main" id="{DE6A8D55-006D-1CFF-8BF1-A32E49BC5F0D}"/>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18" name="図 17">
            <a:extLst>
              <a:ext uri="{FF2B5EF4-FFF2-40B4-BE49-F238E27FC236}">
                <a16:creationId xmlns:a16="http://schemas.microsoft.com/office/drawing/2014/main" id="{E308EDBA-7B8F-88B9-C6E1-D0871A8F30C6}"/>
              </a:ext>
            </a:extLst>
          </p:cNvPr>
          <p:cNvPicPr>
            <a:picLocks noChangeAspect="1"/>
          </p:cNvPicPr>
          <p:nvPr/>
        </p:nvPicPr>
        <p:blipFill>
          <a:blip r:embed="rId5"/>
          <a:stretch>
            <a:fillRect/>
          </a:stretch>
        </p:blipFill>
        <p:spPr>
          <a:xfrm>
            <a:off x="838200" y="1262489"/>
            <a:ext cx="4110100" cy="824410"/>
          </a:xfrm>
          <a:prstGeom prst="rect">
            <a:avLst/>
          </a:prstGeom>
        </p:spPr>
      </p:pic>
      <p:sp>
        <p:nvSpPr>
          <p:cNvPr id="11" name="矢印: 下 10">
            <a:extLst>
              <a:ext uri="{FF2B5EF4-FFF2-40B4-BE49-F238E27FC236}">
                <a16:creationId xmlns:a16="http://schemas.microsoft.com/office/drawing/2014/main" id="{8EB6A8B7-8AB9-495F-9E32-C12D78AD4359}"/>
              </a:ext>
            </a:extLst>
          </p:cNvPr>
          <p:cNvSpPr/>
          <p:nvPr/>
        </p:nvSpPr>
        <p:spPr>
          <a:xfrm rot="4054431">
            <a:off x="3017596" y="1140261"/>
            <a:ext cx="184837" cy="2004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FFDBA4A-1744-32CC-CBAC-0F50A0897A12}"/>
              </a:ext>
            </a:extLst>
          </p:cNvPr>
          <p:cNvSpPr/>
          <p:nvPr/>
        </p:nvSpPr>
        <p:spPr>
          <a:xfrm>
            <a:off x="4268893" y="1253330"/>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866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CCBC8584-7A88-7331-0863-0C117CE8AF87}"/>
              </a:ext>
            </a:extLst>
          </p:cNvPr>
          <p:cNvPicPr>
            <a:picLocks noChangeAspect="1"/>
          </p:cNvPicPr>
          <p:nvPr/>
        </p:nvPicPr>
        <p:blipFill>
          <a:blip r:embed="rId2"/>
          <a:stretch>
            <a:fillRect/>
          </a:stretch>
        </p:blipFill>
        <p:spPr>
          <a:xfrm>
            <a:off x="2509462" y="2906950"/>
            <a:ext cx="3805898" cy="2761802"/>
          </a:xfrm>
          <a:prstGeom prst="rect">
            <a:avLst/>
          </a:prstGeom>
        </p:spPr>
      </p:pic>
      <p:pic>
        <p:nvPicPr>
          <p:cNvPr id="9" name="図 8">
            <a:extLst>
              <a:ext uri="{FF2B5EF4-FFF2-40B4-BE49-F238E27FC236}">
                <a16:creationId xmlns:a16="http://schemas.microsoft.com/office/drawing/2014/main" id="{29EAEDFD-2942-A2D3-2077-22BB3ACA71B2}"/>
              </a:ext>
            </a:extLst>
          </p:cNvPr>
          <p:cNvPicPr>
            <a:picLocks noChangeAspect="1"/>
          </p:cNvPicPr>
          <p:nvPr/>
        </p:nvPicPr>
        <p:blipFill>
          <a:blip r:embed="rId3"/>
          <a:stretch>
            <a:fillRect/>
          </a:stretch>
        </p:blipFill>
        <p:spPr>
          <a:xfrm>
            <a:off x="863264" y="1280577"/>
            <a:ext cx="3759781" cy="75414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チャネルの作成①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t>①新しくチャネルを作るときは</a:t>
            </a:r>
            <a:endParaRPr kumimoji="1" lang="en-US" altLang="ja-JP" dirty="0"/>
          </a:p>
          <a:p>
            <a:pPr marL="0" indent="0">
              <a:lnSpc>
                <a:spcPct val="120000"/>
              </a:lnSpc>
              <a:buNone/>
            </a:pPr>
            <a:r>
              <a:rPr lang="ja-JP" altLang="en-US" dirty="0"/>
              <a:t>　クラスの表示のある「</a:t>
            </a:r>
            <a:r>
              <a:rPr lang="en-US" altLang="ja-JP" dirty="0"/>
              <a:t>…</a:t>
            </a:r>
            <a:r>
              <a:rPr lang="ja-JP" altLang="en-US" dirty="0"/>
              <a:t>」を　押す</a:t>
            </a:r>
            <a:endParaRPr lang="en-US" altLang="ja-JP" dirty="0"/>
          </a:p>
          <a:p>
            <a:pPr marL="0" indent="0">
              <a:lnSpc>
                <a:spcPct val="120000"/>
              </a:lnSpc>
              <a:buNone/>
            </a:pPr>
            <a:r>
              <a:rPr kumimoji="1" lang="ja-JP" altLang="en-US" dirty="0"/>
              <a:t>②「チャネルを追加」を選択</a:t>
            </a:r>
            <a:endParaRPr kumimoji="1" lang="en-US" altLang="ja-JP" dirty="0"/>
          </a:p>
          <a:p>
            <a:pPr marL="0" indent="0">
              <a:lnSpc>
                <a:spcPct val="120000"/>
              </a:lnSpc>
              <a:buNone/>
            </a:pPr>
            <a:r>
              <a:rPr lang="ja-JP" altLang="en-US" dirty="0"/>
              <a:t>③チャネル名を入力</a:t>
            </a:r>
            <a:endParaRPr lang="en-US" altLang="ja-JP" dirty="0"/>
          </a:p>
          <a:p>
            <a:pPr marL="0" indent="0">
              <a:lnSpc>
                <a:spcPct val="120000"/>
              </a:lnSpc>
              <a:buNone/>
            </a:pPr>
            <a:r>
              <a:rPr kumimoji="1" lang="ja-JP" altLang="en-US" dirty="0"/>
              <a:t>④プライバシー</a:t>
            </a:r>
            <a:endParaRPr kumimoji="1" lang="en-US" altLang="ja-JP" dirty="0"/>
          </a:p>
          <a:p>
            <a:pPr marL="0" indent="0">
              <a:lnSpc>
                <a:spcPct val="120000"/>
              </a:lnSpc>
              <a:buNone/>
            </a:pPr>
            <a:r>
              <a:rPr lang="ja-JP" altLang="en-US" dirty="0"/>
              <a:t>　標準：チーム全員がアクセス可能</a:t>
            </a:r>
            <a:endParaRPr lang="en-US" altLang="ja-JP" dirty="0"/>
          </a:p>
          <a:p>
            <a:pPr marL="0" indent="0">
              <a:lnSpc>
                <a:spcPct val="120000"/>
              </a:lnSpc>
              <a:buNone/>
            </a:pPr>
            <a:r>
              <a:rPr kumimoji="1" lang="ja-JP" altLang="en-US" dirty="0"/>
              <a:t>　プライベート：チームの一部の人がアクセス可能</a:t>
            </a:r>
            <a:endParaRPr kumimoji="1" lang="en-US" altLang="ja-JP" dirty="0"/>
          </a:p>
          <a:p>
            <a:pPr marL="0" indent="0">
              <a:lnSpc>
                <a:spcPct val="120000"/>
              </a:lnSpc>
              <a:buNone/>
            </a:pPr>
            <a:r>
              <a:rPr lang="ja-JP" altLang="en-US" dirty="0"/>
              <a:t>　　　　　　　　</a:t>
            </a:r>
            <a:r>
              <a:rPr kumimoji="1" lang="ja-JP" altLang="en-US" dirty="0"/>
              <a:t>（後でアクセス権を設定できる）</a:t>
            </a:r>
            <a:endParaRPr kumimoji="1" lang="en-US" altLang="ja-JP" dirty="0"/>
          </a:p>
          <a:p>
            <a:pPr marL="0" indent="0">
              <a:lnSpc>
                <a:spcPct val="120000"/>
              </a:lnSpc>
              <a:buNone/>
            </a:pPr>
            <a:r>
              <a:rPr lang="ja-JP" altLang="en-US" dirty="0"/>
              <a:t>⑤「すべての</a:t>
            </a:r>
            <a:r>
              <a:rPr lang="en-US" altLang="ja-JP" dirty="0"/>
              <a:t>…</a:t>
            </a:r>
            <a:r>
              <a:rPr lang="ja-JP" altLang="en-US" dirty="0"/>
              <a:t>表示します」</a:t>
            </a:r>
            <a:endParaRPr lang="en-US" altLang="ja-JP" dirty="0"/>
          </a:p>
          <a:p>
            <a:pPr marL="0" indent="0">
              <a:lnSpc>
                <a:spcPct val="120000"/>
              </a:lnSpc>
              <a:buNone/>
            </a:pPr>
            <a:r>
              <a:rPr kumimoji="1" lang="ja-JP" altLang="en-US" dirty="0"/>
              <a:t>　チェックを入れるとチームの人全員に</a:t>
            </a:r>
            <a:endParaRPr kumimoji="1" lang="en-US" altLang="ja-JP" dirty="0"/>
          </a:p>
          <a:p>
            <a:pPr marL="0" indent="0">
              <a:lnSpc>
                <a:spcPct val="120000"/>
              </a:lnSpc>
              <a:buNone/>
            </a:pPr>
            <a:r>
              <a:rPr kumimoji="1" lang="ja-JP" altLang="en-US" dirty="0"/>
              <a:t>　チャネルが自動表示されます。</a:t>
            </a:r>
            <a:endParaRPr kumimoji="1" lang="en-US" altLang="ja-JP" dirty="0"/>
          </a:p>
          <a:p>
            <a:pPr marL="0" indent="0">
              <a:lnSpc>
                <a:spcPct val="120000"/>
              </a:lnSpc>
              <a:buNone/>
            </a:pPr>
            <a:r>
              <a:rPr lang="ja-JP" altLang="en-US" dirty="0"/>
              <a:t>　</a:t>
            </a:r>
            <a:r>
              <a:rPr lang="en-US" altLang="ja-JP" dirty="0"/>
              <a:t>※</a:t>
            </a:r>
            <a:r>
              <a:rPr lang="ja-JP" altLang="en-US" dirty="0"/>
              <a:t>プライベートチャネルの場合は</a:t>
            </a:r>
            <a:endParaRPr lang="en-US" altLang="ja-JP" dirty="0"/>
          </a:p>
          <a:p>
            <a:pPr marL="0" indent="0">
              <a:lnSpc>
                <a:spcPct val="120000"/>
              </a:lnSpc>
              <a:buNone/>
            </a:pPr>
            <a:r>
              <a:rPr lang="ja-JP" altLang="en-US" dirty="0"/>
              <a:t>　　チェックボックスはなくなり、所属する人だけに</a:t>
            </a:r>
            <a:endParaRPr lang="en-US" altLang="ja-JP" dirty="0"/>
          </a:p>
          <a:p>
            <a:pPr marL="0" indent="0">
              <a:lnSpc>
                <a:spcPct val="120000"/>
              </a:lnSpc>
              <a:buNone/>
            </a:pPr>
            <a:r>
              <a:rPr lang="ja-JP" altLang="en-US" dirty="0"/>
              <a:t>　　チャネルが表示されます。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B581338-1EE7-967E-7C76-C5BE4DA07564}"/>
              </a:ext>
            </a:extLst>
          </p:cNvPr>
          <p:cNvSpPr/>
          <p:nvPr/>
        </p:nvSpPr>
        <p:spPr>
          <a:xfrm>
            <a:off x="4071668" y="1253330"/>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AF8D92C4-E49F-666C-6FFB-3408A6A00509}"/>
              </a:ext>
            </a:extLst>
          </p:cNvPr>
          <p:cNvGrpSpPr/>
          <p:nvPr/>
        </p:nvGrpSpPr>
        <p:grpSpPr>
          <a:xfrm>
            <a:off x="838200" y="2120227"/>
            <a:ext cx="1305445" cy="2470596"/>
            <a:chOff x="1686364" y="2197830"/>
            <a:chExt cx="1705255" cy="2975127"/>
          </a:xfrm>
        </p:grpSpPr>
        <p:pic>
          <p:nvPicPr>
            <p:cNvPr id="10" name="図 9">
              <a:extLst>
                <a:ext uri="{FF2B5EF4-FFF2-40B4-BE49-F238E27FC236}">
                  <a16:creationId xmlns:a16="http://schemas.microsoft.com/office/drawing/2014/main" id="{47285FE3-8027-8875-865A-1EDA77D7A398}"/>
                </a:ext>
              </a:extLst>
            </p:cNvPr>
            <p:cNvPicPr>
              <a:picLocks noChangeAspect="1"/>
            </p:cNvPicPr>
            <p:nvPr/>
          </p:nvPicPr>
          <p:blipFill>
            <a:blip r:embed="rId4"/>
            <a:stretch>
              <a:fillRect/>
            </a:stretch>
          </p:blipFill>
          <p:spPr>
            <a:xfrm>
              <a:off x="1686364" y="2197830"/>
              <a:ext cx="1705255" cy="2975127"/>
            </a:xfrm>
            <a:prstGeom prst="rect">
              <a:avLst/>
            </a:prstGeom>
          </p:spPr>
        </p:pic>
        <p:sp>
          <p:nvSpPr>
            <p:cNvPr id="11" name="正方形/長方形 10">
              <a:extLst>
                <a:ext uri="{FF2B5EF4-FFF2-40B4-BE49-F238E27FC236}">
                  <a16:creationId xmlns:a16="http://schemas.microsoft.com/office/drawing/2014/main" id="{E1694ED1-5C3E-9B85-B8D3-FD55A0CC539C}"/>
                </a:ext>
              </a:extLst>
            </p:cNvPr>
            <p:cNvSpPr/>
            <p:nvPr/>
          </p:nvSpPr>
          <p:spPr>
            <a:xfrm>
              <a:off x="1686364" y="3010619"/>
              <a:ext cx="1427772" cy="2760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矢印: 下 14">
            <a:extLst>
              <a:ext uri="{FF2B5EF4-FFF2-40B4-BE49-F238E27FC236}">
                <a16:creationId xmlns:a16="http://schemas.microsoft.com/office/drawing/2014/main" id="{880DEEB9-8820-83E2-F442-DED0B3C6585F}"/>
              </a:ext>
            </a:extLst>
          </p:cNvPr>
          <p:cNvSpPr/>
          <p:nvPr/>
        </p:nvSpPr>
        <p:spPr>
          <a:xfrm rot="3719605">
            <a:off x="2833106" y="1274649"/>
            <a:ext cx="184837" cy="2004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8922B0BD-8F8E-901C-181E-8E152D716F68}"/>
              </a:ext>
            </a:extLst>
          </p:cNvPr>
          <p:cNvSpPr/>
          <p:nvPr/>
        </p:nvSpPr>
        <p:spPr>
          <a:xfrm rot="18466352">
            <a:off x="2020042" y="2968049"/>
            <a:ext cx="172583" cy="64300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812F75F-2A74-E679-9B47-D315EB49FD7B}"/>
              </a:ext>
            </a:extLst>
          </p:cNvPr>
          <p:cNvSpPr txBox="1"/>
          <p:nvPr/>
        </p:nvSpPr>
        <p:spPr>
          <a:xfrm>
            <a:off x="2892669" y="3064150"/>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550A2E79-5FC8-C18F-4A1D-702FD6750C18}"/>
              </a:ext>
            </a:extLst>
          </p:cNvPr>
          <p:cNvSpPr txBox="1"/>
          <p:nvPr/>
        </p:nvSpPr>
        <p:spPr>
          <a:xfrm>
            <a:off x="2204670" y="4896659"/>
            <a:ext cx="415498" cy="369332"/>
          </a:xfrm>
          <a:prstGeom prst="rect">
            <a:avLst/>
          </a:prstGeom>
          <a:noFill/>
        </p:spPr>
        <p:txBody>
          <a:bodyPr wrap="none" rtlCol="0">
            <a:spAutoFit/>
          </a:bodyPr>
          <a:lstStyle/>
          <a:p>
            <a:r>
              <a:rPr lang="ja-JP" altLang="en-US" dirty="0">
                <a:solidFill>
                  <a:srgbClr val="FF0000"/>
                </a:solidFill>
              </a:rPr>
              <a:t>⑤</a:t>
            </a:r>
            <a:endParaRPr kumimoji="1" lang="ja-JP" altLang="en-US" dirty="0">
              <a:solidFill>
                <a:srgbClr val="FF0000"/>
              </a:solidFill>
            </a:endParaRPr>
          </a:p>
        </p:txBody>
      </p:sp>
      <p:sp>
        <p:nvSpPr>
          <p:cNvPr id="23" name="テキスト ボックス 22">
            <a:extLst>
              <a:ext uri="{FF2B5EF4-FFF2-40B4-BE49-F238E27FC236}">
                <a16:creationId xmlns:a16="http://schemas.microsoft.com/office/drawing/2014/main" id="{445D6DDC-420E-853D-0D79-CF017B07EA5A}"/>
              </a:ext>
            </a:extLst>
          </p:cNvPr>
          <p:cNvSpPr txBox="1"/>
          <p:nvPr/>
        </p:nvSpPr>
        <p:spPr>
          <a:xfrm>
            <a:off x="2204670" y="4369810"/>
            <a:ext cx="415498" cy="369332"/>
          </a:xfrm>
          <a:prstGeom prst="rect">
            <a:avLst/>
          </a:prstGeom>
          <a:noFill/>
        </p:spPr>
        <p:txBody>
          <a:bodyPr wrap="none" rtlCol="0">
            <a:spAutoFit/>
          </a:bodyPr>
          <a:lstStyle/>
          <a:p>
            <a:r>
              <a:rPr kumimoji="1" lang="ja-JP" altLang="en-US" dirty="0">
                <a:solidFill>
                  <a:srgbClr val="FF0000"/>
                </a:solidFill>
              </a:rPr>
              <a:t>④</a:t>
            </a:r>
          </a:p>
        </p:txBody>
      </p:sp>
      <p:sp>
        <p:nvSpPr>
          <p:cNvPr id="24" name="テキスト ボックス 23">
            <a:extLst>
              <a:ext uri="{FF2B5EF4-FFF2-40B4-BE49-F238E27FC236}">
                <a16:creationId xmlns:a16="http://schemas.microsoft.com/office/drawing/2014/main" id="{05555FD1-D511-CAB1-0179-8B4F9FD2DA2D}"/>
              </a:ext>
            </a:extLst>
          </p:cNvPr>
          <p:cNvSpPr txBox="1"/>
          <p:nvPr/>
        </p:nvSpPr>
        <p:spPr>
          <a:xfrm>
            <a:off x="1601718" y="5736747"/>
            <a:ext cx="4801314" cy="646331"/>
          </a:xfrm>
          <a:prstGeom prst="rect">
            <a:avLst/>
          </a:prstGeom>
          <a:noFill/>
        </p:spPr>
        <p:txBody>
          <a:bodyPr wrap="none" rtlCol="0">
            <a:spAutoFit/>
          </a:bodyPr>
          <a:lstStyle/>
          <a:p>
            <a:r>
              <a:rPr kumimoji="1" lang="ja-JP" altLang="en-US" dirty="0"/>
              <a:t>チームの一部の人だけに表示するチャネルの</a:t>
            </a:r>
            <a:endParaRPr kumimoji="1" lang="en-US" altLang="ja-JP" dirty="0"/>
          </a:p>
          <a:p>
            <a:r>
              <a:rPr kumimoji="1" lang="ja-JP" altLang="en-US" dirty="0"/>
              <a:t>場合には</a:t>
            </a:r>
            <a:r>
              <a:rPr lang="ja-JP" altLang="en-US" dirty="0"/>
              <a:t>プライベートチャネルにします。</a:t>
            </a: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DC90906E-5F50-78C7-1B4A-FEB58CA237E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5" action="ppaction://hlinksldjump"/>
            <a:extLst>
              <a:ext uri="{FF2B5EF4-FFF2-40B4-BE49-F238E27FC236}">
                <a16:creationId xmlns:a16="http://schemas.microsoft.com/office/drawing/2014/main" id="{8ED5CF75-64D7-5307-F6E0-92D2119C7897}"/>
              </a:ext>
            </a:extLst>
          </p:cNvPr>
          <p:cNvSpPr/>
          <p:nvPr/>
        </p:nvSpPr>
        <p:spPr>
          <a:xfrm>
            <a:off x="6862619" y="623122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346453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AA539A3-8345-80C4-2ED1-E31EF14095F4}"/>
              </a:ext>
            </a:extLst>
          </p:cNvPr>
          <p:cNvPicPr>
            <a:picLocks noChangeAspect="1"/>
          </p:cNvPicPr>
          <p:nvPr/>
        </p:nvPicPr>
        <p:blipFill>
          <a:blip r:embed="rId2"/>
          <a:stretch>
            <a:fillRect/>
          </a:stretch>
        </p:blipFill>
        <p:spPr>
          <a:xfrm>
            <a:off x="1509519" y="5592070"/>
            <a:ext cx="2772162" cy="98121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チャネルの作成②　～プライベートチャネル</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en-US" altLang="ja-JP" dirty="0"/>
              <a:t>【</a:t>
            </a:r>
            <a:r>
              <a:rPr kumimoji="1" lang="ja-JP" altLang="en-US" dirty="0"/>
              <a:t>注意事項</a:t>
            </a:r>
            <a:r>
              <a:rPr kumimoji="1" lang="en-US" altLang="ja-JP" dirty="0"/>
              <a:t>】</a:t>
            </a:r>
          </a:p>
          <a:p>
            <a:pPr marL="0" indent="0">
              <a:buNone/>
            </a:pPr>
            <a:r>
              <a:rPr kumimoji="1" lang="ja-JP" altLang="en-US" dirty="0"/>
              <a:t>・選択科目でプライベートを</a:t>
            </a:r>
            <a:endParaRPr kumimoji="1" lang="en-US" altLang="ja-JP" dirty="0"/>
          </a:p>
          <a:p>
            <a:pPr marL="0" indent="0">
              <a:buNone/>
            </a:pPr>
            <a:r>
              <a:rPr lang="ja-JP" altLang="en-US" dirty="0"/>
              <a:t>　</a:t>
            </a:r>
            <a:r>
              <a:rPr kumimoji="1" lang="ja-JP" altLang="en-US" dirty="0"/>
              <a:t>作るときは、担任の先生も</a:t>
            </a:r>
            <a:endParaRPr kumimoji="1" lang="en-US" altLang="ja-JP" dirty="0"/>
          </a:p>
          <a:p>
            <a:pPr marL="0" indent="0">
              <a:buNone/>
            </a:pPr>
            <a:r>
              <a:rPr lang="ja-JP" altLang="en-US" dirty="0"/>
              <a:t>　</a:t>
            </a:r>
            <a:r>
              <a:rPr kumimoji="1" lang="ja-JP" altLang="en-US" dirty="0"/>
              <a:t>宛先に入れておいて下さい。</a:t>
            </a:r>
            <a:endParaRPr kumimoji="1" lang="en-US" altLang="ja-JP" dirty="0"/>
          </a:p>
          <a:p>
            <a:pPr marL="0" indent="0">
              <a:buNone/>
            </a:pPr>
            <a:r>
              <a:rPr lang="ja-JP" altLang="en-US" dirty="0"/>
              <a:t>　管理者権限でプライベート</a:t>
            </a:r>
            <a:endParaRPr lang="en-US" altLang="ja-JP" dirty="0"/>
          </a:p>
          <a:p>
            <a:pPr marL="0" indent="0">
              <a:buNone/>
            </a:pPr>
            <a:r>
              <a:rPr lang="ja-JP" altLang="en-US" dirty="0"/>
              <a:t>　チャネルを作っても他の管理</a:t>
            </a:r>
            <a:endParaRPr lang="en-US" altLang="ja-JP" dirty="0"/>
          </a:p>
          <a:p>
            <a:pPr marL="0" indent="0">
              <a:buNone/>
            </a:pPr>
            <a:r>
              <a:rPr lang="ja-JP" altLang="en-US" dirty="0"/>
              <a:t>　者の人もメンバーに入れて</a:t>
            </a:r>
            <a:endParaRPr lang="en-US" altLang="ja-JP" dirty="0"/>
          </a:p>
          <a:p>
            <a:pPr marL="0" indent="0">
              <a:buNone/>
            </a:pPr>
            <a:r>
              <a:rPr lang="ja-JP" altLang="en-US" dirty="0"/>
              <a:t>　おかないと表示されません。</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★プライベートチャネル</a:t>
            </a:r>
            <a:endParaRPr kumimoji="1" lang="en-US" altLang="ja-JP" dirty="0"/>
          </a:p>
          <a:p>
            <a:pPr marL="0" indent="0">
              <a:lnSpc>
                <a:spcPct val="120000"/>
              </a:lnSpc>
              <a:buNone/>
            </a:pPr>
            <a:r>
              <a:rPr lang="ja-JP" altLang="en-US" dirty="0"/>
              <a:t>　クラスの一部の生徒にだけ</a:t>
            </a:r>
            <a:endParaRPr lang="en-US" altLang="ja-JP" dirty="0"/>
          </a:p>
          <a:p>
            <a:pPr marL="0" indent="0">
              <a:lnSpc>
                <a:spcPct val="120000"/>
              </a:lnSpc>
              <a:buNone/>
            </a:pPr>
            <a:r>
              <a:rPr kumimoji="1" lang="ja-JP" altLang="en-US" dirty="0"/>
              <a:t>　表示させるときに利用します</a:t>
            </a:r>
            <a:endParaRPr kumimoji="1" lang="en-US" altLang="ja-JP" dirty="0"/>
          </a:p>
          <a:p>
            <a:pPr marL="0" indent="0">
              <a:lnSpc>
                <a:spcPct val="120000"/>
              </a:lnSpc>
              <a:buNone/>
            </a:pPr>
            <a:r>
              <a:rPr lang="ja-JP" altLang="en-US" dirty="0"/>
              <a:t>　　（例）選択科目など</a:t>
            </a:r>
            <a:endParaRPr lang="en-US" altLang="ja-JP" dirty="0"/>
          </a:p>
          <a:p>
            <a:pPr marL="0" indent="0">
              <a:lnSpc>
                <a:spcPct val="120000"/>
              </a:lnSpc>
              <a:buNone/>
            </a:pPr>
            <a:r>
              <a:rPr lang="ja-JP" altLang="en-US" dirty="0"/>
              <a:t>・チャネル作成時にメンバー登録するとそのメンバーだけにチャネルが表示されます。</a:t>
            </a:r>
            <a:endParaRPr kumimoji="1" lang="en-US" altLang="ja-JP" dirty="0"/>
          </a:p>
        </p:txBody>
      </p:sp>
      <p:sp>
        <p:nvSpPr>
          <p:cNvPr id="8" name="正方形/長方形 7">
            <a:extLst>
              <a:ext uri="{FF2B5EF4-FFF2-40B4-BE49-F238E27FC236}">
                <a16:creationId xmlns:a16="http://schemas.microsoft.com/office/drawing/2014/main" id="{4A010EDA-FD68-51E5-827D-243A69CE7573}"/>
              </a:ext>
            </a:extLst>
          </p:cNvPr>
          <p:cNvSpPr/>
          <p:nvPr/>
        </p:nvSpPr>
        <p:spPr>
          <a:xfrm>
            <a:off x="1794294" y="6150635"/>
            <a:ext cx="2053087" cy="414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936D8B2F-1C3F-190A-8CA8-E41B1FBC1CB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D2B98A90-038B-3177-014D-EC60469C4980}"/>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234093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A5E05557-0ACE-E9EE-6267-C0C9A7F3B51C}"/>
              </a:ext>
            </a:extLst>
          </p:cNvPr>
          <p:cNvPicPr>
            <a:picLocks noChangeAspect="1"/>
          </p:cNvPicPr>
          <p:nvPr/>
        </p:nvPicPr>
        <p:blipFill>
          <a:blip r:embed="rId2"/>
          <a:stretch>
            <a:fillRect/>
          </a:stretch>
        </p:blipFill>
        <p:spPr>
          <a:xfrm>
            <a:off x="2455006" y="3332973"/>
            <a:ext cx="3759782" cy="1101860"/>
          </a:xfrm>
          <a:prstGeom prst="rect">
            <a:avLst/>
          </a:prstGeom>
        </p:spPr>
      </p:pic>
      <p:pic>
        <p:nvPicPr>
          <p:cNvPr id="14" name="図 13">
            <a:extLst>
              <a:ext uri="{FF2B5EF4-FFF2-40B4-BE49-F238E27FC236}">
                <a16:creationId xmlns:a16="http://schemas.microsoft.com/office/drawing/2014/main" id="{EBF71025-ABE9-85C7-3A5E-99553C6EFB54}"/>
              </a:ext>
            </a:extLst>
          </p:cNvPr>
          <p:cNvPicPr>
            <a:picLocks noChangeAspect="1"/>
          </p:cNvPicPr>
          <p:nvPr/>
        </p:nvPicPr>
        <p:blipFill>
          <a:blip r:embed="rId3"/>
          <a:stretch>
            <a:fillRect/>
          </a:stretch>
        </p:blipFill>
        <p:spPr>
          <a:xfrm>
            <a:off x="993460" y="1267034"/>
            <a:ext cx="3759781" cy="75414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★チームの設定</a:t>
            </a: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lang="ja-JP" altLang="en-US" dirty="0"/>
              <a:t>上記手順で設定画面にします。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AD1524D0-95FE-CD0C-FA09-BD21F14D902B}"/>
              </a:ext>
            </a:extLst>
          </p:cNvPr>
          <p:cNvSpPr/>
          <p:nvPr/>
        </p:nvSpPr>
        <p:spPr>
          <a:xfrm>
            <a:off x="4205382" y="1271871"/>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0A350983-A55F-E3E5-E914-5B49ADDD28B5}"/>
              </a:ext>
            </a:extLst>
          </p:cNvPr>
          <p:cNvGrpSpPr/>
          <p:nvPr/>
        </p:nvGrpSpPr>
        <p:grpSpPr>
          <a:xfrm>
            <a:off x="1167123" y="2254284"/>
            <a:ext cx="1305445" cy="2470596"/>
            <a:chOff x="1686364" y="2197830"/>
            <a:chExt cx="1705255" cy="2975127"/>
          </a:xfrm>
        </p:grpSpPr>
        <p:pic>
          <p:nvPicPr>
            <p:cNvPr id="11" name="図 10">
              <a:extLst>
                <a:ext uri="{FF2B5EF4-FFF2-40B4-BE49-F238E27FC236}">
                  <a16:creationId xmlns:a16="http://schemas.microsoft.com/office/drawing/2014/main" id="{2EB5624F-8038-70A7-D08C-21A91FDB46C0}"/>
                </a:ext>
              </a:extLst>
            </p:cNvPr>
            <p:cNvPicPr>
              <a:picLocks noChangeAspect="1"/>
            </p:cNvPicPr>
            <p:nvPr/>
          </p:nvPicPr>
          <p:blipFill>
            <a:blip r:embed="rId4"/>
            <a:stretch>
              <a:fillRect/>
            </a:stretch>
          </p:blipFill>
          <p:spPr>
            <a:xfrm>
              <a:off x="1686364" y="2197830"/>
              <a:ext cx="1705255" cy="2975127"/>
            </a:xfrm>
            <a:prstGeom prst="rect">
              <a:avLst/>
            </a:prstGeom>
          </p:spPr>
        </p:pic>
        <p:sp>
          <p:nvSpPr>
            <p:cNvPr id="12" name="正方形/長方形 11">
              <a:extLst>
                <a:ext uri="{FF2B5EF4-FFF2-40B4-BE49-F238E27FC236}">
                  <a16:creationId xmlns:a16="http://schemas.microsoft.com/office/drawing/2014/main" id="{0F4BCECD-8EDC-CEF8-21D6-ED183F17AC2C}"/>
                </a:ext>
              </a:extLst>
            </p:cNvPr>
            <p:cNvSpPr/>
            <p:nvPr/>
          </p:nvSpPr>
          <p:spPr>
            <a:xfrm>
              <a:off x="1686364" y="2728277"/>
              <a:ext cx="1427772" cy="276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矢印: 下 12">
            <a:extLst>
              <a:ext uri="{FF2B5EF4-FFF2-40B4-BE49-F238E27FC236}">
                <a16:creationId xmlns:a16="http://schemas.microsoft.com/office/drawing/2014/main" id="{80380F9A-06AD-CD94-1A0F-176712CDFFF4}"/>
              </a:ext>
            </a:extLst>
          </p:cNvPr>
          <p:cNvSpPr/>
          <p:nvPr/>
        </p:nvSpPr>
        <p:spPr>
          <a:xfrm rot="3719605">
            <a:off x="3184739" y="1286435"/>
            <a:ext cx="184837" cy="2004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A5481B25-F674-C711-19B1-2B3A3EAFC938}"/>
              </a:ext>
            </a:extLst>
          </p:cNvPr>
          <p:cNvPicPr>
            <a:picLocks noChangeAspect="1"/>
          </p:cNvPicPr>
          <p:nvPr/>
        </p:nvPicPr>
        <p:blipFill>
          <a:blip r:embed="rId5"/>
          <a:stretch>
            <a:fillRect/>
          </a:stretch>
        </p:blipFill>
        <p:spPr>
          <a:xfrm>
            <a:off x="6368838" y="1786848"/>
            <a:ext cx="4829702" cy="3092250"/>
          </a:xfrm>
          <a:prstGeom prst="rect">
            <a:avLst/>
          </a:prstGeom>
        </p:spPr>
      </p:pic>
      <p:sp>
        <p:nvSpPr>
          <p:cNvPr id="18" name="正方形/長方形 17">
            <a:extLst>
              <a:ext uri="{FF2B5EF4-FFF2-40B4-BE49-F238E27FC236}">
                <a16:creationId xmlns:a16="http://schemas.microsoft.com/office/drawing/2014/main" id="{C631D09C-3F7C-9C4F-2AAD-52F652BF5409}"/>
              </a:ext>
            </a:extLst>
          </p:cNvPr>
          <p:cNvSpPr/>
          <p:nvPr/>
        </p:nvSpPr>
        <p:spPr>
          <a:xfrm>
            <a:off x="4290386" y="4015310"/>
            <a:ext cx="574296" cy="4195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92B77B70-0086-1263-157A-F33D4D32BA48}"/>
              </a:ext>
            </a:extLst>
          </p:cNvPr>
          <p:cNvSpPr/>
          <p:nvPr/>
        </p:nvSpPr>
        <p:spPr>
          <a:xfrm rot="17761064">
            <a:off x="2548287" y="2763788"/>
            <a:ext cx="153363" cy="7216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C6D2BD71-138B-298F-D7BC-A0EE3662AD31}"/>
              </a:ext>
            </a:extLst>
          </p:cNvPr>
          <p:cNvSpPr/>
          <p:nvPr/>
        </p:nvSpPr>
        <p:spPr>
          <a:xfrm rot="14057466">
            <a:off x="5910172" y="2721432"/>
            <a:ext cx="153363" cy="7216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3CDC931-D5A5-5F77-9E1A-8BEEDC85F38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6" action="ppaction://hlinksldjump"/>
            <a:extLst>
              <a:ext uri="{FF2B5EF4-FFF2-40B4-BE49-F238E27FC236}">
                <a16:creationId xmlns:a16="http://schemas.microsoft.com/office/drawing/2014/main" id="{6E08A105-890D-1214-E92C-7E644ED129FF}"/>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201608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セクション ズーム 2">
                <a:extLst>
                  <a:ext uri="{FF2B5EF4-FFF2-40B4-BE49-F238E27FC236}">
                    <a16:creationId xmlns:a16="http://schemas.microsoft.com/office/drawing/2014/main" id="{23A83AB9-1C48-AB8F-02E7-B1C1CD15BF67}"/>
                  </a:ext>
                </a:extLst>
              </p:cNvPr>
              <p:cNvGraphicFramePr>
                <a:graphicFrameLocks noChangeAspect="1"/>
              </p:cNvGraphicFramePr>
              <p:nvPr>
                <p:extLst>
                  <p:ext uri="{D42A27DB-BD31-4B8C-83A1-F6EECF244321}">
                    <p14:modId xmlns:p14="http://schemas.microsoft.com/office/powerpoint/2010/main" val="2776321953"/>
                  </p:ext>
                </p:extLst>
              </p:nvPr>
            </p:nvGraphicFramePr>
            <p:xfrm>
              <a:off x="144897" y="1266606"/>
              <a:ext cx="2706390" cy="1522344"/>
            </p:xfrm>
            <a:graphic>
              <a:graphicData uri="http://schemas.microsoft.com/office/powerpoint/2016/sectionzoom">
                <psez:sectionZm>
                  <psez:sectionZmObj sectionId="{F008138B-4D53-4830-B495-B56249E12CF8}">
                    <psez:zmPr id="{98D17DC9-4ECF-4D62-A620-765F71589F8A}" transitionDur="1000">
                      <p166:blipFill xmlns:p166="http://schemas.microsoft.com/office/powerpoint/2016/6/main">
                        <a:blip r:embed="rId2"/>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3" name="セクション ズーム 2">
                <a:hlinkClick r:id="rId3" action="ppaction://hlinksldjump"/>
                <a:extLst>
                  <a:ext uri="{FF2B5EF4-FFF2-40B4-BE49-F238E27FC236}">
                    <a16:creationId xmlns:a16="http://schemas.microsoft.com/office/drawing/2014/main" id="{23A83AB9-1C48-AB8F-02E7-B1C1CD15BF67}"/>
                  </a:ext>
                </a:extLst>
              </p:cNvPr>
              <p:cNvPicPr>
                <a:picLocks noGrp="1" noRot="1" noChangeAspect="1" noMove="1" noResize="1" noEditPoints="1" noAdjustHandles="1" noChangeArrowheads="1" noChangeShapeType="1"/>
              </p:cNvPicPr>
              <p:nvPr/>
            </p:nvPicPr>
            <p:blipFill>
              <a:blip r:embed="rId4"/>
              <a:stretch>
                <a:fillRect/>
              </a:stretch>
            </p:blipFill>
            <p:spPr>
              <a:xfrm>
                <a:off x="144897" y="126660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5" name="セクション ズーム 4">
                <a:extLst>
                  <a:ext uri="{FF2B5EF4-FFF2-40B4-BE49-F238E27FC236}">
                    <a16:creationId xmlns:a16="http://schemas.microsoft.com/office/drawing/2014/main" id="{9E873C0D-932E-108A-EE20-E60AD010708B}"/>
                  </a:ext>
                </a:extLst>
              </p:cNvPr>
              <p:cNvGraphicFramePr>
                <a:graphicFrameLocks noChangeAspect="1"/>
              </p:cNvGraphicFramePr>
              <p:nvPr>
                <p:extLst>
                  <p:ext uri="{D42A27DB-BD31-4B8C-83A1-F6EECF244321}">
                    <p14:modId xmlns:p14="http://schemas.microsoft.com/office/powerpoint/2010/main" val="855316893"/>
                  </p:ext>
                </p:extLst>
              </p:nvPr>
            </p:nvGraphicFramePr>
            <p:xfrm>
              <a:off x="2940628" y="1266606"/>
              <a:ext cx="2706390" cy="1522344"/>
            </p:xfrm>
            <a:graphic>
              <a:graphicData uri="http://schemas.microsoft.com/office/powerpoint/2016/sectionzoom">
                <psez:sectionZm>
                  <psez:sectionZmObj sectionId="{F23E2746-4A1B-4D89-B0DE-E009394492A5}">
                    <psez:zmPr id="{3DF72CCE-ED52-43A6-A729-90FC28BA0A20}" transitionDur="1000">
                      <p166:blipFill xmlns:p166="http://schemas.microsoft.com/office/powerpoint/2016/6/main">
                        <a:blip r:embed="rId5"/>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5" name="セクション ズーム 4">
                <a:hlinkClick r:id="rId6" action="ppaction://hlinksldjump"/>
                <a:extLst>
                  <a:ext uri="{FF2B5EF4-FFF2-40B4-BE49-F238E27FC236}">
                    <a16:creationId xmlns:a16="http://schemas.microsoft.com/office/drawing/2014/main" id="{9E873C0D-932E-108A-EE20-E60AD010708B}"/>
                  </a:ext>
                </a:extLst>
              </p:cNvPr>
              <p:cNvPicPr>
                <a:picLocks noGrp="1" noRot="1" noChangeAspect="1" noMove="1" noResize="1" noEditPoints="1" noAdjustHandles="1" noChangeArrowheads="1" noChangeShapeType="1"/>
              </p:cNvPicPr>
              <p:nvPr/>
            </p:nvPicPr>
            <p:blipFill>
              <a:blip r:embed="rId7"/>
              <a:stretch>
                <a:fillRect/>
              </a:stretch>
            </p:blipFill>
            <p:spPr>
              <a:xfrm>
                <a:off x="2940628" y="126660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7" name="セクション ズーム 6">
                <a:extLst>
                  <a:ext uri="{FF2B5EF4-FFF2-40B4-BE49-F238E27FC236}">
                    <a16:creationId xmlns:a16="http://schemas.microsoft.com/office/drawing/2014/main" id="{C6F210C6-4039-D370-B2A6-98FBD947DDD7}"/>
                  </a:ext>
                </a:extLst>
              </p:cNvPr>
              <p:cNvGraphicFramePr>
                <a:graphicFrameLocks noChangeAspect="1"/>
              </p:cNvGraphicFramePr>
              <p:nvPr>
                <p:extLst>
                  <p:ext uri="{D42A27DB-BD31-4B8C-83A1-F6EECF244321}">
                    <p14:modId xmlns:p14="http://schemas.microsoft.com/office/powerpoint/2010/main" val="3890572656"/>
                  </p:ext>
                </p:extLst>
              </p:nvPr>
            </p:nvGraphicFramePr>
            <p:xfrm>
              <a:off x="5736359" y="1266606"/>
              <a:ext cx="2706390" cy="1522344"/>
            </p:xfrm>
            <a:graphic>
              <a:graphicData uri="http://schemas.microsoft.com/office/powerpoint/2016/sectionzoom">
                <psez:sectionZm>
                  <psez:sectionZmObj sectionId="{D645E813-3083-47E9-B934-D1C8F4DBC0F4}">
                    <psez:zmPr id="{6C1A5311-D685-4998-B0AA-C23F2102934B}" transitionDur="1000">
                      <p166:blipFill xmlns:p166="http://schemas.microsoft.com/office/powerpoint/2016/6/main">
                        <a:blip r:embed="rId8"/>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7" name="セクション ズーム 6">
                <a:hlinkClick r:id="rId9" action="ppaction://hlinksldjump"/>
                <a:extLst>
                  <a:ext uri="{FF2B5EF4-FFF2-40B4-BE49-F238E27FC236}">
                    <a16:creationId xmlns:a16="http://schemas.microsoft.com/office/drawing/2014/main" id="{C6F210C6-4039-D370-B2A6-98FBD947DDD7}"/>
                  </a:ext>
                </a:extLst>
              </p:cNvPr>
              <p:cNvPicPr>
                <a:picLocks noGrp="1" noRot="1" noChangeAspect="1" noMove="1" noResize="1" noEditPoints="1" noAdjustHandles="1" noChangeArrowheads="1" noChangeShapeType="1"/>
              </p:cNvPicPr>
              <p:nvPr/>
            </p:nvPicPr>
            <p:blipFill>
              <a:blip r:embed="rId10"/>
              <a:stretch>
                <a:fillRect/>
              </a:stretch>
            </p:blipFill>
            <p:spPr>
              <a:xfrm>
                <a:off x="5736359" y="126660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9" name="セクション ズーム 8">
                <a:extLst>
                  <a:ext uri="{FF2B5EF4-FFF2-40B4-BE49-F238E27FC236}">
                    <a16:creationId xmlns:a16="http://schemas.microsoft.com/office/drawing/2014/main" id="{B0FA0BDF-D1A3-2488-0449-6C10EE34ADC0}"/>
                  </a:ext>
                </a:extLst>
              </p:cNvPr>
              <p:cNvGraphicFramePr>
                <a:graphicFrameLocks noChangeAspect="1"/>
              </p:cNvGraphicFramePr>
              <p:nvPr>
                <p:extLst>
                  <p:ext uri="{D42A27DB-BD31-4B8C-83A1-F6EECF244321}">
                    <p14:modId xmlns:p14="http://schemas.microsoft.com/office/powerpoint/2010/main" val="752511157"/>
                  </p:ext>
                </p:extLst>
              </p:nvPr>
            </p:nvGraphicFramePr>
            <p:xfrm>
              <a:off x="8532090" y="1266606"/>
              <a:ext cx="2706390" cy="1522344"/>
            </p:xfrm>
            <a:graphic>
              <a:graphicData uri="http://schemas.microsoft.com/office/powerpoint/2016/sectionzoom">
                <psez:sectionZm>
                  <psez:sectionZmObj sectionId="{F9DFA602-45D1-4187-B0AB-3C4C6B159294}">
                    <psez:zmPr id="{7D50DD4A-6697-408A-9463-161E78AB1C05}" transitionDur="1000">
                      <p166:blipFill xmlns:p166="http://schemas.microsoft.com/office/powerpoint/2016/6/main">
                        <a:blip r:embed="rId11"/>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9" name="セクション ズーム 8">
                <a:hlinkClick r:id="rId12" action="ppaction://hlinksldjump"/>
                <a:extLst>
                  <a:ext uri="{FF2B5EF4-FFF2-40B4-BE49-F238E27FC236}">
                    <a16:creationId xmlns:a16="http://schemas.microsoft.com/office/drawing/2014/main" id="{B0FA0BDF-D1A3-2488-0449-6C10EE34ADC0}"/>
                  </a:ext>
                </a:extLst>
              </p:cNvPr>
              <p:cNvPicPr>
                <a:picLocks noGrp="1" noRot="1" noChangeAspect="1" noMove="1" noResize="1" noEditPoints="1" noAdjustHandles="1" noChangeArrowheads="1" noChangeShapeType="1"/>
              </p:cNvPicPr>
              <p:nvPr/>
            </p:nvPicPr>
            <p:blipFill>
              <a:blip r:embed="rId13"/>
              <a:stretch>
                <a:fillRect/>
              </a:stretch>
            </p:blipFill>
            <p:spPr>
              <a:xfrm>
                <a:off x="8532090" y="126660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1" name="セクション ズーム 10">
                <a:extLst>
                  <a:ext uri="{FF2B5EF4-FFF2-40B4-BE49-F238E27FC236}">
                    <a16:creationId xmlns:a16="http://schemas.microsoft.com/office/drawing/2014/main" id="{37299FB3-6DD0-F9D8-A5F8-63D661DB703E}"/>
                  </a:ext>
                </a:extLst>
              </p:cNvPr>
              <p:cNvGraphicFramePr>
                <a:graphicFrameLocks noChangeAspect="1"/>
              </p:cNvGraphicFramePr>
              <p:nvPr>
                <p:extLst>
                  <p:ext uri="{D42A27DB-BD31-4B8C-83A1-F6EECF244321}">
                    <p14:modId xmlns:p14="http://schemas.microsoft.com/office/powerpoint/2010/main" val="1305914604"/>
                  </p:ext>
                </p:extLst>
              </p:nvPr>
            </p:nvGraphicFramePr>
            <p:xfrm>
              <a:off x="129310" y="3021731"/>
              <a:ext cx="2706390" cy="1522344"/>
            </p:xfrm>
            <a:graphic>
              <a:graphicData uri="http://schemas.microsoft.com/office/powerpoint/2016/sectionzoom">
                <psez:sectionZm>
                  <psez:sectionZmObj sectionId="{ED3E5D6C-F7A1-42EB-A4CB-22B0893F399A}">
                    <psez:zmPr id="{59978AFD-022C-450C-8B3B-2073DB353CC8}" transitionDur="1000">
                      <p166:blipFill xmlns:p166="http://schemas.microsoft.com/office/powerpoint/2016/6/main">
                        <a:blip r:embed="rId14"/>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11" name="セクション ズーム 10">
                <a:hlinkClick r:id="rId15" action="ppaction://hlinksldjump"/>
                <a:extLst>
                  <a:ext uri="{FF2B5EF4-FFF2-40B4-BE49-F238E27FC236}">
                    <a16:creationId xmlns:a16="http://schemas.microsoft.com/office/drawing/2014/main" id="{37299FB3-6DD0-F9D8-A5F8-63D661DB703E}"/>
                  </a:ext>
                </a:extLst>
              </p:cNvPr>
              <p:cNvPicPr>
                <a:picLocks noGrp="1" noRot="1" noChangeAspect="1" noMove="1" noResize="1" noEditPoints="1" noAdjustHandles="1" noChangeArrowheads="1" noChangeShapeType="1"/>
              </p:cNvPicPr>
              <p:nvPr/>
            </p:nvPicPr>
            <p:blipFill>
              <a:blip r:embed="rId16"/>
              <a:stretch>
                <a:fillRect/>
              </a:stretch>
            </p:blipFill>
            <p:spPr>
              <a:xfrm>
                <a:off x="129310" y="3021731"/>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3" name="セクション ズーム 12">
                <a:extLst>
                  <a:ext uri="{FF2B5EF4-FFF2-40B4-BE49-F238E27FC236}">
                    <a16:creationId xmlns:a16="http://schemas.microsoft.com/office/drawing/2014/main" id="{AB1F7274-D5AB-F2F6-F144-320134750C86}"/>
                  </a:ext>
                </a:extLst>
              </p:cNvPr>
              <p:cNvGraphicFramePr>
                <a:graphicFrameLocks noChangeAspect="1"/>
              </p:cNvGraphicFramePr>
              <p:nvPr>
                <p:extLst>
                  <p:ext uri="{D42A27DB-BD31-4B8C-83A1-F6EECF244321}">
                    <p14:modId xmlns:p14="http://schemas.microsoft.com/office/powerpoint/2010/main" val="2507782066"/>
                  </p:ext>
                </p:extLst>
              </p:nvPr>
            </p:nvGraphicFramePr>
            <p:xfrm>
              <a:off x="2940628" y="3021731"/>
              <a:ext cx="2706390" cy="1522344"/>
            </p:xfrm>
            <a:graphic>
              <a:graphicData uri="http://schemas.microsoft.com/office/powerpoint/2016/sectionzoom">
                <psez:sectionZm>
                  <psez:sectionZmObj sectionId="{9B8B45EF-7795-4C17-ABDE-9362BD716981}">
                    <psez:zmPr id="{C7EE58AE-F85D-42C2-A05B-8FDE0A5B2D93}" transitionDur="1000">
                      <p166:blipFill xmlns:p166="http://schemas.microsoft.com/office/powerpoint/2016/6/main">
                        <a:blip r:embed="rId17"/>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13" name="セクション ズーム 12">
                <a:hlinkClick r:id="rId18" action="ppaction://hlinksldjump"/>
                <a:extLst>
                  <a:ext uri="{FF2B5EF4-FFF2-40B4-BE49-F238E27FC236}">
                    <a16:creationId xmlns:a16="http://schemas.microsoft.com/office/drawing/2014/main" id="{AB1F7274-D5AB-F2F6-F144-320134750C86}"/>
                  </a:ext>
                </a:extLst>
              </p:cNvPr>
              <p:cNvPicPr>
                <a:picLocks noGrp="1" noRot="1" noChangeAspect="1" noMove="1" noResize="1" noEditPoints="1" noAdjustHandles="1" noChangeArrowheads="1" noChangeShapeType="1"/>
              </p:cNvPicPr>
              <p:nvPr/>
            </p:nvPicPr>
            <p:blipFill>
              <a:blip r:embed="rId19"/>
              <a:stretch>
                <a:fillRect/>
              </a:stretch>
            </p:blipFill>
            <p:spPr>
              <a:xfrm>
                <a:off x="2940628" y="3021731"/>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5" name="セクション ズーム 14">
                <a:extLst>
                  <a:ext uri="{FF2B5EF4-FFF2-40B4-BE49-F238E27FC236}">
                    <a16:creationId xmlns:a16="http://schemas.microsoft.com/office/drawing/2014/main" id="{CDA3E67E-372C-86E2-8705-ABE28B8220A0}"/>
                  </a:ext>
                </a:extLst>
              </p:cNvPr>
              <p:cNvGraphicFramePr>
                <a:graphicFrameLocks noChangeAspect="1"/>
              </p:cNvGraphicFramePr>
              <p:nvPr>
                <p:extLst>
                  <p:ext uri="{D42A27DB-BD31-4B8C-83A1-F6EECF244321}">
                    <p14:modId xmlns:p14="http://schemas.microsoft.com/office/powerpoint/2010/main" val="469323403"/>
                  </p:ext>
                </p:extLst>
              </p:nvPr>
            </p:nvGraphicFramePr>
            <p:xfrm>
              <a:off x="5736359" y="3021731"/>
              <a:ext cx="2706390" cy="1522344"/>
            </p:xfrm>
            <a:graphic>
              <a:graphicData uri="http://schemas.microsoft.com/office/powerpoint/2016/sectionzoom">
                <psez:sectionZm>
                  <psez:sectionZmObj sectionId="{A823EB47-8ABF-4BF7-AE32-0C1C2AC047B2}">
                    <psez:zmPr id="{FB61FF05-BF55-42BA-908C-B50A0CD5EC36}" transitionDur="1000">
                      <p166:blipFill xmlns:p166="http://schemas.microsoft.com/office/powerpoint/2016/6/main">
                        <a:blip r:embed="rId20"/>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15" name="セクション ズーム 14">
                <a:hlinkClick r:id="rId21" action="ppaction://hlinksldjump"/>
                <a:extLst>
                  <a:ext uri="{FF2B5EF4-FFF2-40B4-BE49-F238E27FC236}">
                    <a16:creationId xmlns:a16="http://schemas.microsoft.com/office/drawing/2014/main" id="{CDA3E67E-372C-86E2-8705-ABE28B8220A0}"/>
                  </a:ext>
                </a:extLst>
              </p:cNvPr>
              <p:cNvPicPr>
                <a:picLocks noGrp="1" noRot="1" noChangeAspect="1" noMove="1" noResize="1" noEditPoints="1" noAdjustHandles="1" noChangeArrowheads="1" noChangeShapeType="1"/>
              </p:cNvPicPr>
              <p:nvPr/>
            </p:nvPicPr>
            <p:blipFill>
              <a:blip r:embed="rId22"/>
              <a:stretch>
                <a:fillRect/>
              </a:stretch>
            </p:blipFill>
            <p:spPr>
              <a:xfrm>
                <a:off x="5736359" y="3021731"/>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7" name="セクション ズーム 16">
                <a:extLst>
                  <a:ext uri="{FF2B5EF4-FFF2-40B4-BE49-F238E27FC236}">
                    <a16:creationId xmlns:a16="http://schemas.microsoft.com/office/drawing/2014/main" id="{CF9BE722-FA10-C4E9-26A5-D194EA622DD3}"/>
                  </a:ext>
                </a:extLst>
              </p:cNvPr>
              <p:cNvGraphicFramePr>
                <a:graphicFrameLocks noChangeAspect="1"/>
              </p:cNvGraphicFramePr>
              <p:nvPr>
                <p:extLst>
                  <p:ext uri="{D42A27DB-BD31-4B8C-83A1-F6EECF244321}">
                    <p14:modId xmlns:p14="http://schemas.microsoft.com/office/powerpoint/2010/main" val="3160025814"/>
                  </p:ext>
                </p:extLst>
              </p:nvPr>
            </p:nvGraphicFramePr>
            <p:xfrm>
              <a:off x="8532090" y="3021731"/>
              <a:ext cx="2706390" cy="1522344"/>
            </p:xfrm>
            <a:graphic>
              <a:graphicData uri="http://schemas.microsoft.com/office/powerpoint/2016/sectionzoom">
                <psez:sectionZm>
                  <psez:sectionZmObj sectionId="{F26B5503-5BC5-4E60-858F-105D66E42AE3}">
                    <psez:zmPr id="{A34CFEDE-57C8-4B63-A79C-991C7647E95D}" transitionDur="1000">
                      <p166:blipFill xmlns:p166="http://schemas.microsoft.com/office/powerpoint/2016/6/main">
                        <a:blip r:embed="rId23"/>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17" name="セクション ズーム 16">
                <a:hlinkClick r:id="rId24" action="ppaction://hlinksldjump"/>
                <a:extLst>
                  <a:ext uri="{FF2B5EF4-FFF2-40B4-BE49-F238E27FC236}">
                    <a16:creationId xmlns:a16="http://schemas.microsoft.com/office/drawing/2014/main" id="{CF9BE722-FA10-C4E9-26A5-D194EA622DD3}"/>
                  </a:ext>
                </a:extLst>
              </p:cNvPr>
              <p:cNvPicPr>
                <a:picLocks noGrp="1" noRot="1" noChangeAspect="1" noMove="1" noResize="1" noEditPoints="1" noAdjustHandles="1" noChangeArrowheads="1" noChangeShapeType="1"/>
              </p:cNvPicPr>
              <p:nvPr/>
            </p:nvPicPr>
            <p:blipFill>
              <a:blip r:embed="rId25"/>
              <a:stretch>
                <a:fillRect/>
              </a:stretch>
            </p:blipFill>
            <p:spPr>
              <a:xfrm>
                <a:off x="8532090" y="3021731"/>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9" name="セクション ズーム 18">
                <a:extLst>
                  <a:ext uri="{FF2B5EF4-FFF2-40B4-BE49-F238E27FC236}">
                    <a16:creationId xmlns:a16="http://schemas.microsoft.com/office/drawing/2014/main" id="{02ED17D8-4062-695E-EE48-976135A00B91}"/>
                  </a:ext>
                </a:extLst>
              </p:cNvPr>
              <p:cNvGraphicFramePr>
                <a:graphicFrameLocks noChangeAspect="1"/>
              </p:cNvGraphicFramePr>
              <p:nvPr>
                <p:extLst>
                  <p:ext uri="{D42A27DB-BD31-4B8C-83A1-F6EECF244321}">
                    <p14:modId xmlns:p14="http://schemas.microsoft.com/office/powerpoint/2010/main" val="3241717922"/>
                  </p:ext>
                </p:extLst>
              </p:nvPr>
            </p:nvGraphicFramePr>
            <p:xfrm>
              <a:off x="129310" y="4776856"/>
              <a:ext cx="2706390" cy="1522344"/>
            </p:xfrm>
            <a:graphic>
              <a:graphicData uri="http://schemas.microsoft.com/office/powerpoint/2016/sectionzoom">
                <psez:sectionZm>
                  <psez:sectionZmObj sectionId="{9F7F8C39-9570-456F-B29E-F7C9AC6DB292}">
                    <psez:zmPr id="{D252712F-A5ED-4E4C-94C4-7C04819D95EE}" transitionDur="1000">
                      <p166:blipFill xmlns:p166="http://schemas.microsoft.com/office/powerpoint/2016/6/main">
                        <a:blip r:embed="rId26"/>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19" name="セクション ズーム 18">
                <a:hlinkClick r:id="rId27" action="ppaction://hlinksldjump"/>
                <a:extLst>
                  <a:ext uri="{FF2B5EF4-FFF2-40B4-BE49-F238E27FC236}">
                    <a16:creationId xmlns:a16="http://schemas.microsoft.com/office/drawing/2014/main" id="{02ED17D8-4062-695E-EE48-976135A00B91}"/>
                  </a:ext>
                </a:extLst>
              </p:cNvPr>
              <p:cNvPicPr>
                <a:picLocks noGrp="1" noRot="1" noChangeAspect="1" noMove="1" noResize="1" noEditPoints="1" noAdjustHandles="1" noChangeArrowheads="1" noChangeShapeType="1"/>
              </p:cNvPicPr>
              <p:nvPr/>
            </p:nvPicPr>
            <p:blipFill>
              <a:blip r:embed="rId28"/>
              <a:stretch>
                <a:fillRect/>
              </a:stretch>
            </p:blipFill>
            <p:spPr>
              <a:xfrm>
                <a:off x="129310" y="477685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1" name="セクション ズーム 20">
                <a:extLst>
                  <a:ext uri="{FF2B5EF4-FFF2-40B4-BE49-F238E27FC236}">
                    <a16:creationId xmlns:a16="http://schemas.microsoft.com/office/drawing/2014/main" id="{15E8115C-23C3-0F95-D988-B216E4C2EAB9}"/>
                  </a:ext>
                </a:extLst>
              </p:cNvPr>
              <p:cNvGraphicFramePr>
                <a:graphicFrameLocks noChangeAspect="1"/>
              </p:cNvGraphicFramePr>
              <p:nvPr>
                <p:extLst>
                  <p:ext uri="{D42A27DB-BD31-4B8C-83A1-F6EECF244321}">
                    <p14:modId xmlns:p14="http://schemas.microsoft.com/office/powerpoint/2010/main" val="2213537090"/>
                  </p:ext>
                </p:extLst>
              </p:nvPr>
            </p:nvGraphicFramePr>
            <p:xfrm>
              <a:off x="2940628" y="4776856"/>
              <a:ext cx="2706390" cy="1522344"/>
            </p:xfrm>
            <a:graphic>
              <a:graphicData uri="http://schemas.microsoft.com/office/powerpoint/2016/sectionzoom">
                <psez:sectionZm>
                  <psez:sectionZmObj sectionId="{5A20B222-957D-4FC5-8A69-A92FD0AB483F}">
                    <psez:zmPr id="{3D91C8E6-EB82-4307-8C9D-34EE3A0615D2}" transitionDur="1000">
                      <p166:blipFill xmlns:p166="http://schemas.microsoft.com/office/powerpoint/2016/6/main">
                        <a:blip r:embed="rId29"/>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21" name="セクション ズーム 20">
                <a:hlinkClick r:id="rId30" action="ppaction://hlinksldjump"/>
                <a:extLst>
                  <a:ext uri="{FF2B5EF4-FFF2-40B4-BE49-F238E27FC236}">
                    <a16:creationId xmlns:a16="http://schemas.microsoft.com/office/drawing/2014/main" id="{15E8115C-23C3-0F95-D988-B216E4C2EAB9}"/>
                  </a:ext>
                </a:extLst>
              </p:cNvPr>
              <p:cNvPicPr>
                <a:picLocks noGrp="1" noRot="1" noChangeAspect="1" noMove="1" noResize="1" noEditPoints="1" noAdjustHandles="1" noChangeArrowheads="1" noChangeShapeType="1"/>
              </p:cNvPicPr>
              <p:nvPr/>
            </p:nvPicPr>
            <p:blipFill>
              <a:blip r:embed="rId31"/>
              <a:stretch>
                <a:fillRect/>
              </a:stretch>
            </p:blipFill>
            <p:spPr>
              <a:xfrm>
                <a:off x="2940628" y="477685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3" name="セクション ズーム 22">
                <a:extLst>
                  <a:ext uri="{FF2B5EF4-FFF2-40B4-BE49-F238E27FC236}">
                    <a16:creationId xmlns:a16="http://schemas.microsoft.com/office/drawing/2014/main" id="{B51CFB54-D70B-C314-E4E5-87ECD4841D80}"/>
                  </a:ext>
                </a:extLst>
              </p:cNvPr>
              <p:cNvGraphicFramePr>
                <a:graphicFrameLocks noChangeAspect="1"/>
              </p:cNvGraphicFramePr>
              <p:nvPr>
                <p:extLst>
                  <p:ext uri="{D42A27DB-BD31-4B8C-83A1-F6EECF244321}">
                    <p14:modId xmlns:p14="http://schemas.microsoft.com/office/powerpoint/2010/main" val="2240399039"/>
                  </p:ext>
                </p:extLst>
              </p:nvPr>
            </p:nvGraphicFramePr>
            <p:xfrm>
              <a:off x="5736359" y="4776856"/>
              <a:ext cx="2706390" cy="1522344"/>
            </p:xfrm>
            <a:graphic>
              <a:graphicData uri="http://schemas.microsoft.com/office/powerpoint/2016/sectionzoom">
                <psez:sectionZm>
                  <psez:sectionZmObj sectionId="{866552F4-3310-4142-B854-0ED17E127F1D}">
                    <psez:zmPr id="{D8029E26-14BB-46D1-A22E-B998932186F2}" transitionDur="1000">
                      <p166:blipFill xmlns:p166="http://schemas.microsoft.com/office/powerpoint/2016/6/main">
                        <a:blip r:embed="rId32"/>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23" name="セクション ズーム 22">
                <a:hlinkClick r:id="rId33" action="ppaction://hlinksldjump"/>
                <a:extLst>
                  <a:ext uri="{FF2B5EF4-FFF2-40B4-BE49-F238E27FC236}">
                    <a16:creationId xmlns:a16="http://schemas.microsoft.com/office/drawing/2014/main" id="{B51CFB54-D70B-C314-E4E5-87ECD4841D80}"/>
                  </a:ext>
                </a:extLst>
              </p:cNvPr>
              <p:cNvPicPr>
                <a:picLocks noGrp="1" noRot="1" noChangeAspect="1" noMove="1" noResize="1" noEditPoints="1" noAdjustHandles="1" noChangeArrowheads="1" noChangeShapeType="1"/>
              </p:cNvPicPr>
              <p:nvPr/>
            </p:nvPicPr>
            <p:blipFill>
              <a:blip r:embed="rId34"/>
              <a:stretch>
                <a:fillRect/>
              </a:stretch>
            </p:blipFill>
            <p:spPr>
              <a:xfrm>
                <a:off x="5736359" y="4776856"/>
                <a:ext cx="2706390" cy="1522344"/>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5" name="セクション ズーム 24">
                <a:extLst>
                  <a:ext uri="{FF2B5EF4-FFF2-40B4-BE49-F238E27FC236}">
                    <a16:creationId xmlns:a16="http://schemas.microsoft.com/office/drawing/2014/main" id="{C729FBCA-D886-8E7D-9522-F867D6F6ABA0}"/>
                  </a:ext>
                </a:extLst>
              </p:cNvPr>
              <p:cNvGraphicFramePr>
                <a:graphicFrameLocks noChangeAspect="1"/>
              </p:cNvGraphicFramePr>
              <p:nvPr>
                <p:extLst>
                  <p:ext uri="{D42A27DB-BD31-4B8C-83A1-F6EECF244321}">
                    <p14:modId xmlns:p14="http://schemas.microsoft.com/office/powerpoint/2010/main" val="773506465"/>
                  </p:ext>
                </p:extLst>
              </p:nvPr>
            </p:nvGraphicFramePr>
            <p:xfrm>
              <a:off x="8532090" y="4776856"/>
              <a:ext cx="2706390" cy="1522344"/>
            </p:xfrm>
            <a:graphic>
              <a:graphicData uri="http://schemas.microsoft.com/office/powerpoint/2016/sectionzoom">
                <psez:sectionZm>
                  <psez:sectionZmObj sectionId="{6B8886AF-1CC3-4E94-85BB-813972C7BC53}">
                    <psez:zmPr id="{63429086-1CAE-453E-A7CD-8D569D30304B}" transitionDur="1000">
                      <p166:blipFill xmlns:p166="http://schemas.microsoft.com/office/powerpoint/2016/6/main">
                        <a:blip r:embed="rId35"/>
                        <a:stretch>
                          <a:fillRect/>
                        </a:stretch>
                      </p166:blipFill>
                      <p166:spPr xmlns:p166="http://schemas.microsoft.com/office/powerpoint/2016/6/main">
                        <a:xfrm>
                          <a:off x="0" y="0"/>
                          <a:ext cx="2706390" cy="1522344"/>
                        </a:xfrm>
                        <a:prstGeom prst="rect">
                          <a:avLst/>
                        </a:prstGeom>
                        <a:ln w="12700">
                          <a:solidFill>
                            <a:schemeClr val="tx1"/>
                          </a:solidFill>
                        </a:ln>
                      </p166:spPr>
                    </psez:zmPr>
                  </psez:sectionZmObj>
                </psez:sectionZm>
              </a:graphicData>
            </a:graphic>
          </p:graphicFrame>
        </mc:Choice>
        <mc:Fallback xmlns="">
          <p:pic>
            <p:nvPicPr>
              <p:cNvPr id="25" name="セクション ズーム 24">
                <a:hlinkClick r:id="rId36" action="ppaction://hlinksldjump"/>
                <a:extLst>
                  <a:ext uri="{FF2B5EF4-FFF2-40B4-BE49-F238E27FC236}">
                    <a16:creationId xmlns:a16="http://schemas.microsoft.com/office/drawing/2014/main" id="{C729FBCA-D886-8E7D-9522-F867D6F6ABA0}"/>
                  </a:ext>
                </a:extLst>
              </p:cNvPr>
              <p:cNvPicPr>
                <a:picLocks noGrp="1" noRot="1" noChangeAspect="1" noMove="1" noResize="1" noEditPoints="1" noAdjustHandles="1" noChangeArrowheads="1" noChangeShapeType="1"/>
              </p:cNvPicPr>
              <p:nvPr/>
            </p:nvPicPr>
            <p:blipFill>
              <a:blip r:embed="rId37"/>
              <a:stretch>
                <a:fillRect/>
              </a:stretch>
            </p:blipFill>
            <p:spPr>
              <a:xfrm>
                <a:off x="8532090" y="4776856"/>
                <a:ext cx="2706390" cy="1522344"/>
              </a:xfrm>
              <a:prstGeom prst="rect">
                <a:avLst/>
              </a:prstGeom>
              <a:ln w="12700">
                <a:solidFill>
                  <a:schemeClr val="tx1"/>
                </a:solidFill>
              </a:ln>
            </p:spPr>
          </p:pic>
        </mc:Fallback>
      </mc:AlternateContent>
      <p:sp>
        <p:nvSpPr>
          <p:cNvPr id="26" name="テキスト ボックス 25">
            <a:extLst>
              <a:ext uri="{FF2B5EF4-FFF2-40B4-BE49-F238E27FC236}">
                <a16:creationId xmlns:a16="http://schemas.microsoft.com/office/drawing/2014/main" id="{FB50681A-A6B9-D7D7-2F70-712277B6DA22}"/>
              </a:ext>
            </a:extLst>
          </p:cNvPr>
          <p:cNvSpPr txBox="1"/>
          <p:nvPr/>
        </p:nvSpPr>
        <p:spPr>
          <a:xfrm>
            <a:off x="221673" y="374134"/>
            <a:ext cx="6647974" cy="646331"/>
          </a:xfrm>
          <a:prstGeom prst="rect">
            <a:avLst/>
          </a:prstGeom>
          <a:noFill/>
          <a:ln w="25400" cmpd="dbl">
            <a:solidFill>
              <a:schemeClr val="tx1"/>
            </a:solidFill>
          </a:ln>
        </p:spPr>
        <p:txBody>
          <a:bodyPr wrap="none" rtlCol="0">
            <a:spAutoFit/>
          </a:bodyPr>
          <a:lstStyle/>
          <a:p>
            <a:pPr algn="ctr"/>
            <a:r>
              <a:rPr kumimoji="1" lang="ja-JP" altLang="en-US" sz="3600" dirty="0"/>
              <a:t>各機能説明へのショートカット</a:t>
            </a:r>
          </a:p>
        </p:txBody>
      </p:sp>
      <p:sp>
        <p:nvSpPr>
          <p:cNvPr id="2" name="テキスト ボックス 1">
            <a:extLst>
              <a:ext uri="{FF2B5EF4-FFF2-40B4-BE49-F238E27FC236}">
                <a16:creationId xmlns:a16="http://schemas.microsoft.com/office/drawing/2014/main" id="{D4E8BC16-0BA0-E303-2BAC-5AB35BF0E8F1}"/>
              </a:ext>
            </a:extLst>
          </p:cNvPr>
          <p:cNvSpPr txBox="1"/>
          <p:nvPr/>
        </p:nvSpPr>
        <p:spPr>
          <a:xfrm>
            <a:off x="7037798" y="633573"/>
            <a:ext cx="45154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solidFill>
                  <a:srgbClr val="002060"/>
                </a:solidFill>
                <a:ea typeface="游ゴシック"/>
              </a:rPr>
              <a:t>★見たい項目のボタンを押してください。</a:t>
            </a:r>
          </a:p>
        </p:txBody>
      </p:sp>
    </p:spTree>
    <p:extLst>
      <p:ext uri="{BB962C8B-B14F-4D97-AF65-F5344CB8AC3E}">
        <p14:creationId xmlns:p14="http://schemas.microsoft.com/office/powerpoint/2010/main" val="15859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D58A95C-1342-210F-ED6E-2D0F715E238F}"/>
              </a:ext>
            </a:extLst>
          </p:cNvPr>
          <p:cNvPicPr>
            <a:picLocks noChangeAspect="1"/>
          </p:cNvPicPr>
          <p:nvPr/>
        </p:nvPicPr>
        <p:blipFill>
          <a:blip r:embed="rId2"/>
          <a:stretch>
            <a:fillRect/>
          </a:stretch>
        </p:blipFill>
        <p:spPr>
          <a:xfrm>
            <a:off x="1071296" y="3736323"/>
            <a:ext cx="2144115" cy="1006543"/>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◆メンバーアクセス許可</a:t>
            </a:r>
            <a:endParaRPr kumimoji="1" lang="en-US" altLang="ja-JP" dirty="0"/>
          </a:p>
          <a:p>
            <a:pPr marL="0" indent="0">
              <a:buNone/>
            </a:pPr>
            <a:r>
              <a:rPr lang="ja-JP" altLang="en-US" sz="2000" dirty="0"/>
              <a:t>　　メンバーが</a:t>
            </a:r>
            <a:r>
              <a:rPr lang="en-US" altLang="ja-JP" sz="2000" dirty="0"/>
              <a:t>Teams</a:t>
            </a:r>
            <a:r>
              <a:rPr lang="ja-JP" altLang="en-US" sz="2000" dirty="0"/>
              <a:t>でできることを</a:t>
            </a:r>
            <a:endParaRPr lang="en-US" altLang="ja-JP" sz="2000" dirty="0"/>
          </a:p>
          <a:p>
            <a:pPr marL="0" indent="0">
              <a:buNone/>
            </a:pPr>
            <a:r>
              <a:rPr lang="ja-JP" altLang="en-US" sz="2000" dirty="0"/>
              <a:t>　制限したり、許可したりします。</a:t>
            </a:r>
            <a:endParaRPr lang="en-US" altLang="ja-JP" sz="2000" dirty="0"/>
          </a:p>
          <a:p>
            <a:pPr marL="0" indent="0">
              <a:buNone/>
            </a:pPr>
            <a:r>
              <a:rPr kumimoji="1" lang="ja-JP" altLang="en-US" sz="2000" dirty="0"/>
              <a:t>　　生徒とのチームでは、次の</a:t>
            </a:r>
            <a:r>
              <a:rPr kumimoji="1" lang="en-US" altLang="ja-JP" sz="2000" dirty="0"/>
              <a:t>3</a:t>
            </a:r>
            <a:r>
              <a:rPr kumimoji="1" lang="ja-JP" altLang="en-US" sz="2000" dirty="0"/>
              <a:t>項目のみ</a:t>
            </a:r>
            <a:endParaRPr kumimoji="1" lang="en-US" altLang="ja-JP" sz="2000" dirty="0"/>
          </a:p>
          <a:p>
            <a:pPr marL="0" indent="0">
              <a:buNone/>
            </a:pPr>
            <a:r>
              <a:rPr lang="ja-JP" altLang="en-US" sz="2000" dirty="0"/>
              <a:t>　</a:t>
            </a:r>
            <a:r>
              <a:rPr kumimoji="1" lang="ja-JP" altLang="en-US" sz="2000" dirty="0"/>
              <a:t>チェックを入れて、他は外すように</a:t>
            </a:r>
            <a:endParaRPr kumimoji="1" lang="en-US" altLang="ja-JP" sz="2000" dirty="0"/>
          </a:p>
          <a:p>
            <a:pPr marL="0" indent="0">
              <a:buNone/>
            </a:pPr>
            <a:r>
              <a:rPr lang="ja-JP" altLang="en-US" sz="2000" dirty="0"/>
              <a:t>　</a:t>
            </a:r>
            <a:r>
              <a:rPr kumimoji="1" lang="ja-JP" altLang="en-US" sz="2000" dirty="0"/>
              <a:t>してください。</a:t>
            </a:r>
            <a:endParaRPr kumimoji="1" lang="en-US" altLang="ja-JP" sz="2000" dirty="0"/>
          </a:p>
          <a:p>
            <a:pPr marL="0" indent="0">
              <a:buNone/>
            </a:pPr>
            <a:endParaRPr lang="en-US" altLang="ja-JP" sz="2000" dirty="0"/>
          </a:p>
          <a:p>
            <a:pPr marL="0" indent="0">
              <a:buNone/>
            </a:pPr>
            <a:endParaRPr kumimoji="1" lang="en-US" altLang="ja-JP" sz="2000" dirty="0"/>
          </a:p>
          <a:p>
            <a:pPr marL="0" indent="0">
              <a:buNone/>
            </a:pPr>
            <a:endParaRPr lang="en-US" altLang="ja-JP" sz="2000" dirty="0"/>
          </a:p>
          <a:p>
            <a:pPr marL="0" indent="0">
              <a:buNone/>
            </a:pPr>
            <a:r>
              <a:rPr kumimoji="1" lang="ja-JP" altLang="en-US" sz="2000" dirty="0"/>
              <a:t>　特に、チーム作成時に「その他」を選択してチームを作るとメンバーである生徒にも全て許可されているので、チェックを外しておいてください。</a:t>
            </a:r>
            <a:endParaRPr kumimoji="1" lang="en-US" altLang="ja-JP" sz="20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◆チームのテーマ</a:t>
            </a:r>
            <a:endParaRPr kumimoji="1" lang="en-US" altLang="ja-JP" dirty="0"/>
          </a:p>
          <a:p>
            <a:pPr marL="0" indent="0">
              <a:lnSpc>
                <a:spcPct val="120000"/>
              </a:lnSpc>
              <a:buNone/>
            </a:pPr>
            <a:r>
              <a:rPr lang="ja-JP" altLang="en-US" dirty="0"/>
              <a:t>　押すと「テーマを変更」というものがあるので、押すとアバターを変更することができます。</a:t>
            </a:r>
            <a:endParaRPr kumimoji="1" lang="en-US" altLang="ja-JP" dirty="0"/>
          </a:p>
        </p:txBody>
      </p:sp>
      <p:pic>
        <p:nvPicPr>
          <p:cNvPr id="11" name="図 10">
            <a:extLst>
              <a:ext uri="{FF2B5EF4-FFF2-40B4-BE49-F238E27FC236}">
                <a16:creationId xmlns:a16="http://schemas.microsoft.com/office/drawing/2014/main" id="{A7BE76DA-C6A2-E99C-F34E-8C4B43E84375}"/>
              </a:ext>
            </a:extLst>
          </p:cNvPr>
          <p:cNvPicPr>
            <a:picLocks noChangeAspect="1"/>
          </p:cNvPicPr>
          <p:nvPr/>
        </p:nvPicPr>
        <p:blipFill>
          <a:blip r:embed="rId3"/>
          <a:stretch>
            <a:fillRect/>
          </a:stretch>
        </p:blipFill>
        <p:spPr>
          <a:xfrm>
            <a:off x="2424022" y="4914001"/>
            <a:ext cx="3469954" cy="1578874"/>
          </a:xfrm>
          <a:prstGeom prst="rect">
            <a:avLst/>
          </a:prstGeom>
        </p:spPr>
      </p:pic>
      <p:sp>
        <p:nvSpPr>
          <p:cNvPr id="12" name="正方形/長方形 11">
            <a:extLst>
              <a:ext uri="{FF2B5EF4-FFF2-40B4-BE49-F238E27FC236}">
                <a16:creationId xmlns:a16="http://schemas.microsoft.com/office/drawing/2014/main" id="{AA3959FB-E9D1-25FB-70F3-B69D2BAF5EE7}"/>
              </a:ext>
            </a:extLst>
          </p:cNvPr>
          <p:cNvSpPr/>
          <p:nvPr/>
        </p:nvSpPr>
        <p:spPr>
          <a:xfrm>
            <a:off x="2424022" y="4501251"/>
            <a:ext cx="791389" cy="289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6A080435-785F-2750-5617-14A9B7EABAA4}"/>
              </a:ext>
            </a:extLst>
          </p:cNvPr>
          <p:cNvSpPr/>
          <p:nvPr/>
        </p:nvSpPr>
        <p:spPr>
          <a:xfrm rot="17761064">
            <a:off x="3496629" y="4639837"/>
            <a:ext cx="153363" cy="7216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02E77C4-5C98-CB8D-FC2C-DDBC9C379D9E}"/>
              </a:ext>
            </a:extLst>
          </p:cNvPr>
          <p:cNvSpPr txBox="1"/>
          <p:nvPr/>
        </p:nvSpPr>
        <p:spPr>
          <a:xfrm>
            <a:off x="3367811" y="3892261"/>
            <a:ext cx="2678565" cy="830997"/>
          </a:xfrm>
          <a:prstGeom prst="rect">
            <a:avLst/>
          </a:prstGeom>
          <a:noFill/>
        </p:spPr>
        <p:txBody>
          <a:bodyPr wrap="square" rtlCol="0">
            <a:spAutoFit/>
          </a:bodyPr>
          <a:lstStyle/>
          <a:p>
            <a:r>
              <a:rPr kumimoji="1" lang="ja-JP" altLang="en-US" sz="1200" dirty="0"/>
              <a:t>成績レベルや科目を変更すると内容にあったアバターが選択できます。</a:t>
            </a:r>
            <a:endParaRPr kumimoji="1" lang="en-US" altLang="ja-JP" sz="1200" dirty="0"/>
          </a:p>
          <a:p>
            <a:r>
              <a:rPr kumimoji="1" lang="ja-JP" altLang="en-US" sz="1200" dirty="0"/>
              <a:t>選択後、「更新」ボタンを押すと、アバターが変更できます。</a:t>
            </a:r>
          </a:p>
        </p:txBody>
      </p:sp>
      <p:pic>
        <p:nvPicPr>
          <p:cNvPr id="16" name="図 15">
            <a:extLst>
              <a:ext uri="{FF2B5EF4-FFF2-40B4-BE49-F238E27FC236}">
                <a16:creationId xmlns:a16="http://schemas.microsoft.com/office/drawing/2014/main" id="{D259034B-D35C-B340-7831-D2A44E3CDC03}"/>
              </a:ext>
            </a:extLst>
          </p:cNvPr>
          <p:cNvPicPr>
            <a:picLocks noChangeAspect="1"/>
          </p:cNvPicPr>
          <p:nvPr/>
        </p:nvPicPr>
        <p:blipFill>
          <a:blip r:embed="rId4"/>
          <a:stretch>
            <a:fillRect/>
          </a:stretch>
        </p:blipFill>
        <p:spPr>
          <a:xfrm>
            <a:off x="6298024" y="3923130"/>
            <a:ext cx="4328031" cy="966078"/>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2658E561-F880-B023-7326-5CCBE6AF70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5" action="ppaction://hlinksldjump"/>
            <a:extLst>
              <a:ext uri="{FF2B5EF4-FFF2-40B4-BE49-F238E27FC236}">
                <a16:creationId xmlns:a16="http://schemas.microsoft.com/office/drawing/2014/main" id="{6396545B-6A02-9333-B697-57F7002125B6}"/>
              </a:ext>
            </a:extLst>
          </p:cNvPr>
          <p:cNvSpPr/>
          <p:nvPr/>
        </p:nvSpPr>
        <p:spPr>
          <a:xfrm>
            <a:off x="6979603" y="6231219"/>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2143025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t>◆お楽しみツール</a:t>
            </a:r>
            <a:endParaRPr kumimoji="1" lang="en-US" altLang="ja-JP" dirty="0"/>
          </a:p>
          <a:p>
            <a:pPr marL="0" indent="0">
              <a:buNone/>
            </a:pPr>
            <a:r>
              <a:rPr lang="ja-JP" altLang="en-US" dirty="0"/>
              <a:t>　学校全体で現在は使用できないように</a:t>
            </a:r>
            <a:endParaRPr lang="en-US" altLang="ja-JP" dirty="0"/>
          </a:p>
          <a:p>
            <a:pPr marL="0" indent="0">
              <a:buNone/>
            </a:pPr>
            <a:r>
              <a:rPr kumimoji="1" lang="ja-JP" altLang="en-US" dirty="0"/>
              <a:t>　しています。</a:t>
            </a:r>
            <a:endParaRPr kumimoji="1" lang="en-US" altLang="ja-JP" dirty="0"/>
          </a:p>
          <a:p>
            <a:pPr marL="0" indent="0">
              <a:buNone/>
            </a:pPr>
            <a:endParaRPr lang="en-US" altLang="ja-JP" dirty="0"/>
          </a:p>
          <a:p>
            <a:pPr marL="0" indent="0">
              <a:buNone/>
            </a:pPr>
            <a:r>
              <a:rPr lang="ja-JP" altLang="en-US" dirty="0"/>
              <a:t>◆</a:t>
            </a:r>
            <a:r>
              <a:rPr lang="en-US" altLang="ja-JP" dirty="0"/>
              <a:t>OneNote Class Notebook</a:t>
            </a:r>
          </a:p>
          <a:p>
            <a:pPr marL="0" indent="0">
              <a:buNone/>
            </a:pPr>
            <a:r>
              <a:rPr kumimoji="1" lang="ja-JP" altLang="en-US" dirty="0"/>
              <a:t>　押すと表示に出てくるとおり、</a:t>
            </a:r>
            <a:endParaRPr kumimoji="1" lang="en-US" altLang="ja-JP" dirty="0"/>
          </a:p>
          <a:p>
            <a:pPr marL="0" indent="0">
              <a:buNone/>
            </a:pPr>
            <a:r>
              <a:rPr lang="ja-JP" altLang="en-US" dirty="0"/>
              <a:t>　</a:t>
            </a:r>
            <a:r>
              <a:rPr kumimoji="1" lang="ja-JP" altLang="en-US" dirty="0"/>
              <a:t>一般チャネルの</a:t>
            </a:r>
            <a:r>
              <a:rPr kumimoji="1" lang="en-US" altLang="ja-JP" dirty="0"/>
              <a:t>Class Notebook</a:t>
            </a:r>
            <a:r>
              <a:rPr kumimoji="1" lang="ja-JP" altLang="en-US" dirty="0"/>
              <a:t>から</a:t>
            </a:r>
            <a:endParaRPr kumimoji="1" lang="en-US" altLang="ja-JP" dirty="0"/>
          </a:p>
          <a:p>
            <a:pPr marL="0" indent="0">
              <a:buNone/>
            </a:pPr>
            <a:r>
              <a:rPr lang="ja-JP" altLang="en-US" dirty="0"/>
              <a:t>　</a:t>
            </a:r>
            <a:r>
              <a:rPr kumimoji="1" lang="ja-JP" altLang="en-US" dirty="0"/>
              <a:t>設定することになります。</a:t>
            </a:r>
            <a:endParaRPr kumimoji="1" lang="en-US" altLang="ja-JP" dirty="0"/>
          </a:p>
          <a:p>
            <a:pPr marL="0" indent="0">
              <a:buNone/>
            </a:pPr>
            <a:endParaRPr lang="en-US" altLang="ja-JP" dirty="0"/>
          </a:p>
          <a:p>
            <a:pPr marL="0" indent="0">
              <a:buNone/>
            </a:pPr>
            <a:r>
              <a:rPr kumimoji="1" lang="ja-JP" altLang="en-US" dirty="0"/>
              <a:t>◆タグ</a:t>
            </a:r>
            <a:endParaRPr kumimoji="1" lang="en-US" altLang="ja-JP" dirty="0"/>
          </a:p>
          <a:p>
            <a:pPr marL="0" indent="0">
              <a:buNone/>
            </a:pPr>
            <a:r>
              <a:rPr lang="ja-JP" altLang="en-US" dirty="0"/>
              <a:t>　メッセージの送信時などに利用する</a:t>
            </a:r>
            <a:endParaRPr lang="en-US" altLang="ja-JP" dirty="0"/>
          </a:p>
          <a:p>
            <a:pPr marL="0" indent="0">
              <a:buNone/>
            </a:pPr>
            <a:r>
              <a:rPr lang="ja-JP" altLang="en-US" dirty="0"/>
              <a:t>　タグの管理を設定します。</a:t>
            </a:r>
            <a:endParaRPr lang="en-US" altLang="ja-JP" dirty="0"/>
          </a:p>
          <a:p>
            <a:pPr marL="0" indent="0">
              <a:buNone/>
            </a:pPr>
            <a:r>
              <a:rPr kumimoji="1" lang="ja-JP" altLang="en-US" dirty="0"/>
              <a:t>　　タグの管理者は「チームの所有者」</a:t>
            </a:r>
            <a:endParaRPr kumimoji="1" lang="en-US" altLang="ja-JP" dirty="0"/>
          </a:p>
          <a:p>
            <a:pPr marL="0" indent="0">
              <a:buNone/>
            </a:pPr>
            <a:r>
              <a:rPr lang="ja-JP" altLang="en-US" dirty="0"/>
              <a:t>　　にしておいてください。</a:t>
            </a:r>
            <a:r>
              <a:rPr kumimoji="1"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ja-JP" altLang="en-US" dirty="0"/>
              <a:t>◆ゲストのアクセス許可</a:t>
            </a:r>
            <a:endParaRPr lang="en-US" altLang="ja-JP" dirty="0"/>
          </a:p>
          <a:p>
            <a:pPr marL="0" indent="0">
              <a:lnSpc>
                <a:spcPct val="120000"/>
              </a:lnSpc>
              <a:buNone/>
            </a:pPr>
            <a:r>
              <a:rPr kumimoji="1" lang="ja-JP" altLang="en-US" dirty="0"/>
              <a:t>　基本的には許可のチェックは入れない</a:t>
            </a:r>
            <a:endParaRPr kumimoji="1" lang="en-US" altLang="ja-JP" dirty="0"/>
          </a:p>
          <a:p>
            <a:pPr marL="0" indent="0">
              <a:lnSpc>
                <a:spcPct val="120000"/>
              </a:lnSpc>
              <a:buNone/>
            </a:pPr>
            <a:endParaRPr lang="en-US" altLang="ja-JP" dirty="0"/>
          </a:p>
          <a:p>
            <a:pPr marL="0" indent="0">
              <a:lnSpc>
                <a:spcPct val="120000"/>
              </a:lnSpc>
              <a:buNone/>
            </a:pPr>
            <a:r>
              <a:rPr lang="ja-JP" altLang="en-US" dirty="0"/>
              <a:t>◆＠メンション</a:t>
            </a:r>
            <a:endParaRPr lang="en-US" altLang="ja-JP" dirty="0"/>
          </a:p>
          <a:p>
            <a:pPr marL="0" indent="0">
              <a:lnSpc>
                <a:spcPct val="120000"/>
              </a:lnSpc>
              <a:buNone/>
            </a:pPr>
            <a:r>
              <a:rPr kumimoji="1" lang="ja-JP" altLang="en-US" dirty="0"/>
              <a:t>　チェックを入れておいてもかまいません。</a:t>
            </a:r>
            <a:endParaRPr kumimoji="1" lang="en-US" altLang="ja-JP" dirty="0"/>
          </a:p>
          <a:p>
            <a:pPr marL="0" indent="0">
              <a:lnSpc>
                <a:spcPct val="120000"/>
              </a:lnSpc>
              <a:buNone/>
            </a:pPr>
            <a:r>
              <a:rPr lang="ja-JP" altLang="en-US" dirty="0"/>
              <a:t>　</a:t>
            </a:r>
            <a:r>
              <a:rPr kumimoji="1" lang="ja-JP" altLang="en-US" dirty="0"/>
              <a:t>必要に応じてチェックを外してください。</a:t>
            </a:r>
            <a:endParaRPr kumimoji="1" lang="en-US" altLang="ja-JP" dirty="0"/>
          </a:p>
          <a:p>
            <a:pPr marL="0" indent="0">
              <a:lnSpc>
                <a:spcPct val="120000"/>
              </a:lnSpc>
              <a:buNone/>
            </a:pPr>
            <a:endParaRPr lang="en-US" altLang="ja-JP" dirty="0"/>
          </a:p>
          <a:p>
            <a:pPr marL="0" indent="0">
              <a:lnSpc>
                <a:spcPct val="120000"/>
              </a:lnSpc>
              <a:buNone/>
            </a:pPr>
            <a:r>
              <a:rPr lang="ja-JP" altLang="en-US" dirty="0"/>
              <a:t>◆チームコード</a:t>
            </a:r>
            <a:endParaRPr lang="en-US" altLang="ja-JP" dirty="0"/>
          </a:p>
          <a:p>
            <a:pPr marL="0" indent="0">
              <a:lnSpc>
                <a:spcPct val="120000"/>
              </a:lnSpc>
              <a:buNone/>
            </a:pPr>
            <a:r>
              <a:rPr kumimoji="1" lang="ja-JP" altLang="en-US" dirty="0"/>
              <a:t>　チームに入っていない人を</a:t>
            </a:r>
            <a:endParaRPr kumimoji="1" lang="en-US" altLang="ja-JP" dirty="0"/>
          </a:p>
          <a:p>
            <a:pPr marL="0" indent="0">
              <a:lnSpc>
                <a:spcPct val="120000"/>
              </a:lnSpc>
              <a:buNone/>
            </a:pPr>
            <a:r>
              <a:rPr lang="ja-JP" altLang="en-US" dirty="0"/>
              <a:t>　</a:t>
            </a:r>
            <a:r>
              <a:rPr kumimoji="1" lang="ja-JP" altLang="en-US" dirty="0"/>
              <a:t>追加するときに使えますが、</a:t>
            </a:r>
            <a:endParaRPr kumimoji="1" lang="en-US" altLang="ja-JP" dirty="0"/>
          </a:p>
          <a:p>
            <a:pPr marL="0" indent="0">
              <a:lnSpc>
                <a:spcPct val="120000"/>
              </a:lnSpc>
              <a:buNone/>
            </a:pPr>
            <a:r>
              <a:rPr lang="ja-JP" altLang="en-US" dirty="0"/>
              <a:t>　基本的には別機能「メンバーの追加」を</a:t>
            </a:r>
            <a:endParaRPr lang="en-US" altLang="ja-JP" dirty="0"/>
          </a:p>
          <a:p>
            <a:pPr marL="0" indent="0">
              <a:lnSpc>
                <a:spcPct val="120000"/>
              </a:lnSpc>
              <a:buNone/>
            </a:pPr>
            <a:r>
              <a:rPr lang="ja-JP" altLang="en-US" dirty="0"/>
              <a:t>　利用して下さい。</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AC1DEBD-8943-A574-3CEB-9567619ECA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17D43AF9-91D6-E330-C2F1-E3870544272A}"/>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1132708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5238C192-AB2C-BDCC-907E-48073C6620AA}"/>
              </a:ext>
            </a:extLst>
          </p:cNvPr>
          <p:cNvPicPr>
            <a:picLocks noChangeAspect="1"/>
          </p:cNvPicPr>
          <p:nvPr/>
        </p:nvPicPr>
        <p:blipFill>
          <a:blip r:embed="rId2"/>
          <a:stretch>
            <a:fillRect/>
          </a:stretch>
        </p:blipFill>
        <p:spPr>
          <a:xfrm>
            <a:off x="993460" y="1267034"/>
            <a:ext cx="3759781" cy="75414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タグの設定</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kumimoji="1" lang="ja-JP" altLang="en-US" dirty="0"/>
              <a:t>◆タグ</a:t>
            </a:r>
            <a:endParaRPr kumimoji="1" lang="en-US" altLang="ja-JP" dirty="0"/>
          </a:p>
          <a:p>
            <a:pPr marL="0" indent="0">
              <a:lnSpc>
                <a:spcPct val="120000"/>
              </a:lnSpc>
              <a:buNone/>
            </a:pPr>
            <a:r>
              <a:rPr kumimoji="1" lang="ja-JP" altLang="en-US" dirty="0"/>
              <a:t>　メッセージを送信するときにメンションをつけるときに利用します。</a:t>
            </a:r>
            <a:endParaRPr kumimoji="1" lang="en-US" altLang="ja-JP" dirty="0"/>
          </a:p>
          <a:p>
            <a:pPr marL="0" indent="0">
              <a:lnSpc>
                <a:spcPct val="120000"/>
              </a:lnSpc>
              <a:buNone/>
            </a:pPr>
            <a:r>
              <a:rPr lang="ja-JP" altLang="en-US" dirty="0"/>
              <a:t>★新しいタグの作成</a:t>
            </a:r>
            <a:endParaRPr lang="en-US" altLang="ja-JP" dirty="0"/>
          </a:p>
          <a:p>
            <a:pPr marL="0" indent="0">
              <a:lnSpc>
                <a:spcPct val="120000"/>
              </a:lnSpc>
              <a:buNone/>
            </a:pPr>
            <a:r>
              <a:rPr lang="ja-JP" altLang="en-US" dirty="0"/>
              <a:t>　①タグの名前</a:t>
            </a:r>
            <a:endParaRPr lang="en-US" altLang="ja-JP" dirty="0"/>
          </a:p>
          <a:p>
            <a:pPr marL="0" indent="0">
              <a:lnSpc>
                <a:spcPct val="120000"/>
              </a:lnSpc>
              <a:buNone/>
            </a:pPr>
            <a:r>
              <a:rPr kumimoji="1" lang="ja-JP" altLang="en-US" dirty="0"/>
              <a:t>　②タグの説明（省略可）</a:t>
            </a:r>
            <a:endParaRPr kumimoji="1" lang="en-US" altLang="ja-JP" dirty="0"/>
          </a:p>
          <a:p>
            <a:pPr marL="0" indent="0">
              <a:lnSpc>
                <a:spcPct val="120000"/>
              </a:lnSpc>
              <a:buNone/>
            </a:pPr>
            <a:r>
              <a:rPr lang="ja-JP" altLang="en-US" dirty="0"/>
              <a:t>　③ユーザーを追加</a:t>
            </a:r>
            <a:endParaRPr lang="en-US" altLang="ja-JP" dirty="0"/>
          </a:p>
          <a:p>
            <a:pPr marL="0" indent="0">
              <a:lnSpc>
                <a:spcPct val="120000"/>
              </a:lnSpc>
              <a:buNone/>
            </a:pPr>
            <a:r>
              <a:rPr kumimoji="1" lang="ja-JP" altLang="en-US" dirty="0"/>
              <a:t>　　タグに関連づける人をメンバー</a:t>
            </a:r>
            <a:endParaRPr kumimoji="1" lang="en-US" altLang="ja-JP" dirty="0"/>
          </a:p>
          <a:p>
            <a:pPr marL="0" indent="0">
              <a:lnSpc>
                <a:spcPct val="120000"/>
              </a:lnSpc>
              <a:buNone/>
            </a:pPr>
            <a:r>
              <a:rPr lang="ja-JP" altLang="en-US" dirty="0"/>
              <a:t>　　</a:t>
            </a:r>
            <a:r>
              <a:rPr kumimoji="1" lang="ja-JP" altLang="en-US" dirty="0"/>
              <a:t>登録と同じように登録します。</a:t>
            </a:r>
            <a:endParaRPr kumimoji="1" lang="en-US" altLang="ja-JP" dirty="0"/>
          </a:p>
          <a:p>
            <a:pPr marL="0" indent="0">
              <a:lnSpc>
                <a:spcPct val="120000"/>
              </a:lnSpc>
              <a:buNone/>
            </a:pPr>
            <a:r>
              <a:rPr lang="ja-JP" altLang="en-US" dirty="0"/>
              <a:t>　　</a:t>
            </a:r>
            <a:r>
              <a:rPr kumimoji="1" lang="ja-JP" altLang="en-US" dirty="0"/>
              <a:t>一人だけタグをつけておいて後で</a:t>
            </a:r>
            <a:endParaRPr kumimoji="1" lang="en-US" altLang="ja-JP" dirty="0"/>
          </a:p>
          <a:p>
            <a:pPr marL="0" indent="0">
              <a:lnSpc>
                <a:spcPct val="120000"/>
              </a:lnSpc>
              <a:buNone/>
            </a:pPr>
            <a:r>
              <a:rPr lang="ja-JP" altLang="en-US" dirty="0"/>
              <a:t>　　別画面で追加することもできます。</a:t>
            </a:r>
            <a:endParaRPr lang="en-US" altLang="ja-JP" dirty="0"/>
          </a:p>
          <a:p>
            <a:pPr marL="0" indent="0">
              <a:lnSpc>
                <a:spcPct val="120000"/>
              </a:lnSpc>
              <a:buNone/>
            </a:pPr>
            <a:r>
              <a:rPr kumimoji="1" lang="ja-JP" altLang="en-US" dirty="0"/>
              <a:t>★タグの編集</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8" name="コンテンツ プレースホルダー 17">
            <a:extLst>
              <a:ext uri="{FF2B5EF4-FFF2-40B4-BE49-F238E27FC236}">
                <a16:creationId xmlns:a16="http://schemas.microsoft.com/office/drawing/2014/main" id="{A6D2D2A6-9E87-F98E-E8C8-A2DB988F37DC}"/>
              </a:ext>
            </a:extLst>
          </p:cNvPr>
          <p:cNvPicPr>
            <a:picLocks noGrp="1" noChangeAspect="1"/>
          </p:cNvPicPr>
          <p:nvPr>
            <p:ph sz="half" idx="1"/>
          </p:nvPr>
        </p:nvPicPr>
        <p:blipFill>
          <a:blip r:embed="rId3"/>
          <a:stretch>
            <a:fillRect/>
          </a:stretch>
        </p:blipFill>
        <p:spPr>
          <a:xfrm>
            <a:off x="2999242" y="4776320"/>
            <a:ext cx="2983016" cy="1589458"/>
          </a:xfrm>
        </p:spPr>
      </p:pic>
      <p:sp>
        <p:nvSpPr>
          <p:cNvPr id="7" name="正方形/長方形 6">
            <a:extLst>
              <a:ext uri="{FF2B5EF4-FFF2-40B4-BE49-F238E27FC236}">
                <a16:creationId xmlns:a16="http://schemas.microsoft.com/office/drawing/2014/main" id="{3AB6834F-DF37-30CA-9CFA-AF030BA86E2D}"/>
              </a:ext>
            </a:extLst>
          </p:cNvPr>
          <p:cNvSpPr/>
          <p:nvPr/>
        </p:nvSpPr>
        <p:spPr>
          <a:xfrm>
            <a:off x="4205382" y="1271871"/>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BC93D6AA-A2AE-6C39-8719-DB3DEAD3DE95}"/>
              </a:ext>
            </a:extLst>
          </p:cNvPr>
          <p:cNvGrpSpPr/>
          <p:nvPr/>
        </p:nvGrpSpPr>
        <p:grpSpPr>
          <a:xfrm>
            <a:off x="1167123" y="2254284"/>
            <a:ext cx="1305445" cy="2470596"/>
            <a:chOff x="1686364" y="2197830"/>
            <a:chExt cx="1705255" cy="2975127"/>
          </a:xfrm>
        </p:grpSpPr>
        <p:pic>
          <p:nvPicPr>
            <p:cNvPr id="9" name="図 8">
              <a:extLst>
                <a:ext uri="{FF2B5EF4-FFF2-40B4-BE49-F238E27FC236}">
                  <a16:creationId xmlns:a16="http://schemas.microsoft.com/office/drawing/2014/main" id="{B9A5A8F3-F97D-5063-673D-E383CE0FFFEB}"/>
                </a:ext>
              </a:extLst>
            </p:cNvPr>
            <p:cNvPicPr>
              <a:picLocks noChangeAspect="1"/>
            </p:cNvPicPr>
            <p:nvPr/>
          </p:nvPicPr>
          <p:blipFill>
            <a:blip r:embed="rId4"/>
            <a:stretch>
              <a:fillRect/>
            </a:stretch>
          </p:blipFill>
          <p:spPr>
            <a:xfrm>
              <a:off x="1686364" y="2197830"/>
              <a:ext cx="1705255" cy="2975127"/>
            </a:xfrm>
            <a:prstGeom prst="rect">
              <a:avLst/>
            </a:prstGeom>
          </p:spPr>
        </p:pic>
        <p:sp>
          <p:nvSpPr>
            <p:cNvPr id="10" name="正方形/長方形 9">
              <a:extLst>
                <a:ext uri="{FF2B5EF4-FFF2-40B4-BE49-F238E27FC236}">
                  <a16:creationId xmlns:a16="http://schemas.microsoft.com/office/drawing/2014/main" id="{65EF4E7C-7F94-27C0-92B5-D1BC22C8EFC4}"/>
                </a:ext>
              </a:extLst>
            </p:cNvPr>
            <p:cNvSpPr/>
            <p:nvPr/>
          </p:nvSpPr>
          <p:spPr>
            <a:xfrm>
              <a:off x="1686364" y="4393875"/>
              <a:ext cx="1427772" cy="276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矢印: 下 10">
            <a:extLst>
              <a:ext uri="{FF2B5EF4-FFF2-40B4-BE49-F238E27FC236}">
                <a16:creationId xmlns:a16="http://schemas.microsoft.com/office/drawing/2014/main" id="{E6BB9C48-8477-E8C9-9237-F71070938BF0}"/>
              </a:ext>
            </a:extLst>
          </p:cNvPr>
          <p:cNvSpPr/>
          <p:nvPr/>
        </p:nvSpPr>
        <p:spPr>
          <a:xfrm rot="3719605">
            <a:off x="3184739" y="1286435"/>
            <a:ext cx="184837" cy="2004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5CEC45BE-0A08-7901-9D09-D09BE9FFB867}"/>
              </a:ext>
            </a:extLst>
          </p:cNvPr>
          <p:cNvSpPr/>
          <p:nvPr/>
        </p:nvSpPr>
        <p:spPr>
          <a:xfrm rot="15377161">
            <a:off x="2592521" y="3656349"/>
            <a:ext cx="153363" cy="7216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92F2B396-FBDC-9FB1-CA96-1D6390C31AE0}"/>
              </a:ext>
            </a:extLst>
          </p:cNvPr>
          <p:cNvPicPr>
            <a:picLocks noChangeAspect="1"/>
          </p:cNvPicPr>
          <p:nvPr/>
        </p:nvPicPr>
        <p:blipFill>
          <a:blip r:embed="rId5"/>
          <a:stretch>
            <a:fillRect/>
          </a:stretch>
        </p:blipFill>
        <p:spPr>
          <a:xfrm>
            <a:off x="3057560" y="2736142"/>
            <a:ext cx="2679331" cy="1593218"/>
          </a:xfrm>
          <a:prstGeom prst="rect">
            <a:avLst/>
          </a:prstGeom>
        </p:spPr>
      </p:pic>
      <p:sp>
        <p:nvSpPr>
          <p:cNvPr id="15" name="テキスト ボックス 14">
            <a:extLst>
              <a:ext uri="{FF2B5EF4-FFF2-40B4-BE49-F238E27FC236}">
                <a16:creationId xmlns:a16="http://schemas.microsoft.com/office/drawing/2014/main" id="{B56CD08A-FFE1-64EC-F23E-B49032647CFD}"/>
              </a:ext>
            </a:extLst>
          </p:cNvPr>
          <p:cNvSpPr txBox="1"/>
          <p:nvPr/>
        </p:nvSpPr>
        <p:spPr>
          <a:xfrm>
            <a:off x="3094140" y="2414398"/>
            <a:ext cx="2698175" cy="307777"/>
          </a:xfrm>
          <a:prstGeom prst="rect">
            <a:avLst/>
          </a:prstGeom>
          <a:noFill/>
        </p:spPr>
        <p:txBody>
          <a:bodyPr wrap="none" rtlCol="0">
            <a:spAutoFit/>
          </a:bodyPr>
          <a:lstStyle/>
          <a:p>
            <a:r>
              <a:rPr lang="ja-JP" altLang="en-US" sz="1400" dirty="0"/>
              <a:t>タグを一度も作っていないとき</a:t>
            </a:r>
            <a:endParaRPr kumimoji="1" lang="ja-JP" altLang="en-US" sz="1400" dirty="0"/>
          </a:p>
        </p:txBody>
      </p:sp>
      <p:sp>
        <p:nvSpPr>
          <p:cNvPr id="16" name="矢印: 下 15">
            <a:extLst>
              <a:ext uri="{FF2B5EF4-FFF2-40B4-BE49-F238E27FC236}">
                <a16:creationId xmlns:a16="http://schemas.microsoft.com/office/drawing/2014/main" id="{CBB299D7-27A4-FE50-502B-26188A05353D}"/>
              </a:ext>
            </a:extLst>
          </p:cNvPr>
          <p:cNvSpPr/>
          <p:nvPr/>
        </p:nvSpPr>
        <p:spPr>
          <a:xfrm rot="18853088">
            <a:off x="2545569" y="4251816"/>
            <a:ext cx="153363" cy="7216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CB727A0D-7F73-B3A8-E819-8F1EF294B292}"/>
              </a:ext>
            </a:extLst>
          </p:cNvPr>
          <p:cNvSpPr/>
          <p:nvPr/>
        </p:nvSpPr>
        <p:spPr>
          <a:xfrm>
            <a:off x="4253214" y="4374309"/>
            <a:ext cx="144011" cy="3195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 action="ppaction://hlinkshowjump?jump=firstslide"/>
            <a:extLst>
              <a:ext uri="{FF2B5EF4-FFF2-40B4-BE49-F238E27FC236}">
                <a16:creationId xmlns:a16="http://schemas.microsoft.com/office/drawing/2014/main" id="{043262EB-2EBF-412E-A6AD-DE7594B3C21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3" name="四角形: 角を丸くする 12">
            <a:hlinkClick r:id="rId6" action="ppaction://hlinksldjump"/>
            <a:extLst>
              <a:ext uri="{FF2B5EF4-FFF2-40B4-BE49-F238E27FC236}">
                <a16:creationId xmlns:a16="http://schemas.microsoft.com/office/drawing/2014/main" id="{5B9668AE-2FA5-1095-52FE-A00FD0E2B614}"/>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269755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メンバーの登録内容を変更する場合</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ja-JP" altLang="en-US" dirty="0"/>
              <a:t>◆メンバーと所有者の変更</a:t>
            </a:r>
            <a:endParaRPr kumimoji="1" lang="en-US" altLang="ja-JP" dirty="0"/>
          </a:p>
          <a:p>
            <a:pPr marL="0" indent="0">
              <a:buNone/>
            </a:pPr>
            <a:r>
              <a:rPr lang="ja-JP" altLang="en-US" dirty="0"/>
              <a:t>　・メンバーで登録されている人を所有者にするとき</a:t>
            </a:r>
            <a:endParaRPr lang="en-US" altLang="ja-JP" dirty="0"/>
          </a:p>
          <a:p>
            <a:pPr marL="0" indent="0">
              <a:buNone/>
            </a:pPr>
            <a:r>
              <a:rPr kumimoji="1" lang="ja-JP" altLang="en-US" dirty="0"/>
              <a:t>　・所有者登録されている人をメンバーにするとき</a:t>
            </a:r>
            <a:endParaRPr kumimoji="1" lang="en-US" altLang="ja-JP" dirty="0"/>
          </a:p>
          <a:p>
            <a:pPr marL="0" indent="0">
              <a:buNone/>
            </a:pPr>
            <a:r>
              <a:rPr lang="ja-JP" altLang="en-US" dirty="0"/>
              <a:t>　　各表示の右側にあるＶ表示を押すと変更できます。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r>
              <a:rPr kumimoji="1" lang="ja-JP" altLang="en-US" dirty="0"/>
              <a:t>◆タグをつける・タグを外す</a:t>
            </a:r>
            <a:endParaRPr kumimoji="1" lang="en-US" altLang="ja-JP" dirty="0"/>
          </a:p>
          <a:p>
            <a:pPr marL="0" indent="0">
              <a:lnSpc>
                <a:spcPct val="120000"/>
              </a:lnSpc>
              <a:buNone/>
            </a:pPr>
            <a:r>
              <a:rPr kumimoji="1" lang="ja-JP" altLang="en-US" dirty="0"/>
              <a:t>　タグの列にカーソルを持っていくとタグのマークが表示されるので、そのマークを押すとタグの追加する、タグを外す操作ができるようになります。</a:t>
            </a:r>
            <a:endParaRPr kumimoji="1" lang="en-US" altLang="ja-JP" dirty="0"/>
          </a:p>
          <a:p>
            <a:pPr marL="0" indent="0">
              <a:lnSpc>
                <a:spcPct val="120000"/>
              </a:lnSpc>
              <a:buNone/>
            </a:pPr>
            <a:r>
              <a:rPr lang="ja-JP" altLang="en-US" dirty="0"/>
              <a:t>　　　　タグを外すときの表示⇒</a:t>
            </a:r>
            <a:endParaRPr kumimoji="1" lang="en-US" altLang="ja-JP" dirty="0"/>
          </a:p>
        </p:txBody>
      </p:sp>
      <p:pic>
        <p:nvPicPr>
          <p:cNvPr id="11" name="図 10">
            <a:extLst>
              <a:ext uri="{FF2B5EF4-FFF2-40B4-BE49-F238E27FC236}">
                <a16:creationId xmlns:a16="http://schemas.microsoft.com/office/drawing/2014/main" id="{196F04D5-057E-B74F-9915-B515BD7F6D3B}"/>
              </a:ext>
            </a:extLst>
          </p:cNvPr>
          <p:cNvPicPr>
            <a:picLocks noChangeAspect="1"/>
          </p:cNvPicPr>
          <p:nvPr/>
        </p:nvPicPr>
        <p:blipFill>
          <a:blip r:embed="rId2"/>
          <a:stretch>
            <a:fillRect/>
          </a:stretch>
        </p:blipFill>
        <p:spPr>
          <a:xfrm>
            <a:off x="3865162" y="5501154"/>
            <a:ext cx="1371791" cy="600159"/>
          </a:xfrm>
          <a:prstGeom prst="rect">
            <a:avLst/>
          </a:prstGeom>
        </p:spPr>
      </p:pic>
      <p:pic>
        <p:nvPicPr>
          <p:cNvPr id="13" name="図 12">
            <a:extLst>
              <a:ext uri="{FF2B5EF4-FFF2-40B4-BE49-F238E27FC236}">
                <a16:creationId xmlns:a16="http://schemas.microsoft.com/office/drawing/2014/main" id="{AF8593F5-A17B-4ADF-822B-B209F51671B0}"/>
              </a:ext>
            </a:extLst>
          </p:cNvPr>
          <p:cNvPicPr>
            <a:picLocks noChangeAspect="1"/>
          </p:cNvPicPr>
          <p:nvPr/>
        </p:nvPicPr>
        <p:blipFill>
          <a:blip r:embed="rId3"/>
          <a:stretch>
            <a:fillRect/>
          </a:stretch>
        </p:blipFill>
        <p:spPr>
          <a:xfrm>
            <a:off x="9765648" y="2346385"/>
            <a:ext cx="1490458" cy="1827803"/>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D1B5DDF1-583E-5E1B-0840-A31E7AFF754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4" action="ppaction://hlinksldjump"/>
            <a:extLst>
              <a:ext uri="{FF2B5EF4-FFF2-40B4-BE49-F238E27FC236}">
                <a16:creationId xmlns:a16="http://schemas.microsoft.com/office/drawing/2014/main" id="{0705B898-0B9B-98DF-D816-2CE262B1ED12}"/>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a:t>
            </a:r>
            <a:r>
              <a:rPr kumimoji="1" lang="ja-JP" altLang="en-US" sz="1400" dirty="0">
                <a:solidFill>
                  <a:schemeClr val="tx1"/>
                </a:solidFill>
              </a:rPr>
              <a:t>チームの管理や設定</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18" name="図 17">
            <a:extLst>
              <a:ext uri="{FF2B5EF4-FFF2-40B4-BE49-F238E27FC236}">
                <a16:creationId xmlns:a16="http://schemas.microsoft.com/office/drawing/2014/main" id="{3C4BE93D-D183-C48B-10B7-F173B48937FE}"/>
              </a:ext>
            </a:extLst>
          </p:cNvPr>
          <p:cNvPicPr>
            <a:picLocks noChangeAspect="1"/>
          </p:cNvPicPr>
          <p:nvPr/>
        </p:nvPicPr>
        <p:blipFill>
          <a:blip r:embed="rId5"/>
          <a:stretch>
            <a:fillRect/>
          </a:stretch>
        </p:blipFill>
        <p:spPr>
          <a:xfrm>
            <a:off x="838200" y="1230497"/>
            <a:ext cx="8594109" cy="3036703"/>
          </a:xfrm>
          <a:prstGeom prst="rect">
            <a:avLst/>
          </a:prstGeom>
        </p:spPr>
      </p:pic>
    </p:spTree>
    <p:extLst>
      <p:ext uri="{BB962C8B-B14F-4D97-AF65-F5344CB8AC3E}">
        <p14:creationId xmlns:p14="http://schemas.microsoft.com/office/powerpoint/2010/main" val="96747995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kumimoji="1" lang="ja-JP" altLang="en-US" sz="7200">
                <a:solidFill>
                  <a:srgbClr val="002060"/>
                </a:solidFill>
                <a:ea typeface="游ゴシック Light"/>
              </a:rPr>
              <a:t>３</a:t>
            </a:r>
            <a:r>
              <a:rPr kumimoji="1" lang="en-US" altLang="ja-JP" sz="7200">
                <a:solidFill>
                  <a:srgbClr val="002060"/>
                </a:solidFill>
                <a:ea typeface="游ゴシック Light"/>
              </a:rPr>
              <a:t>】</a:t>
            </a:r>
            <a:r>
              <a:rPr kumimoji="1" lang="ja-JP" altLang="en-US" sz="7200">
                <a:solidFill>
                  <a:srgbClr val="002060"/>
                </a:solidFill>
                <a:ea typeface="游ゴシック Light"/>
              </a:rPr>
              <a:t>メッセージを送る</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E1A6720A-380C-B57D-26CE-3D293BE5A9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223185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a:t>
            </a:r>
            <a:r>
              <a:rPr kumimoji="1" lang="ja-JP" altLang="en-US" sz="7200" dirty="0">
                <a:solidFill>
                  <a:srgbClr val="002060"/>
                </a:solidFill>
                <a:ea typeface="游ゴシック Light"/>
              </a:rPr>
              <a:t>３</a:t>
            </a:r>
            <a:r>
              <a:rPr kumimoji="1" lang="en-US" altLang="ja-JP" sz="7200" dirty="0">
                <a:solidFill>
                  <a:srgbClr val="002060"/>
                </a:solidFill>
                <a:ea typeface="游ゴシック Light"/>
              </a:rPr>
              <a:t>】</a:t>
            </a:r>
            <a:r>
              <a:rPr kumimoji="1" lang="ja-JP" altLang="en-US" sz="7200" dirty="0">
                <a:solidFill>
                  <a:srgbClr val="002060"/>
                </a:solidFill>
                <a:ea typeface="游ゴシック Light"/>
              </a:rPr>
              <a:t>メッセージを送る</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E1A6720A-380C-B57D-26CE-3D293BE5A9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231855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86C39F7-BD88-716A-EA53-530C4C32437E}"/>
              </a:ext>
            </a:extLst>
          </p:cNvPr>
          <p:cNvPicPr>
            <a:picLocks noChangeAspect="1"/>
          </p:cNvPicPr>
          <p:nvPr/>
        </p:nvPicPr>
        <p:blipFill>
          <a:blip r:embed="rId2"/>
          <a:stretch>
            <a:fillRect/>
          </a:stretch>
        </p:blipFill>
        <p:spPr>
          <a:xfrm>
            <a:off x="838200" y="1225578"/>
            <a:ext cx="5181600" cy="609600"/>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t>左の図は「一般」チャネルになっていますが、それぞれのチャネルで投稿することができます。</a:t>
            </a:r>
            <a:endParaRPr kumimoji="1" lang="en-US" altLang="ja-JP" dirty="0"/>
          </a:p>
          <a:p>
            <a:pPr marL="0" indent="0">
              <a:buNone/>
            </a:pPr>
            <a:r>
              <a:rPr kumimoji="1" lang="ja-JP" altLang="en-US" dirty="0"/>
              <a:t>◆チャネルで</a:t>
            </a:r>
            <a:r>
              <a:rPr lang="ja-JP" altLang="en-US" dirty="0"/>
              <a:t>メッセージを投稿するときの手順</a:t>
            </a:r>
            <a:endParaRPr lang="en-US" altLang="ja-JP" dirty="0"/>
          </a:p>
          <a:p>
            <a:pPr marL="0" indent="0">
              <a:buNone/>
            </a:pPr>
            <a:r>
              <a:rPr kumimoji="1" lang="ja-JP" altLang="en-US" dirty="0"/>
              <a:t>①チャネルで投稿を選択</a:t>
            </a:r>
            <a:endParaRPr kumimoji="1" lang="en-US" altLang="ja-JP" dirty="0"/>
          </a:p>
          <a:p>
            <a:pPr marL="0" indent="0">
              <a:buNone/>
            </a:pPr>
            <a:r>
              <a:rPr lang="ja-JP" altLang="en-US" dirty="0"/>
              <a:t>②新しい投稿を押す</a:t>
            </a:r>
            <a:endParaRPr lang="en-US" altLang="ja-JP" dirty="0"/>
          </a:p>
          <a:p>
            <a:pPr marL="0" indent="0">
              <a:buNone/>
            </a:pPr>
            <a:r>
              <a:rPr kumimoji="1" lang="ja-JP" altLang="en-US" dirty="0"/>
              <a:t>③</a:t>
            </a:r>
            <a:r>
              <a:rPr kumimoji="1" lang="en-US" altLang="ja-JP" dirty="0"/>
              <a:t>A</a:t>
            </a:r>
            <a:r>
              <a:rPr kumimoji="1" lang="ja-JP" altLang="en-US" dirty="0"/>
              <a:t>🖋のボタンを押す</a:t>
            </a:r>
            <a:endParaRPr kumimoji="1" lang="en-US" altLang="ja-JP" dirty="0"/>
          </a:p>
          <a:p>
            <a:pPr marL="0" indent="0">
              <a:lnSpc>
                <a:spcPct val="120000"/>
              </a:lnSpc>
              <a:buNone/>
            </a:pPr>
            <a:r>
              <a:rPr lang="ja-JP" altLang="en-US" dirty="0"/>
              <a:t>④「件名を追加」を押して、メッセージの</a:t>
            </a:r>
            <a:endParaRPr lang="en-US" altLang="ja-JP" dirty="0"/>
          </a:p>
          <a:p>
            <a:pPr marL="0" indent="0">
              <a:lnSpc>
                <a:spcPct val="120000"/>
              </a:lnSpc>
              <a:buNone/>
            </a:pPr>
            <a:r>
              <a:rPr lang="ja-JP" altLang="en-US" dirty="0"/>
              <a:t>　件名を入力（省略可）</a:t>
            </a:r>
            <a:endParaRPr lang="en-US" altLang="ja-JP" dirty="0"/>
          </a:p>
          <a:p>
            <a:pPr marL="0" indent="0">
              <a:lnSpc>
                <a:spcPct val="120000"/>
              </a:lnSpc>
              <a:buNone/>
            </a:pPr>
            <a:r>
              <a:rPr kumimoji="1" lang="ja-JP" altLang="en-US" dirty="0"/>
              <a:t>⑤「新しい会話</a:t>
            </a:r>
            <a:r>
              <a:rPr kumimoji="1" lang="en-US" altLang="ja-JP" dirty="0"/>
              <a:t>…</a:t>
            </a:r>
            <a:r>
              <a:rPr kumimoji="1" lang="ja-JP" altLang="en-US" dirty="0"/>
              <a:t>」にメッセージを入力</a:t>
            </a:r>
            <a:endParaRPr kumimoji="1" lang="en-US" altLang="ja-JP" dirty="0"/>
          </a:p>
          <a:p>
            <a:pPr marL="0" indent="0">
              <a:lnSpc>
                <a:spcPct val="120000"/>
              </a:lnSpc>
              <a:buNone/>
            </a:pPr>
            <a:r>
              <a:rPr lang="ja-JP" altLang="en-US" dirty="0"/>
              <a:t>⑥改行は「</a:t>
            </a:r>
            <a:r>
              <a:rPr lang="en-US" altLang="ja-JP" dirty="0"/>
              <a:t>Shift</a:t>
            </a:r>
            <a:r>
              <a:rPr lang="ja-JP" altLang="en-US" dirty="0"/>
              <a:t>」</a:t>
            </a:r>
            <a:r>
              <a:rPr lang="en-US" altLang="ja-JP" dirty="0"/>
              <a:t>+</a:t>
            </a:r>
            <a:r>
              <a:rPr lang="ja-JP" altLang="en-US" dirty="0"/>
              <a:t>「</a:t>
            </a:r>
            <a:r>
              <a:rPr lang="en-US" altLang="ja-JP" dirty="0"/>
              <a:t>Enter</a:t>
            </a:r>
            <a:r>
              <a:rPr lang="ja-JP" altLang="en-US" dirty="0"/>
              <a:t>」の同時押し</a:t>
            </a:r>
            <a:endParaRPr lang="en-US" altLang="ja-JP" dirty="0"/>
          </a:p>
          <a:p>
            <a:pPr marL="0" indent="0">
              <a:lnSpc>
                <a:spcPct val="120000"/>
              </a:lnSpc>
              <a:buNone/>
            </a:pPr>
            <a:r>
              <a:rPr lang="ja-JP" altLang="en-US" dirty="0"/>
              <a:t>　</a:t>
            </a:r>
            <a:r>
              <a:rPr lang="en-US" altLang="ja-JP" dirty="0"/>
              <a:t>Enter</a:t>
            </a:r>
            <a:r>
              <a:rPr lang="ja-JP" altLang="en-US" dirty="0"/>
              <a:t>キーだけだと送信される場合があります。</a:t>
            </a:r>
            <a:endParaRPr lang="en-US" altLang="ja-JP" dirty="0"/>
          </a:p>
          <a:p>
            <a:pPr marL="0" indent="0">
              <a:lnSpc>
                <a:spcPct val="120000"/>
              </a:lnSpc>
              <a:buNone/>
            </a:pPr>
            <a:r>
              <a:rPr lang="ja-JP" altLang="en-US" dirty="0"/>
              <a:t>⑦メッセージ入力後に紙飛行機を押すと送信される</a:t>
            </a:r>
            <a:endParaRPr lang="en-US" altLang="ja-JP" dirty="0"/>
          </a:p>
          <a:p>
            <a:pPr marL="0" indent="0">
              <a:lnSpc>
                <a:spcPct val="120000"/>
              </a:lnSpc>
              <a:buNone/>
            </a:pPr>
            <a:r>
              <a:rPr lang="ja-JP" altLang="en-US" dirty="0"/>
              <a:t>書体・色・大きさなどを変更するときは、</a:t>
            </a:r>
            <a:endParaRPr lang="en-US" altLang="ja-JP" dirty="0"/>
          </a:p>
          <a:p>
            <a:pPr marL="0" indent="0">
              <a:lnSpc>
                <a:spcPct val="120000"/>
              </a:lnSpc>
              <a:buNone/>
            </a:pPr>
            <a:r>
              <a:rPr lang="ja-JP" altLang="en-US" dirty="0"/>
              <a:t>それぞれのボタンを押して調整します。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BA9FF9ED-EDF2-E4ED-A8DD-682923376061}"/>
              </a:ext>
            </a:extLst>
          </p:cNvPr>
          <p:cNvSpPr/>
          <p:nvPr/>
        </p:nvSpPr>
        <p:spPr>
          <a:xfrm>
            <a:off x="1716657" y="1253330"/>
            <a:ext cx="439947"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F2C02589-30CB-11E4-594E-B35F3F0880A0}"/>
              </a:ext>
            </a:extLst>
          </p:cNvPr>
          <p:cNvPicPr>
            <a:picLocks noChangeAspect="1"/>
          </p:cNvPicPr>
          <p:nvPr/>
        </p:nvPicPr>
        <p:blipFill>
          <a:blip r:embed="rId3"/>
          <a:stretch>
            <a:fillRect/>
          </a:stretch>
        </p:blipFill>
        <p:spPr>
          <a:xfrm>
            <a:off x="1152036" y="2253790"/>
            <a:ext cx="1848108" cy="590632"/>
          </a:xfrm>
          <a:prstGeom prst="rect">
            <a:avLst/>
          </a:prstGeom>
        </p:spPr>
      </p:pic>
      <p:sp>
        <p:nvSpPr>
          <p:cNvPr id="11" name="矢印: 下 10">
            <a:extLst>
              <a:ext uri="{FF2B5EF4-FFF2-40B4-BE49-F238E27FC236}">
                <a16:creationId xmlns:a16="http://schemas.microsoft.com/office/drawing/2014/main" id="{0B61B8F7-1318-FF15-6146-F25C31CBD86F}"/>
              </a:ext>
            </a:extLst>
          </p:cNvPr>
          <p:cNvSpPr/>
          <p:nvPr/>
        </p:nvSpPr>
        <p:spPr>
          <a:xfrm>
            <a:off x="1716657" y="1786295"/>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F5EFCACD-7C3D-18B2-FB90-D015E28ACEAD}"/>
              </a:ext>
            </a:extLst>
          </p:cNvPr>
          <p:cNvPicPr>
            <a:picLocks noChangeAspect="1"/>
          </p:cNvPicPr>
          <p:nvPr/>
        </p:nvPicPr>
        <p:blipFill>
          <a:blip r:embed="rId4"/>
          <a:stretch>
            <a:fillRect/>
          </a:stretch>
        </p:blipFill>
        <p:spPr>
          <a:xfrm>
            <a:off x="905774" y="3291936"/>
            <a:ext cx="3341638" cy="900675"/>
          </a:xfrm>
          <a:prstGeom prst="rect">
            <a:avLst/>
          </a:prstGeom>
        </p:spPr>
      </p:pic>
      <p:sp>
        <p:nvSpPr>
          <p:cNvPr id="16" name="矢印: 下 15">
            <a:extLst>
              <a:ext uri="{FF2B5EF4-FFF2-40B4-BE49-F238E27FC236}">
                <a16:creationId xmlns:a16="http://schemas.microsoft.com/office/drawing/2014/main" id="{1F268E20-3402-62C4-C852-5B5B1E0DEAD9}"/>
              </a:ext>
            </a:extLst>
          </p:cNvPr>
          <p:cNvSpPr/>
          <p:nvPr/>
        </p:nvSpPr>
        <p:spPr>
          <a:xfrm>
            <a:off x="1716657" y="2844422"/>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DDCB628-FFB1-259D-75D7-FE302E88C943}"/>
              </a:ext>
            </a:extLst>
          </p:cNvPr>
          <p:cNvSpPr/>
          <p:nvPr/>
        </p:nvSpPr>
        <p:spPr>
          <a:xfrm>
            <a:off x="991474" y="3851814"/>
            <a:ext cx="342745" cy="340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3A336BA4-2130-9E98-DDB3-2DBC834CB1AA}"/>
              </a:ext>
            </a:extLst>
          </p:cNvPr>
          <p:cNvPicPr>
            <a:picLocks noChangeAspect="1"/>
          </p:cNvPicPr>
          <p:nvPr/>
        </p:nvPicPr>
        <p:blipFill>
          <a:blip r:embed="rId5"/>
          <a:stretch>
            <a:fillRect/>
          </a:stretch>
        </p:blipFill>
        <p:spPr>
          <a:xfrm>
            <a:off x="841414" y="4722102"/>
            <a:ext cx="4795213" cy="976150"/>
          </a:xfrm>
          <a:prstGeom prst="rect">
            <a:avLst/>
          </a:prstGeom>
        </p:spPr>
      </p:pic>
      <p:sp>
        <p:nvSpPr>
          <p:cNvPr id="20" name="矢印: 下 19">
            <a:extLst>
              <a:ext uri="{FF2B5EF4-FFF2-40B4-BE49-F238E27FC236}">
                <a16:creationId xmlns:a16="http://schemas.microsoft.com/office/drawing/2014/main" id="{B6F2C3C9-9EBD-6766-6021-EB04456B2AA8}"/>
              </a:ext>
            </a:extLst>
          </p:cNvPr>
          <p:cNvSpPr/>
          <p:nvPr/>
        </p:nvSpPr>
        <p:spPr>
          <a:xfrm>
            <a:off x="1716657" y="4234436"/>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350D2CC8-EACF-D296-6742-A47641FD1C96}"/>
              </a:ext>
            </a:extLst>
          </p:cNvPr>
          <p:cNvPicPr>
            <a:picLocks noChangeAspect="1"/>
          </p:cNvPicPr>
          <p:nvPr/>
        </p:nvPicPr>
        <p:blipFill>
          <a:blip r:embed="rId6"/>
          <a:stretch>
            <a:fillRect/>
          </a:stretch>
        </p:blipFill>
        <p:spPr>
          <a:xfrm>
            <a:off x="1446024" y="5992837"/>
            <a:ext cx="981212" cy="685896"/>
          </a:xfrm>
          <a:prstGeom prst="rect">
            <a:avLst/>
          </a:prstGeom>
        </p:spPr>
      </p:pic>
      <p:sp>
        <p:nvSpPr>
          <p:cNvPr id="23" name="矢印: 下 22">
            <a:extLst>
              <a:ext uri="{FF2B5EF4-FFF2-40B4-BE49-F238E27FC236}">
                <a16:creationId xmlns:a16="http://schemas.microsoft.com/office/drawing/2014/main" id="{5C356408-DF8D-8EBA-602C-A052B5B57B9D}"/>
              </a:ext>
            </a:extLst>
          </p:cNvPr>
          <p:cNvSpPr/>
          <p:nvPr/>
        </p:nvSpPr>
        <p:spPr>
          <a:xfrm>
            <a:off x="1636143" y="5728928"/>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93F28783-3E68-9058-1014-599364E13D4E}"/>
              </a:ext>
            </a:extLst>
          </p:cNvPr>
          <p:cNvSpPr/>
          <p:nvPr/>
        </p:nvSpPr>
        <p:spPr>
          <a:xfrm>
            <a:off x="1847490" y="6281438"/>
            <a:ext cx="439947"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1EEBC28-B22F-A8E7-F11C-9ADB3102E09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7" action="ppaction://hlinksldjump"/>
            <a:extLst>
              <a:ext uri="{FF2B5EF4-FFF2-40B4-BE49-F238E27FC236}">
                <a16:creationId xmlns:a16="http://schemas.microsoft.com/office/drawing/2014/main" id="{0DDDDCA6-257D-B3DE-74A3-B2721620D944}"/>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588434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4977781-ACB4-C9FC-6444-73A63B74F257}"/>
              </a:ext>
            </a:extLst>
          </p:cNvPr>
          <p:cNvPicPr>
            <a:picLocks noChangeAspect="1"/>
          </p:cNvPicPr>
          <p:nvPr/>
        </p:nvPicPr>
        <p:blipFill>
          <a:blip r:embed="rId2"/>
          <a:stretch>
            <a:fillRect/>
          </a:stretch>
        </p:blipFill>
        <p:spPr>
          <a:xfrm>
            <a:off x="915838" y="1253331"/>
            <a:ext cx="4433639" cy="3566364"/>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kumimoji="1" lang="ja-JP" altLang="en-US" dirty="0"/>
              <a:t>◆メンション</a:t>
            </a:r>
            <a:endParaRPr kumimoji="1" lang="en-US" altLang="ja-JP" dirty="0"/>
          </a:p>
          <a:p>
            <a:pPr marL="0" indent="0">
              <a:lnSpc>
                <a:spcPct val="120000"/>
              </a:lnSpc>
              <a:buNone/>
            </a:pPr>
            <a:r>
              <a:rPr lang="ja-JP" altLang="en-US" dirty="0"/>
              <a:t>・メッセージにメンションをつけて送ると、相手のアクティビティにお知らせがされます。</a:t>
            </a:r>
            <a:endParaRPr lang="en-US" altLang="ja-JP" dirty="0"/>
          </a:p>
          <a:p>
            <a:pPr marL="0" indent="0">
              <a:lnSpc>
                <a:spcPct val="120000"/>
              </a:lnSpc>
              <a:buNone/>
            </a:pPr>
            <a:r>
              <a:rPr lang="ja-JP" altLang="en-US" dirty="0"/>
              <a:t>・必ず見てほしい連絡などを送信をするときに使います。</a:t>
            </a:r>
            <a:endParaRPr lang="en-US" altLang="ja-JP" dirty="0"/>
          </a:p>
          <a:p>
            <a:pPr marL="0" indent="0">
              <a:lnSpc>
                <a:spcPct val="120000"/>
              </a:lnSpc>
              <a:buNone/>
            </a:pPr>
            <a:r>
              <a:rPr lang="ja-JP" altLang="en-US" dirty="0"/>
              <a:t>①メッセージ入力画面で、半角で「＠」を入れると、メンバーの名前やタグが表示されます。</a:t>
            </a:r>
            <a:endParaRPr lang="en-US" altLang="ja-JP" dirty="0"/>
          </a:p>
          <a:p>
            <a:pPr marL="0" indent="0">
              <a:lnSpc>
                <a:spcPct val="120000"/>
              </a:lnSpc>
              <a:buNone/>
            </a:pPr>
            <a:r>
              <a:rPr kumimoji="1" lang="ja-JP" altLang="en-US" dirty="0"/>
              <a:t>②メンションするものを選択します。</a:t>
            </a:r>
            <a:endParaRPr kumimoji="1" lang="en-US" altLang="ja-JP" dirty="0"/>
          </a:p>
          <a:p>
            <a:pPr marL="0" indent="0">
              <a:lnSpc>
                <a:spcPct val="120000"/>
              </a:lnSpc>
              <a:buNone/>
            </a:pPr>
            <a:r>
              <a:rPr lang="ja-JP" altLang="en-US" dirty="0"/>
              <a:t>③メッセージにメンションが入ります。</a:t>
            </a:r>
            <a:endParaRPr lang="en-US" altLang="ja-JP" dirty="0"/>
          </a:p>
          <a:p>
            <a:pPr marL="0" indent="0">
              <a:lnSpc>
                <a:spcPct val="120000"/>
              </a:lnSpc>
              <a:buNone/>
            </a:pPr>
            <a:r>
              <a:rPr kumimoji="1" lang="ja-JP" altLang="en-US" dirty="0"/>
              <a:t>　そうすると、「＠」は消えて、メンション</a:t>
            </a:r>
            <a:endParaRPr kumimoji="1" lang="en-US" altLang="ja-JP" dirty="0"/>
          </a:p>
          <a:p>
            <a:pPr marL="0" indent="0">
              <a:lnSpc>
                <a:spcPct val="120000"/>
              </a:lnSpc>
              <a:buNone/>
            </a:pPr>
            <a:r>
              <a:rPr lang="ja-JP" altLang="en-US" dirty="0"/>
              <a:t>　</a:t>
            </a:r>
            <a:r>
              <a:rPr kumimoji="1" lang="ja-JP" altLang="en-US" dirty="0"/>
              <a:t>する人やタグに変わり、字の色も変化します。</a:t>
            </a:r>
            <a:endParaRPr kumimoji="1" lang="en-US" altLang="ja-JP" dirty="0"/>
          </a:p>
          <a:p>
            <a:pPr marL="0" indent="0">
              <a:lnSpc>
                <a:spcPct val="120000"/>
              </a:lnSpc>
              <a:buNone/>
            </a:pPr>
            <a:r>
              <a:rPr lang="en-US" altLang="ja-JP" dirty="0"/>
              <a:t>【</a:t>
            </a:r>
            <a:r>
              <a:rPr lang="ja-JP" altLang="en-US" dirty="0"/>
              <a:t>注意</a:t>
            </a:r>
            <a:r>
              <a:rPr lang="en-US" altLang="ja-JP" dirty="0"/>
              <a:t>】</a:t>
            </a:r>
            <a:r>
              <a:rPr lang="ja-JP" altLang="en-US" dirty="0"/>
              <a:t>メンションをつけすぎると「オオカミ少年」になり、注目してくれなくなるので、必要に応じて使うようにしてください。</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9" name="コンテンツ プレースホルダー 8">
            <a:extLst>
              <a:ext uri="{FF2B5EF4-FFF2-40B4-BE49-F238E27FC236}">
                <a16:creationId xmlns:a16="http://schemas.microsoft.com/office/drawing/2014/main" id="{3487328F-2E93-2C0E-34B5-B1B477302AAE}"/>
              </a:ext>
            </a:extLst>
          </p:cNvPr>
          <p:cNvPicPr>
            <a:picLocks noGrp="1" noChangeAspect="1"/>
          </p:cNvPicPr>
          <p:nvPr>
            <p:ph sz="half" idx="1"/>
          </p:nvPr>
        </p:nvPicPr>
        <p:blipFill>
          <a:blip r:embed="rId3"/>
          <a:stretch>
            <a:fillRect/>
          </a:stretch>
        </p:blipFill>
        <p:spPr>
          <a:xfrm>
            <a:off x="3871767" y="5060676"/>
            <a:ext cx="1259381" cy="543993"/>
          </a:xfrm>
        </p:spPr>
      </p:pic>
      <p:sp>
        <p:nvSpPr>
          <p:cNvPr id="10" name="正方形/長方形 9">
            <a:extLst>
              <a:ext uri="{FF2B5EF4-FFF2-40B4-BE49-F238E27FC236}">
                <a16:creationId xmlns:a16="http://schemas.microsoft.com/office/drawing/2014/main" id="{FA71DF13-5F99-CA70-57DC-3004BA4238C3}"/>
              </a:ext>
            </a:extLst>
          </p:cNvPr>
          <p:cNvSpPr/>
          <p:nvPr/>
        </p:nvSpPr>
        <p:spPr>
          <a:xfrm>
            <a:off x="981635" y="4552277"/>
            <a:ext cx="309113" cy="2674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B4EF107-5E39-0195-FAB0-D1014CE317FD}"/>
              </a:ext>
            </a:extLst>
          </p:cNvPr>
          <p:cNvSpPr/>
          <p:nvPr/>
        </p:nvSpPr>
        <p:spPr>
          <a:xfrm>
            <a:off x="1136190" y="3654980"/>
            <a:ext cx="2109033" cy="3321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コネクタ: カギ線 12">
            <a:extLst>
              <a:ext uri="{FF2B5EF4-FFF2-40B4-BE49-F238E27FC236}">
                <a16:creationId xmlns:a16="http://schemas.microsoft.com/office/drawing/2014/main" id="{A2862ED4-F97F-AAE3-3288-6032CBB96D8F}"/>
              </a:ext>
            </a:extLst>
          </p:cNvPr>
          <p:cNvCxnSpPr>
            <a:cxnSpLocks/>
            <a:stCxn id="10" idx="1"/>
            <a:endCxn id="11" idx="1"/>
          </p:cNvCxnSpPr>
          <p:nvPr/>
        </p:nvCxnSpPr>
        <p:spPr>
          <a:xfrm rot="10800000" flipH="1">
            <a:off x="981634" y="3821038"/>
            <a:ext cx="154555" cy="864948"/>
          </a:xfrm>
          <a:prstGeom prst="bentConnector3">
            <a:avLst>
              <a:gd name="adj1" fmla="val -14790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コネクタ: カギ線 16">
            <a:extLst>
              <a:ext uri="{FF2B5EF4-FFF2-40B4-BE49-F238E27FC236}">
                <a16:creationId xmlns:a16="http://schemas.microsoft.com/office/drawing/2014/main" id="{B00FBCE0-F42F-F71C-C6D0-61840A553F6E}"/>
              </a:ext>
            </a:extLst>
          </p:cNvPr>
          <p:cNvCxnSpPr>
            <a:cxnSpLocks/>
            <a:stCxn id="11" idx="3"/>
            <a:endCxn id="9" idx="1"/>
          </p:cNvCxnSpPr>
          <p:nvPr/>
        </p:nvCxnSpPr>
        <p:spPr>
          <a:xfrm>
            <a:off x="3245223" y="3821038"/>
            <a:ext cx="626544" cy="1511635"/>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C2AB774D-D476-EDAF-C547-EA9C49DBEEB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91F52283-75FA-2336-71B8-38294A592E9A}"/>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06470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C55354F9-6C6C-CAE8-9A24-F4A93DA6AF02}"/>
              </a:ext>
            </a:extLst>
          </p:cNvPr>
          <p:cNvPicPr>
            <a:picLocks noChangeAspect="1"/>
          </p:cNvPicPr>
          <p:nvPr/>
        </p:nvPicPr>
        <p:blipFill>
          <a:blip r:embed="rId2"/>
          <a:stretch>
            <a:fillRect/>
          </a:stretch>
        </p:blipFill>
        <p:spPr>
          <a:xfrm>
            <a:off x="6685471" y="3242218"/>
            <a:ext cx="3889075" cy="373564"/>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buNone/>
            </a:pPr>
            <a:r>
              <a:rPr kumimoji="1" lang="ja-JP" altLang="en-US" sz="2400" dirty="0"/>
              <a:t>◆送信したメッセージに対して、</a:t>
            </a:r>
            <a:endParaRPr kumimoji="1" lang="en-US" altLang="ja-JP" sz="2400" dirty="0"/>
          </a:p>
          <a:p>
            <a:pPr marL="0" indent="0">
              <a:buNone/>
            </a:pPr>
            <a:r>
              <a:rPr kumimoji="1" lang="ja-JP" altLang="en-US" sz="2400" dirty="0"/>
              <a:t>　メンバーに返信をさせたくないとき</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10000"/>
          </a:bodyPr>
          <a:lstStyle/>
          <a:p>
            <a:pPr marL="0" indent="0">
              <a:lnSpc>
                <a:spcPct val="120000"/>
              </a:lnSpc>
              <a:buNone/>
            </a:pPr>
            <a:r>
              <a:rPr kumimoji="1" lang="ja-JP" altLang="en-US" dirty="0"/>
              <a:t>◆複数のチャネル（他のチームでも可能）に同じメッセージを送るとき</a:t>
            </a: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「複数のチャネルに投稿」を押すと、同じ内容が他のチャネルにも同時に送ることができます。</a:t>
            </a:r>
            <a:endParaRPr kumimoji="1" lang="en-US" altLang="ja-JP" dirty="0"/>
          </a:p>
          <a:p>
            <a:pPr marL="0" indent="0">
              <a:lnSpc>
                <a:spcPct val="120000"/>
              </a:lnSpc>
              <a:buNone/>
            </a:pPr>
            <a:r>
              <a:rPr lang="en-US" altLang="ja-JP" dirty="0"/>
              <a:t>【</a:t>
            </a:r>
            <a:r>
              <a:rPr lang="ja-JP" altLang="en-US" dirty="0"/>
              <a:t>注意</a:t>
            </a:r>
            <a:r>
              <a:rPr lang="en-US" altLang="ja-JP" dirty="0"/>
              <a:t>】</a:t>
            </a:r>
          </a:p>
          <a:p>
            <a:pPr marL="0" indent="0">
              <a:lnSpc>
                <a:spcPct val="120000"/>
              </a:lnSpc>
              <a:buNone/>
            </a:pPr>
            <a:r>
              <a:rPr lang="ja-JP" altLang="en-US" dirty="0"/>
              <a:t>他のチームのチャネルに送るときは、タグは使えません。</a:t>
            </a:r>
            <a:endParaRPr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p:txBody>
      </p:sp>
      <p:grpSp>
        <p:nvGrpSpPr>
          <p:cNvPr id="9" name="グループ化 8">
            <a:extLst>
              <a:ext uri="{FF2B5EF4-FFF2-40B4-BE49-F238E27FC236}">
                <a16:creationId xmlns:a16="http://schemas.microsoft.com/office/drawing/2014/main" id="{6F911572-AFA8-32CC-3312-A54F9AB03BD5}"/>
              </a:ext>
            </a:extLst>
          </p:cNvPr>
          <p:cNvGrpSpPr/>
          <p:nvPr/>
        </p:nvGrpSpPr>
        <p:grpSpPr>
          <a:xfrm>
            <a:off x="1811547" y="2250554"/>
            <a:ext cx="3889075" cy="855897"/>
            <a:chOff x="1224951" y="2750886"/>
            <a:chExt cx="3889075" cy="855897"/>
          </a:xfrm>
        </p:grpSpPr>
        <p:pic>
          <p:nvPicPr>
            <p:cNvPr id="7" name="図 6">
              <a:extLst>
                <a:ext uri="{FF2B5EF4-FFF2-40B4-BE49-F238E27FC236}">
                  <a16:creationId xmlns:a16="http://schemas.microsoft.com/office/drawing/2014/main" id="{1AA89402-AC47-C579-0556-6BD300B37C80}"/>
                </a:ext>
              </a:extLst>
            </p:cNvPr>
            <p:cNvPicPr>
              <a:picLocks noChangeAspect="1"/>
            </p:cNvPicPr>
            <p:nvPr/>
          </p:nvPicPr>
          <p:blipFill>
            <a:blip r:embed="rId3"/>
            <a:stretch>
              <a:fillRect/>
            </a:stretch>
          </p:blipFill>
          <p:spPr>
            <a:xfrm>
              <a:off x="1224951" y="2750886"/>
              <a:ext cx="3889075" cy="855897"/>
            </a:xfrm>
            <a:prstGeom prst="rect">
              <a:avLst/>
            </a:prstGeom>
          </p:spPr>
        </p:pic>
        <p:sp>
          <p:nvSpPr>
            <p:cNvPr id="8" name="正方形/長方形 7">
              <a:extLst>
                <a:ext uri="{FF2B5EF4-FFF2-40B4-BE49-F238E27FC236}">
                  <a16:creationId xmlns:a16="http://schemas.microsoft.com/office/drawing/2014/main" id="{3B6328C6-133B-F6D9-403A-ED1F6BE5A2DA}"/>
                </a:ext>
              </a:extLst>
            </p:cNvPr>
            <p:cNvSpPr/>
            <p:nvPr/>
          </p:nvSpPr>
          <p:spPr>
            <a:xfrm>
              <a:off x="3633158" y="2911416"/>
              <a:ext cx="1352909" cy="3321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 name="グループ化 9">
            <a:extLst>
              <a:ext uri="{FF2B5EF4-FFF2-40B4-BE49-F238E27FC236}">
                <a16:creationId xmlns:a16="http://schemas.microsoft.com/office/drawing/2014/main" id="{A2F99EF4-D40C-2F0F-DC26-8A2275ED9FC8}"/>
              </a:ext>
            </a:extLst>
          </p:cNvPr>
          <p:cNvGrpSpPr/>
          <p:nvPr/>
        </p:nvGrpSpPr>
        <p:grpSpPr>
          <a:xfrm>
            <a:off x="6685471" y="2095279"/>
            <a:ext cx="3889075" cy="1499778"/>
            <a:chOff x="1224951" y="2750886"/>
            <a:chExt cx="3889075" cy="1499778"/>
          </a:xfrm>
        </p:grpSpPr>
        <p:pic>
          <p:nvPicPr>
            <p:cNvPr id="11" name="図 10">
              <a:extLst>
                <a:ext uri="{FF2B5EF4-FFF2-40B4-BE49-F238E27FC236}">
                  <a16:creationId xmlns:a16="http://schemas.microsoft.com/office/drawing/2014/main" id="{32992563-F238-396D-1C34-39AE23848204}"/>
                </a:ext>
              </a:extLst>
            </p:cNvPr>
            <p:cNvPicPr>
              <a:picLocks noChangeAspect="1"/>
            </p:cNvPicPr>
            <p:nvPr/>
          </p:nvPicPr>
          <p:blipFill>
            <a:blip r:embed="rId3"/>
            <a:stretch>
              <a:fillRect/>
            </a:stretch>
          </p:blipFill>
          <p:spPr>
            <a:xfrm>
              <a:off x="1224951" y="2750886"/>
              <a:ext cx="3889075" cy="855897"/>
            </a:xfrm>
            <a:prstGeom prst="rect">
              <a:avLst/>
            </a:prstGeom>
          </p:spPr>
        </p:pic>
        <p:sp>
          <p:nvSpPr>
            <p:cNvPr id="12" name="正方形/長方形 11">
              <a:extLst>
                <a:ext uri="{FF2B5EF4-FFF2-40B4-BE49-F238E27FC236}">
                  <a16:creationId xmlns:a16="http://schemas.microsoft.com/office/drawing/2014/main" id="{67EEA200-B1A6-BAA8-1E37-8487E4BA238C}"/>
                </a:ext>
              </a:extLst>
            </p:cNvPr>
            <p:cNvSpPr/>
            <p:nvPr/>
          </p:nvSpPr>
          <p:spPr>
            <a:xfrm>
              <a:off x="2291032" y="2904004"/>
              <a:ext cx="1352909" cy="3321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AB880AD-CA4C-E430-41FD-C3D03DB34338}"/>
                </a:ext>
              </a:extLst>
            </p:cNvPr>
            <p:cNvSpPr/>
            <p:nvPr/>
          </p:nvSpPr>
          <p:spPr>
            <a:xfrm>
              <a:off x="2256527" y="3918549"/>
              <a:ext cx="1352909" cy="3321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矢印: 下 15">
            <a:extLst>
              <a:ext uri="{FF2B5EF4-FFF2-40B4-BE49-F238E27FC236}">
                <a16:creationId xmlns:a16="http://schemas.microsoft.com/office/drawing/2014/main" id="{D887C342-0283-BA85-E3DE-EED1C9192EB4}"/>
              </a:ext>
            </a:extLst>
          </p:cNvPr>
          <p:cNvSpPr/>
          <p:nvPr/>
        </p:nvSpPr>
        <p:spPr>
          <a:xfrm>
            <a:off x="8186468" y="2881223"/>
            <a:ext cx="414068" cy="340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3E071693-A8D0-791E-F5F3-181434FDCD7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7" name="四角形: 角を丸くする 16">
            <a:hlinkClick r:id="rId4" action="ppaction://hlinksldjump"/>
            <a:extLst>
              <a:ext uri="{FF2B5EF4-FFF2-40B4-BE49-F238E27FC236}">
                <a16:creationId xmlns:a16="http://schemas.microsoft.com/office/drawing/2014/main" id="{94E52F35-621E-BC5B-F14D-7E9BBA08E432}"/>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614693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コンテンツ プレースホルダー 20">
            <a:extLst>
              <a:ext uri="{FF2B5EF4-FFF2-40B4-BE49-F238E27FC236}">
                <a16:creationId xmlns:a16="http://schemas.microsoft.com/office/drawing/2014/main" id="{3B228AF2-AB9B-FFFA-4AC6-F1FF2F03A373}"/>
              </a:ext>
            </a:extLst>
          </p:cNvPr>
          <p:cNvPicPr>
            <a:picLocks noGrp="1" noChangeAspect="1"/>
          </p:cNvPicPr>
          <p:nvPr>
            <p:ph sz="half" idx="1"/>
          </p:nvPr>
        </p:nvPicPr>
        <p:blipFill>
          <a:blip r:embed="rId2"/>
          <a:stretch>
            <a:fillRect/>
          </a:stretch>
        </p:blipFill>
        <p:spPr>
          <a:xfrm>
            <a:off x="766790" y="1203362"/>
            <a:ext cx="5181600" cy="1910619"/>
          </a:xfr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メッセージの修正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t>◆いったん送ったメッセージを</a:t>
            </a:r>
            <a:endParaRPr kumimoji="1" lang="en-US" altLang="ja-JP" dirty="0"/>
          </a:p>
          <a:p>
            <a:pPr marL="0" indent="0">
              <a:buNone/>
            </a:pPr>
            <a:r>
              <a:rPr lang="ja-JP" altLang="en-US" dirty="0"/>
              <a:t>　</a:t>
            </a:r>
            <a:r>
              <a:rPr kumimoji="1" lang="ja-JP" altLang="en-US" dirty="0"/>
              <a:t>修正するとき</a:t>
            </a:r>
            <a:endParaRPr kumimoji="1" lang="en-US" altLang="ja-JP" dirty="0"/>
          </a:p>
          <a:p>
            <a:pPr marL="0" indent="0">
              <a:buNone/>
            </a:pPr>
            <a:r>
              <a:rPr lang="ja-JP" altLang="en-US" dirty="0"/>
              <a:t>　①</a:t>
            </a:r>
            <a:r>
              <a:rPr kumimoji="1" lang="ja-JP" altLang="en-US" dirty="0"/>
              <a:t>カーソルをメッセージ右上</a:t>
            </a:r>
            <a:endParaRPr kumimoji="1" lang="en-US" altLang="ja-JP" dirty="0"/>
          </a:p>
          <a:p>
            <a:pPr marL="0" indent="0">
              <a:buNone/>
            </a:pPr>
            <a:r>
              <a:rPr lang="ja-JP" altLang="en-US" dirty="0"/>
              <a:t>　　</a:t>
            </a:r>
            <a:r>
              <a:rPr kumimoji="1" lang="ja-JP" altLang="en-US" dirty="0"/>
              <a:t>に持っていったときに表示</a:t>
            </a:r>
            <a:endParaRPr kumimoji="1" lang="en-US" altLang="ja-JP" dirty="0"/>
          </a:p>
          <a:p>
            <a:pPr marL="0" indent="0">
              <a:buNone/>
            </a:pPr>
            <a:r>
              <a:rPr lang="ja-JP" altLang="en-US" dirty="0"/>
              <a:t>　　</a:t>
            </a:r>
            <a:r>
              <a:rPr kumimoji="1" lang="ja-JP" altLang="en-US" dirty="0"/>
              <a:t>される「</a:t>
            </a:r>
            <a:r>
              <a:rPr kumimoji="1" lang="en-US" altLang="ja-JP" dirty="0"/>
              <a:t>…</a:t>
            </a:r>
            <a:r>
              <a:rPr kumimoji="1" lang="ja-JP" altLang="en-US" dirty="0"/>
              <a:t>」を押します。</a:t>
            </a:r>
            <a:endParaRPr kumimoji="1" lang="en-US" altLang="ja-JP" dirty="0"/>
          </a:p>
          <a:p>
            <a:pPr marL="0" indent="0">
              <a:buNone/>
            </a:pPr>
            <a:r>
              <a:rPr lang="ja-JP" altLang="en-US" dirty="0"/>
              <a:t>　②選択の中にある「編集」を</a:t>
            </a:r>
            <a:endParaRPr lang="en-US" altLang="ja-JP" dirty="0"/>
          </a:p>
          <a:p>
            <a:pPr marL="0" indent="0">
              <a:buNone/>
            </a:pPr>
            <a:r>
              <a:rPr lang="ja-JP" altLang="en-US" dirty="0"/>
              <a:t>　　押すと再度編集することが</a:t>
            </a:r>
            <a:endParaRPr lang="en-US" altLang="ja-JP" dirty="0"/>
          </a:p>
          <a:p>
            <a:pPr marL="0" indent="0">
              <a:buNone/>
            </a:pPr>
            <a:r>
              <a:rPr lang="ja-JP" altLang="en-US" dirty="0"/>
              <a:t>　　できます。</a:t>
            </a:r>
            <a:endParaRPr lang="en-US" altLang="ja-JP" dirty="0"/>
          </a:p>
          <a:p>
            <a:pPr marL="0" indent="0">
              <a:buNone/>
            </a:pPr>
            <a:r>
              <a:rPr kumimoji="1" lang="ja-JP" altLang="en-US" dirty="0"/>
              <a:t>　③編集後、紙飛行機ボタンを</a:t>
            </a:r>
            <a:endParaRPr kumimoji="1" lang="en-US" altLang="ja-JP" dirty="0"/>
          </a:p>
          <a:p>
            <a:pPr marL="0" indent="0">
              <a:buNone/>
            </a:pPr>
            <a:r>
              <a:rPr kumimoji="1" lang="ja-JP" altLang="en-US" dirty="0"/>
              <a:t>　　押すと、送信されます。</a:t>
            </a:r>
            <a:endParaRPr kumimoji="1" lang="en-US" altLang="ja-JP" dirty="0"/>
          </a:p>
          <a:p>
            <a:pPr marL="0" indent="0">
              <a:buNone/>
            </a:pPr>
            <a:endParaRPr lang="en-US" altLang="ja-JP" dirty="0"/>
          </a:p>
          <a:p>
            <a:pPr marL="0" indent="0">
              <a:buNone/>
            </a:pPr>
            <a:r>
              <a:rPr lang="ja-JP" altLang="en-US" dirty="0"/>
              <a:t>★修正以外にも</a:t>
            </a:r>
            <a:endParaRPr lang="en-US" altLang="ja-JP" dirty="0"/>
          </a:p>
          <a:p>
            <a:pPr marL="0" indent="0">
              <a:buNone/>
            </a:pPr>
            <a:r>
              <a:rPr kumimoji="1" lang="ja-JP" altLang="en-US" dirty="0"/>
              <a:t>　</a:t>
            </a:r>
            <a:r>
              <a:rPr lang="ja-JP" altLang="en-US" dirty="0"/>
              <a:t>メッセージの削除・固定・翻訳など</a:t>
            </a:r>
            <a:endParaRPr lang="en-US" altLang="ja-JP" dirty="0"/>
          </a:p>
          <a:p>
            <a:pPr marL="0" indent="0">
              <a:buNone/>
            </a:pPr>
            <a:r>
              <a:rPr lang="ja-JP" altLang="en-US" dirty="0"/>
              <a:t>　色々な機能があります。</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254D1C90-81E2-42B6-12ED-B45203F9425D}"/>
              </a:ext>
            </a:extLst>
          </p:cNvPr>
          <p:cNvSpPr/>
          <p:nvPr/>
        </p:nvSpPr>
        <p:spPr>
          <a:xfrm>
            <a:off x="5534323" y="1203362"/>
            <a:ext cx="414067" cy="33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CA3C06F8-1947-5615-E40A-9FF1E16C2FF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220EC17C-C446-F3CE-E898-86A32F13E56E}"/>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405776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804C0AC-DAB8-08B6-32DA-F5DE016D7037}"/>
              </a:ext>
            </a:extLst>
          </p:cNvPr>
          <p:cNvPicPr>
            <a:picLocks noChangeAspect="1"/>
          </p:cNvPicPr>
          <p:nvPr/>
        </p:nvPicPr>
        <p:blipFill>
          <a:blip r:embed="rId2"/>
          <a:stretch>
            <a:fillRect/>
          </a:stretch>
        </p:blipFill>
        <p:spPr>
          <a:xfrm>
            <a:off x="2707344" y="2056957"/>
            <a:ext cx="5729740" cy="2112736"/>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メッセージに対するリアクション</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47500" lnSpcReduction="20000"/>
          </a:bodyPr>
          <a:lstStyle/>
          <a:p>
            <a:pPr marL="0" indent="0">
              <a:buNone/>
            </a:pPr>
            <a:r>
              <a:rPr kumimoji="1" lang="ja-JP" altLang="en-US" dirty="0"/>
              <a:t>◆メッセージに対して、「いいね」などの</a:t>
            </a:r>
            <a:endParaRPr kumimoji="1" lang="en-US" altLang="ja-JP" dirty="0"/>
          </a:p>
          <a:p>
            <a:pPr marL="0" indent="0">
              <a:buNone/>
            </a:pPr>
            <a:r>
              <a:rPr kumimoji="1" lang="ja-JP" altLang="en-US" dirty="0"/>
              <a:t>　ボタンを押すことができます。</a:t>
            </a:r>
            <a:endParaRPr kumimoji="1" lang="en-US" altLang="ja-JP" dirty="0"/>
          </a:p>
          <a:p>
            <a:pPr marL="0" indent="0">
              <a:buNone/>
            </a:pPr>
            <a:r>
              <a:rPr lang="ja-JP" altLang="en-US" dirty="0"/>
              <a:t>　</a:t>
            </a:r>
            <a:r>
              <a:rPr lang="en-US" altLang="ja-JP" dirty="0"/>
              <a:t>※</a:t>
            </a:r>
            <a:r>
              <a:rPr lang="ja-JP" altLang="en-US" dirty="0"/>
              <a:t>生徒もできます。</a:t>
            </a: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kumimoji="1" lang="ja-JP" altLang="en-US" dirty="0"/>
              <a:t>　　　　　　　　　　　　　　★チームのルールとして</a:t>
            </a:r>
            <a:endParaRPr kumimoji="1" lang="en-US" altLang="ja-JP" dirty="0"/>
          </a:p>
          <a:p>
            <a:pPr marL="0" indent="0">
              <a:buNone/>
            </a:pPr>
            <a:r>
              <a:rPr lang="ja-JP" altLang="en-US" dirty="0"/>
              <a:t>　　　　　　　　　　　　　　①見たことの確認ボタン</a:t>
            </a:r>
            <a:endParaRPr lang="en-US" altLang="ja-JP" dirty="0"/>
          </a:p>
          <a:p>
            <a:pPr marL="0" indent="0">
              <a:buNone/>
            </a:pPr>
            <a:r>
              <a:rPr lang="ja-JP" altLang="en-US" dirty="0"/>
              <a:t>　　　　　　　　　　　　　　　として使う</a:t>
            </a:r>
            <a:endParaRPr lang="en-US" altLang="ja-JP" dirty="0"/>
          </a:p>
          <a:p>
            <a:pPr marL="0" indent="0">
              <a:buNone/>
            </a:pPr>
            <a:r>
              <a:rPr lang="ja-JP" altLang="en-US" dirty="0"/>
              <a:t>　　　　　　　　　　　　　　②</a:t>
            </a:r>
            <a:r>
              <a:rPr kumimoji="1" lang="ja-JP" altLang="en-US" dirty="0"/>
              <a:t>使えるけど、押さないこと</a:t>
            </a:r>
            <a:endParaRPr kumimoji="1" lang="en-US" altLang="ja-JP" dirty="0"/>
          </a:p>
          <a:p>
            <a:pPr marL="0" indent="0">
              <a:buNone/>
            </a:pPr>
            <a:r>
              <a:rPr lang="ja-JP" altLang="en-US" dirty="0"/>
              <a:t>　　　　　　　　　　　　　　　</a:t>
            </a:r>
            <a:r>
              <a:rPr kumimoji="1" lang="ja-JP" altLang="en-US" dirty="0"/>
              <a:t>にする</a:t>
            </a:r>
            <a:r>
              <a:rPr lang="ja-JP" altLang="en-US" dirty="0"/>
              <a:t>など、</a:t>
            </a:r>
            <a:endParaRPr lang="en-US" altLang="ja-JP" dirty="0"/>
          </a:p>
          <a:p>
            <a:pPr marL="0" indent="0">
              <a:buNone/>
            </a:pPr>
            <a:r>
              <a:rPr lang="ja-JP" altLang="en-US" dirty="0"/>
              <a:t>　　　　　　　　　　　　　　そのチームの必要に応じて</a:t>
            </a:r>
            <a:endParaRPr lang="en-US" altLang="ja-JP" dirty="0"/>
          </a:p>
          <a:p>
            <a:pPr marL="0" indent="0">
              <a:buNone/>
            </a:pPr>
            <a:r>
              <a:rPr lang="ja-JP" altLang="en-US" dirty="0"/>
              <a:t>　　　　　　　　　　　　　　決めてください。</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47500" lnSpcReduction="20000"/>
          </a:bodyPr>
          <a:lstStyle/>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r>
              <a:rPr kumimoji="1" lang="ja-JP" altLang="en-US" dirty="0"/>
              <a:t>◆メッセージに対して返信することもできます</a:t>
            </a:r>
            <a:endParaRPr kumimoji="1" lang="en-US" altLang="ja-JP" dirty="0"/>
          </a:p>
          <a:p>
            <a:pPr marL="0" indent="0">
              <a:lnSpc>
                <a:spcPct val="120000"/>
              </a:lnSpc>
              <a:buNone/>
            </a:pPr>
            <a:r>
              <a:rPr lang="ja-JP" altLang="en-US" dirty="0"/>
              <a:t>　★クラスのチームの初期設定では</a:t>
            </a:r>
            <a:r>
              <a:rPr kumimoji="1" lang="ja-JP" altLang="en-US" dirty="0"/>
              <a:t>所有者から送信された</a:t>
            </a:r>
            <a:endParaRPr kumimoji="1" lang="en-US" altLang="ja-JP" dirty="0"/>
          </a:p>
          <a:p>
            <a:pPr marL="0" indent="0">
              <a:lnSpc>
                <a:spcPct val="120000"/>
              </a:lnSpc>
              <a:buNone/>
            </a:pPr>
            <a:r>
              <a:rPr lang="ja-JP" altLang="en-US" dirty="0"/>
              <a:t>　　</a:t>
            </a:r>
            <a:r>
              <a:rPr kumimoji="1" lang="ja-JP" altLang="en-US" dirty="0"/>
              <a:t>メッセージには返信できるようになっています。</a:t>
            </a:r>
            <a:endParaRPr kumimoji="1" lang="en-US" altLang="ja-JP" dirty="0"/>
          </a:p>
          <a:p>
            <a:pPr marL="0" indent="0">
              <a:lnSpc>
                <a:spcPct val="120000"/>
              </a:lnSpc>
              <a:buNone/>
            </a:pPr>
            <a:r>
              <a:rPr lang="ja-JP" altLang="en-US" dirty="0"/>
              <a:t>　　・返信させたくない場合は、メッセージ送信時に</a:t>
            </a:r>
            <a:endParaRPr lang="en-US" altLang="ja-JP" dirty="0"/>
          </a:p>
          <a:p>
            <a:pPr marL="0" indent="0">
              <a:lnSpc>
                <a:spcPct val="120000"/>
              </a:lnSpc>
              <a:buNone/>
            </a:pPr>
            <a:r>
              <a:rPr lang="ja-JP" altLang="en-US" dirty="0"/>
              <a:t>　　　「自分とモデレータが返信できる」にしてから</a:t>
            </a:r>
            <a:endParaRPr lang="en-US" altLang="ja-JP" dirty="0"/>
          </a:p>
          <a:p>
            <a:pPr marL="0" indent="0">
              <a:lnSpc>
                <a:spcPct val="120000"/>
              </a:lnSpc>
              <a:buNone/>
            </a:pPr>
            <a:r>
              <a:rPr lang="ja-JP" altLang="en-US" dirty="0"/>
              <a:t>　　　送信して下さい。</a:t>
            </a:r>
            <a:endParaRPr lang="en-US" altLang="ja-JP" dirty="0"/>
          </a:p>
        </p:txBody>
      </p:sp>
      <p:sp>
        <p:nvSpPr>
          <p:cNvPr id="8" name="正方形/長方形 7">
            <a:extLst>
              <a:ext uri="{FF2B5EF4-FFF2-40B4-BE49-F238E27FC236}">
                <a16:creationId xmlns:a16="http://schemas.microsoft.com/office/drawing/2014/main" id="{00986864-0F3E-43F1-1EA5-F8263045B4CA}"/>
              </a:ext>
            </a:extLst>
          </p:cNvPr>
          <p:cNvSpPr/>
          <p:nvPr/>
        </p:nvSpPr>
        <p:spPr>
          <a:xfrm>
            <a:off x="6620395" y="2056957"/>
            <a:ext cx="1363775"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D1272283-02EA-E8EA-EFD7-9CF67B0BCC16}"/>
              </a:ext>
            </a:extLst>
          </p:cNvPr>
          <p:cNvSpPr/>
          <p:nvPr/>
        </p:nvSpPr>
        <p:spPr>
          <a:xfrm>
            <a:off x="3128177" y="3838570"/>
            <a:ext cx="1363775"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91202576-74CF-DADE-7779-14C5B73D823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1" name="四角形: 角を丸くする 10">
            <a:hlinkClick r:id="rId3" action="ppaction://hlinksldjump"/>
            <a:extLst>
              <a:ext uri="{FF2B5EF4-FFF2-40B4-BE49-F238E27FC236}">
                <a16:creationId xmlns:a16="http://schemas.microsoft.com/office/drawing/2014/main" id="{522612C5-0A9D-D9EC-60E2-F13DF294699C}"/>
              </a:ext>
            </a:extLst>
          </p:cNvPr>
          <p:cNvSpPr/>
          <p:nvPr/>
        </p:nvSpPr>
        <p:spPr>
          <a:xfrm>
            <a:off x="6825673" y="617696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メッセージを送る</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50960728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a:solidFill>
                  <a:srgbClr val="002060"/>
                </a:solidFill>
                <a:ea typeface="游ゴシック Light"/>
              </a:rPr>
              <a:t>【</a:t>
            </a:r>
            <a:r>
              <a:rPr lang="ja-JP" altLang="en-US" sz="6600">
                <a:solidFill>
                  <a:srgbClr val="002060"/>
                </a:solidFill>
                <a:ea typeface="游ゴシック Light"/>
              </a:rPr>
              <a:t>４</a:t>
            </a:r>
            <a:r>
              <a:rPr kumimoji="1" lang="en-US" altLang="ja-JP" sz="6600">
                <a:solidFill>
                  <a:srgbClr val="002060"/>
                </a:solidFill>
                <a:ea typeface="游ゴシック Light"/>
              </a:rPr>
              <a:t>】</a:t>
            </a:r>
            <a:r>
              <a:rPr kumimoji="1" lang="ja-JP" altLang="en-US" sz="6600">
                <a:solidFill>
                  <a:srgbClr val="002060"/>
                </a:solidFill>
                <a:ea typeface="游ゴシック Light"/>
              </a:rPr>
              <a:t>ファイルを共有する</a:t>
            </a:r>
          </a:p>
        </p:txBody>
      </p:sp>
      <p:sp>
        <p:nvSpPr>
          <p:cNvPr id="3" name="四角形: 角を丸くする 2">
            <a:hlinkClick r:id="" action="ppaction://hlinkshowjump?jump=firstslide"/>
            <a:extLst>
              <a:ext uri="{FF2B5EF4-FFF2-40B4-BE49-F238E27FC236}">
                <a16:creationId xmlns:a16="http://schemas.microsoft.com/office/drawing/2014/main" id="{46EA4C04-1813-F8BC-CCC8-CE71B3436DC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68290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dirty="0">
                <a:solidFill>
                  <a:srgbClr val="002060"/>
                </a:solidFill>
                <a:ea typeface="游ゴシック Light"/>
              </a:rPr>
              <a:t>【</a:t>
            </a:r>
            <a:r>
              <a:rPr lang="ja-JP" altLang="en-US" sz="7200" b="1" dirty="0">
                <a:solidFill>
                  <a:srgbClr val="002060"/>
                </a:solidFill>
                <a:ea typeface="游ゴシック Light"/>
              </a:rPr>
              <a:t>０</a:t>
            </a:r>
            <a:r>
              <a:rPr kumimoji="1" lang="en-US" altLang="ja-JP" sz="7200" b="1" dirty="0">
                <a:solidFill>
                  <a:srgbClr val="002060"/>
                </a:solidFill>
                <a:ea typeface="游ゴシック Light"/>
              </a:rPr>
              <a:t>】Teams</a:t>
            </a:r>
            <a:r>
              <a:rPr kumimoji="1" lang="ja-JP" altLang="en-US" sz="7200" b="1" dirty="0">
                <a:solidFill>
                  <a:srgbClr val="002060"/>
                </a:solidFill>
                <a:ea typeface="游ゴシック Light"/>
              </a:rPr>
              <a:t>とは？</a:t>
            </a:r>
            <a:endParaRPr lang="ja-JP" altLang="en-US" sz="7200" b="1"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D7F02ED7-4C69-6D0E-ADC1-BD42BE8B46C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1479041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ea typeface="游ゴシック Light"/>
              </a:rPr>
              <a:t>【</a:t>
            </a:r>
            <a:r>
              <a:rPr lang="ja-JP" altLang="en-US" sz="6600" dirty="0">
                <a:solidFill>
                  <a:srgbClr val="002060"/>
                </a:solidFill>
                <a:ea typeface="游ゴシック Light"/>
              </a:rPr>
              <a:t>４</a:t>
            </a:r>
            <a:r>
              <a:rPr kumimoji="1" lang="en-US" altLang="ja-JP" sz="6600" dirty="0">
                <a:solidFill>
                  <a:srgbClr val="002060"/>
                </a:solidFill>
                <a:ea typeface="游ゴシック Light"/>
              </a:rPr>
              <a:t>】</a:t>
            </a:r>
            <a:r>
              <a:rPr kumimoji="1" lang="ja-JP" altLang="en-US" sz="6600" dirty="0">
                <a:solidFill>
                  <a:srgbClr val="002060"/>
                </a:solidFill>
                <a:ea typeface="游ゴシック Light"/>
              </a:rPr>
              <a:t>ファイルを共有する</a:t>
            </a:r>
          </a:p>
        </p:txBody>
      </p:sp>
      <p:sp>
        <p:nvSpPr>
          <p:cNvPr id="3" name="四角形: 角を丸くする 2">
            <a:hlinkClick r:id="" action="ppaction://hlinkshowjump?jump=firstslide"/>
            <a:extLst>
              <a:ext uri="{FF2B5EF4-FFF2-40B4-BE49-F238E27FC236}">
                <a16:creationId xmlns:a16="http://schemas.microsoft.com/office/drawing/2014/main" id="{46EA4C04-1813-F8BC-CCC8-CE71B3436DC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682900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70C6D558-E4AA-2D91-EBE3-6756EB994254}"/>
              </a:ext>
            </a:extLst>
          </p:cNvPr>
          <p:cNvPicPr>
            <a:picLocks noChangeAspect="1"/>
          </p:cNvPicPr>
          <p:nvPr/>
        </p:nvPicPr>
        <p:blipFill>
          <a:blip r:embed="rId2"/>
          <a:stretch>
            <a:fillRect/>
          </a:stretch>
        </p:blipFill>
        <p:spPr>
          <a:xfrm>
            <a:off x="5972881" y="5310635"/>
            <a:ext cx="5181600" cy="751777"/>
          </a:xfrm>
          <a:prstGeom prst="rect">
            <a:avLst/>
          </a:prstGeom>
        </p:spPr>
      </p:pic>
      <p:pic>
        <p:nvPicPr>
          <p:cNvPr id="16" name="図 15">
            <a:extLst>
              <a:ext uri="{FF2B5EF4-FFF2-40B4-BE49-F238E27FC236}">
                <a16:creationId xmlns:a16="http://schemas.microsoft.com/office/drawing/2014/main" id="{0DFB0E36-E2C4-1D6D-315C-1C46A3555DD6}"/>
              </a:ext>
            </a:extLst>
          </p:cNvPr>
          <p:cNvPicPr>
            <a:picLocks noChangeAspect="1"/>
          </p:cNvPicPr>
          <p:nvPr/>
        </p:nvPicPr>
        <p:blipFill>
          <a:blip r:embed="rId3"/>
          <a:stretch>
            <a:fillRect/>
          </a:stretch>
        </p:blipFill>
        <p:spPr>
          <a:xfrm>
            <a:off x="5668411" y="2716463"/>
            <a:ext cx="4849906" cy="216750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添付ファイルを送る（＝ファイルを共有する）</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◆メッセージを送るのと同じように添付ファイルを</a:t>
            </a:r>
            <a:endParaRPr kumimoji="1" lang="en-US" altLang="ja-JP" dirty="0"/>
          </a:p>
          <a:p>
            <a:pPr marL="0" indent="0">
              <a:lnSpc>
                <a:spcPct val="120000"/>
              </a:lnSpc>
              <a:buNone/>
            </a:pPr>
            <a:r>
              <a:rPr lang="ja-JP" altLang="en-US" dirty="0"/>
              <a:t>　</a:t>
            </a:r>
            <a:r>
              <a:rPr kumimoji="1" lang="ja-JP" altLang="en-US" dirty="0"/>
              <a:t>送ることができます。</a:t>
            </a:r>
            <a:endParaRPr kumimoji="1" lang="en-US" altLang="ja-JP" dirty="0"/>
          </a:p>
          <a:p>
            <a:pPr marL="0" indent="0">
              <a:lnSpc>
                <a:spcPct val="120000"/>
              </a:lnSpc>
              <a:buNone/>
            </a:pPr>
            <a:r>
              <a:rPr lang="ja-JP" altLang="en-US" dirty="0"/>
              <a:t>　①新しい投稿でクリップのマークを押す</a:t>
            </a:r>
            <a:endParaRPr lang="en-US" altLang="ja-JP" dirty="0"/>
          </a:p>
          <a:p>
            <a:pPr marL="0" indent="0">
              <a:lnSpc>
                <a:spcPct val="120000"/>
              </a:lnSpc>
              <a:buNone/>
            </a:pPr>
            <a:r>
              <a:rPr kumimoji="1" lang="ja-JP" altLang="en-US" dirty="0"/>
              <a:t>　②フォルダからメッセージ欄にファイルをドロップ</a:t>
            </a:r>
            <a:endParaRPr kumimoji="1" lang="en-US" altLang="ja-JP" dirty="0"/>
          </a:p>
          <a:p>
            <a:pPr marL="0" indent="0">
              <a:lnSpc>
                <a:spcPct val="120000"/>
              </a:lnSpc>
              <a:buNone/>
            </a:pPr>
            <a:r>
              <a:rPr kumimoji="1" lang="ja-JP" altLang="en-US" dirty="0"/>
              <a:t>★メッセージも書くことができます。</a:t>
            </a:r>
            <a:endParaRPr kumimoji="1" lang="en-US" altLang="ja-JP" dirty="0"/>
          </a:p>
          <a:p>
            <a:pPr marL="0" indent="0">
              <a:lnSpc>
                <a:spcPct val="120000"/>
              </a:lnSpc>
              <a:buNone/>
            </a:pPr>
            <a:r>
              <a:rPr lang="ja-JP" altLang="en-US" dirty="0"/>
              <a:t>★添付ファイルはメッセージを送ったチャネルの</a:t>
            </a:r>
            <a:endParaRPr lang="en-US" altLang="ja-JP" dirty="0"/>
          </a:p>
          <a:p>
            <a:pPr marL="0" indent="0">
              <a:lnSpc>
                <a:spcPct val="120000"/>
              </a:lnSpc>
              <a:buNone/>
            </a:pPr>
            <a:r>
              <a:rPr lang="ja-JP" altLang="en-US" dirty="0"/>
              <a:t>　「ファイル」に自動的に保存されます。つまり、</a:t>
            </a:r>
            <a:endParaRPr lang="en-US" altLang="ja-JP" dirty="0"/>
          </a:p>
          <a:p>
            <a:pPr marL="0" indent="0">
              <a:lnSpc>
                <a:spcPct val="120000"/>
              </a:lnSpc>
              <a:buNone/>
            </a:pPr>
            <a:r>
              <a:rPr lang="ja-JP" altLang="en-US" dirty="0"/>
              <a:t>　</a:t>
            </a:r>
            <a:r>
              <a:rPr lang="en-US" altLang="ja-JP" dirty="0"/>
              <a:t>Teams</a:t>
            </a:r>
            <a:r>
              <a:rPr lang="ja-JP" altLang="en-US" dirty="0"/>
              <a:t>でファイルを添付することは、ファイルを</a:t>
            </a:r>
            <a:endParaRPr lang="en-US" altLang="ja-JP" dirty="0"/>
          </a:p>
          <a:p>
            <a:pPr marL="0" indent="0">
              <a:lnSpc>
                <a:spcPct val="120000"/>
              </a:lnSpc>
              <a:buNone/>
            </a:pPr>
            <a:r>
              <a:rPr lang="ja-JP" altLang="en-US" dirty="0"/>
              <a:t>　共有するということであると思ってください。</a:t>
            </a:r>
            <a:endParaRPr lang="en-US" altLang="ja-JP" dirty="0"/>
          </a:p>
          <a:p>
            <a:pPr marL="0" indent="0">
              <a:lnSpc>
                <a:spcPct val="120000"/>
              </a:lnSpc>
              <a:buNone/>
            </a:pPr>
            <a:r>
              <a:rPr lang="ja-JP" altLang="en-US" dirty="0"/>
              <a:t>★添付ファイルをつけたメッセージを削除しても</a:t>
            </a:r>
            <a:endParaRPr lang="en-US" altLang="ja-JP" dirty="0"/>
          </a:p>
          <a:p>
            <a:pPr marL="0" indent="0">
              <a:lnSpc>
                <a:spcPct val="120000"/>
              </a:lnSpc>
              <a:buNone/>
            </a:pPr>
            <a:r>
              <a:rPr lang="ja-JP" altLang="en-US" dirty="0"/>
              <a:t>　「ファイル」から添付ファイルは、自動で削除され</a:t>
            </a:r>
            <a:endParaRPr lang="en-US" altLang="ja-JP" dirty="0"/>
          </a:p>
          <a:p>
            <a:pPr marL="0" indent="0">
              <a:lnSpc>
                <a:spcPct val="120000"/>
              </a:lnSpc>
              <a:buNone/>
            </a:pPr>
            <a:r>
              <a:rPr lang="ja-JP" altLang="en-US" dirty="0"/>
              <a:t>　ませんので、チームから削除をしたい場合は</a:t>
            </a:r>
            <a:endParaRPr lang="en-US" altLang="ja-JP" dirty="0"/>
          </a:p>
          <a:p>
            <a:pPr marL="0" indent="0">
              <a:lnSpc>
                <a:spcPct val="120000"/>
              </a:lnSpc>
              <a:buNone/>
            </a:pPr>
            <a:r>
              <a:rPr lang="ja-JP" altLang="en-US" dirty="0"/>
              <a:t>　「ファイル」からも削除する必要があります。</a:t>
            </a:r>
            <a:endParaRPr lang="en-US" altLang="ja-JP" dirty="0"/>
          </a:p>
        </p:txBody>
      </p:sp>
      <p:pic>
        <p:nvPicPr>
          <p:cNvPr id="7" name="図 6">
            <a:extLst>
              <a:ext uri="{FF2B5EF4-FFF2-40B4-BE49-F238E27FC236}">
                <a16:creationId xmlns:a16="http://schemas.microsoft.com/office/drawing/2014/main" id="{D93E5A47-1B02-79CA-D666-88B6C3FC7C7F}"/>
              </a:ext>
            </a:extLst>
          </p:cNvPr>
          <p:cNvPicPr>
            <a:picLocks noChangeAspect="1"/>
          </p:cNvPicPr>
          <p:nvPr/>
        </p:nvPicPr>
        <p:blipFill>
          <a:blip r:embed="rId4"/>
          <a:stretch>
            <a:fillRect/>
          </a:stretch>
        </p:blipFill>
        <p:spPr>
          <a:xfrm>
            <a:off x="6096000" y="1230498"/>
            <a:ext cx="5058481" cy="1105054"/>
          </a:xfrm>
          <a:prstGeom prst="rect">
            <a:avLst/>
          </a:prstGeom>
        </p:spPr>
      </p:pic>
      <p:sp>
        <p:nvSpPr>
          <p:cNvPr id="8" name="正方形/長方形 7">
            <a:extLst>
              <a:ext uri="{FF2B5EF4-FFF2-40B4-BE49-F238E27FC236}">
                <a16:creationId xmlns:a16="http://schemas.microsoft.com/office/drawing/2014/main" id="{105DDD38-6207-16E7-2267-785852449BC9}"/>
              </a:ext>
            </a:extLst>
          </p:cNvPr>
          <p:cNvSpPr/>
          <p:nvPr/>
        </p:nvSpPr>
        <p:spPr>
          <a:xfrm>
            <a:off x="6685471" y="2004429"/>
            <a:ext cx="465827"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左カーブ 10">
            <a:extLst>
              <a:ext uri="{FF2B5EF4-FFF2-40B4-BE49-F238E27FC236}">
                <a16:creationId xmlns:a16="http://schemas.microsoft.com/office/drawing/2014/main" id="{48B48F30-D4AE-C13B-2A9D-02802E7EEB9A}"/>
              </a:ext>
            </a:extLst>
          </p:cNvPr>
          <p:cNvSpPr/>
          <p:nvPr/>
        </p:nvSpPr>
        <p:spPr>
          <a:xfrm rot="1161216">
            <a:off x="9119361" y="3886284"/>
            <a:ext cx="354858" cy="1870917"/>
          </a:xfrm>
          <a:prstGeom prst="curvedLeftArrow">
            <a:avLst>
              <a:gd name="adj1" fmla="val 2005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4ACBC851-C993-9C26-74A4-BC7B24157981}"/>
              </a:ext>
            </a:extLst>
          </p:cNvPr>
          <p:cNvSpPr txBox="1"/>
          <p:nvPr/>
        </p:nvSpPr>
        <p:spPr>
          <a:xfrm>
            <a:off x="9545122" y="4798144"/>
            <a:ext cx="1569660" cy="461665"/>
          </a:xfrm>
          <a:prstGeom prst="rect">
            <a:avLst/>
          </a:prstGeom>
          <a:noFill/>
        </p:spPr>
        <p:txBody>
          <a:bodyPr wrap="none" rtlCol="0">
            <a:spAutoFit/>
          </a:bodyPr>
          <a:lstStyle/>
          <a:p>
            <a:r>
              <a:rPr kumimoji="1" lang="ja-JP" altLang="en-US" sz="1200" dirty="0"/>
              <a:t>直接ファイルを</a:t>
            </a:r>
            <a:endParaRPr kumimoji="1" lang="en-US" altLang="ja-JP" sz="1200" dirty="0"/>
          </a:p>
          <a:p>
            <a:r>
              <a:rPr kumimoji="1" lang="ja-JP" altLang="en-US" sz="1200" dirty="0"/>
              <a:t>ドロップしてもよい</a:t>
            </a:r>
          </a:p>
        </p:txBody>
      </p:sp>
      <p:sp>
        <p:nvSpPr>
          <p:cNvPr id="3" name="四角形: 角を丸くする 2">
            <a:hlinkClick r:id="" action="ppaction://hlinkshowjump?jump=firstslide"/>
            <a:extLst>
              <a:ext uri="{FF2B5EF4-FFF2-40B4-BE49-F238E27FC236}">
                <a16:creationId xmlns:a16="http://schemas.microsoft.com/office/drawing/2014/main" id="{3B2F39B7-B680-D585-0ED0-575ED616D17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5" action="ppaction://hlinksldjump"/>
            <a:extLst>
              <a:ext uri="{FF2B5EF4-FFF2-40B4-BE49-F238E27FC236}">
                <a16:creationId xmlns:a16="http://schemas.microsoft.com/office/drawing/2014/main" id="{AB5CF934-B778-5EC7-0EA8-99E81CD91A3F}"/>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12595455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a:solidFill>
                  <a:srgbClr val="002060"/>
                </a:solidFill>
                <a:ea typeface="游ゴシック Light"/>
              </a:rPr>
              <a:t>【</a:t>
            </a:r>
            <a:r>
              <a:rPr lang="ja-JP" altLang="en-US" sz="7200" b="1">
                <a:solidFill>
                  <a:srgbClr val="002060"/>
                </a:solidFill>
                <a:ea typeface="游ゴシック Light"/>
              </a:rPr>
              <a:t>０</a:t>
            </a:r>
            <a:r>
              <a:rPr kumimoji="1" lang="en-US" altLang="ja-JP" sz="7200" b="1">
                <a:solidFill>
                  <a:srgbClr val="002060"/>
                </a:solidFill>
                <a:ea typeface="游ゴシック Light"/>
              </a:rPr>
              <a:t>】Teams</a:t>
            </a:r>
            <a:r>
              <a:rPr kumimoji="1" lang="ja-JP" altLang="en-US" sz="7200" b="1">
                <a:solidFill>
                  <a:srgbClr val="002060"/>
                </a:solidFill>
                <a:ea typeface="游ゴシック Light"/>
              </a:rPr>
              <a:t>とは？</a:t>
            </a:r>
            <a:endParaRPr lang="ja-JP" altLang="en-US" sz="7200" b="1">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D7F02ED7-4C69-6D0E-ADC1-BD42BE8B46C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1479041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lnSpc>
                <a:spcPct val="110000"/>
              </a:lnSpc>
              <a:buNone/>
            </a:pPr>
            <a:r>
              <a:rPr kumimoji="1" lang="ja-JP" altLang="en-US" dirty="0"/>
              <a:t>◆各チャネルのファイルタブには、色々なファイルを置く（アップロードする）ことができます。</a:t>
            </a:r>
            <a:endParaRPr kumimoji="1" lang="en-US" altLang="ja-JP" dirty="0"/>
          </a:p>
          <a:p>
            <a:pPr marL="0" indent="0">
              <a:buNone/>
            </a:pPr>
            <a:endParaRPr lang="en-US" altLang="ja-JP" dirty="0"/>
          </a:p>
          <a:p>
            <a:pPr marL="0" indent="0">
              <a:buNone/>
            </a:pPr>
            <a:r>
              <a:rPr kumimoji="1" lang="ja-JP" altLang="en-US" dirty="0"/>
              <a:t>★アップロードしたファイルは、</a:t>
            </a:r>
            <a:endParaRPr kumimoji="1" lang="en-US" altLang="ja-JP" dirty="0"/>
          </a:p>
          <a:p>
            <a:pPr marL="0" indent="0">
              <a:buNone/>
            </a:pPr>
            <a:r>
              <a:rPr kumimoji="1" lang="ja-JP" altLang="en-US" dirty="0"/>
              <a:t>チャネルにアクセスできる人が</a:t>
            </a:r>
            <a:endParaRPr kumimoji="1" lang="en-US" altLang="ja-JP" dirty="0"/>
          </a:p>
          <a:p>
            <a:pPr marL="0" indent="0">
              <a:buNone/>
            </a:pPr>
            <a:r>
              <a:rPr kumimoji="1" lang="ja-JP" altLang="en-US" dirty="0"/>
              <a:t>全員アクセスすることができます。</a:t>
            </a:r>
            <a:endParaRPr kumimoji="1" lang="en-US" altLang="ja-JP" dirty="0"/>
          </a:p>
          <a:p>
            <a:pPr marL="0" indent="0">
              <a:buNone/>
            </a:pPr>
            <a:r>
              <a:rPr lang="ja-JP" altLang="en-US" dirty="0"/>
              <a:t>★同時にファイルにアクセスする</a:t>
            </a:r>
            <a:endParaRPr lang="en-US" altLang="ja-JP" dirty="0"/>
          </a:p>
          <a:p>
            <a:pPr marL="0" indent="0">
              <a:buNone/>
            </a:pPr>
            <a:r>
              <a:rPr lang="ja-JP" altLang="en-US" dirty="0"/>
              <a:t>と、同時編集も可能です。</a:t>
            </a:r>
            <a:endParaRPr lang="en-US" altLang="ja-JP" dirty="0"/>
          </a:p>
          <a:p>
            <a:pPr marL="0" indent="0">
              <a:buNone/>
            </a:pPr>
            <a:r>
              <a:rPr lang="ja-JP" altLang="en-US" dirty="0"/>
              <a:t>★左の例は</a:t>
            </a:r>
            <a:r>
              <a:rPr lang="en-US" altLang="ja-JP" dirty="0"/>
              <a:t>Word</a:t>
            </a:r>
            <a:r>
              <a:rPr lang="ja-JP" altLang="en-US" dirty="0"/>
              <a:t>ファイルですが、</a:t>
            </a:r>
            <a:endParaRPr lang="en-US" altLang="ja-JP" dirty="0"/>
          </a:p>
          <a:p>
            <a:pPr marL="0" indent="0">
              <a:buNone/>
            </a:pPr>
            <a:r>
              <a:rPr lang="ja-JP" altLang="en-US" dirty="0"/>
              <a:t>　</a:t>
            </a:r>
            <a:r>
              <a:rPr lang="en-US" altLang="ja-JP" dirty="0"/>
              <a:t>Teams</a:t>
            </a:r>
            <a:r>
              <a:rPr lang="ja-JP" altLang="en-US" dirty="0"/>
              <a:t>の中で</a:t>
            </a:r>
            <a:r>
              <a:rPr lang="en-US" altLang="ja-JP" dirty="0"/>
              <a:t>Word</a:t>
            </a:r>
            <a:r>
              <a:rPr lang="ja-JP" altLang="en-US" dirty="0"/>
              <a:t>が開きます。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10000"/>
          </a:bodyPr>
          <a:lstStyle/>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AF0362B2-66E8-27F1-53CF-E5592A0CDFF7}"/>
              </a:ext>
            </a:extLst>
          </p:cNvPr>
          <p:cNvSpPr/>
          <p:nvPr/>
        </p:nvSpPr>
        <p:spPr>
          <a:xfrm>
            <a:off x="10455564" y="61939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123E1FCD-E0B9-8129-0DD1-E3C65CF7345D}"/>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1737EB6C-5FEC-C982-E4B7-500873982232}"/>
              </a:ext>
            </a:extLst>
          </p:cNvPr>
          <p:cNvPicPr>
            <a:picLocks noChangeAspect="1"/>
          </p:cNvPicPr>
          <p:nvPr/>
        </p:nvPicPr>
        <p:blipFill>
          <a:blip r:embed="rId3"/>
          <a:stretch>
            <a:fillRect/>
          </a:stretch>
        </p:blipFill>
        <p:spPr>
          <a:xfrm>
            <a:off x="838200" y="1256250"/>
            <a:ext cx="5193673" cy="1755892"/>
          </a:xfrm>
          <a:prstGeom prst="rect">
            <a:avLst/>
          </a:prstGeom>
        </p:spPr>
      </p:pic>
      <p:pic>
        <p:nvPicPr>
          <p:cNvPr id="15" name="図 14">
            <a:extLst>
              <a:ext uri="{FF2B5EF4-FFF2-40B4-BE49-F238E27FC236}">
                <a16:creationId xmlns:a16="http://schemas.microsoft.com/office/drawing/2014/main" id="{E44B4B28-27C2-FC82-CDA9-C0E603E3EAC2}"/>
              </a:ext>
            </a:extLst>
          </p:cNvPr>
          <p:cNvPicPr>
            <a:picLocks noChangeAspect="1"/>
          </p:cNvPicPr>
          <p:nvPr/>
        </p:nvPicPr>
        <p:blipFill>
          <a:blip r:embed="rId4"/>
          <a:stretch>
            <a:fillRect/>
          </a:stretch>
        </p:blipFill>
        <p:spPr>
          <a:xfrm>
            <a:off x="846488" y="3408750"/>
            <a:ext cx="5165024" cy="2785235"/>
          </a:xfrm>
          <a:prstGeom prst="rect">
            <a:avLst/>
          </a:prstGeom>
        </p:spPr>
      </p:pic>
    </p:spTree>
    <p:extLst>
      <p:ext uri="{BB962C8B-B14F-4D97-AF65-F5344CB8AC3E}">
        <p14:creationId xmlns:p14="http://schemas.microsoft.com/office/powerpoint/2010/main" val="3869861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07B0CF5-23B2-9392-260A-747FC498E3DC}"/>
              </a:ext>
            </a:extLst>
          </p:cNvPr>
          <p:cNvPicPr>
            <a:picLocks noChangeAspect="1"/>
          </p:cNvPicPr>
          <p:nvPr/>
        </p:nvPicPr>
        <p:blipFill>
          <a:blip r:embed="rId2"/>
          <a:stretch>
            <a:fillRect/>
          </a:stretch>
        </p:blipFill>
        <p:spPr>
          <a:xfrm>
            <a:off x="2195005" y="2733345"/>
            <a:ext cx="3322002" cy="1791358"/>
          </a:xfrm>
          <a:prstGeom prst="rect">
            <a:avLst/>
          </a:prstGeom>
        </p:spPr>
      </p:pic>
      <p:pic>
        <p:nvPicPr>
          <p:cNvPr id="15" name="図 14">
            <a:extLst>
              <a:ext uri="{FF2B5EF4-FFF2-40B4-BE49-F238E27FC236}">
                <a16:creationId xmlns:a16="http://schemas.microsoft.com/office/drawing/2014/main" id="{3C21B2FD-A304-A897-B45B-EF5158D48732}"/>
              </a:ext>
            </a:extLst>
          </p:cNvPr>
          <p:cNvPicPr>
            <a:picLocks noChangeAspect="1"/>
          </p:cNvPicPr>
          <p:nvPr/>
        </p:nvPicPr>
        <p:blipFill>
          <a:blip r:embed="rId3"/>
          <a:stretch>
            <a:fillRect/>
          </a:stretch>
        </p:blipFill>
        <p:spPr>
          <a:xfrm>
            <a:off x="1442760" y="1338764"/>
            <a:ext cx="3972479" cy="89547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lnSpc>
                <a:spcPct val="120000"/>
              </a:lnSpc>
              <a:buNone/>
            </a:pPr>
            <a:r>
              <a:rPr lang="ja-JP" altLang="en-US" dirty="0"/>
              <a:t>★</a:t>
            </a:r>
            <a:r>
              <a:rPr lang="en-US" altLang="ja-JP" dirty="0"/>
              <a:t>Teams</a:t>
            </a:r>
            <a:r>
              <a:rPr lang="ja-JP" altLang="en-US" dirty="0"/>
              <a:t>の中で</a:t>
            </a:r>
            <a:r>
              <a:rPr lang="en-US" altLang="ja-JP" dirty="0"/>
              <a:t>Office</a:t>
            </a:r>
            <a:r>
              <a:rPr lang="ja-JP" altLang="en-US" dirty="0"/>
              <a:t>のファイルを開くと機能が制限される場合があります。このようなときは、</a:t>
            </a:r>
            <a:r>
              <a:rPr lang="en-US" altLang="ja-JP" dirty="0"/>
              <a:t>Office</a:t>
            </a:r>
            <a:r>
              <a:rPr lang="ja-JP" altLang="en-US" dirty="0"/>
              <a:t>アプリを開いて編集することも可能です。</a:t>
            </a:r>
            <a:endParaRPr lang="en-US" altLang="ja-JP" dirty="0"/>
          </a:p>
          <a:p>
            <a:pPr marL="0" indent="0">
              <a:lnSpc>
                <a:spcPct val="120000"/>
              </a:lnSpc>
              <a:buNone/>
            </a:pPr>
            <a:r>
              <a:rPr lang="ja-JP" altLang="en-US" dirty="0"/>
              <a:t>　①上方にある「🖋編集」ボタンを押す</a:t>
            </a:r>
            <a:endParaRPr lang="en-US" altLang="ja-JP" dirty="0"/>
          </a:p>
          <a:p>
            <a:pPr marL="0" indent="0">
              <a:lnSpc>
                <a:spcPct val="120000"/>
              </a:lnSpc>
              <a:buNone/>
            </a:pPr>
            <a:r>
              <a:rPr lang="ja-JP" altLang="en-US" dirty="0"/>
              <a:t>　②「デスクトップアプリで開く」を押す</a:t>
            </a:r>
            <a:endParaRPr lang="en-US" altLang="ja-JP" dirty="0"/>
          </a:p>
          <a:p>
            <a:pPr marL="0" indent="0">
              <a:lnSpc>
                <a:spcPct val="120000"/>
              </a:lnSpc>
              <a:buNone/>
            </a:pPr>
            <a:r>
              <a:rPr lang="ja-JP" altLang="en-US" dirty="0"/>
              <a:t>　③デスクトップアプリが自動で開き、　</a:t>
            </a:r>
            <a:endParaRPr lang="en-US" altLang="ja-JP" dirty="0"/>
          </a:p>
          <a:p>
            <a:pPr marL="0" indent="0">
              <a:lnSpc>
                <a:spcPct val="120000"/>
              </a:lnSpc>
              <a:buNone/>
            </a:pPr>
            <a:r>
              <a:rPr lang="ja-JP" altLang="en-US" dirty="0"/>
              <a:t>　　編集ができるようになります。</a:t>
            </a:r>
            <a:endParaRPr lang="en-US" altLang="ja-JP" dirty="0"/>
          </a:p>
          <a:p>
            <a:pPr marL="0" indent="0">
              <a:lnSpc>
                <a:spcPct val="120000"/>
              </a:lnSpc>
              <a:buNone/>
            </a:pPr>
            <a:endParaRPr lang="en-US" altLang="ja-JP" dirty="0"/>
          </a:p>
          <a:p>
            <a:pPr marL="0" indent="0">
              <a:lnSpc>
                <a:spcPct val="120000"/>
              </a:lnSpc>
              <a:buNone/>
            </a:pPr>
            <a:r>
              <a:rPr lang="ja-JP" altLang="en-US" dirty="0"/>
              <a:t>★デスクトップアプリで開くと元の</a:t>
            </a:r>
            <a:r>
              <a:rPr lang="en-US" altLang="ja-JP" dirty="0"/>
              <a:t>Teams</a:t>
            </a:r>
            <a:r>
              <a:rPr lang="ja-JP" altLang="en-US" dirty="0"/>
              <a:t>では左のような表示が出ますが、ファイルを閉じても問題はありません。</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99A0CFC5-2194-7D35-4D72-B63DFFE2125D}"/>
              </a:ext>
            </a:extLst>
          </p:cNvPr>
          <p:cNvSpPr/>
          <p:nvPr/>
        </p:nvSpPr>
        <p:spPr>
          <a:xfrm>
            <a:off x="3001991" y="1413368"/>
            <a:ext cx="854015"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1EE685B-AC02-4B1E-7FB8-A586CC7B09B1}"/>
              </a:ext>
            </a:extLst>
          </p:cNvPr>
          <p:cNvSpPr/>
          <p:nvPr/>
        </p:nvSpPr>
        <p:spPr>
          <a:xfrm>
            <a:off x="2536883" y="4182308"/>
            <a:ext cx="1784230" cy="29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下 13">
            <a:extLst>
              <a:ext uri="{FF2B5EF4-FFF2-40B4-BE49-F238E27FC236}">
                <a16:creationId xmlns:a16="http://schemas.microsoft.com/office/drawing/2014/main" id="{F756DB7C-F086-DAC3-031B-B936E652A1EA}"/>
              </a:ext>
            </a:extLst>
          </p:cNvPr>
          <p:cNvSpPr/>
          <p:nvPr/>
        </p:nvSpPr>
        <p:spPr>
          <a:xfrm>
            <a:off x="3429000" y="2290657"/>
            <a:ext cx="284672" cy="43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4AD890C-E270-3A99-AE17-785459AFCCD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4" action="ppaction://hlinksldjump"/>
            <a:extLst>
              <a:ext uri="{FF2B5EF4-FFF2-40B4-BE49-F238E27FC236}">
                <a16:creationId xmlns:a16="http://schemas.microsoft.com/office/drawing/2014/main" id="{2129B8EE-09DD-75A5-F781-A8920EE61AF1}"/>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pic>
        <p:nvPicPr>
          <p:cNvPr id="19" name="図 18">
            <a:extLst>
              <a:ext uri="{FF2B5EF4-FFF2-40B4-BE49-F238E27FC236}">
                <a16:creationId xmlns:a16="http://schemas.microsoft.com/office/drawing/2014/main" id="{B6C5A6D3-29BA-DF51-6F3A-9817935FB6FA}"/>
              </a:ext>
            </a:extLst>
          </p:cNvPr>
          <p:cNvPicPr>
            <a:picLocks noChangeAspect="1"/>
          </p:cNvPicPr>
          <p:nvPr/>
        </p:nvPicPr>
        <p:blipFill>
          <a:blip r:embed="rId5"/>
          <a:stretch>
            <a:fillRect/>
          </a:stretch>
        </p:blipFill>
        <p:spPr>
          <a:xfrm>
            <a:off x="1110182" y="4820394"/>
            <a:ext cx="4406825" cy="1248476"/>
          </a:xfrm>
          <a:prstGeom prst="rect">
            <a:avLst/>
          </a:prstGeom>
        </p:spPr>
      </p:pic>
    </p:spTree>
    <p:extLst>
      <p:ext uri="{BB962C8B-B14F-4D97-AF65-F5344CB8AC3E}">
        <p14:creationId xmlns:p14="http://schemas.microsoft.com/office/powerpoint/2010/main" val="1181978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47500" lnSpcReduction="20000"/>
          </a:bodyPr>
          <a:lstStyle/>
          <a:p>
            <a:pPr marL="0" indent="0">
              <a:lnSpc>
                <a:spcPct val="120000"/>
              </a:lnSpc>
              <a:buNone/>
            </a:pPr>
            <a:r>
              <a:rPr kumimoji="1" lang="ja-JP" altLang="en-US" dirty="0"/>
              <a:t>◆共同作業ファイルはそのまま</a:t>
            </a:r>
            <a:r>
              <a:rPr kumimoji="1" lang="en-US" altLang="ja-JP" dirty="0"/>
              <a:t>Teams</a:t>
            </a:r>
            <a:r>
              <a:rPr kumimoji="1" lang="ja-JP" altLang="en-US" dirty="0"/>
              <a:t>の中で保存されます。</a:t>
            </a:r>
            <a:endParaRPr kumimoji="1" lang="en-US" altLang="ja-JP" dirty="0"/>
          </a:p>
          <a:p>
            <a:pPr marL="0" indent="0">
              <a:lnSpc>
                <a:spcPct val="120000"/>
              </a:lnSpc>
              <a:buNone/>
            </a:pPr>
            <a:r>
              <a:rPr lang="ja-JP" altLang="en-US" dirty="0"/>
              <a:t>◆</a:t>
            </a:r>
            <a:r>
              <a:rPr lang="en-US" altLang="ja-JP" dirty="0"/>
              <a:t>Teams</a:t>
            </a:r>
            <a:r>
              <a:rPr lang="ja-JP" altLang="en-US" dirty="0"/>
              <a:t>に表示される「共有」ボタンを押すと、</a:t>
            </a:r>
            <a:r>
              <a:rPr lang="en-US" altLang="ja-JP" dirty="0"/>
              <a:t>Team</a:t>
            </a:r>
            <a:r>
              <a:rPr lang="ja-JP" altLang="en-US" dirty="0"/>
              <a:t>に所属していない人にもファイルを共有することができます。</a:t>
            </a:r>
            <a:endParaRPr lang="en-US" altLang="ja-JP" dirty="0"/>
          </a:p>
          <a:p>
            <a:pPr marL="0" indent="0">
              <a:lnSpc>
                <a:spcPct val="120000"/>
              </a:lnSpc>
              <a:buNone/>
            </a:pPr>
            <a:r>
              <a:rPr kumimoji="1" lang="ja-JP" altLang="en-US" dirty="0"/>
              <a:t>　①宛先に名前等を入れて誰と共有するのかを決めます。</a:t>
            </a:r>
            <a:endParaRPr kumimoji="1" lang="en-US" altLang="ja-JP" dirty="0"/>
          </a:p>
          <a:p>
            <a:pPr marL="0" indent="0">
              <a:lnSpc>
                <a:spcPct val="120000"/>
              </a:lnSpc>
              <a:buNone/>
            </a:pPr>
            <a:r>
              <a:rPr lang="ja-JP" altLang="en-US" dirty="0"/>
              <a:t>　　</a:t>
            </a:r>
            <a:r>
              <a:rPr kumimoji="1" lang="ja-JP" altLang="en-US" dirty="0"/>
              <a:t>複数人も設定できます。</a:t>
            </a:r>
            <a:endParaRPr kumimoji="1" lang="en-US" altLang="ja-JP" dirty="0"/>
          </a:p>
          <a:p>
            <a:pPr marL="0" indent="0">
              <a:lnSpc>
                <a:spcPct val="120000"/>
              </a:lnSpc>
              <a:buNone/>
            </a:pPr>
            <a:r>
              <a:rPr lang="ja-JP" altLang="en-US" dirty="0"/>
              <a:t>　②宛先に加えた人ができることを設定できます。</a:t>
            </a:r>
            <a:endParaRPr lang="en-US" altLang="ja-JP" dirty="0"/>
          </a:p>
          <a:p>
            <a:pPr marL="0" indent="0">
              <a:lnSpc>
                <a:spcPct val="120000"/>
              </a:lnSpc>
              <a:buNone/>
            </a:pPr>
            <a:r>
              <a:rPr lang="ja-JP" altLang="en-US" dirty="0"/>
              <a:t>　　「リンクの設定」⇒「表示可能」を選ぶと、相手が</a:t>
            </a:r>
            <a:endParaRPr lang="en-US" altLang="ja-JP" dirty="0"/>
          </a:p>
          <a:p>
            <a:pPr marL="0" indent="0">
              <a:lnSpc>
                <a:spcPct val="120000"/>
              </a:lnSpc>
              <a:buNone/>
            </a:pPr>
            <a:r>
              <a:rPr lang="ja-JP" altLang="en-US" dirty="0"/>
              <a:t>　　ダウンロードできないようにすることもできます。</a:t>
            </a:r>
            <a:endParaRPr lang="en-US" altLang="ja-JP" dirty="0"/>
          </a:p>
          <a:p>
            <a:pPr marL="0" indent="0">
              <a:lnSpc>
                <a:spcPct val="120000"/>
              </a:lnSpc>
              <a:buNone/>
            </a:pPr>
            <a:r>
              <a:rPr kumimoji="1" lang="ja-JP" altLang="en-US" dirty="0"/>
              <a:t>　③送信ボタンを押すと、相手にメールが届き、相手は</a:t>
            </a:r>
            <a:endParaRPr kumimoji="1" lang="en-US" altLang="ja-JP" dirty="0"/>
          </a:p>
          <a:p>
            <a:pPr marL="0" indent="0">
              <a:lnSpc>
                <a:spcPct val="120000"/>
              </a:lnSpc>
              <a:buNone/>
            </a:pPr>
            <a:r>
              <a:rPr lang="ja-JP" altLang="en-US" dirty="0"/>
              <a:t>　　</a:t>
            </a:r>
            <a:r>
              <a:rPr kumimoji="1" lang="ja-JP" altLang="en-US" dirty="0"/>
              <a:t>そこにあるリンクからファイルを開くことができます。</a:t>
            </a:r>
            <a:endParaRPr kumimoji="1" lang="en-US" altLang="ja-JP" dirty="0"/>
          </a:p>
          <a:p>
            <a:pPr marL="0" indent="0">
              <a:lnSpc>
                <a:spcPct val="120000"/>
              </a:lnSpc>
              <a:buNone/>
            </a:pPr>
            <a:r>
              <a:rPr lang="ja-JP" altLang="en-US" dirty="0"/>
              <a:t>　④リンクをメールなどで送る場合には、「リンクのコピー」を</a:t>
            </a:r>
            <a:endParaRPr lang="en-US" altLang="ja-JP" dirty="0"/>
          </a:p>
          <a:p>
            <a:pPr marL="0" indent="0">
              <a:lnSpc>
                <a:spcPct val="120000"/>
              </a:lnSpc>
              <a:buNone/>
            </a:pPr>
            <a:r>
              <a:rPr lang="ja-JP" altLang="en-US" dirty="0"/>
              <a:t>　　利用します。②と同様に、設定をした上でリンクを</a:t>
            </a:r>
            <a:endParaRPr lang="en-US" altLang="ja-JP" dirty="0"/>
          </a:p>
          <a:p>
            <a:pPr marL="0" indent="0">
              <a:lnSpc>
                <a:spcPct val="120000"/>
              </a:lnSpc>
              <a:buNone/>
            </a:pPr>
            <a:r>
              <a:rPr lang="ja-JP" altLang="en-US" dirty="0"/>
              <a:t>　　コピーすることができます。あとは、コピーした</a:t>
            </a:r>
            <a:endParaRPr lang="en-US" altLang="ja-JP" dirty="0"/>
          </a:p>
          <a:p>
            <a:pPr marL="0" indent="0">
              <a:lnSpc>
                <a:spcPct val="120000"/>
              </a:lnSpc>
              <a:buNone/>
            </a:pPr>
            <a:r>
              <a:rPr lang="ja-JP" altLang="en-US" dirty="0"/>
              <a:t>　　リンクを相手に送信するだけです。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7" name="図 6">
            <a:extLst>
              <a:ext uri="{FF2B5EF4-FFF2-40B4-BE49-F238E27FC236}">
                <a16:creationId xmlns:a16="http://schemas.microsoft.com/office/drawing/2014/main" id="{8BCF55B5-E659-2147-0F5D-F12D6839DF1D}"/>
              </a:ext>
            </a:extLst>
          </p:cNvPr>
          <p:cNvPicPr>
            <a:picLocks noChangeAspect="1"/>
          </p:cNvPicPr>
          <p:nvPr/>
        </p:nvPicPr>
        <p:blipFill>
          <a:blip r:embed="rId2"/>
          <a:stretch>
            <a:fillRect/>
          </a:stretch>
        </p:blipFill>
        <p:spPr>
          <a:xfrm>
            <a:off x="912451" y="1253330"/>
            <a:ext cx="2172003" cy="1762371"/>
          </a:xfrm>
          <a:prstGeom prst="rect">
            <a:avLst/>
          </a:prstGeom>
        </p:spPr>
      </p:pic>
      <p:pic>
        <p:nvPicPr>
          <p:cNvPr id="9" name="図 8">
            <a:extLst>
              <a:ext uri="{FF2B5EF4-FFF2-40B4-BE49-F238E27FC236}">
                <a16:creationId xmlns:a16="http://schemas.microsoft.com/office/drawing/2014/main" id="{32741F76-BCF0-6467-3097-99C4E5E2E67A}"/>
              </a:ext>
            </a:extLst>
          </p:cNvPr>
          <p:cNvPicPr>
            <a:picLocks noChangeAspect="1"/>
          </p:cNvPicPr>
          <p:nvPr/>
        </p:nvPicPr>
        <p:blipFill>
          <a:blip r:embed="rId3"/>
          <a:stretch>
            <a:fillRect/>
          </a:stretch>
        </p:blipFill>
        <p:spPr>
          <a:xfrm>
            <a:off x="932028" y="3170011"/>
            <a:ext cx="3139727" cy="3161645"/>
          </a:xfrm>
          <a:prstGeom prst="rect">
            <a:avLst/>
          </a:prstGeom>
        </p:spPr>
      </p:pic>
      <p:sp>
        <p:nvSpPr>
          <p:cNvPr id="10" name="正方形/長方形 9">
            <a:extLst>
              <a:ext uri="{FF2B5EF4-FFF2-40B4-BE49-F238E27FC236}">
                <a16:creationId xmlns:a16="http://schemas.microsoft.com/office/drawing/2014/main" id="{E9997AAF-5CEC-18E3-4E27-89F24063A8B1}"/>
              </a:ext>
            </a:extLst>
          </p:cNvPr>
          <p:cNvSpPr/>
          <p:nvPr/>
        </p:nvSpPr>
        <p:spPr>
          <a:xfrm>
            <a:off x="1069675" y="1770135"/>
            <a:ext cx="854015"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左カーブ 10">
            <a:extLst>
              <a:ext uri="{FF2B5EF4-FFF2-40B4-BE49-F238E27FC236}">
                <a16:creationId xmlns:a16="http://schemas.microsoft.com/office/drawing/2014/main" id="{5B793E8A-4B09-B793-2157-40FAA741068F}"/>
              </a:ext>
            </a:extLst>
          </p:cNvPr>
          <p:cNvSpPr/>
          <p:nvPr/>
        </p:nvSpPr>
        <p:spPr>
          <a:xfrm flipH="1">
            <a:off x="676229" y="1992738"/>
            <a:ext cx="354858" cy="1490162"/>
          </a:xfrm>
          <a:prstGeom prst="curvedLeftArrow">
            <a:avLst>
              <a:gd name="adj1" fmla="val 2005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C26F7121-E34C-4D51-EB9F-054437E64C65}"/>
              </a:ext>
            </a:extLst>
          </p:cNvPr>
          <p:cNvSpPr/>
          <p:nvPr/>
        </p:nvSpPr>
        <p:spPr>
          <a:xfrm>
            <a:off x="3463093" y="3857553"/>
            <a:ext cx="522312"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左カーブ 14">
            <a:extLst>
              <a:ext uri="{FF2B5EF4-FFF2-40B4-BE49-F238E27FC236}">
                <a16:creationId xmlns:a16="http://schemas.microsoft.com/office/drawing/2014/main" id="{6A46DAC6-D700-77FC-D5FF-F5108ECC96A7}"/>
              </a:ext>
            </a:extLst>
          </p:cNvPr>
          <p:cNvSpPr/>
          <p:nvPr/>
        </p:nvSpPr>
        <p:spPr>
          <a:xfrm rot="16200000">
            <a:off x="4076948" y="3128915"/>
            <a:ext cx="489893" cy="843521"/>
          </a:xfrm>
          <a:prstGeom prst="curvedLeftArrow">
            <a:avLst>
              <a:gd name="adj1" fmla="val 1648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四角形: 角を丸くする 2">
            <a:hlinkClick r:id="" action="ppaction://hlinkshowjump?jump=firstslide"/>
            <a:extLst>
              <a:ext uri="{FF2B5EF4-FFF2-40B4-BE49-F238E27FC236}">
                <a16:creationId xmlns:a16="http://schemas.microsoft.com/office/drawing/2014/main" id="{37205A38-2776-225A-E52A-F0CBDDA52F7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CDF86F63-8D2B-3742-7953-25981AD3D8F5}"/>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pic>
        <p:nvPicPr>
          <p:cNvPr id="16" name="図 15">
            <a:extLst>
              <a:ext uri="{FF2B5EF4-FFF2-40B4-BE49-F238E27FC236}">
                <a16:creationId xmlns:a16="http://schemas.microsoft.com/office/drawing/2014/main" id="{29D6CF16-AE41-6477-1012-C04F046C6631}"/>
              </a:ext>
            </a:extLst>
          </p:cNvPr>
          <p:cNvPicPr>
            <a:picLocks noChangeAspect="1"/>
          </p:cNvPicPr>
          <p:nvPr/>
        </p:nvPicPr>
        <p:blipFill>
          <a:blip r:embed="rId5"/>
          <a:stretch>
            <a:fillRect/>
          </a:stretch>
        </p:blipFill>
        <p:spPr>
          <a:xfrm>
            <a:off x="4147376" y="3842353"/>
            <a:ext cx="1743318" cy="1876687"/>
          </a:xfrm>
          <a:prstGeom prst="rect">
            <a:avLst/>
          </a:prstGeom>
        </p:spPr>
      </p:pic>
    </p:spTree>
    <p:extLst>
      <p:ext uri="{BB962C8B-B14F-4D97-AF65-F5344CB8AC3E}">
        <p14:creationId xmlns:p14="http://schemas.microsoft.com/office/powerpoint/2010/main" val="3843324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D37C2EEE-57B7-86BB-52AA-2D81F7C8F496}"/>
              </a:ext>
            </a:extLst>
          </p:cNvPr>
          <p:cNvPicPr>
            <a:picLocks noChangeAspect="1"/>
          </p:cNvPicPr>
          <p:nvPr/>
        </p:nvPicPr>
        <p:blipFill>
          <a:blip r:embed="rId2"/>
          <a:stretch>
            <a:fillRect/>
          </a:stretch>
        </p:blipFill>
        <p:spPr>
          <a:xfrm>
            <a:off x="6264208" y="2871348"/>
            <a:ext cx="4136316" cy="3327436"/>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t>◆</a:t>
            </a:r>
            <a:r>
              <a:rPr kumimoji="1" lang="en-US" altLang="ja-JP" dirty="0"/>
              <a:t>Teams</a:t>
            </a:r>
            <a:r>
              <a:rPr kumimoji="1" lang="ja-JP" altLang="en-US" dirty="0"/>
              <a:t>で共同編集したファイルはチームと連動する</a:t>
            </a:r>
            <a:r>
              <a:rPr kumimoji="1" lang="en-US" altLang="ja-JP" dirty="0"/>
              <a:t>SharePoint</a:t>
            </a:r>
            <a:r>
              <a:rPr kumimoji="1" lang="ja-JP" altLang="en-US" dirty="0"/>
              <a:t>にも残されています。</a:t>
            </a:r>
            <a:endParaRPr kumimoji="1" lang="en-US" altLang="ja-JP" dirty="0"/>
          </a:p>
          <a:p>
            <a:pPr marL="0" indent="0">
              <a:lnSpc>
                <a:spcPct val="120000"/>
              </a:lnSpc>
              <a:buNone/>
            </a:pPr>
            <a:r>
              <a:rPr lang="ja-JP" altLang="en-US" dirty="0"/>
              <a:t>◆</a:t>
            </a:r>
            <a:r>
              <a:rPr lang="en-US" altLang="ja-JP" dirty="0"/>
              <a:t>SharePoint</a:t>
            </a:r>
            <a:r>
              <a:rPr lang="ja-JP" altLang="en-US" dirty="0"/>
              <a:t>には、編集した履歴のファイルが残ります。ですので、チームの誰かが間違ってファイルを消去しても</a:t>
            </a:r>
            <a:r>
              <a:rPr lang="en-US" altLang="ja-JP" dirty="0"/>
              <a:t>SharePoint</a:t>
            </a:r>
            <a:r>
              <a:rPr lang="ja-JP" altLang="en-US" dirty="0"/>
              <a:t>には残っています。詳細は</a:t>
            </a:r>
            <a:r>
              <a:rPr lang="en-US" altLang="ja-JP" dirty="0"/>
              <a:t>SharePoint</a:t>
            </a:r>
            <a:r>
              <a:rPr lang="ja-JP" altLang="en-US" dirty="0"/>
              <a:t>の説明を読んでください。</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◆ファイルのチェックアウト</a:t>
            </a:r>
            <a:endParaRPr kumimoji="1" lang="en-US" altLang="ja-JP" dirty="0"/>
          </a:p>
          <a:p>
            <a:pPr marL="0" indent="0">
              <a:lnSpc>
                <a:spcPct val="120000"/>
              </a:lnSpc>
              <a:buNone/>
            </a:pPr>
            <a:r>
              <a:rPr kumimoji="1" lang="ja-JP" altLang="en-US" dirty="0"/>
              <a:t>　ファイルを同時編集されたくないときに使う機能です。</a:t>
            </a:r>
            <a:endParaRPr kumimoji="1" lang="en-US" altLang="ja-JP" dirty="0"/>
          </a:p>
          <a:p>
            <a:pPr marL="0" indent="0">
              <a:lnSpc>
                <a:spcPct val="120000"/>
              </a:lnSpc>
              <a:buNone/>
            </a:pPr>
            <a:r>
              <a:rPr lang="ja-JP" altLang="en-US" dirty="0"/>
              <a:t>①ファイルの横に表示される「</a:t>
            </a:r>
            <a:r>
              <a:rPr lang="en-US" altLang="ja-JP" dirty="0"/>
              <a:t>…</a:t>
            </a:r>
            <a:r>
              <a:rPr lang="ja-JP" altLang="en-US" dirty="0"/>
              <a:t>」⇒「その他」⇒「チェックアウト」と選んでいくと設定できます。</a:t>
            </a:r>
            <a:endParaRPr lang="en-US" altLang="ja-JP" dirty="0"/>
          </a:p>
          <a:p>
            <a:pPr marL="0" indent="0">
              <a:lnSpc>
                <a:spcPct val="120000"/>
              </a:lnSpc>
              <a:buNone/>
            </a:pPr>
            <a:r>
              <a:rPr kumimoji="1" lang="ja-JP" altLang="en-US" dirty="0"/>
              <a:t>②チェックアウトを設定していると他の人は閲覧はできますが、編集はできません。</a:t>
            </a:r>
            <a:endParaRPr kumimoji="1" lang="en-US" altLang="ja-JP" dirty="0"/>
          </a:p>
          <a:p>
            <a:pPr marL="0" indent="0">
              <a:lnSpc>
                <a:spcPct val="120000"/>
              </a:lnSpc>
              <a:buNone/>
            </a:pPr>
            <a:r>
              <a:rPr lang="ja-JP" altLang="en-US" dirty="0"/>
              <a:t>③一旦チェックアウトしたものを解除することができるのは、チェックアウトをした人です。</a:t>
            </a:r>
            <a:endParaRPr lang="en-US" altLang="ja-JP" dirty="0"/>
          </a:p>
          <a:p>
            <a:pPr marL="0" indent="0">
              <a:lnSpc>
                <a:spcPct val="120000"/>
              </a:lnSpc>
              <a:buNone/>
            </a:pPr>
            <a:r>
              <a:rPr lang="ja-JP" altLang="en-US" dirty="0"/>
              <a:t>④</a:t>
            </a:r>
            <a:r>
              <a:rPr kumimoji="1" lang="ja-JP" altLang="en-US" dirty="0"/>
              <a:t>解除するときは①と同じ流れで表示される「チェックイン」を選択します。「チェックアウトの破棄」を選択すると変更の履歴そのものが破棄されます。</a:t>
            </a:r>
            <a:endParaRPr kumimoji="1" lang="en-US" altLang="ja-JP" dirty="0"/>
          </a:p>
          <a:p>
            <a:pPr marL="0" indent="0">
              <a:lnSpc>
                <a:spcPct val="120000"/>
              </a:lnSpc>
              <a:buNone/>
            </a:pPr>
            <a:r>
              <a:rPr lang="en-US" altLang="ja-JP" b="0" i="0" dirty="0">
                <a:solidFill>
                  <a:srgbClr val="333333"/>
                </a:solidFill>
                <a:effectLst/>
                <a:latin typeface="Noto Sans Japanese"/>
              </a:rPr>
              <a:t>※</a:t>
            </a:r>
            <a:r>
              <a:rPr lang="ja-JP" altLang="en-US" b="0" i="0" dirty="0">
                <a:solidFill>
                  <a:srgbClr val="333333"/>
                </a:solidFill>
                <a:effectLst/>
                <a:latin typeface="Noto Sans Japanese"/>
              </a:rPr>
              <a:t>チェックアウトしたユーザーが「チェックイン </a:t>
            </a:r>
            <a:r>
              <a:rPr lang="en-US" altLang="ja-JP" b="0" i="0" dirty="0">
                <a:solidFill>
                  <a:srgbClr val="333333"/>
                </a:solidFill>
                <a:effectLst/>
                <a:latin typeface="Noto Sans Japanese"/>
              </a:rPr>
              <a:t>or </a:t>
            </a:r>
            <a:r>
              <a:rPr lang="ja-JP" altLang="en-US" b="0" i="0" dirty="0">
                <a:solidFill>
                  <a:srgbClr val="333333"/>
                </a:solidFill>
                <a:effectLst/>
                <a:latin typeface="Noto Sans Japanese"/>
              </a:rPr>
              <a:t>チェックアウトの破棄」 ができない場合は、チーム所有者がチームの </a:t>
            </a:r>
            <a:r>
              <a:rPr lang="en-US" altLang="ja-JP" b="0" i="0" dirty="0">
                <a:solidFill>
                  <a:srgbClr val="333333"/>
                </a:solidFill>
                <a:effectLst/>
                <a:latin typeface="Noto Sans Japanese"/>
              </a:rPr>
              <a:t>SharePoint Online </a:t>
            </a:r>
            <a:r>
              <a:rPr lang="ja-JP" altLang="en-US" b="0" i="0" dirty="0">
                <a:solidFill>
                  <a:srgbClr val="333333"/>
                </a:solidFill>
                <a:effectLst/>
                <a:latin typeface="Noto Sans Japanese"/>
              </a:rPr>
              <a:t>サイト上で 「チェックイン </a:t>
            </a:r>
            <a:r>
              <a:rPr lang="en-US" altLang="ja-JP" b="0" i="0" dirty="0">
                <a:solidFill>
                  <a:srgbClr val="333333"/>
                </a:solidFill>
                <a:effectLst/>
                <a:latin typeface="Noto Sans Japanese"/>
              </a:rPr>
              <a:t>or </a:t>
            </a:r>
            <a:r>
              <a:rPr lang="ja-JP" altLang="en-US" b="0" i="0" dirty="0">
                <a:solidFill>
                  <a:srgbClr val="333333"/>
                </a:solidFill>
                <a:effectLst/>
                <a:latin typeface="Noto Sans Japanese"/>
              </a:rPr>
              <a:t>チェックアウトの破棄」 を行うことで、チェックアウトを解除することができます。</a:t>
            </a:r>
            <a:endParaRPr lang="en-US" altLang="ja-JP" dirty="0"/>
          </a:p>
        </p:txBody>
      </p:sp>
      <p:sp>
        <p:nvSpPr>
          <p:cNvPr id="8" name="正方形/長方形 7">
            <a:extLst>
              <a:ext uri="{FF2B5EF4-FFF2-40B4-BE49-F238E27FC236}">
                <a16:creationId xmlns:a16="http://schemas.microsoft.com/office/drawing/2014/main" id="{55ED2D8B-9156-9B79-FF61-55365CE34F5F}"/>
              </a:ext>
            </a:extLst>
          </p:cNvPr>
          <p:cNvSpPr/>
          <p:nvPr/>
        </p:nvSpPr>
        <p:spPr>
          <a:xfrm>
            <a:off x="9362013" y="5949252"/>
            <a:ext cx="854015"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3EEFA280-1FE9-BA9E-3B10-D1916924F393}"/>
              </a:ext>
            </a:extLst>
          </p:cNvPr>
          <p:cNvSpPr/>
          <p:nvPr/>
        </p:nvSpPr>
        <p:spPr>
          <a:xfrm>
            <a:off x="8058602" y="2871348"/>
            <a:ext cx="181155"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57C4035-155D-06FC-6A20-09B5CBE34143}"/>
              </a:ext>
            </a:extLst>
          </p:cNvPr>
          <p:cNvSpPr/>
          <p:nvPr/>
        </p:nvSpPr>
        <p:spPr>
          <a:xfrm>
            <a:off x="8260060" y="5724466"/>
            <a:ext cx="366373"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0EA0B4-72ED-FBAB-6047-8F563A7AB77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2" name="四角形: 角を丸くする 11">
            <a:hlinkClick r:id="rId3" action="ppaction://hlinksldjump"/>
            <a:extLst>
              <a:ext uri="{FF2B5EF4-FFF2-40B4-BE49-F238E27FC236}">
                <a16:creationId xmlns:a16="http://schemas.microsoft.com/office/drawing/2014/main" id="{B3CDA0CB-DCF3-920C-40C1-F538985BB1EF}"/>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【4】</a:t>
            </a:r>
            <a:r>
              <a:rPr kumimoji="1" lang="ja-JP" altLang="en-US" sz="1400" dirty="0">
                <a:solidFill>
                  <a:schemeClr val="tx1"/>
                </a:solidFill>
              </a:rPr>
              <a:t>ファイルを共有する</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4056468273"/>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kumimoji="1" lang="ja-JP" altLang="en-US" sz="7200">
                <a:solidFill>
                  <a:srgbClr val="002060"/>
                </a:solidFill>
                <a:ea typeface="游ゴシック Light"/>
              </a:rPr>
              <a:t>５</a:t>
            </a:r>
            <a:r>
              <a:rPr kumimoji="1" lang="en-US" altLang="ja-JP" sz="7200">
                <a:solidFill>
                  <a:srgbClr val="002060"/>
                </a:solidFill>
                <a:ea typeface="游ゴシック Light"/>
              </a:rPr>
              <a:t>】</a:t>
            </a:r>
            <a:r>
              <a:rPr kumimoji="1" lang="ja-JP" altLang="en-US" sz="7200">
                <a:solidFill>
                  <a:srgbClr val="002060"/>
                </a:solidFill>
                <a:ea typeface="游ゴシック Light"/>
              </a:rPr>
              <a:t>オンライン授業</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B805B248-445B-0742-625D-30D50DDB869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249010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a:t>
            </a:r>
            <a:r>
              <a:rPr kumimoji="1" lang="ja-JP" altLang="en-US" sz="7200" dirty="0">
                <a:solidFill>
                  <a:srgbClr val="002060"/>
                </a:solidFill>
                <a:ea typeface="游ゴシック Light"/>
              </a:rPr>
              <a:t>５</a:t>
            </a:r>
            <a:r>
              <a:rPr kumimoji="1" lang="en-US" altLang="ja-JP" sz="7200" dirty="0">
                <a:solidFill>
                  <a:srgbClr val="002060"/>
                </a:solidFill>
                <a:ea typeface="游ゴシック Light"/>
              </a:rPr>
              <a:t>】</a:t>
            </a:r>
            <a:r>
              <a:rPr kumimoji="1" lang="ja-JP" altLang="en-US" sz="7200" dirty="0">
                <a:solidFill>
                  <a:srgbClr val="002060"/>
                </a:solidFill>
                <a:ea typeface="游ゴシック Light"/>
              </a:rPr>
              <a:t>オンライン授業</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B805B248-445B-0742-625D-30D50DDB869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490103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オンライン授業について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lnSpc>
                <a:spcPct val="120000"/>
              </a:lnSpc>
              <a:buNone/>
            </a:pPr>
            <a:r>
              <a:rPr kumimoji="1" lang="ja-JP" altLang="en-US" dirty="0"/>
              <a:t>◆</a:t>
            </a:r>
            <a:r>
              <a:rPr lang="en-US" altLang="ja-JP" dirty="0"/>
              <a:t>Teams</a:t>
            </a:r>
            <a:r>
              <a:rPr lang="ja-JP" altLang="en-US" dirty="0"/>
              <a:t>で会議（オンライン授業）を実施するときは、カメラを接続する</a:t>
            </a:r>
            <a:r>
              <a:rPr lang="en-US" altLang="ja-JP" dirty="0"/>
              <a:t>PC</a:t>
            </a:r>
            <a:r>
              <a:rPr lang="ja-JP" altLang="en-US" dirty="0"/>
              <a:t>も授業を行うチームと同じチームに所属する必要があります。つまり、次のどちらかの方法で行うことになります。</a:t>
            </a:r>
            <a:endParaRPr lang="en-US" altLang="ja-JP" dirty="0"/>
          </a:p>
          <a:p>
            <a:pPr marL="0" indent="0">
              <a:lnSpc>
                <a:spcPct val="120000"/>
              </a:lnSpc>
              <a:buNone/>
            </a:pPr>
            <a:r>
              <a:rPr lang="ja-JP" altLang="en-US" dirty="0"/>
              <a:t>①</a:t>
            </a:r>
            <a:r>
              <a:rPr lang="en-US" altLang="ja-JP" dirty="0"/>
              <a:t>WEB</a:t>
            </a:r>
            <a:r>
              <a:rPr lang="ja-JP" altLang="en-US" dirty="0"/>
              <a:t>カメラを設置した教室用</a:t>
            </a:r>
            <a:endParaRPr lang="en-US" altLang="ja-JP" dirty="0"/>
          </a:p>
          <a:p>
            <a:pPr marL="0" indent="0">
              <a:lnSpc>
                <a:spcPct val="120000"/>
              </a:lnSpc>
              <a:buNone/>
            </a:pPr>
            <a:r>
              <a:rPr lang="ja-JP" altLang="en-US" dirty="0"/>
              <a:t>　</a:t>
            </a:r>
            <a:r>
              <a:rPr lang="en-US" altLang="ja-JP" dirty="0"/>
              <a:t>PC</a:t>
            </a:r>
            <a:r>
              <a:rPr lang="ja-JP" altLang="en-US" dirty="0"/>
              <a:t>をクラスのチームに所属させる</a:t>
            </a:r>
            <a:endParaRPr lang="en-US" altLang="ja-JP" dirty="0"/>
          </a:p>
          <a:p>
            <a:pPr marL="0" indent="0">
              <a:lnSpc>
                <a:spcPct val="120000"/>
              </a:lnSpc>
              <a:buNone/>
            </a:pPr>
            <a:r>
              <a:rPr lang="ja-JP" altLang="en-US" dirty="0"/>
              <a:t>②授業を実施する先生の</a:t>
            </a:r>
            <a:r>
              <a:rPr lang="en-US" altLang="ja-JP" dirty="0"/>
              <a:t>PC</a:t>
            </a:r>
            <a:r>
              <a:rPr lang="ja-JP" altLang="en-US" dirty="0"/>
              <a:t>に</a:t>
            </a:r>
            <a:endParaRPr lang="en-US" altLang="ja-JP" dirty="0"/>
          </a:p>
          <a:p>
            <a:pPr marL="0" indent="0">
              <a:lnSpc>
                <a:spcPct val="120000"/>
              </a:lnSpc>
              <a:buNone/>
            </a:pPr>
            <a:r>
              <a:rPr lang="ja-JP" altLang="en-US" dirty="0"/>
              <a:t>　</a:t>
            </a:r>
            <a:r>
              <a:rPr lang="en-US" altLang="ja-JP" dirty="0"/>
              <a:t>WEB</a:t>
            </a:r>
            <a:r>
              <a:rPr lang="ja-JP" altLang="en-US" dirty="0"/>
              <a:t>カメラを接続する</a:t>
            </a:r>
            <a:endParaRPr lang="en-US" altLang="ja-JP" dirty="0"/>
          </a:p>
          <a:p>
            <a:pPr marL="0" indent="0">
              <a:lnSpc>
                <a:spcPct val="120000"/>
              </a:lnSpc>
              <a:buNone/>
            </a:pPr>
            <a:r>
              <a:rPr lang="en-US" altLang="ja-JP" dirty="0"/>
              <a:t>※</a:t>
            </a:r>
            <a:r>
              <a:rPr lang="ja-JP" altLang="en-US" dirty="0"/>
              <a:t>つまり操作する</a:t>
            </a:r>
            <a:r>
              <a:rPr lang="en-US" altLang="ja-JP" dirty="0"/>
              <a:t>PC</a:t>
            </a:r>
            <a:r>
              <a:rPr lang="ja-JP" altLang="en-US" dirty="0"/>
              <a:t>に</a:t>
            </a:r>
            <a:r>
              <a:rPr lang="en-US" altLang="ja-JP" dirty="0"/>
              <a:t>WEB</a:t>
            </a:r>
            <a:r>
              <a:rPr lang="ja-JP" altLang="en-US" dirty="0"/>
              <a:t>カメラを</a:t>
            </a:r>
            <a:endParaRPr lang="en-US" altLang="ja-JP" dirty="0"/>
          </a:p>
          <a:p>
            <a:pPr marL="0" indent="0">
              <a:lnSpc>
                <a:spcPct val="120000"/>
              </a:lnSpc>
              <a:buNone/>
            </a:pPr>
            <a:r>
              <a:rPr lang="ja-JP" altLang="en-US" dirty="0"/>
              <a:t>　つなぐという方法がよいです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r>
              <a:rPr kumimoji="1" lang="ja-JP" altLang="en-US" dirty="0"/>
              <a:t>◆</a:t>
            </a:r>
            <a:r>
              <a:rPr kumimoji="1" lang="en-US" altLang="ja-JP" dirty="0"/>
              <a:t>Zoom</a:t>
            </a:r>
            <a:r>
              <a:rPr kumimoji="1" lang="ja-JP" altLang="en-US" dirty="0"/>
              <a:t>と同じようにオンライン授業を</a:t>
            </a:r>
            <a:r>
              <a:rPr kumimoji="1" lang="en-US" altLang="ja-JP" dirty="0"/>
              <a:t>Teams</a:t>
            </a:r>
            <a:r>
              <a:rPr kumimoji="1" lang="ja-JP" altLang="en-US" dirty="0"/>
              <a:t>でも行えます。</a:t>
            </a:r>
            <a:endParaRPr kumimoji="1" lang="en-US" altLang="ja-JP" dirty="0"/>
          </a:p>
          <a:p>
            <a:pPr marL="0" indent="0">
              <a:lnSpc>
                <a:spcPct val="120000"/>
              </a:lnSpc>
              <a:buNone/>
            </a:pPr>
            <a:r>
              <a:rPr lang="ja-JP" altLang="en-US" dirty="0"/>
              <a:t>ただし、</a:t>
            </a:r>
            <a:r>
              <a:rPr lang="en-US" altLang="ja-JP" dirty="0"/>
              <a:t>Zoom</a:t>
            </a:r>
            <a:r>
              <a:rPr lang="ja-JP" altLang="en-US" dirty="0"/>
              <a:t>とは異なる点もあります。</a:t>
            </a:r>
            <a:endParaRPr lang="en-US" altLang="ja-JP" dirty="0"/>
          </a:p>
          <a:p>
            <a:pPr marL="0" indent="0">
              <a:lnSpc>
                <a:spcPct val="120000"/>
              </a:lnSpc>
              <a:buNone/>
            </a:pPr>
            <a:r>
              <a:rPr kumimoji="1" lang="ja-JP" altLang="en-US" dirty="0"/>
              <a:t>◆オンライン授業だけでなく、リアルの授業でも生徒と先生の画面を共有することにより、生徒の手元</a:t>
            </a:r>
            <a:r>
              <a:rPr kumimoji="1" lang="en-US" altLang="ja-JP" dirty="0"/>
              <a:t>PC</a:t>
            </a:r>
            <a:r>
              <a:rPr kumimoji="1" lang="ja-JP" altLang="en-US" dirty="0"/>
              <a:t>に先生の画面を映し出すこともできます。</a:t>
            </a:r>
            <a:endParaRPr kumimoji="1" lang="en-US" altLang="ja-JP" dirty="0"/>
          </a:p>
          <a:p>
            <a:pPr marL="0" indent="0">
              <a:lnSpc>
                <a:spcPct val="120000"/>
              </a:lnSpc>
              <a:buNone/>
            </a:pPr>
            <a:r>
              <a:rPr lang="ja-JP" altLang="en-US" dirty="0"/>
              <a:t>◆</a:t>
            </a:r>
            <a:r>
              <a:rPr kumimoji="1" lang="en-US" altLang="ja-JP" dirty="0"/>
              <a:t>Teams</a:t>
            </a:r>
            <a:r>
              <a:rPr kumimoji="1" lang="ja-JP" altLang="en-US" dirty="0"/>
              <a:t>では、各チームのチャネル単位で会議（オンライン授業）を設定します。</a:t>
            </a:r>
            <a:endParaRPr kumimoji="1" lang="en-US" altLang="ja-JP" dirty="0"/>
          </a:p>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37DE92B2-3F0C-B74B-A4D2-F91C00D5EE4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2A0F5799-EE95-77FD-B8E5-B73B3275E24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4076540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スライド ズーム 2">
                <a:extLst>
                  <a:ext uri="{FF2B5EF4-FFF2-40B4-BE49-F238E27FC236}">
                    <a16:creationId xmlns:a16="http://schemas.microsoft.com/office/drawing/2014/main" id="{4DC7ADBF-146B-DA66-A326-5F4EF6772E3E}"/>
                  </a:ext>
                </a:extLst>
              </p:cNvPr>
              <p:cNvGraphicFramePr>
                <a:graphicFrameLocks noChangeAspect="1"/>
              </p:cNvGraphicFramePr>
              <p:nvPr>
                <p:extLst>
                  <p:ext uri="{D42A27DB-BD31-4B8C-83A1-F6EECF244321}">
                    <p14:modId xmlns:p14="http://schemas.microsoft.com/office/powerpoint/2010/main" val="2012092487"/>
                  </p:ext>
                </p:extLst>
              </p:nvPr>
            </p:nvGraphicFramePr>
            <p:xfrm>
              <a:off x="260922" y="801978"/>
              <a:ext cx="3290454" cy="1850881"/>
            </p:xfrm>
            <a:graphic>
              <a:graphicData uri="http://schemas.microsoft.com/office/powerpoint/2016/slidezoom">
                <pslz:sldZm>
                  <pslz:sldZmObj sldId="1718" cId="428946701">
                    <pslz:zmPr id="{00F25CAF-5353-4AB4-8FDC-8889FF19F85A}" returnToParent="0" transitionDur="1000">
                      <p166:blipFill xmlns:p166="http://schemas.microsoft.com/office/powerpoint/2016/6/main">
                        <a:blip r:embed="rId2"/>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3" name="スライド ズーム 2">
                <a:hlinkClick r:id="rId3" action="ppaction://hlinksldjump"/>
                <a:extLst>
                  <a:ext uri="{FF2B5EF4-FFF2-40B4-BE49-F238E27FC236}">
                    <a16:creationId xmlns:a16="http://schemas.microsoft.com/office/drawing/2014/main" id="{4DC7ADBF-146B-DA66-A326-5F4EF6772E3E}"/>
                  </a:ext>
                </a:extLst>
              </p:cNvPr>
              <p:cNvPicPr>
                <a:picLocks noGrp="1" noRot="1" noChangeAspect="1" noMove="1" noResize="1" noEditPoints="1" noAdjustHandles="1" noChangeArrowheads="1" noChangeShapeType="1"/>
              </p:cNvPicPr>
              <p:nvPr/>
            </p:nvPicPr>
            <p:blipFill>
              <a:blip r:embed="rId4"/>
              <a:stretch>
                <a:fillRect/>
              </a:stretch>
            </p:blipFill>
            <p:spPr>
              <a:xfrm>
                <a:off x="260922" y="801978"/>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5" name="スライド ズーム 4">
                <a:extLst>
                  <a:ext uri="{FF2B5EF4-FFF2-40B4-BE49-F238E27FC236}">
                    <a16:creationId xmlns:a16="http://schemas.microsoft.com/office/drawing/2014/main" id="{0C1A20E7-2B3D-BAC7-2436-FCF7DFEE2B9B}"/>
                  </a:ext>
                </a:extLst>
              </p:cNvPr>
              <p:cNvGraphicFramePr>
                <a:graphicFrameLocks noChangeAspect="1"/>
              </p:cNvGraphicFramePr>
              <p:nvPr>
                <p:extLst>
                  <p:ext uri="{D42A27DB-BD31-4B8C-83A1-F6EECF244321}">
                    <p14:modId xmlns:p14="http://schemas.microsoft.com/office/powerpoint/2010/main" val="3470170310"/>
                  </p:ext>
                </p:extLst>
              </p:nvPr>
            </p:nvGraphicFramePr>
            <p:xfrm>
              <a:off x="3830782" y="801978"/>
              <a:ext cx="3290454" cy="1850881"/>
            </p:xfrm>
            <a:graphic>
              <a:graphicData uri="http://schemas.microsoft.com/office/powerpoint/2016/slidezoom">
                <pslz:sldZm>
                  <pslz:sldZmObj sldId="1719" cId="2345019218">
                    <pslz:zmPr id="{28DDD330-5358-4EB9-9B76-079981B4A19A}" returnToParent="0" transitionDur="1000">
                      <p166:blipFill xmlns:p166="http://schemas.microsoft.com/office/powerpoint/2016/6/main">
                        <a:blip r:embed="rId5"/>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5" name="スライド ズーム 4">
                <a:hlinkClick r:id="rId6" action="ppaction://hlinksldjump"/>
                <a:extLst>
                  <a:ext uri="{FF2B5EF4-FFF2-40B4-BE49-F238E27FC236}">
                    <a16:creationId xmlns:a16="http://schemas.microsoft.com/office/drawing/2014/main" id="{0C1A20E7-2B3D-BAC7-2436-FCF7DFEE2B9B}"/>
                  </a:ext>
                </a:extLst>
              </p:cNvPr>
              <p:cNvPicPr>
                <a:picLocks noGrp="1" noRot="1" noChangeAspect="1" noMove="1" noResize="1" noEditPoints="1" noAdjustHandles="1" noChangeArrowheads="1" noChangeShapeType="1"/>
              </p:cNvPicPr>
              <p:nvPr/>
            </p:nvPicPr>
            <p:blipFill>
              <a:blip r:embed="rId7"/>
              <a:stretch>
                <a:fillRect/>
              </a:stretch>
            </p:blipFill>
            <p:spPr>
              <a:xfrm>
                <a:off x="3830782" y="801978"/>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7" name="スライド ズーム 6">
                <a:extLst>
                  <a:ext uri="{FF2B5EF4-FFF2-40B4-BE49-F238E27FC236}">
                    <a16:creationId xmlns:a16="http://schemas.microsoft.com/office/drawing/2014/main" id="{2757833B-FA30-0335-BF27-FE987FBF2998}"/>
                  </a:ext>
                </a:extLst>
              </p:cNvPr>
              <p:cNvGraphicFramePr>
                <a:graphicFrameLocks noChangeAspect="1"/>
              </p:cNvGraphicFramePr>
              <p:nvPr>
                <p:extLst>
                  <p:ext uri="{D42A27DB-BD31-4B8C-83A1-F6EECF244321}">
                    <p14:modId xmlns:p14="http://schemas.microsoft.com/office/powerpoint/2010/main" val="4210830159"/>
                  </p:ext>
                </p:extLst>
              </p:nvPr>
            </p:nvGraphicFramePr>
            <p:xfrm>
              <a:off x="7391402" y="801977"/>
              <a:ext cx="3290454" cy="1850881"/>
            </p:xfrm>
            <a:graphic>
              <a:graphicData uri="http://schemas.microsoft.com/office/powerpoint/2016/slidezoom">
                <pslz:sldZm>
                  <pslz:sldZmObj sldId="1720" cId="382698556">
                    <pslz:zmPr id="{B7A4A7AA-CA8C-49FE-8B25-34F476E68419}" returnToParent="0" transitionDur="1000">
                      <p166:blipFill xmlns:p166="http://schemas.microsoft.com/office/powerpoint/2016/6/main">
                        <a:blip r:embed="rId8"/>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7" name="スライド ズーム 6">
                <a:hlinkClick r:id="rId9" action="ppaction://hlinksldjump"/>
                <a:extLst>
                  <a:ext uri="{FF2B5EF4-FFF2-40B4-BE49-F238E27FC236}">
                    <a16:creationId xmlns:a16="http://schemas.microsoft.com/office/drawing/2014/main" id="{2757833B-FA30-0335-BF27-FE987FBF2998}"/>
                  </a:ext>
                </a:extLst>
              </p:cNvPr>
              <p:cNvPicPr>
                <a:picLocks noGrp="1" noRot="1" noChangeAspect="1" noMove="1" noResize="1" noEditPoints="1" noAdjustHandles="1" noChangeArrowheads="1" noChangeShapeType="1"/>
              </p:cNvPicPr>
              <p:nvPr/>
            </p:nvPicPr>
            <p:blipFill>
              <a:blip r:embed="rId10"/>
              <a:stretch>
                <a:fillRect/>
              </a:stretch>
            </p:blipFill>
            <p:spPr>
              <a:xfrm>
                <a:off x="7391402" y="80197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9" name="スライド ズーム 8">
                <a:extLst>
                  <a:ext uri="{FF2B5EF4-FFF2-40B4-BE49-F238E27FC236}">
                    <a16:creationId xmlns:a16="http://schemas.microsoft.com/office/drawing/2014/main" id="{0109E7F3-DE46-1A47-F37C-9727A76F9070}"/>
                  </a:ext>
                </a:extLst>
              </p:cNvPr>
              <p:cNvGraphicFramePr>
                <a:graphicFrameLocks noChangeAspect="1"/>
              </p:cNvGraphicFramePr>
              <p:nvPr>
                <p:extLst>
                  <p:ext uri="{D42A27DB-BD31-4B8C-83A1-F6EECF244321}">
                    <p14:modId xmlns:p14="http://schemas.microsoft.com/office/powerpoint/2010/main" val="4264190290"/>
                  </p:ext>
                </p:extLst>
              </p:nvPr>
            </p:nvGraphicFramePr>
            <p:xfrm>
              <a:off x="270162" y="2809227"/>
              <a:ext cx="3290454" cy="1850881"/>
            </p:xfrm>
            <a:graphic>
              <a:graphicData uri="http://schemas.microsoft.com/office/powerpoint/2016/slidezoom">
                <pslz:sldZm>
                  <pslz:sldZmObj sldId="1726" cId="2593654814">
                    <pslz:zmPr id="{38D288D2-42DF-4B39-92D8-97D4D6255035}" returnToParent="0" transitionDur="1000">
                      <p166:blipFill xmlns:p166="http://schemas.microsoft.com/office/powerpoint/2016/6/main">
                        <a:blip r:embed="rId11"/>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9" name="スライド ズーム 8">
                <a:hlinkClick r:id="rId12" action="ppaction://hlinksldjump"/>
                <a:extLst>
                  <a:ext uri="{FF2B5EF4-FFF2-40B4-BE49-F238E27FC236}">
                    <a16:creationId xmlns:a16="http://schemas.microsoft.com/office/drawing/2014/main" id="{0109E7F3-DE46-1A47-F37C-9727A76F9070}"/>
                  </a:ext>
                </a:extLst>
              </p:cNvPr>
              <p:cNvPicPr>
                <a:picLocks noGrp="1" noRot="1" noChangeAspect="1" noMove="1" noResize="1" noEditPoints="1" noAdjustHandles="1" noChangeArrowheads="1" noChangeShapeType="1"/>
              </p:cNvPicPr>
              <p:nvPr/>
            </p:nvPicPr>
            <p:blipFill>
              <a:blip r:embed="rId13"/>
              <a:stretch>
                <a:fillRect/>
              </a:stretch>
            </p:blipFill>
            <p:spPr>
              <a:xfrm>
                <a:off x="27016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1" name="スライド ズーム 10">
                <a:extLst>
                  <a:ext uri="{FF2B5EF4-FFF2-40B4-BE49-F238E27FC236}">
                    <a16:creationId xmlns:a16="http://schemas.microsoft.com/office/drawing/2014/main" id="{B24901B1-C382-CE64-0463-9039A5B50F34}"/>
                  </a:ext>
                </a:extLst>
              </p:cNvPr>
              <p:cNvGraphicFramePr>
                <a:graphicFrameLocks noChangeAspect="1"/>
              </p:cNvGraphicFramePr>
              <p:nvPr>
                <p:extLst>
                  <p:ext uri="{D42A27DB-BD31-4B8C-83A1-F6EECF244321}">
                    <p14:modId xmlns:p14="http://schemas.microsoft.com/office/powerpoint/2010/main" val="1490514532"/>
                  </p:ext>
                </p:extLst>
              </p:nvPr>
            </p:nvGraphicFramePr>
            <p:xfrm>
              <a:off x="3830782" y="2809227"/>
              <a:ext cx="3290454" cy="1850881"/>
            </p:xfrm>
            <a:graphic>
              <a:graphicData uri="http://schemas.microsoft.com/office/powerpoint/2016/slidezoom">
                <pslz:sldZm>
                  <pslz:sldZmObj sldId="1727" cId="1650525265">
                    <pslz:zmPr id="{98E59BC3-EE32-4780-9C9B-DA25A8628A4E}" returnToParent="0" transitionDur="1000">
                      <p166:blipFill xmlns:p166="http://schemas.microsoft.com/office/powerpoint/2016/6/main">
                        <a:blip r:embed="rId14"/>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1" name="スライド ズーム 10">
                <a:hlinkClick r:id="rId15" action="ppaction://hlinksldjump"/>
                <a:extLst>
                  <a:ext uri="{FF2B5EF4-FFF2-40B4-BE49-F238E27FC236}">
                    <a16:creationId xmlns:a16="http://schemas.microsoft.com/office/drawing/2014/main" id="{B24901B1-C382-CE64-0463-9039A5B50F34}"/>
                  </a:ext>
                </a:extLst>
              </p:cNvPr>
              <p:cNvPicPr>
                <a:picLocks noGrp="1" noRot="1" noChangeAspect="1" noMove="1" noResize="1" noEditPoints="1" noAdjustHandles="1" noChangeArrowheads="1" noChangeShapeType="1"/>
              </p:cNvPicPr>
              <p:nvPr/>
            </p:nvPicPr>
            <p:blipFill>
              <a:blip r:embed="rId16"/>
              <a:stretch>
                <a:fillRect/>
              </a:stretch>
            </p:blipFill>
            <p:spPr>
              <a:xfrm>
                <a:off x="383078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3" name="スライド ズーム 12">
                <a:extLst>
                  <a:ext uri="{FF2B5EF4-FFF2-40B4-BE49-F238E27FC236}">
                    <a16:creationId xmlns:a16="http://schemas.microsoft.com/office/drawing/2014/main" id="{E7FCEFFF-E311-E975-656B-4740A78F8187}"/>
                  </a:ext>
                </a:extLst>
              </p:cNvPr>
              <p:cNvGraphicFramePr>
                <a:graphicFrameLocks noChangeAspect="1"/>
              </p:cNvGraphicFramePr>
              <p:nvPr>
                <p:extLst>
                  <p:ext uri="{D42A27DB-BD31-4B8C-83A1-F6EECF244321}">
                    <p14:modId xmlns:p14="http://schemas.microsoft.com/office/powerpoint/2010/main" val="2272179192"/>
                  </p:ext>
                </p:extLst>
              </p:nvPr>
            </p:nvGraphicFramePr>
            <p:xfrm>
              <a:off x="7391402" y="2809227"/>
              <a:ext cx="3290454" cy="1850881"/>
            </p:xfrm>
            <a:graphic>
              <a:graphicData uri="http://schemas.microsoft.com/office/powerpoint/2016/slidezoom">
                <pslz:sldZm>
                  <pslz:sldZmObj sldId="1721" cId="1961970456">
                    <pslz:zmPr id="{6AB88BC1-B9C6-48F6-8361-11916E135F8A}" returnToParent="0" transitionDur="1000">
                      <p166:blipFill xmlns:p166="http://schemas.microsoft.com/office/powerpoint/2016/6/main">
                        <a:blip r:embed="rId17"/>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3" name="スライド ズーム 12">
                <a:hlinkClick r:id="rId18" action="ppaction://hlinksldjump"/>
                <a:extLst>
                  <a:ext uri="{FF2B5EF4-FFF2-40B4-BE49-F238E27FC236}">
                    <a16:creationId xmlns:a16="http://schemas.microsoft.com/office/drawing/2014/main" id="{E7FCEFFF-E311-E975-656B-4740A78F8187}"/>
                  </a:ext>
                </a:extLst>
              </p:cNvPr>
              <p:cNvPicPr>
                <a:picLocks noGrp="1" noRot="1" noChangeAspect="1" noMove="1" noResize="1" noEditPoints="1" noAdjustHandles="1" noChangeArrowheads="1" noChangeShapeType="1"/>
              </p:cNvPicPr>
              <p:nvPr/>
            </p:nvPicPr>
            <p:blipFill>
              <a:blip r:embed="rId19"/>
              <a:stretch>
                <a:fillRect/>
              </a:stretch>
            </p:blipFill>
            <p:spPr>
              <a:xfrm>
                <a:off x="739140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5" name="スライド ズーム 14">
                <a:extLst>
                  <a:ext uri="{FF2B5EF4-FFF2-40B4-BE49-F238E27FC236}">
                    <a16:creationId xmlns:a16="http://schemas.microsoft.com/office/drawing/2014/main" id="{A6FC1EF8-DEB6-265D-A68D-581B6512696A}"/>
                  </a:ext>
                </a:extLst>
              </p:cNvPr>
              <p:cNvGraphicFramePr>
                <a:graphicFrameLocks noChangeAspect="1"/>
              </p:cNvGraphicFramePr>
              <p:nvPr>
                <p:extLst>
                  <p:ext uri="{D42A27DB-BD31-4B8C-83A1-F6EECF244321}">
                    <p14:modId xmlns:p14="http://schemas.microsoft.com/office/powerpoint/2010/main" val="193566070"/>
                  </p:ext>
                </p:extLst>
              </p:nvPr>
            </p:nvGraphicFramePr>
            <p:xfrm>
              <a:off x="270162" y="4816476"/>
              <a:ext cx="3290454" cy="1850881"/>
            </p:xfrm>
            <a:graphic>
              <a:graphicData uri="http://schemas.microsoft.com/office/powerpoint/2016/slidezoom">
                <pslz:sldZm>
                  <pslz:sldZmObj sldId="1722" cId="3420986405">
                    <pslz:zmPr id="{37FD1447-ACDF-4639-A088-0ECDFBC29258}" returnToParent="0" transitionDur="1000">
                      <p166:blipFill xmlns:p166="http://schemas.microsoft.com/office/powerpoint/2016/6/main">
                        <a:blip r:embed="rId20"/>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5" name="スライド ズーム 14">
                <a:hlinkClick r:id="rId21" action="ppaction://hlinksldjump"/>
                <a:extLst>
                  <a:ext uri="{FF2B5EF4-FFF2-40B4-BE49-F238E27FC236}">
                    <a16:creationId xmlns:a16="http://schemas.microsoft.com/office/drawing/2014/main" id="{A6FC1EF8-DEB6-265D-A68D-581B6512696A}"/>
                  </a:ext>
                </a:extLst>
              </p:cNvPr>
              <p:cNvPicPr>
                <a:picLocks noGrp="1" noRot="1" noChangeAspect="1" noMove="1" noResize="1" noEditPoints="1" noAdjustHandles="1" noChangeArrowheads="1" noChangeShapeType="1"/>
              </p:cNvPicPr>
              <p:nvPr/>
            </p:nvPicPr>
            <p:blipFill>
              <a:blip r:embed="rId22"/>
              <a:stretch>
                <a:fillRect/>
              </a:stretch>
            </p:blipFill>
            <p:spPr>
              <a:xfrm>
                <a:off x="270162" y="4816476"/>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7" name="スライド ズーム 16">
                <a:extLst>
                  <a:ext uri="{FF2B5EF4-FFF2-40B4-BE49-F238E27FC236}">
                    <a16:creationId xmlns:a16="http://schemas.microsoft.com/office/drawing/2014/main" id="{AB7B5242-DD4F-32CB-6735-3443204FDD9C}"/>
                  </a:ext>
                </a:extLst>
              </p:cNvPr>
              <p:cNvGraphicFramePr>
                <a:graphicFrameLocks noChangeAspect="1"/>
              </p:cNvGraphicFramePr>
              <p:nvPr>
                <p:extLst>
                  <p:ext uri="{D42A27DB-BD31-4B8C-83A1-F6EECF244321}">
                    <p14:modId xmlns:p14="http://schemas.microsoft.com/office/powerpoint/2010/main" val="1831168571"/>
                  </p:ext>
                </p:extLst>
              </p:nvPr>
            </p:nvGraphicFramePr>
            <p:xfrm>
              <a:off x="3830782" y="4816476"/>
              <a:ext cx="3290454" cy="1850881"/>
            </p:xfrm>
            <a:graphic>
              <a:graphicData uri="http://schemas.microsoft.com/office/powerpoint/2016/slidezoom">
                <pslz:sldZm>
                  <pslz:sldZmObj sldId="1723" cId="2136332961">
                    <pslz:zmPr id="{C53B994A-A64F-4291-88D6-1E56EC6A8F20}" returnToParent="0" transitionDur="1000">
                      <p166:blipFill xmlns:p166="http://schemas.microsoft.com/office/powerpoint/2016/6/main">
                        <a:blip r:embed="rId23"/>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7" name="スライド ズーム 16">
                <a:hlinkClick r:id="rId24" action="ppaction://hlinksldjump"/>
                <a:extLst>
                  <a:ext uri="{FF2B5EF4-FFF2-40B4-BE49-F238E27FC236}">
                    <a16:creationId xmlns:a16="http://schemas.microsoft.com/office/drawing/2014/main" id="{AB7B5242-DD4F-32CB-6735-3443204FDD9C}"/>
                  </a:ext>
                </a:extLst>
              </p:cNvPr>
              <p:cNvPicPr>
                <a:picLocks noGrp="1" noRot="1" noChangeAspect="1" noMove="1" noResize="1" noEditPoints="1" noAdjustHandles="1" noChangeArrowheads="1" noChangeShapeType="1"/>
              </p:cNvPicPr>
              <p:nvPr/>
            </p:nvPicPr>
            <p:blipFill>
              <a:blip r:embed="rId25"/>
              <a:stretch>
                <a:fillRect/>
              </a:stretch>
            </p:blipFill>
            <p:spPr>
              <a:xfrm>
                <a:off x="3830782" y="4816476"/>
                <a:ext cx="3290454" cy="1850881"/>
              </a:xfrm>
              <a:prstGeom prst="rect">
                <a:avLst/>
              </a:prstGeom>
              <a:ln w="12700">
                <a:solidFill>
                  <a:schemeClr val="tx1"/>
                </a:solidFill>
              </a:ln>
            </p:spPr>
          </p:pic>
        </mc:Fallback>
      </mc:AlternateContent>
      <p:sp>
        <p:nvSpPr>
          <p:cNvPr id="18" name="テキスト ボックス 17">
            <a:extLst>
              <a:ext uri="{FF2B5EF4-FFF2-40B4-BE49-F238E27FC236}">
                <a16:creationId xmlns:a16="http://schemas.microsoft.com/office/drawing/2014/main" id="{29C5C09F-B7EF-00AC-3CD8-4428EE0B61FC}"/>
              </a:ext>
            </a:extLst>
          </p:cNvPr>
          <p:cNvSpPr txBox="1"/>
          <p:nvPr/>
        </p:nvSpPr>
        <p:spPr>
          <a:xfrm>
            <a:off x="270162" y="276278"/>
            <a:ext cx="5724644" cy="369332"/>
          </a:xfrm>
          <a:prstGeom prst="rect">
            <a:avLst/>
          </a:prstGeom>
          <a:noFill/>
          <a:ln w="12700">
            <a:solidFill>
              <a:schemeClr val="tx1"/>
            </a:solidFill>
          </a:ln>
        </p:spPr>
        <p:txBody>
          <a:bodyPr wrap="none" rtlCol="0">
            <a:spAutoFit/>
          </a:bodyPr>
          <a:lstStyle/>
          <a:p>
            <a:r>
              <a:rPr kumimoji="1" lang="ja-JP" altLang="en-US" dirty="0"/>
              <a:t>オンライン授業の詳細セクションへのショートカット</a:t>
            </a:r>
          </a:p>
        </p:txBody>
      </p:sp>
      <p:sp>
        <p:nvSpPr>
          <p:cNvPr id="19" name="四角形: 角を丸くする 18">
            <a:hlinkClick r:id="" action="ppaction://hlinkshowjump?jump=firstslide"/>
            <a:extLst>
              <a:ext uri="{FF2B5EF4-FFF2-40B4-BE49-F238E27FC236}">
                <a16:creationId xmlns:a16="http://schemas.microsoft.com/office/drawing/2014/main" id="{4F4E9DEA-9968-E1E3-1546-9A505451075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210319743"/>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a:t>【5-1】</a:t>
            </a:r>
            <a:br>
              <a:rPr kumimoji="1" lang="en-US" altLang="ja-JP" sz="5400"/>
            </a:br>
            <a:r>
              <a:rPr kumimoji="1" lang="ja-JP" altLang="en-US" sz="5400"/>
              <a:t>自分が会議の開催者となるとき</a:t>
            </a:r>
          </a:p>
        </p:txBody>
      </p:sp>
      <p:sp>
        <p:nvSpPr>
          <p:cNvPr id="3" name="四角形: 角を丸くする 2">
            <a:hlinkClick r:id="" action="ppaction://hlinkshowjump?jump=firstslide"/>
            <a:extLst>
              <a:ext uri="{FF2B5EF4-FFF2-40B4-BE49-F238E27FC236}">
                <a16:creationId xmlns:a16="http://schemas.microsoft.com/office/drawing/2014/main" id="{6C47F6A2-F579-5C8F-3FD8-57B365D1C06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57BE472-46C2-A429-417B-BB5013C6815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428946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dirty="0"/>
              <a:t>【5-1】</a:t>
            </a:r>
            <a:br>
              <a:rPr kumimoji="1" lang="en-US" altLang="ja-JP" sz="5400" dirty="0"/>
            </a:br>
            <a:r>
              <a:rPr kumimoji="1" lang="ja-JP" altLang="en-US" sz="5400" dirty="0"/>
              <a:t>自分が会議の開催者となるとき</a:t>
            </a:r>
          </a:p>
        </p:txBody>
      </p:sp>
      <p:sp>
        <p:nvSpPr>
          <p:cNvPr id="3" name="四角形: 角を丸くする 2">
            <a:hlinkClick r:id="" action="ppaction://hlinkshowjump?jump=firstslide"/>
            <a:extLst>
              <a:ext uri="{FF2B5EF4-FFF2-40B4-BE49-F238E27FC236}">
                <a16:creationId xmlns:a16="http://schemas.microsoft.com/office/drawing/2014/main" id="{6C47F6A2-F579-5C8F-3FD8-57B365D1C06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57BE472-46C2-A429-417B-BB5013C6815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42894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とは？</a:t>
            </a:r>
          </a:p>
        </p:txBody>
      </p:sp>
      <p:sp>
        <p:nvSpPr>
          <p:cNvPr id="3" name="コンテンツ プレースホルダー 2">
            <a:extLst>
              <a:ext uri="{FF2B5EF4-FFF2-40B4-BE49-F238E27FC236}">
                <a16:creationId xmlns:a16="http://schemas.microsoft.com/office/drawing/2014/main" id="{2CBE62FB-D54A-B8C8-DA30-C446804DC809}"/>
              </a:ext>
            </a:extLst>
          </p:cNvPr>
          <p:cNvSpPr>
            <a:spLocks noGrp="1"/>
          </p:cNvSpPr>
          <p:nvPr>
            <p:ph sz="half" idx="1"/>
          </p:nvPr>
        </p:nvSpPr>
        <p:spPr>
          <a:xfrm>
            <a:off x="838200" y="1199072"/>
            <a:ext cx="5181600" cy="4977891"/>
          </a:xfrm>
        </p:spPr>
        <p:txBody>
          <a:bodyPr/>
          <a:lstStyle/>
          <a:p>
            <a:r>
              <a:rPr kumimoji="1" lang="ja-JP" altLang="en-US" dirty="0"/>
              <a:t>学校で使う</a:t>
            </a:r>
            <a:r>
              <a:rPr kumimoji="1" lang="en-US" altLang="ja-JP" dirty="0"/>
              <a:t>Teams</a:t>
            </a:r>
            <a:r>
              <a:rPr kumimoji="1" lang="ja-JP" altLang="en-US" dirty="0"/>
              <a:t>は、正確には</a:t>
            </a:r>
            <a:r>
              <a:rPr kumimoji="1" lang="en-US" altLang="ja-JP" dirty="0"/>
              <a:t>Teams</a:t>
            </a:r>
            <a:r>
              <a:rPr lang="ja-JP" altLang="en-US" dirty="0"/>
              <a:t> </a:t>
            </a:r>
            <a:r>
              <a:rPr lang="en-US" altLang="ja-JP" dirty="0"/>
              <a:t>For Education</a:t>
            </a:r>
            <a:r>
              <a:rPr lang="ja-JP" altLang="en-US" dirty="0"/>
              <a:t>といいます。（長いので以後は</a:t>
            </a:r>
            <a:r>
              <a:rPr lang="en-US" altLang="ja-JP" dirty="0"/>
              <a:t>Teams</a:t>
            </a:r>
            <a:r>
              <a:rPr lang="ja-JP" altLang="en-US" dirty="0"/>
              <a:t>と省略します）</a:t>
            </a:r>
            <a:endParaRPr lang="en-US" altLang="ja-JP" dirty="0"/>
          </a:p>
          <a:p>
            <a:r>
              <a:rPr lang="ja-JP" altLang="en-US" dirty="0"/>
              <a:t>先生どうし、先生と生徒などでチームを作ります。</a:t>
            </a:r>
            <a:endParaRPr lang="en-US" altLang="ja-JP" dirty="0"/>
          </a:p>
          <a:p>
            <a:r>
              <a:rPr lang="ja-JP" altLang="en-US" dirty="0"/>
              <a:t>そのチームでｺﾐｭﾆｹｰｼｮﾝをとったり、カメラやマイクを使ってオンライン授業などをしたり、課題の管理をしたりすることができます。</a:t>
            </a:r>
            <a:endParaRPr lang="en-US" altLang="ja-JP" dirty="0"/>
          </a:p>
          <a:p>
            <a:pPr marL="0" indent="0">
              <a:buNone/>
            </a:pPr>
            <a:endParaRPr lang="en-US" altLang="ja-JP" dirty="0"/>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99072"/>
            <a:ext cx="5181600" cy="4977891"/>
          </a:xfrm>
        </p:spPr>
        <p:txBody>
          <a:bodyPr/>
          <a:lstStyle/>
          <a:p>
            <a:r>
              <a:rPr kumimoji="1" lang="en-US" altLang="ja-JP" dirty="0"/>
              <a:t>GIGA</a:t>
            </a:r>
            <a:r>
              <a:rPr kumimoji="1" lang="ja-JP" altLang="en-US" dirty="0"/>
              <a:t>スクール構想に基づく、新しい教育ツールとしていろいろな教育機関で利用されています。</a:t>
            </a:r>
            <a:endParaRPr kumimoji="1" lang="en-US" altLang="ja-JP" dirty="0"/>
          </a:p>
          <a:p>
            <a:r>
              <a:rPr lang="ja-JP" altLang="en-US" dirty="0"/>
              <a:t>情報共有や協同作業に必要な</a:t>
            </a:r>
            <a:r>
              <a:rPr lang="en-US" altLang="ja-JP" dirty="0"/>
              <a:t>Office</a:t>
            </a:r>
            <a:r>
              <a:rPr lang="ja-JP" altLang="en-US" dirty="0"/>
              <a:t>アプリとも連動し、様々な機能が集約された「ハブ」のようなものだとお考え下さい。</a:t>
            </a:r>
            <a:endParaRPr lang="en-US" altLang="ja-JP" dirty="0"/>
          </a:p>
          <a:p>
            <a:r>
              <a:rPr kumimoji="1" lang="ja-JP" altLang="en-US" dirty="0"/>
              <a:t>上手に使えば教育の</a:t>
            </a:r>
            <a:r>
              <a:rPr kumimoji="1" lang="en-US" altLang="ja-JP" dirty="0"/>
              <a:t>DX</a:t>
            </a:r>
            <a:r>
              <a:rPr kumimoji="1" lang="ja-JP" altLang="en-US" dirty="0"/>
              <a:t>を推進するツールともなります。</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C2F7C2A5-7D47-EB82-E656-EB4C9D19B78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064843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9BE212F1-7777-5D19-A1E1-0B85A5A6F711}"/>
              </a:ext>
            </a:extLst>
          </p:cNvPr>
          <p:cNvPicPr>
            <a:picLocks noChangeAspect="1"/>
          </p:cNvPicPr>
          <p:nvPr/>
        </p:nvPicPr>
        <p:blipFill>
          <a:blip r:embed="rId2"/>
          <a:stretch>
            <a:fillRect/>
          </a:stretch>
        </p:blipFill>
        <p:spPr>
          <a:xfrm>
            <a:off x="838201" y="1230498"/>
            <a:ext cx="5181599" cy="41871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オンライン授業（会議）を設定①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buNone/>
            </a:pPr>
            <a:r>
              <a:rPr kumimoji="1" lang="ja-JP" altLang="en-US" dirty="0"/>
              <a:t>◆チームの中のチャネルで</a:t>
            </a:r>
            <a:endParaRPr kumimoji="1" lang="en-US" altLang="ja-JP" dirty="0"/>
          </a:p>
          <a:p>
            <a:pPr marL="0" indent="0">
              <a:buNone/>
            </a:pPr>
            <a:r>
              <a:rPr lang="ja-JP" altLang="en-US" dirty="0"/>
              <a:t>　</a:t>
            </a:r>
            <a:r>
              <a:rPr kumimoji="1" lang="ja-JP" altLang="en-US" dirty="0"/>
              <a:t>会議を開くことができます。</a:t>
            </a:r>
            <a:endParaRPr kumimoji="1" lang="en-US" altLang="ja-JP" dirty="0"/>
          </a:p>
          <a:p>
            <a:pPr marL="0" indent="0">
              <a:buNone/>
            </a:pPr>
            <a:r>
              <a:rPr lang="ja-JP" altLang="en-US" dirty="0"/>
              <a:t>◆</a:t>
            </a:r>
            <a:r>
              <a:rPr lang="en-US" altLang="ja-JP" dirty="0"/>
              <a:t>Teams</a:t>
            </a:r>
            <a:r>
              <a:rPr lang="ja-JP" altLang="en-US" dirty="0"/>
              <a:t>の画面の大きさにより</a:t>
            </a:r>
            <a:endParaRPr lang="en-US" altLang="ja-JP" dirty="0"/>
          </a:p>
          <a:p>
            <a:pPr marL="0" indent="0">
              <a:buNone/>
            </a:pPr>
            <a:r>
              <a:rPr lang="ja-JP" altLang="en-US" dirty="0"/>
              <a:t>　表示される記号が変わりますが、</a:t>
            </a:r>
            <a:endParaRPr lang="en-US" altLang="ja-JP" dirty="0"/>
          </a:p>
          <a:p>
            <a:pPr marL="0" indent="0">
              <a:buNone/>
            </a:pPr>
            <a:r>
              <a:rPr lang="ja-JP" altLang="en-US" dirty="0"/>
              <a:t>　カメラのマークを押します。</a:t>
            </a:r>
            <a:endParaRPr lang="en-US" altLang="ja-JP" dirty="0"/>
          </a:p>
          <a:p>
            <a:pPr marL="0" indent="0">
              <a:buNone/>
            </a:pPr>
            <a:endParaRPr lang="en-US" altLang="ja-JP" dirty="0"/>
          </a:p>
          <a:p>
            <a:pPr marL="0" indent="0">
              <a:buNone/>
            </a:pPr>
            <a:r>
              <a:rPr lang="ja-JP" altLang="en-US" dirty="0"/>
              <a:t>　　　マークは「今すぐ会議」</a:t>
            </a:r>
            <a:endParaRPr lang="en-US" altLang="ja-JP" dirty="0"/>
          </a:p>
          <a:p>
            <a:pPr marL="0" indent="0">
              <a:buNone/>
            </a:pPr>
            <a:r>
              <a:rPr lang="ja-JP" altLang="en-US" dirty="0"/>
              <a:t>　　　だけ選択できます。</a:t>
            </a:r>
            <a:endParaRPr lang="en-US" altLang="ja-JP" dirty="0"/>
          </a:p>
          <a:p>
            <a:pPr marL="0" indent="0">
              <a:buNone/>
            </a:pPr>
            <a:endParaRPr lang="en-US" altLang="ja-JP" dirty="0"/>
          </a:p>
          <a:p>
            <a:pPr marL="0" indent="0">
              <a:buNone/>
            </a:pPr>
            <a:r>
              <a:rPr lang="ja-JP" altLang="en-US" dirty="0"/>
              <a:t>　　　　　は右の</a:t>
            </a:r>
            <a:r>
              <a:rPr lang="en-US" altLang="ja-JP" dirty="0"/>
              <a:t>ⅴ</a:t>
            </a:r>
            <a:r>
              <a:rPr lang="ja-JP" altLang="en-US" dirty="0"/>
              <a:t>で「今すぐ会議」</a:t>
            </a:r>
            <a:endParaRPr lang="en-US" altLang="ja-JP" dirty="0"/>
          </a:p>
          <a:p>
            <a:pPr marL="0" indent="0">
              <a:buNone/>
            </a:pPr>
            <a:r>
              <a:rPr lang="ja-JP" altLang="en-US" dirty="0"/>
              <a:t>　　　　　か「会議をスケジュール」</a:t>
            </a:r>
            <a:endParaRPr lang="en-US" altLang="ja-JP" dirty="0"/>
          </a:p>
          <a:p>
            <a:pPr marL="0" indent="0">
              <a:buNone/>
            </a:pPr>
            <a:r>
              <a:rPr lang="ja-JP" altLang="en-US" dirty="0"/>
              <a:t>　　　　　のどちらかを選択できます。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9" name="図 8">
            <a:extLst>
              <a:ext uri="{FF2B5EF4-FFF2-40B4-BE49-F238E27FC236}">
                <a16:creationId xmlns:a16="http://schemas.microsoft.com/office/drawing/2014/main" id="{AD542B44-0896-487D-8D8A-A81D4B99B29B}"/>
              </a:ext>
            </a:extLst>
          </p:cNvPr>
          <p:cNvPicPr>
            <a:picLocks noChangeAspect="1"/>
          </p:cNvPicPr>
          <p:nvPr/>
        </p:nvPicPr>
        <p:blipFill>
          <a:blip r:embed="rId3"/>
          <a:stretch>
            <a:fillRect/>
          </a:stretch>
        </p:blipFill>
        <p:spPr>
          <a:xfrm>
            <a:off x="3053462" y="2331120"/>
            <a:ext cx="1629002" cy="562053"/>
          </a:xfrm>
          <a:prstGeom prst="rect">
            <a:avLst/>
          </a:prstGeom>
        </p:spPr>
      </p:pic>
      <p:pic>
        <p:nvPicPr>
          <p:cNvPr id="11" name="図 10">
            <a:extLst>
              <a:ext uri="{FF2B5EF4-FFF2-40B4-BE49-F238E27FC236}">
                <a16:creationId xmlns:a16="http://schemas.microsoft.com/office/drawing/2014/main" id="{8244DE8F-2B6B-C6B5-C473-8031A9B84356}"/>
              </a:ext>
            </a:extLst>
          </p:cNvPr>
          <p:cNvPicPr>
            <a:picLocks noChangeAspect="1"/>
          </p:cNvPicPr>
          <p:nvPr/>
        </p:nvPicPr>
        <p:blipFill>
          <a:blip r:embed="rId4"/>
          <a:stretch>
            <a:fillRect/>
          </a:stretch>
        </p:blipFill>
        <p:spPr>
          <a:xfrm>
            <a:off x="1931359" y="2331120"/>
            <a:ext cx="600159" cy="533474"/>
          </a:xfrm>
          <a:prstGeom prst="rect">
            <a:avLst/>
          </a:prstGeom>
        </p:spPr>
      </p:pic>
      <p:sp>
        <p:nvSpPr>
          <p:cNvPr id="12" name="正方形/長方形 11">
            <a:extLst>
              <a:ext uri="{FF2B5EF4-FFF2-40B4-BE49-F238E27FC236}">
                <a16:creationId xmlns:a16="http://schemas.microsoft.com/office/drawing/2014/main" id="{8D1A5BE7-A411-DEAD-0F49-7B1A56D110D0}"/>
              </a:ext>
            </a:extLst>
          </p:cNvPr>
          <p:cNvSpPr/>
          <p:nvPr/>
        </p:nvSpPr>
        <p:spPr>
          <a:xfrm>
            <a:off x="5224041" y="1278432"/>
            <a:ext cx="780979"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左 12">
            <a:extLst>
              <a:ext uri="{FF2B5EF4-FFF2-40B4-BE49-F238E27FC236}">
                <a16:creationId xmlns:a16="http://schemas.microsoft.com/office/drawing/2014/main" id="{01C426DB-94BB-1EB8-48EA-75FAA2316EA6}"/>
              </a:ext>
            </a:extLst>
          </p:cNvPr>
          <p:cNvSpPr/>
          <p:nvPr/>
        </p:nvSpPr>
        <p:spPr>
          <a:xfrm rot="20382063">
            <a:off x="3661718" y="1771429"/>
            <a:ext cx="1735046" cy="370923"/>
          </a:xfrm>
          <a:prstGeom prst="leftArrow">
            <a:avLst>
              <a:gd name="adj1" fmla="val 43845"/>
              <a:gd name="adj2" fmla="val 1112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A65EA4F-08C0-51F4-2613-FC59C95872BD}"/>
              </a:ext>
            </a:extLst>
          </p:cNvPr>
          <p:cNvSpPr txBox="1"/>
          <p:nvPr/>
        </p:nvSpPr>
        <p:spPr>
          <a:xfrm>
            <a:off x="838200" y="4501168"/>
            <a:ext cx="4339650" cy="646331"/>
          </a:xfrm>
          <a:prstGeom prst="rect">
            <a:avLst/>
          </a:prstGeom>
          <a:noFill/>
        </p:spPr>
        <p:txBody>
          <a:bodyPr wrap="none" rtlCol="0">
            <a:spAutoFit/>
          </a:bodyPr>
          <a:lstStyle/>
          <a:p>
            <a:r>
              <a:rPr kumimoji="1" lang="ja-JP" altLang="en-US" dirty="0"/>
              <a:t>「今すぐ会議」</a:t>
            </a:r>
            <a:endParaRPr kumimoji="1" lang="en-US" altLang="ja-JP" dirty="0"/>
          </a:p>
          <a:p>
            <a:r>
              <a:rPr lang="ja-JP" altLang="en-US" dirty="0"/>
              <a:t>　</a:t>
            </a:r>
            <a:r>
              <a:rPr kumimoji="1" lang="ja-JP" altLang="en-US" dirty="0"/>
              <a:t>⇒今から会議をするときに使います。</a:t>
            </a:r>
          </a:p>
        </p:txBody>
      </p:sp>
      <p:sp>
        <p:nvSpPr>
          <p:cNvPr id="15" name="テキスト ボックス 14">
            <a:extLst>
              <a:ext uri="{FF2B5EF4-FFF2-40B4-BE49-F238E27FC236}">
                <a16:creationId xmlns:a16="http://schemas.microsoft.com/office/drawing/2014/main" id="{2CC47B12-8688-808A-AAB2-FD07A1492328}"/>
              </a:ext>
            </a:extLst>
          </p:cNvPr>
          <p:cNvSpPr txBox="1"/>
          <p:nvPr/>
        </p:nvSpPr>
        <p:spPr>
          <a:xfrm>
            <a:off x="838200" y="5325878"/>
            <a:ext cx="4108817" cy="646331"/>
          </a:xfrm>
          <a:prstGeom prst="rect">
            <a:avLst/>
          </a:prstGeom>
          <a:noFill/>
        </p:spPr>
        <p:txBody>
          <a:bodyPr wrap="none" rtlCol="0">
            <a:spAutoFit/>
          </a:bodyPr>
          <a:lstStyle/>
          <a:p>
            <a:r>
              <a:rPr kumimoji="1" lang="ja-JP" altLang="en-US" dirty="0"/>
              <a:t>「会議をスケジュール」</a:t>
            </a:r>
            <a:endParaRPr kumimoji="1" lang="en-US" altLang="ja-JP" dirty="0"/>
          </a:p>
          <a:p>
            <a:r>
              <a:rPr lang="ja-JP" altLang="en-US" dirty="0"/>
              <a:t>　　</a:t>
            </a:r>
            <a:r>
              <a:rPr kumimoji="1" lang="ja-JP" altLang="en-US" dirty="0"/>
              <a:t>⇒会議を予約するときに使います</a:t>
            </a:r>
          </a:p>
        </p:txBody>
      </p:sp>
      <p:pic>
        <p:nvPicPr>
          <p:cNvPr id="16" name="図 15">
            <a:extLst>
              <a:ext uri="{FF2B5EF4-FFF2-40B4-BE49-F238E27FC236}">
                <a16:creationId xmlns:a16="http://schemas.microsoft.com/office/drawing/2014/main" id="{C4A513A6-0281-7A18-94FC-FD5F7560A89D}"/>
              </a:ext>
            </a:extLst>
          </p:cNvPr>
          <p:cNvPicPr>
            <a:picLocks noChangeAspect="1"/>
          </p:cNvPicPr>
          <p:nvPr/>
        </p:nvPicPr>
        <p:blipFill>
          <a:blip r:embed="rId4"/>
          <a:stretch>
            <a:fillRect/>
          </a:stretch>
        </p:blipFill>
        <p:spPr>
          <a:xfrm>
            <a:off x="6614026" y="3353177"/>
            <a:ext cx="437735" cy="389097"/>
          </a:xfrm>
          <a:prstGeom prst="rect">
            <a:avLst/>
          </a:prstGeom>
        </p:spPr>
      </p:pic>
      <p:pic>
        <p:nvPicPr>
          <p:cNvPr id="17" name="図 16">
            <a:extLst>
              <a:ext uri="{FF2B5EF4-FFF2-40B4-BE49-F238E27FC236}">
                <a16:creationId xmlns:a16="http://schemas.microsoft.com/office/drawing/2014/main" id="{5FECF504-6B65-9859-C970-A6B0DE1BA175}"/>
              </a:ext>
            </a:extLst>
          </p:cNvPr>
          <p:cNvPicPr>
            <a:picLocks noChangeAspect="1"/>
          </p:cNvPicPr>
          <p:nvPr/>
        </p:nvPicPr>
        <p:blipFill>
          <a:blip r:embed="rId3"/>
          <a:stretch>
            <a:fillRect/>
          </a:stretch>
        </p:blipFill>
        <p:spPr>
          <a:xfrm>
            <a:off x="6318519" y="4436145"/>
            <a:ext cx="1328459" cy="458357"/>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B34454CB-1B4C-4DA4-91DB-CBC8C2DFCA8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5" action="ppaction://hlinksldjump"/>
            <a:extLst>
              <a:ext uri="{FF2B5EF4-FFF2-40B4-BE49-F238E27FC236}">
                <a16:creationId xmlns:a16="http://schemas.microsoft.com/office/drawing/2014/main" id="{6A49E4ED-B808-56BC-2B3B-1F02A2CF00E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925825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(1)</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lnSpcReduction="10000"/>
          </a:bodyPr>
          <a:lstStyle/>
          <a:p>
            <a:pPr marL="0" indent="0">
              <a:buNone/>
            </a:pPr>
            <a:r>
              <a:rPr lang="ja-JP" altLang="en-US" dirty="0"/>
              <a:t>◆会議のボタンを押すと左の</a:t>
            </a:r>
            <a:endParaRPr lang="en-US" altLang="ja-JP" dirty="0"/>
          </a:p>
          <a:p>
            <a:pPr marL="0" indent="0">
              <a:buNone/>
            </a:pPr>
            <a:r>
              <a:rPr lang="ja-JP" altLang="en-US" dirty="0"/>
              <a:t>　別ウインドウで開きます。</a:t>
            </a:r>
            <a:endParaRPr lang="en-US" altLang="ja-JP" dirty="0"/>
          </a:p>
          <a:p>
            <a:pPr marL="0" indent="0">
              <a:buNone/>
            </a:pPr>
            <a:r>
              <a:rPr kumimoji="1" lang="ja-JP" altLang="en-US" dirty="0"/>
              <a:t>①「“△△”で会議中」</a:t>
            </a:r>
            <a:endParaRPr kumimoji="1" lang="en-US" altLang="ja-JP" dirty="0"/>
          </a:p>
          <a:p>
            <a:pPr marL="0" indent="0">
              <a:buNone/>
            </a:pPr>
            <a:r>
              <a:rPr lang="ja-JP" altLang="en-US" dirty="0"/>
              <a:t>　→△△はチャネル名で表示</a:t>
            </a:r>
            <a:endParaRPr lang="en-US" altLang="ja-JP" dirty="0"/>
          </a:p>
          <a:p>
            <a:pPr marL="0" indent="0">
              <a:buNone/>
            </a:pPr>
            <a:r>
              <a:rPr lang="ja-JP" altLang="en-US" dirty="0"/>
              <a:t>　　されますが、会議の名前を</a:t>
            </a:r>
            <a:endParaRPr lang="en-US" altLang="ja-JP" dirty="0"/>
          </a:p>
          <a:p>
            <a:pPr marL="0" indent="0">
              <a:buNone/>
            </a:pPr>
            <a:r>
              <a:rPr lang="ja-JP" altLang="en-US" dirty="0"/>
              <a:t>　　設定することができます。</a:t>
            </a:r>
            <a:endParaRPr lang="en-US" altLang="ja-JP" dirty="0"/>
          </a:p>
          <a:p>
            <a:pPr marL="0" indent="0">
              <a:buNone/>
            </a:pPr>
            <a:r>
              <a:rPr kumimoji="1" lang="ja-JP" altLang="en-US" dirty="0"/>
              <a:t>　　そのままでも構いません。</a:t>
            </a:r>
            <a:endParaRPr kumimoji="1" lang="en-US" altLang="ja-JP" dirty="0"/>
          </a:p>
          <a:p>
            <a:pPr marL="0" indent="0">
              <a:buNone/>
            </a:pPr>
            <a:r>
              <a:rPr lang="ja-JP" altLang="en-US" dirty="0"/>
              <a:t>②マイクとカメラはどのような</a:t>
            </a:r>
            <a:endParaRPr lang="en-US" altLang="ja-JP" dirty="0"/>
          </a:p>
          <a:p>
            <a:pPr marL="0" indent="0">
              <a:buNone/>
            </a:pPr>
            <a:r>
              <a:rPr kumimoji="1" lang="ja-JP" altLang="en-US" dirty="0"/>
              <a:t>　形式で授業を行うかで設定が</a:t>
            </a:r>
            <a:endParaRPr kumimoji="1" lang="en-US" altLang="ja-JP" dirty="0"/>
          </a:p>
          <a:p>
            <a:pPr marL="0" indent="0">
              <a:buNone/>
            </a:pPr>
            <a:r>
              <a:rPr kumimoji="1" lang="ja-JP" altLang="en-US" dirty="0"/>
              <a:t>　変わります。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7" name="図 6">
            <a:extLst>
              <a:ext uri="{FF2B5EF4-FFF2-40B4-BE49-F238E27FC236}">
                <a16:creationId xmlns:a16="http://schemas.microsoft.com/office/drawing/2014/main" id="{E8CFDDB4-5A04-FAA2-13BB-9E535B62AE19}"/>
              </a:ext>
            </a:extLst>
          </p:cNvPr>
          <p:cNvPicPr>
            <a:picLocks noChangeAspect="1"/>
          </p:cNvPicPr>
          <p:nvPr/>
        </p:nvPicPr>
        <p:blipFill>
          <a:blip r:embed="rId2"/>
          <a:stretch>
            <a:fillRect/>
          </a:stretch>
        </p:blipFill>
        <p:spPr>
          <a:xfrm>
            <a:off x="685800" y="1230497"/>
            <a:ext cx="5334000" cy="3418369"/>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D7A3ABAB-5A7E-1E63-5CAD-23BF099B910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3" action="ppaction://hlinksldjump"/>
            <a:extLst>
              <a:ext uri="{FF2B5EF4-FFF2-40B4-BE49-F238E27FC236}">
                <a16:creationId xmlns:a16="http://schemas.microsoft.com/office/drawing/2014/main" id="{2EA933C0-118E-2731-305E-527F67D94C6B}"/>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509800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(2)</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r>
              <a:rPr kumimoji="1" lang="en-US" altLang="ja-JP" dirty="0"/>
              <a:t>【</a:t>
            </a:r>
            <a:r>
              <a:rPr kumimoji="1" lang="ja-JP" altLang="en-US" dirty="0"/>
              <a:t>１</a:t>
            </a:r>
            <a:r>
              <a:rPr kumimoji="1" lang="en-US" altLang="ja-JP" dirty="0"/>
              <a:t>】</a:t>
            </a:r>
            <a:r>
              <a:rPr kumimoji="1" lang="ja-JP" altLang="en-US" dirty="0"/>
              <a:t>オンライン授業で</a:t>
            </a:r>
            <a:endParaRPr kumimoji="1" lang="en-US" altLang="ja-JP" dirty="0"/>
          </a:p>
          <a:p>
            <a:pPr marL="0" indent="0">
              <a:buNone/>
            </a:pPr>
            <a:r>
              <a:rPr lang="ja-JP" altLang="en-US" dirty="0"/>
              <a:t>　</a:t>
            </a:r>
            <a:r>
              <a:rPr lang="en-US" altLang="ja-JP" dirty="0"/>
              <a:t>WEB</a:t>
            </a:r>
            <a:r>
              <a:rPr kumimoji="1" lang="ja-JP" altLang="en-US" dirty="0"/>
              <a:t>カメラを接続するとき</a:t>
            </a:r>
            <a:endParaRPr kumimoji="1" lang="en-US" altLang="ja-JP" dirty="0"/>
          </a:p>
          <a:p>
            <a:pPr marL="0" indent="0">
              <a:buNone/>
            </a:pPr>
            <a:r>
              <a:rPr kumimoji="1" lang="ja-JP" altLang="en-US" dirty="0"/>
              <a:t>・カメラは</a:t>
            </a:r>
            <a:r>
              <a:rPr kumimoji="1" lang="en-US" altLang="ja-JP" dirty="0"/>
              <a:t>ON</a:t>
            </a:r>
          </a:p>
          <a:p>
            <a:pPr marL="0" indent="0">
              <a:buNone/>
            </a:pPr>
            <a:r>
              <a:rPr lang="ja-JP" altLang="en-US" dirty="0"/>
              <a:t>・</a:t>
            </a:r>
            <a:r>
              <a:rPr lang="en-US" altLang="ja-JP" dirty="0"/>
              <a:t>PC</a:t>
            </a:r>
            <a:r>
              <a:rPr lang="ja-JP" altLang="en-US" dirty="0"/>
              <a:t>のマイクとスピーカーは</a:t>
            </a:r>
            <a:r>
              <a:rPr lang="en-US" altLang="ja-JP" dirty="0"/>
              <a:t>ON</a:t>
            </a:r>
          </a:p>
          <a:p>
            <a:pPr marL="0" indent="0">
              <a:buNone/>
            </a:pPr>
            <a:r>
              <a:rPr kumimoji="1" lang="ja-JP" altLang="en-US" dirty="0"/>
              <a:t>に設定</a:t>
            </a:r>
            <a:endParaRPr kumimoji="1" lang="en-US" altLang="ja-JP" dirty="0"/>
          </a:p>
          <a:p>
            <a:pPr marL="0" indent="0">
              <a:buNone/>
            </a:pPr>
            <a:endParaRPr kumimoji="1" lang="en-US" altLang="ja-JP" dirty="0"/>
          </a:p>
          <a:p>
            <a:pPr marL="0" indent="0">
              <a:buNone/>
            </a:pPr>
            <a:r>
              <a:rPr kumimoji="1" lang="en-US" altLang="ja-JP" dirty="0"/>
              <a:t>【</a:t>
            </a:r>
            <a:r>
              <a:rPr kumimoji="1" lang="ja-JP" altLang="en-US" dirty="0"/>
              <a:t>２</a:t>
            </a:r>
            <a:r>
              <a:rPr kumimoji="1" lang="en-US" altLang="ja-JP" dirty="0"/>
              <a:t>】</a:t>
            </a:r>
            <a:r>
              <a:rPr kumimoji="1" lang="ja-JP" altLang="en-US" dirty="0"/>
              <a:t>オンライン授業で</a:t>
            </a:r>
            <a:endParaRPr kumimoji="1" lang="en-US" altLang="ja-JP" dirty="0"/>
          </a:p>
          <a:p>
            <a:pPr marL="0" indent="0">
              <a:buNone/>
            </a:pPr>
            <a:r>
              <a:rPr kumimoji="1" lang="ja-JP" altLang="en-US" dirty="0"/>
              <a:t>　</a:t>
            </a:r>
            <a:r>
              <a:rPr kumimoji="1" lang="en-US" altLang="ja-JP" dirty="0"/>
              <a:t>WEB</a:t>
            </a:r>
            <a:r>
              <a:rPr kumimoji="1" lang="ja-JP" altLang="en-US" dirty="0"/>
              <a:t>カメラに接続せずに、</a:t>
            </a:r>
            <a:endParaRPr kumimoji="1" lang="en-US" altLang="ja-JP" dirty="0"/>
          </a:p>
          <a:p>
            <a:pPr marL="0" indent="0">
              <a:buNone/>
            </a:pPr>
            <a:r>
              <a:rPr kumimoji="1" lang="ja-JP" altLang="en-US" dirty="0"/>
              <a:t>　</a:t>
            </a:r>
            <a:r>
              <a:rPr kumimoji="1" lang="en-US" altLang="ja-JP" dirty="0"/>
              <a:t>Teams</a:t>
            </a:r>
            <a:r>
              <a:rPr kumimoji="1" lang="ja-JP" altLang="en-US" dirty="0"/>
              <a:t>を開いているパソコンの</a:t>
            </a:r>
            <a:endParaRPr kumimoji="1" lang="en-US" altLang="ja-JP" dirty="0"/>
          </a:p>
          <a:p>
            <a:pPr marL="0" indent="0">
              <a:buNone/>
            </a:pPr>
            <a:r>
              <a:rPr lang="ja-JP" altLang="en-US" dirty="0"/>
              <a:t>　</a:t>
            </a:r>
            <a:r>
              <a:rPr kumimoji="1" lang="ja-JP" altLang="en-US" dirty="0"/>
              <a:t>画面を共有するとき</a:t>
            </a:r>
            <a:endParaRPr kumimoji="1" lang="en-US" altLang="ja-JP" dirty="0"/>
          </a:p>
          <a:p>
            <a:pPr marL="0" indent="0">
              <a:buNone/>
            </a:pPr>
            <a:r>
              <a:rPr kumimoji="1" lang="ja-JP" altLang="en-US" dirty="0"/>
              <a:t>・カメラは</a:t>
            </a:r>
            <a:r>
              <a:rPr kumimoji="1" lang="en-US" altLang="ja-JP" dirty="0"/>
              <a:t>OFF</a:t>
            </a:r>
          </a:p>
          <a:p>
            <a:pPr marL="0" indent="0">
              <a:buNone/>
            </a:pPr>
            <a:r>
              <a:rPr lang="ja-JP" altLang="en-US" dirty="0"/>
              <a:t>・</a:t>
            </a:r>
            <a:r>
              <a:rPr lang="en-US" altLang="ja-JP" dirty="0"/>
              <a:t>PC</a:t>
            </a:r>
            <a:r>
              <a:rPr lang="ja-JP" altLang="en-US" dirty="0"/>
              <a:t>のマイクとスピーカーは</a:t>
            </a:r>
            <a:r>
              <a:rPr lang="en-US" altLang="ja-JP" dirty="0"/>
              <a:t>ON</a:t>
            </a:r>
          </a:p>
          <a:p>
            <a:pPr marL="0" indent="0">
              <a:buNone/>
            </a:pPr>
            <a:r>
              <a:rPr kumimoji="1" lang="ja-JP" altLang="en-US" dirty="0"/>
              <a:t>に設定</a:t>
            </a:r>
            <a:endParaRPr kumimoji="1" lang="en-US" altLang="ja-JP" dirty="0"/>
          </a:p>
          <a:p>
            <a:pPr marL="0" indent="0">
              <a:buNone/>
            </a:pP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1" name="図 10">
            <a:extLst>
              <a:ext uri="{FF2B5EF4-FFF2-40B4-BE49-F238E27FC236}">
                <a16:creationId xmlns:a16="http://schemas.microsoft.com/office/drawing/2014/main" id="{6376FC0E-B0B8-72F9-9466-02D88BD8DF6B}"/>
              </a:ext>
            </a:extLst>
          </p:cNvPr>
          <p:cNvPicPr>
            <a:picLocks noChangeAspect="1"/>
          </p:cNvPicPr>
          <p:nvPr/>
        </p:nvPicPr>
        <p:blipFill>
          <a:blip r:embed="rId2"/>
          <a:stretch>
            <a:fillRect/>
          </a:stretch>
        </p:blipFill>
        <p:spPr>
          <a:xfrm>
            <a:off x="685800" y="1230497"/>
            <a:ext cx="5334000" cy="3418369"/>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1C8FFB39-8D57-0308-9AF0-10C15CF64AA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3" action="ppaction://hlinksldjump"/>
            <a:extLst>
              <a:ext uri="{FF2B5EF4-FFF2-40B4-BE49-F238E27FC236}">
                <a16:creationId xmlns:a16="http://schemas.microsoft.com/office/drawing/2014/main" id="{F989E7B0-7CAF-4762-AE6C-3F2B7ABF1A1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225978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(3)</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◆カメラやマイクを</a:t>
            </a:r>
            <a:endParaRPr kumimoji="1" lang="en-US" altLang="ja-JP" dirty="0"/>
          </a:p>
          <a:p>
            <a:pPr marL="0" indent="0">
              <a:buNone/>
            </a:pPr>
            <a:r>
              <a:rPr lang="ja-JP" altLang="en-US" dirty="0"/>
              <a:t>　</a:t>
            </a:r>
            <a:r>
              <a:rPr kumimoji="1" lang="ja-JP" altLang="en-US" dirty="0"/>
              <a:t>パソコンと</a:t>
            </a:r>
            <a:r>
              <a:rPr kumimoji="1" lang="en-US" altLang="ja-JP" dirty="0"/>
              <a:t>WEB</a:t>
            </a:r>
            <a:r>
              <a:rPr kumimoji="1" lang="ja-JP" altLang="en-US" dirty="0"/>
              <a:t>カメラで</a:t>
            </a:r>
            <a:endParaRPr kumimoji="1" lang="en-US" altLang="ja-JP" dirty="0"/>
          </a:p>
          <a:p>
            <a:pPr marL="0" indent="0">
              <a:buNone/>
            </a:pPr>
            <a:r>
              <a:rPr lang="ja-JP" altLang="en-US" dirty="0"/>
              <a:t>　</a:t>
            </a:r>
            <a:r>
              <a:rPr kumimoji="1" lang="ja-JP" altLang="en-US" dirty="0"/>
              <a:t>切り替える場合</a:t>
            </a:r>
            <a:endParaRPr kumimoji="1" lang="en-US" altLang="ja-JP" dirty="0"/>
          </a:p>
          <a:p>
            <a:pPr marL="0" indent="0">
              <a:buNone/>
            </a:pPr>
            <a:endParaRPr lang="en-US" altLang="ja-JP" dirty="0"/>
          </a:p>
          <a:p>
            <a:pPr marL="0" indent="0">
              <a:buNone/>
            </a:pPr>
            <a:r>
              <a:rPr lang="ja-JP" altLang="en-US" dirty="0"/>
              <a:t>カメラの歯車マークか</a:t>
            </a:r>
            <a:endParaRPr lang="en-US" altLang="ja-JP" dirty="0"/>
          </a:p>
          <a:p>
            <a:pPr marL="0" indent="0">
              <a:buNone/>
            </a:pPr>
            <a:r>
              <a:rPr lang="ja-JP" altLang="en-US" dirty="0"/>
              <a:t>マイクの　 マークを押します。</a:t>
            </a:r>
            <a:endParaRPr lang="en-US" altLang="ja-JP" dirty="0"/>
          </a:p>
          <a:p>
            <a:pPr marL="0" indent="0">
              <a:buNone/>
            </a:pPr>
            <a:endParaRPr lang="en-US" altLang="ja-JP" dirty="0"/>
          </a:p>
          <a:p>
            <a:pPr marL="0" indent="0">
              <a:buNone/>
            </a:pPr>
            <a:r>
              <a:rPr lang="ja-JP" altLang="en-US" dirty="0"/>
              <a:t>すると、右側に設定部分が表示されます。（次ページへ）</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カメラの横の歯車マーク</a:t>
            </a:r>
            <a:endParaRPr kumimoji="1" lang="en-US" altLang="ja-JP" dirty="0"/>
          </a:p>
          <a:p>
            <a:pPr marL="0" indent="0">
              <a:lnSpc>
                <a:spcPct val="120000"/>
              </a:lnSpc>
              <a:buNone/>
            </a:pPr>
            <a:endParaRPr lang="en-US" altLang="ja-JP" dirty="0"/>
          </a:p>
          <a:p>
            <a:pPr marL="0" indent="0">
              <a:lnSpc>
                <a:spcPct val="120000"/>
              </a:lnSpc>
              <a:buNone/>
            </a:pPr>
            <a:r>
              <a:rPr lang="ja-JP" altLang="en-US" dirty="0"/>
              <a:t>マイクの設定マーク</a:t>
            </a:r>
            <a:endParaRPr kumimoji="1" lang="en-US" altLang="ja-JP" dirty="0"/>
          </a:p>
        </p:txBody>
      </p:sp>
      <p:pic>
        <p:nvPicPr>
          <p:cNvPr id="9" name="図 8">
            <a:extLst>
              <a:ext uri="{FF2B5EF4-FFF2-40B4-BE49-F238E27FC236}">
                <a16:creationId xmlns:a16="http://schemas.microsoft.com/office/drawing/2014/main" id="{878AB75A-AF63-0083-D1AE-C95B91C49523}"/>
              </a:ext>
            </a:extLst>
          </p:cNvPr>
          <p:cNvPicPr>
            <a:picLocks noChangeAspect="1"/>
          </p:cNvPicPr>
          <p:nvPr/>
        </p:nvPicPr>
        <p:blipFill>
          <a:blip r:embed="rId2"/>
          <a:stretch>
            <a:fillRect/>
          </a:stretch>
        </p:blipFill>
        <p:spPr>
          <a:xfrm>
            <a:off x="838200" y="1868001"/>
            <a:ext cx="4248743" cy="562053"/>
          </a:xfrm>
          <a:prstGeom prst="rect">
            <a:avLst/>
          </a:prstGeom>
        </p:spPr>
      </p:pic>
      <p:sp>
        <p:nvSpPr>
          <p:cNvPr id="11" name="正方形/長方形 10">
            <a:extLst>
              <a:ext uri="{FF2B5EF4-FFF2-40B4-BE49-F238E27FC236}">
                <a16:creationId xmlns:a16="http://schemas.microsoft.com/office/drawing/2014/main" id="{945D8BC4-2834-7B78-A671-042B4E7AABD3}"/>
              </a:ext>
            </a:extLst>
          </p:cNvPr>
          <p:cNvSpPr/>
          <p:nvPr/>
        </p:nvSpPr>
        <p:spPr>
          <a:xfrm>
            <a:off x="4589253" y="1932223"/>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996298FA-B22D-D042-9319-9EEBC7B4F976}"/>
              </a:ext>
            </a:extLst>
          </p:cNvPr>
          <p:cNvPicPr>
            <a:picLocks noChangeAspect="1"/>
          </p:cNvPicPr>
          <p:nvPr/>
        </p:nvPicPr>
        <p:blipFill>
          <a:blip r:embed="rId3"/>
          <a:stretch>
            <a:fillRect/>
          </a:stretch>
        </p:blipFill>
        <p:spPr>
          <a:xfrm>
            <a:off x="838200" y="3170407"/>
            <a:ext cx="4229690" cy="1000265"/>
          </a:xfrm>
          <a:prstGeom prst="rect">
            <a:avLst/>
          </a:prstGeom>
        </p:spPr>
      </p:pic>
      <p:sp>
        <p:nvSpPr>
          <p:cNvPr id="14" name="正方形/長方形 13">
            <a:extLst>
              <a:ext uri="{FF2B5EF4-FFF2-40B4-BE49-F238E27FC236}">
                <a16:creationId xmlns:a16="http://schemas.microsoft.com/office/drawing/2014/main" id="{056864A1-3367-CCC5-7956-71C1A8D7D843}"/>
              </a:ext>
            </a:extLst>
          </p:cNvPr>
          <p:cNvSpPr/>
          <p:nvPr/>
        </p:nvSpPr>
        <p:spPr>
          <a:xfrm>
            <a:off x="4438884" y="3223214"/>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5672DE85-823B-9EEA-781B-9B4F087C200E}"/>
              </a:ext>
            </a:extLst>
          </p:cNvPr>
          <p:cNvPicPr>
            <a:picLocks noChangeAspect="1"/>
          </p:cNvPicPr>
          <p:nvPr/>
        </p:nvPicPr>
        <p:blipFill>
          <a:blip r:embed="rId4"/>
          <a:stretch>
            <a:fillRect/>
          </a:stretch>
        </p:blipFill>
        <p:spPr>
          <a:xfrm>
            <a:off x="7684578" y="3809881"/>
            <a:ext cx="428685" cy="428685"/>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080BB94D-5107-1F5B-65AE-34BB5879C38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5" action="ppaction://hlinksldjump"/>
            <a:extLst>
              <a:ext uri="{FF2B5EF4-FFF2-40B4-BE49-F238E27FC236}">
                <a16:creationId xmlns:a16="http://schemas.microsoft.com/office/drawing/2014/main" id="{55629BFC-4C4D-2A07-5410-F06F8C158D14}"/>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734161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lang="en-US" altLang="ja-JP" sz="3200" dirty="0">
                <a:latin typeface="UD デジタル 教科書体 NK-B" panose="02020700000000000000" pitchFamily="18" charset="-128"/>
                <a:ea typeface="UD デジタル 教科書体 NK-B" panose="02020700000000000000" pitchFamily="18" charset="-128"/>
              </a:rPr>
              <a:t>4</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t>◆マイクの設定</a:t>
            </a:r>
            <a:endParaRPr kumimoji="1" lang="en-US" altLang="ja-JP" dirty="0"/>
          </a:p>
          <a:p>
            <a:pPr marL="0" indent="0">
              <a:buNone/>
            </a:pPr>
            <a:r>
              <a:rPr lang="ja-JP" altLang="en-US" dirty="0"/>
              <a:t>　オーディオ設定のデバイスを</a:t>
            </a:r>
            <a:endParaRPr lang="en-US" altLang="ja-JP" dirty="0"/>
          </a:p>
          <a:p>
            <a:pPr marL="0" indent="0">
              <a:buNone/>
            </a:pPr>
            <a:r>
              <a:rPr lang="ja-JP" altLang="en-US" dirty="0"/>
              <a:t>　</a:t>
            </a:r>
            <a:r>
              <a:rPr lang="en-US" altLang="ja-JP" dirty="0"/>
              <a:t>WEB</a:t>
            </a:r>
            <a:r>
              <a:rPr lang="ja-JP" altLang="en-US" dirty="0"/>
              <a:t>カメラに切り替えます</a:t>
            </a:r>
            <a:endParaRPr lang="en-US" altLang="ja-JP" dirty="0"/>
          </a:p>
          <a:p>
            <a:pPr marL="0" indent="0">
              <a:buNone/>
            </a:pPr>
            <a:r>
              <a:rPr lang="ja-JP" altLang="en-US" dirty="0"/>
              <a:t>　</a:t>
            </a:r>
            <a:r>
              <a:rPr lang="en-US" altLang="ja-JP" dirty="0"/>
              <a:t>※</a:t>
            </a:r>
            <a:r>
              <a:rPr lang="ja-JP" altLang="en-US" dirty="0"/>
              <a:t>左図は</a:t>
            </a:r>
            <a:r>
              <a:rPr lang="en-US" altLang="ja-JP" dirty="0"/>
              <a:t>PC</a:t>
            </a:r>
            <a:r>
              <a:rPr lang="ja-JP" altLang="en-US" dirty="0"/>
              <a:t>になっている</a:t>
            </a:r>
            <a:endParaRPr lang="en-US" altLang="ja-JP" dirty="0"/>
          </a:p>
          <a:p>
            <a:pPr marL="0" indent="0">
              <a:buNone/>
            </a:pPr>
            <a:r>
              <a:rPr lang="ja-JP" altLang="en-US" dirty="0"/>
              <a:t>　　ので切り替えます。</a:t>
            </a:r>
            <a:endParaRPr lang="en-US" altLang="ja-JP" dirty="0"/>
          </a:p>
          <a:p>
            <a:pPr marL="0" indent="0">
              <a:buNone/>
            </a:pPr>
            <a:r>
              <a:rPr lang="ja-JP" altLang="en-US" dirty="0"/>
              <a:t>◆カメラの設定</a:t>
            </a:r>
            <a:endParaRPr lang="en-US" altLang="ja-JP" dirty="0"/>
          </a:p>
          <a:p>
            <a:pPr marL="0" indent="0">
              <a:buNone/>
            </a:pPr>
            <a:r>
              <a:rPr lang="ja-JP" altLang="en-US" dirty="0"/>
              <a:t>　カメラの種類を</a:t>
            </a:r>
            <a:r>
              <a:rPr lang="en-US" altLang="ja-JP" dirty="0"/>
              <a:t>WEB</a:t>
            </a:r>
            <a:r>
              <a:rPr lang="ja-JP" altLang="en-US" dirty="0"/>
              <a:t>カメラに</a:t>
            </a:r>
            <a:endParaRPr lang="en-US" altLang="ja-JP" dirty="0"/>
          </a:p>
          <a:p>
            <a:pPr marL="0" indent="0">
              <a:buNone/>
            </a:pPr>
            <a:r>
              <a:rPr lang="ja-JP" altLang="en-US" dirty="0"/>
              <a:t>　切り替えます</a:t>
            </a:r>
            <a:endParaRPr lang="en-US" altLang="ja-JP" dirty="0"/>
          </a:p>
          <a:p>
            <a:pPr marL="0" indent="0">
              <a:buNone/>
            </a:pPr>
            <a:r>
              <a:rPr lang="ja-JP" altLang="en-US" dirty="0"/>
              <a:t>　</a:t>
            </a:r>
            <a:r>
              <a:rPr lang="en-US" altLang="ja-JP" dirty="0"/>
              <a:t>※</a:t>
            </a:r>
            <a:r>
              <a:rPr lang="ja-JP" altLang="en-US" dirty="0"/>
              <a:t>左図は</a:t>
            </a:r>
            <a:r>
              <a:rPr lang="en-US" altLang="ja-JP" dirty="0"/>
              <a:t>PC</a:t>
            </a:r>
            <a:r>
              <a:rPr lang="ja-JP" altLang="en-US" dirty="0"/>
              <a:t>になっている</a:t>
            </a:r>
            <a:endParaRPr lang="en-US" altLang="ja-JP" dirty="0"/>
          </a:p>
          <a:p>
            <a:pPr marL="0" indent="0">
              <a:buNone/>
            </a:pPr>
            <a:r>
              <a:rPr lang="ja-JP" altLang="en-US" dirty="0"/>
              <a:t>　　ので切り替えます。</a:t>
            </a:r>
            <a:endParaRPr lang="en-US" altLang="ja-JP" dirty="0"/>
          </a:p>
          <a:p>
            <a:pPr marL="0" indent="0">
              <a:buNone/>
            </a:pPr>
            <a:endParaRPr lang="en-US" altLang="ja-JP" dirty="0"/>
          </a:p>
          <a:p>
            <a:pPr marL="0" indent="0">
              <a:buNone/>
            </a:pPr>
            <a:r>
              <a:rPr kumimoji="1" lang="ja-JP" altLang="en-US" dirty="0"/>
              <a:t>　★「マイビデオをミラーリングする」</a:t>
            </a:r>
            <a:endParaRPr kumimoji="1" lang="en-US" altLang="ja-JP" dirty="0"/>
          </a:p>
          <a:p>
            <a:pPr marL="0" indent="0">
              <a:buNone/>
            </a:pPr>
            <a:r>
              <a:rPr kumimoji="1" lang="ja-JP" altLang="en-US" dirty="0"/>
              <a:t>　　⇒</a:t>
            </a:r>
            <a:r>
              <a:rPr lang="ja-JP" altLang="en-US" dirty="0"/>
              <a:t>相手の画面上で映像が左右反転する</a:t>
            </a:r>
            <a:endParaRPr lang="en-US" altLang="ja-JP" dirty="0"/>
          </a:p>
          <a:p>
            <a:pPr marL="0" indent="0">
              <a:buNone/>
            </a:pPr>
            <a:r>
              <a:rPr lang="ja-JP" altLang="en-US" dirty="0"/>
              <a:t>　　　場合には</a:t>
            </a:r>
            <a:r>
              <a:rPr kumimoji="1" lang="ja-JP" altLang="en-US" dirty="0"/>
              <a:t>チェックを入れます。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endParaRPr kumimoji="1" lang="en-US" altLang="ja-JP" dirty="0"/>
          </a:p>
        </p:txBody>
      </p:sp>
      <p:pic>
        <p:nvPicPr>
          <p:cNvPr id="15" name="図 14">
            <a:extLst>
              <a:ext uri="{FF2B5EF4-FFF2-40B4-BE49-F238E27FC236}">
                <a16:creationId xmlns:a16="http://schemas.microsoft.com/office/drawing/2014/main" id="{C8C5A0EB-5F57-E013-A5DA-E89DB85B531C}"/>
              </a:ext>
            </a:extLst>
          </p:cNvPr>
          <p:cNvPicPr>
            <a:picLocks noChangeAspect="1"/>
          </p:cNvPicPr>
          <p:nvPr/>
        </p:nvPicPr>
        <p:blipFill>
          <a:blip r:embed="rId2"/>
          <a:stretch>
            <a:fillRect/>
          </a:stretch>
        </p:blipFill>
        <p:spPr>
          <a:xfrm>
            <a:off x="794210" y="1253330"/>
            <a:ext cx="2020301" cy="4813540"/>
          </a:xfrm>
          <a:prstGeom prst="rect">
            <a:avLst/>
          </a:prstGeom>
        </p:spPr>
      </p:pic>
      <p:sp>
        <p:nvSpPr>
          <p:cNvPr id="12" name="正方形/長方形 11">
            <a:extLst>
              <a:ext uri="{FF2B5EF4-FFF2-40B4-BE49-F238E27FC236}">
                <a16:creationId xmlns:a16="http://schemas.microsoft.com/office/drawing/2014/main" id="{5C50FBDF-D795-81FF-34FD-58CD7B401807}"/>
              </a:ext>
            </a:extLst>
          </p:cNvPr>
          <p:cNvSpPr/>
          <p:nvPr/>
        </p:nvSpPr>
        <p:spPr>
          <a:xfrm>
            <a:off x="787741" y="4345900"/>
            <a:ext cx="2008517" cy="172097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975EA80-E849-1C66-2378-A0EFC3CA5483}"/>
              </a:ext>
            </a:extLst>
          </p:cNvPr>
          <p:cNvSpPr/>
          <p:nvPr/>
        </p:nvSpPr>
        <p:spPr>
          <a:xfrm>
            <a:off x="805994" y="1708030"/>
            <a:ext cx="2008517" cy="1720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D1F4CF29-C754-2F75-5C3A-3A661173B29D}"/>
              </a:ext>
            </a:extLst>
          </p:cNvPr>
          <p:cNvPicPr>
            <a:picLocks noChangeAspect="1"/>
          </p:cNvPicPr>
          <p:nvPr/>
        </p:nvPicPr>
        <p:blipFill>
          <a:blip r:embed="rId3"/>
          <a:stretch>
            <a:fillRect/>
          </a:stretch>
        </p:blipFill>
        <p:spPr>
          <a:xfrm>
            <a:off x="3041709" y="1453442"/>
            <a:ext cx="2935798" cy="2364949"/>
          </a:xfrm>
          <a:prstGeom prst="rect">
            <a:avLst/>
          </a:prstGeom>
        </p:spPr>
      </p:pic>
      <p:sp>
        <p:nvSpPr>
          <p:cNvPr id="11" name="正方形/長方形 10">
            <a:extLst>
              <a:ext uri="{FF2B5EF4-FFF2-40B4-BE49-F238E27FC236}">
                <a16:creationId xmlns:a16="http://schemas.microsoft.com/office/drawing/2014/main" id="{EA53ACF6-D844-286C-F710-4A8B4530872F}"/>
              </a:ext>
            </a:extLst>
          </p:cNvPr>
          <p:cNvSpPr/>
          <p:nvPr/>
        </p:nvSpPr>
        <p:spPr>
          <a:xfrm>
            <a:off x="3142590" y="1447378"/>
            <a:ext cx="2734036" cy="22877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631FCAF9-8E5C-3162-7B76-DEA151B6AFD0}"/>
              </a:ext>
            </a:extLst>
          </p:cNvPr>
          <p:cNvPicPr>
            <a:picLocks noChangeAspect="1"/>
          </p:cNvPicPr>
          <p:nvPr/>
        </p:nvPicPr>
        <p:blipFill>
          <a:blip r:embed="rId4"/>
          <a:stretch>
            <a:fillRect/>
          </a:stretch>
        </p:blipFill>
        <p:spPr>
          <a:xfrm>
            <a:off x="2931702" y="3858414"/>
            <a:ext cx="3155813" cy="2292760"/>
          </a:xfrm>
          <a:prstGeom prst="rect">
            <a:avLst/>
          </a:prstGeom>
        </p:spPr>
      </p:pic>
      <p:sp>
        <p:nvSpPr>
          <p:cNvPr id="13" name="正方形/長方形 12">
            <a:extLst>
              <a:ext uri="{FF2B5EF4-FFF2-40B4-BE49-F238E27FC236}">
                <a16:creationId xmlns:a16="http://schemas.microsoft.com/office/drawing/2014/main" id="{48857F0B-8C05-F6C6-9C57-1291A099D45A}"/>
              </a:ext>
            </a:extLst>
          </p:cNvPr>
          <p:cNvSpPr/>
          <p:nvPr/>
        </p:nvSpPr>
        <p:spPr>
          <a:xfrm>
            <a:off x="3000728" y="3878806"/>
            <a:ext cx="3019072" cy="218806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22BF5153-2B21-9190-B36E-9B9EDF3384A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5" action="ppaction://hlinksldjump"/>
            <a:extLst>
              <a:ext uri="{FF2B5EF4-FFF2-40B4-BE49-F238E27FC236}">
                <a16:creationId xmlns:a16="http://schemas.microsoft.com/office/drawing/2014/main" id="{ED3CACF1-CEA8-BB41-8D2F-47E39ADAD0A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473110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(5)</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t>◆設定が終わったら</a:t>
            </a:r>
            <a:endParaRPr kumimoji="1" lang="en-US" altLang="ja-JP" dirty="0"/>
          </a:p>
          <a:p>
            <a:pPr marL="0" indent="0">
              <a:buNone/>
            </a:pPr>
            <a:r>
              <a:rPr lang="ja-JP" altLang="en-US" dirty="0"/>
              <a:t>　「今すぐ参加」を押して</a:t>
            </a:r>
            <a:r>
              <a:rPr kumimoji="1" lang="ja-JP" altLang="en-US" dirty="0"/>
              <a:t>会議を始めます</a:t>
            </a:r>
            <a:endParaRPr kumimoji="1" lang="en-US" altLang="ja-JP" dirty="0"/>
          </a:p>
          <a:p>
            <a:pPr marL="0" indent="0">
              <a:buNone/>
            </a:pPr>
            <a:r>
              <a:rPr kumimoji="1" lang="ja-JP" altLang="en-US" dirty="0"/>
              <a:t>　↓</a:t>
            </a:r>
            <a:endParaRPr kumimoji="1" lang="en-US" altLang="ja-JP" dirty="0"/>
          </a:p>
          <a:p>
            <a:pPr marL="0" indent="0">
              <a:buNone/>
            </a:pPr>
            <a:r>
              <a:rPr lang="ja-JP" altLang="en-US" dirty="0"/>
              <a:t>◆会議への参加を求める</a:t>
            </a:r>
            <a:endParaRPr lang="en-US" altLang="ja-JP" dirty="0"/>
          </a:p>
          <a:p>
            <a:pPr marL="0" indent="0">
              <a:buNone/>
            </a:pPr>
            <a:r>
              <a:rPr lang="ja-JP" altLang="en-US" dirty="0"/>
              <a:t>　ユーザーを招待してください</a:t>
            </a:r>
            <a:r>
              <a:rPr kumimoji="1" lang="ja-JP" altLang="en-US" dirty="0"/>
              <a:t>という</a:t>
            </a:r>
            <a:endParaRPr kumimoji="1" lang="en-US" altLang="ja-JP" dirty="0"/>
          </a:p>
          <a:p>
            <a:pPr marL="0" indent="0">
              <a:buNone/>
            </a:pPr>
            <a:r>
              <a:rPr lang="ja-JP" altLang="en-US" dirty="0"/>
              <a:t>　</a:t>
            </a:r>
            <a:r>
              <a:rPr kumimoji="1" lang="ja-JP" altLang="en-US" dirty="0"/>
              <a:t>表示が出ます</a:t>
            </a:r>
            <a:endParaRPr kumimoji="1" lang="en-US" altLang="ja-JP" dirty="0"/>
          </a:p>
          <a:p>
            <a:pPr marL="0" indent="0">
              <a:buNone/>
            </a:pPr>
            <a:r>
              <a:rPr lang="ja-JP" altLang="en-US" dirty="0"/>
              <a:t>　　</a:t>
            </a:r>
            <a:r>
              <a:rPr lang="en-US" altLang="ja-JP" dirty="0"/>
              <a:t>※</a:t>
            </a:r>
            <a:r>
              <a:rPr lang="ja-JP" altLang="en-US" dirty="0"/>
              <a:t>チームに所属するメンバーだけで行う</a:t>
            </a:r>
            <a:endParaRPr lang="en-US" altLang="ja-JP" dirty="0"/>
          </a:p>
          <a:p>
            <a:pPr marL="0" indent="0">
              <a:buNone/>
            </a:pPr>
            <a:r>
              <a:rPr lang="ja-JP" altLang="en-US" dirty="0"/>
              <a:t>　　　場合は</a:t>
            </a:r>
            <a:r>
              <a:rPr lang="en-US" altLang="ja-JP" dirty="0"/>
              <a:t>×</a:t>
            </a:r>
            <a:r>
              <a:rPr lang="ja-JP" altLang="en-US" dirty="0"/>
              <a:t>を押して、表示を消して下さい</a:t>
            </a:r>
            <a:endParaRPr lang="en-US" altLang="ja-JP" dirty="0"/>
          </a:p>
          <a:p>
            <a:pPr marL="0" indent="0">
              <a:buNone/>
            </a:pPr>
            <a:r>
              <a:rPr kumimoji="1" lang="ja-JP" altLang="en-US" dirty="0"/>
              <a:t>　↓</a:t>
            </a:r>
            <a:endParaRPr kumimoji="1" lang="en-US" altLang="ja-JP" dirty="0"/>
          </a:p>
          <a:p>
            <a:pPr marL="0" indent="0">
              <a:buNone/>
            </a:pPr>
            <a:r>
              <a:rPr lang="ja-JP" altLang="en-US" dirty="0"/>
              <a:t>◆会議の画面になりますので、</a:t>
            </a:r>
            <a:r>
              <a:rPr kumimoji="1" lang="ja-JP" altLang="en-US" dirty="0"/>
              <a:t>そのまま</a:t>
            </a:r>
            <a:endParaRPr kumimoji="1" lang="en-US" altLang="ja-JP" dirty="0"/>
          </a:p>
          <a:p>
            <a:pPr marL="0" indent="0">
              <a:buNone/>
            </a:pPr>
            <a:r>
              <a:rPr kumimoji="1" lang="ja-JP" altLang="en-US" dirty="0"/>
              <a:t>　参加者が参加するのを待ちながら、</a:t>
            </a:r>
            <a:endParaRPr kumimoji="1" lang="en-US" altLang="ja-JP" dirty="0"/>
          </a:p>
          <a:p>
            <a:pPr marL="0" indent="0">
              <a:buNone/>
            </a:pPr>
            <a:r>
              <a:rPr kumimoji="1" lang="ja-JP" altLang="en-US" dirty="0"/>
              <a:t>　次ページの要領で、会議のオプション設定を</a:t>
            </a:r>
            <a:endParaRPr kumimoji="1" lang="en-US" altLang="ja-JP" dirty="0"/>
          </a:p>
          <a:p>
            <a:pPr marL="0" indent="0">
              <a:buNone/>
            </a:pPr>
            <a:r>
              <a:rPr kumimoji="1" lang="ja-JP" altLang="en-US" dirty="0"/>
              <a:t>　して下さい</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endParaRPr kumimoji="1" lang="en-US" altLang="ja-JP" dirty="0"/>
          </a:p>
          <a:p>
            <a:pPr marL="0" indent="0">
              <a:lnSpc>
                <a:spcPct val="120000"/>
              </a:lnSpc>
              <a:buNone/>
            </a:pPr>
            <a:endParaRPr kumimoji="1" lang="en-US" altLang="ja-JP" dirty="0"/>
          </a:p>
        </p:txBody>
      </p:sp>
      <p:pic>
        <p:nvPicPr>
          <p:cNvPr id="7" name="図 6">
            <a:extLst>
              <a:ext uri="{FF2B5EF4-FFF2-40B4-BE49-F238E27FC236}">
                <a16:creationId xmlns:a16="http://schemas.microsoft.com/office/drawing/2014/main" id="{31CFFCE8-8DD2-3E24-FE2E-71BE546305C0}"/>
              </a:ext>
            </a:extLst>
          </p:cNvPr>
          <p:cNvPicPr>
            <a:picLocks noChangeAspect="1"/>
          </p:cNvPicPr>
          <p:nvPr/>
        </p:nvPicPr>
        <p:blipFill>
          <a:blip r:embed="rId2"/>
          <a:stretch>
            <a:fillRect/>
          </a:stretch>
        </p:blipFill>
        <p:spPr>
          <a:xfrm>
            <a:off x="949348" y="1292149"/>
            <a:ext cx="1390844" cy="590632"/>
          </a:xfrm>
          <a:prstGeom prst="rect">
            <a:avLst/>
          </a:prstGeom>
        </p:spPr>
      </p:pic>
      <p:pic>
        <p:nvPicPr>
          <p:cNvPr id="9" name="図 8">
            <a:extLst>
              <a:ext uri="{FF2B5EF4-FFF2-40B4-BE49-F238E27FC236}">
                <a16:creationId xmlns:a16="http://schemas.microsoft.com/office/drawing/2014/main" id="{B5C86C11-013A-9369-7BE5-4D178BC1DCF8}"/>
              </a:ext>
            </a:extLst>
          </p:cNvPr>
          <p:cNvPicPr>
            <a:picLocks noChangeAspect="1"/>
          </p:cNvPicPr>
          <p:nvPr/>
        </p:nvPicPr>
        <p:blipFill>
          <a:blip r:embed="rId3"/>
          <a:stretch>
            <a:fillRect/>
          </a:stretch>
        </p:blipFill>
        <p:spPr>
          <a:xfrm>
            <a:off x="934289" y="2146775"/>
            <a:ext cx="2574857" cy="1475069"/>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242A3541-E2F3-A2F2-7F59-3DFD5957286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FA4E4899-2997-0620-F287-82EF4C8781A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4" name="図 13">
            <a:extLst>
              <a:ext uri="{FF2B5EF4-FFF2-40B4-BE49-F238E27FC236}">
                <a16:creationId xmlns:a16="http://schemas.microsoft.com/office/drawing/2014/main" id="{D65125B0-656D-4F93-B907-1732555B02AA}"/>
              </a:ext>
            </a:extLst>
          </p:cNvPr>
          <p:cNvPicPr>
            <a:picLocks noChangeAspect="1"/>
          </p:cNvPicPr>
          <p:nvPr/>
        </p:nvPicPr>
        <p:blipFill>
          <a:blip r:embed="rId5"/>
          <a:stretch>
            <a:fillRect/>
          </a:stretch>
        </p:blipFill>
        <p:spPr>
          <a:xfrm>
            <a:off x="934289" y="3885838"/>
            <a:ext cx="4810125" cy="2581275"/>
          </a:xfrm>
          <a:prstGeom prst="rect">
            <a:avLst/>
          </a:prstGeom>
        </p:spPr>
      </p:pic>
    </p:spTree>
    <p:extLst>
      <p:ext uri="{BB962C8B-B14F-4D97-AF65-F5344CB8AC3E}">
        <p14:creationId xmlns:p14="http://schemas.microsoft.com/office/powerpoint/2010/main" val="909936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(6)</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endParaRPr kumimoji="1" lang="en-US" altLang="ja-JP" sz="44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9" name="図 8">
            <a:extLst>
              <a:ext uri="{FF2B5EF4-FFF2-40B4-BE49-F238E27FC236}">
                <a16:creationId xmlns:a16="http://schemas.microsoft.com/office/drawing/2014/main" id="{568B5EAE-66B0-17F5-5FF4-2BBAE3028557}"/>
              </a:ext>
            </a:extLst>
          </p:cNvPr>
          <p:cNvPicPr>
            <a:picLocks noChangeAspect="1"/>
          </p:cNvPicPr>
          <p:nvPr/>
        </p:nvPicPr>
        <p:blipFill>
          <a:blip r:embed="rId2"/>
          <a:stretch>
            <a:fillRect/>
          </a:stretch>
        </p:blipFill>
        <p:spPr>
          <a:xfrm>
            <a:off x="5526997" y="3035861"/>
            <a:ext cx="3638382" cy="3227597"/>
          </a:xfrm>
          <a:prstGeom prst="rect">
            <a:avLst/>
          </a:prstGeom>
        </p:spPr>
      </p:pic>
      <p:pic>
        <p:nvPicPr>
          <p:cNvPr id="7" name="図 6">
            <a:extLst>
              <a:ext uri="{FF2B5EF4-FFF2-40B4-BE49-F238E27FC236}">
                <a16:creationId xmlns:a16="http://schemas.microsoft.com/office/drawing/2014/main" id="{684323DA-9D4F-C2CA-C8FA-21E313217FA5}"/>
              </a:ext>
            </a:extLst>
          </p:cNvPr>
          <p:cNvPicPr>
            <a:picLocks noChangeAspect="1"/>
          </p:cNvPicPr>
          <p:nvPr/>
        </p:nvPicPr>
        <p:blipFill>
          <a:blip r:embed="rId3"/>
          <a:stretch>
            <a:fillRect/>
          </a:stretch>
        </p:blipFill>
        <p:spPr>
          <a:xfrm>
            <a:off x="8212347" y="1316426"/>
            <a:ext cx="3071005" cy="2303254"/>
          </a:xfrm>
          <a:prstGeom prst="rect">
            <a:avLst/>
          </a:prstGeom>
        </p:spPr>
      </p:pic>
      <p:sp>
        <p:nvSpPr>
          <p:cNvPr id="10" name="矢印: 左 9">
            <a:extLst>
              <a:ext uri="{FF2B5EF4-FFF2-40B4-BE49-F238E27FC236}">
                <a16:creationId xmlns:a16="http://schemas.microsoft.com/office/drawing/2014/main" id="{5C20203F-8484-9682-F935-A0F54D040489}"/>
              </a:ext>
            </a:extLst>
          </p:cNvPr>
          <p:cNvSpPr/>
          <p:nvPr/>
        </p:nvSpPr>
        <p:spPr>
          <a:xfrm rot="19008187">
            <a:off x="6760648" y="3336425"/>
            <a:ext cx="1650063" cy="5003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EA1497A-26EF-2C61-6386-4F2CF9C7B91D}"/>
              </a:ext>
            </a:extLst>
          </p:cNvPr>
          <p:cNvSpPr/>
          <p:nvPr/>
        </p:nvSpPr>
        <p:spPr>
          <a:xfrm>
            <a:off x="8614069" y="1316426"/>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F5CD4883-BA7B-0A92-073D-43A175D8776B}"/>
              </a:ext>
            </a:extLst>
          </p:cNvPr>
          <p:cNvSpPr/>
          <p:nvPr/>
        </p:nvSpPr>
        <p:spPr>
          <a:xfrm>
            <a:off x="8605753" y="2880481"/>
            <a:ext cx="1720066" cy="3755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CE4358C-4125-A44A-1F1D-5FF888D0FD38}"/>
              </a:ext>
            </a:extLst>
          </p:cNvPr>
          <p:cNvSpPr txBox="1"/>
          <p:nvPr/>
        </p:nvSpPr>
        <p:spPr>
          <a:xfrm>
            <a:off x="8245604" y="1699564"/>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①</a:t>
            </a:r>
          </a:p>
        </p:txBody>
      </p:sp>
      <p:sp>
        <p:nvSpPr>
          <p:cNvPr id="14" name="テキスト ボックス 13">
            <a:extLst>
              <a:ext uri="{FF2B5EF4-FFF2-40B4-BE49-F238E27FC236}">
                <a16:creationId xmlns:a16="http://schemas.microsoft.com/office/drawing/2014/main" id="{74F58D81-C0CD-AE1D-E382-52EAF159F39D}"/>
              </a:ext>
            </a:extLst>
          </p:cNvPr>
          <p:cNvSpPr txBox="1"/>
          <p:nvPr/>
        </p:nvSpPr>
        <p:spPr>
          <a:xfrm>
            <a:off x="8212347" y="2687053"/>
            <a:ext cx="415498" cy="369332"/>
          </a:xfrm>
          <a:prstGeom prst="rect">
            <a:avLst/>
          </a:prstGeom>
          <a:noFill/>
        </p:spPr>
        <p:txBody>
          <a:bodyPr wrap="none" rtlCol="0">
            <a:spAutoFit/>
          </a:bodyPr>
          <a:lstStyle/>
          <a:p>
            <a:r>
              <a:rPr lang="ja-JP" altLang="en-US" b="1"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5" name="テキスト ボックス 14">
            <a:extLst>
              <a:ext uri="{FF2B5EF4-FFF2-40B4-BE49-F238E27FC236}">
                <a16:creationId xmlns:a16="http://schemas.microsoft.com/office/drawing/2014/main" id="{615E8CF6-7317-AD46-6515-1F64B923BAB6}"/>
              </a:ext>
            </a:extLst>
          </p:cNvPr>
          <p:cNvSpPr txBox="1"/>
          <p:nvPr/>
        </p:nvSpPr>
        <p:spPr>
          <a:xfrm>
            <a:off x="5641850" y="3943846"/>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③</a:t>
            </a:r>
          </a:p>
        </p:txBody>
      </p:sp>
      <p:sp>
        <p:nvSpPr>
          <p:cNvPr id="17" name="正方形/長方形 16">
            <a:extLst>
              <a:ext uri="{FF2B5EF4-FFF2-40B4-BE49-F238E27FC236}">
                <a16:creationId xmlns:a16="http://schemas.microsoft.com/office/drawing/2014/main" id="{084974EF-B7AF-94A6-7C35-809360E8EA36}"/>
              </a:ext>
            </a:extLst>
          </p:cNvPr>
          <p:cNvSpPr/>
          <p:nvPr/>
        </p:nvSpPr>
        <p:spPr>
          <a:xfrm>
            <a:off x="5526997" y="4313178"/>
            <a:ext cx="1720066" cy="1088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コンテンツ プレースホルダー 30">
            <a:extLst>
              <a:ext uri="{FF2B5EF4-FFF2-40B4-BE49-F238E27FC236}">
                <a16:creationId xmlns:a16="http://schemas.microsoft.com/office/drawing/2014/main" id="{A0AF3D1A-A105-0B8A-4086-1BB2C105BB95}"/>
              </a:ext>
            </a:extLst>
          </p:cNvPr>
          <p:cNvSpPr>
            <a:spLocks noGrp="1"/>
          </p:cNvSpPr>
          <p:nvPr>
            <p:ph sz="half" idx="1"/>
          </p:nvPr>
        </p:nvSpPr>
        <p:spPr>
          <a:xfrm>
            <a:off x="838200" y="1253331"/>
            <a:ext cx="4618349" cy="4923632"/>
          </a:xfrm>
        </p:spPr>
        <p:txBody>
          <a:bodyPr>
            <a:normAutofit fontScale="55000" lnSpcReduction="20000"/>
          </a:bodyPr>
          <a:lstStyle/>
          <a:p>
            <a:pPr marL="0" indent="0">
              <a:lnSpc>
                <a:spcPct val="120000"/>
              </a:lnSpc>
              <a:buNone/>
            </a:pPr>
            <a:r>
              <a:rPr kumimoji="1" lang="ja-JP" altLang="en-US" sz="2800" dirty="0"/>
              <a:t>◆設定を変更するには</a:t>
            </a:r>
            <a:endParaRPr kumimoji="1" lang="en-US" altLang="ja-JP" sz="2800" dirty="0"/>
          </a:p>
          <a:p>
            <a:pPr marL="0" indent="0">
              <a:lnSpc>
                <a:spcPct val="120000"/>
              </a:lnSpc>
              <a:buNone/>
            </a:pPr>
            <a:r>
              <a:rPr lang="ja-JP" altLang="en-US" sz="2800" dirty="0"/>
              <a:t>「</a:t>
            </a:r>
            <a:r>
              <a:rPr lang="en-US" altLang="ja-JP" sz="2800" dirty="0"/>
              <a:t>…(</a:t>
            </a:r>
            <a:r>
              <a:rPr lang="ja-JP" altLang="en-US" sz="2800" dirty="0"/>
              <a:t>その他</a:t>
            </a:r>
            <a:r>
              <a:rPr lang="en-US" altLang="ja-JP" sz="2800" dirty="0"/>
              <a:t>)</a:t>
            </a:r>
            <a:r>
              <a:rPr lang="ja-JP" altLang="en-US" sz="2800" dirty="0"/>
              <a:t>」を</a:t>
            </a:r>
            <a:r>
              <a:rPr kumimoji="1" lang="ja-JP" altLang="en-US" sz="2800" dirty="0"/>
              <a:t>押します</a:t>
            </a:r>
            <a:endParaRPr kumimoji="1" lang="en-US" altLang="ja-JP" sz="2800" dirty="0"/>
          </a:p>
          <a:p>
            <a:pPr marL="0" indent="0">
              <a:lnSpc>
                <a:spcPct val="120000"/>
              </a:lnSpc>
              <a:buNone/>
            </a:pPr>
            <a:endParaRPr kumimoji="1" lang="en-US" altLang="ja-JP" sz="2800" dirty="0"/>
          </a:p>
          <a:p>
            <a:pPr marL="0" indent="0">
              <a:lnSpc>
                <a:spcPct val="120000"/>
              </a:lnSpc>
              <a:buNone/>
            </a:pPr>
            <a:r>
              <a:rPr lang="ja-JP" altLang="en-US" dirty="0"/>
              <a:t>★デバイスの設定</a:t>
            </a:r>
            <a:endParaRPr lang="en-US" altLang="ja-JP" dirty="0"/>
          </a:p>
          <a:p>
            <a:pPr marL="0" indent="0">
              <a:lnSpc>
                <a:spcPct val="120000"/>
              </a:lnSpc>
              <a:buNone/>
            </a:pPr>
            <a:r>
              <a:rPr kumimoji="1" lang="ja-JP" altLang="en-US" sz="2800" dirty="0"/>
              <a:t>　マイクの音量、カメラの設定などを再度変更するときに使います。</a:t>
            </a:r>
            <a:endParaRPr kumimoji="1" lang="en-US" altLang="ja-JP" sz="2800" dirty="0"/>
          </a:p>
          <a:p>
            <a:pPr marL="0" indent="0">
              <a:lnSpc>
                <a:spcPct val="120000"/>
              </a:lnSpc>
              <a:buNone/>
            </a:pPr>
            <a:r>
              <a:rPr lang="ja-JP" altLang="en-US" dirty="0"/>
              <a:t>★会議のオプション（</a:t>
            </a:r>
            <a:r>
              <a:rPr lang="ja-JP" altLang="en-US" dirty="0">
                <a:solidFill>
                  <a:srgbClr val="FF0000"/>
                </a:solidFill>
              </a:rPr>
              <a:t>一番初めに必ず設定</a:t>
            </a:r>
            <a:r>
              <a:rPr lang="ja-JP" altLang="en-US" dirty="0"/>
              <a:t>）</a:t>
            </a:r>
            <a:endParaRPr lang="en-US" altLang="ja-JP" dirty="0"/>
          </a:p>
          <a:p>
            <a:pPr marL="0" indent="0">
              <a:lnSpc>
                <a:spcPct val="120000"/>
              </a:lnSpc>
              <a:buNone/>
            </a:pPr>
            <a:r>
              <a:rPr kumimoji="1" lang="ja-JP" altLang="en-US" sz="2800" dirty="0"/>
              <a:t>　会議中に生徒ができることを設定します。必ず設定して下さい。詳細は次ページに</a:t>
            </a:r>
            <a:endParaRPr kumimoji="1" lang="en-US" altLang="ja-JP" sz="2800" dirty="0"/>
          </a:p>
          <a:p>
            <a:pPr marL="0" indent="0">
              <a:lnSpc>
                <a:spcPct val="120000"/>
              </a:lnSpc>
              <a:buNone/>
            </a:pPr>
            <a:r>
              <a:rPr lang="ja-JP" altLang="en-US" dirty="0"/>
              <a:t>★アクセシビリティ</a:t>
            </a:r>
            <a:endParaRPr lang="en-US" altLang="ja-JP" dirty="0"/>
          </a:p>
          <a:p>
            <a:pPr marL="0" indent="0">
              <a:lnSpc>
                <a:spcPct val="120000"/>
              </a:lnSpc>
              <a:buNone/>
            </a:pPr>
            <a:r>
              <a:rPr kumimoji="1" lang="ja-JP" altLang="en-US" sz="2800" dirty="0"/>
              <a:t>　会議中にマイクで話をしたことをキャプション表示します。耳が聞こえない方は会議中に話をしたことを文字で見ることができます。</a:t>
            </a:r>
            <a:endParaRPr kumimoji="1" lang="en-US" altLang="ja-JP" sz="2800" dirty="0"/>
          </a:p>
          <a:p>
            <a:pPr marL="0" indent="0">
              <a:lnSpc>
                <a:spcPct val="120000"/>
              </a:lnSpc>
              <a:buNone/>
            </a:pPr>
            <a:r>
              <a:rPr lang="ja-JP" altLang="en-US" dirty="0"/>
              <a:t>　ただし、日本語の判読によっては、誤変換されることがあります。</a:t>
            </a:r>
          </a:p>
        </p:txBody>
      </p:sp>
      <p:sp>
        <p:nvSpPr>
          <p:cNvPr id="3" name="四角形: 角を丸くする 2">
            <a:hlinkClick r:id="" action="ppaction://hlinkshowjump?jump=firstslide"/>
            <a:extLst>
              <a:ext uri="{FF2B5EF4-FFF2-40B4-BE49-F238E27FC236}">
                <a16:creationId xmlns:a16="http://schemas.microsoft.com/office/drawing/2014/main" id="{6718C43C-8802-A75D-8A94-4D6F0EEEB90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4" action="ppaction://hlinksldjump"/>
            <a:extLst>
              <a:ext uri="{FF2B5EF4-FFF2-40B4-BE49-F238E27FC236}">
                <a16:creationId xmlns:a16="http://schemas.microsoft.com/office/drawing/2014/main" id="{422F3ABE-81E7-3193-0CC8-DA0208E5275B}"/>
              </a:ext>
            </a:extLst>
          </p:cNvPr>
          <p:cNvSpPr/>
          <p:nvPr/>
        </p:nvSpPr>
        <p:spPr>
          <a:xfrm>
            <a:off x="6970917" y="6331677"/>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956824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kumimoji="1" lang="ja-JP" altLang="en-US" sz="3200" dirty="0">
                <a:latin typeface="UD デジタル 教科書体 NK-B" panose="02020700000000000000" pitchFamily="18" charset="-128"/>
                <a:ea typeface="UD デジタル 教科書体 NK-B" panose="02020700000000000000" pitchFamily="18" charset="-128"/>
              </a:rPr>
              <a:t>７</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3465177" y="1300693"/>
            <a:ext cx="8138860" cy="5192179"/>
          </a:xfrm>
        </p:spPr>
        <p:txBody>
          <a:bodyPr>
            <a:normAutofit fontScale="77500" lnSpcReduction="20000"/>
          </a:bodyPr>
          <a:lstStyle/>
          <a:p>
            <a:pPr marL="0" indent="0">
              <a:lnSpc>
                <a:spcPct val="100000"/>
              </a:lnSpc>
              <a:buNone/>
            </a:pPr>
            <a:r>
              <a:rPr kumimoji="1" lang="ja-JP" altLang="en-US" dirty="0"/>
              <a:t>④教室</a:t>
            </a:r>
            <a:r>
              <a:rPr kumimoji="1" lang="en-US" altLang="ja-JP" dirty="0"/>
              <a:t>PC</a:t>
            </a:r>
            <a:r>
              <a:rPr kumimoji="1" lang="ja-JP" altLang="en-US" dirty="0"/>
              <a:t>などを共通開催者として設定する場合に使用します</a:t>
            </a:r>
            <a:endParaRPr kumimoji="1" lang="en-US" altLang="ja-JP" dirty="0"/>
          </a:p>
          <a:p>
            <a:pPr marL="0" indent="0">
              <a:lnSpc>
                <a:spcPct val="100000"/>
              </a:lnSpc>
              <a:buNone/>
            </a:pPr>
            <a:r>
              <a:rPr lang="ja-JP" altLang="en-US" dirty="0"/>
              <a:t>⑤生徒は発表者に入れないようにするため</a:t>
            </a:r>
            <a:endParaRPr lang="en-US" altLang="ja-JP" dirty="0"/>
          </a:p>
          <a:p>
            <a:pPr marL="0" indent="0">
              <a:lnSpc>
                <a:spcPct val="100000"/>
              </a:lnSpc>
              <a:buNone/>
            </a:pPr>
            <a:r>
              <a:rPr lang="ja-JP" altLang="en-US" dirty="0"/>
              <a:t>　「自分と共同開催者のみ」にしてください</a:t>
            </a:r>
            <a:endParaRPr lang="en-US" altLang="ja-JP" dirty="0"/>
          </a:p>
          <a:p>
            <a:pPr marL="0" indent="0">
              <a:lnSpc>
                <a:spcPct val="100000"/>
              </a:lnSpc>
              <a:buNone/>
            </a:pPr>
            <a:r>
              <a:rPr kumimoji="1" lang="ja-JP" altLang="en-US" dirty="0"/>
              <a:t>⑥生徒にマイクやカメラは許可しないようにします</a:t>
            </a:r>
            <a:endParaRPr kumimoji="1" lang="en-US" altLang="ja-JP" dirty="0"/>
          </a:p>
          <a:p>
            <a:pPr marL="0" indent="0">
              <a:lnSpc>
                <a:spcPct val="100000"/>
              </a:lnSpc>
              <a:buNone/>
            </a:pPr>
            <a:r>
              <a:rPr lang="ja-JP" altLang="en-US" dirty="0"/>
              <a:t>　</a:t>
            </a:r>
            <a:r>
              <a:rPr lang="en-US" altLang="ja-JP" dirty="0"/>
              <a:t>※</a:t>
            </a:r>
            <a:r>
              <a:rPr lang="ja-JP" altLang="en-US" dirty="0"/>
              <a:t>ただし、生徒が会議中に自分のマイクを</a:t>
            </a:r>
            <a:r>
              <a:rPr lang="en-US" altLang="ja-JP" dirty="0"/>
              <a:t>ON</a:t>
            </a:r>
            <a:r>
              <a:rPr lang="ja-JP" altLang="en-US" dirty="0"/>
              <a:t>にすると、</a:t>
            </a:r>
            <a:endParaRPr lang="en-US" altLang="ja-JP" dirty="0"/>
          </a:p>
          <a:p>
            <a:pPr marL="0" indent="0">
              <a:lnSpc>
                <a:spcPct val="100000"/>
              </a:lnSpc>
              <a:buNone/>
            </a:pPr>
            <a:r>
              <a:rPr lang="ja-JP" altLang="en-US" dirty="0"/>
              <a:t>　　音が入る場合があります。また、生徒が自分のカメラを</a:t>
            </a:r>
            <a:endParaRPr lang="en-US" altLang="ja-JP" dirty="0"/>
          </a:p>
          <a:p>
            <a:pPr marL="0" indent="0">
              <a:lnSpc>
                <a:spcPct val="100000"/>
              </a:lnSpc>
              <a:buNone/>
            </a:pPr>
            <a:r>
              <a:rPr lang="ja-JP" altLang="en-US" dirty="0"/>
              <a:t>　　</a:t>
            </a:r>
            <a:r>
              <a:rPr lang="en-US" altLang="ja-JP" dirty="0"/>
              <a:t>ON</a:t>
            </a:r>
            <a:r>
              <a:rPr lang="ja-JP" altLang="en-US" dirty="0"/>
              <a:t>にすると、映像が入るときがあります。</a:t>
            </a:r>
            <a:endParaRPr lang="en-US" altLang="ja-JP" dirty="0"/>
          </a:p>
          <a:p>
            <a:pPr marL="0" indent="0">
              <a:lnSpc>
                <a:spcPct val="100000"/>
              </a:lnSpc>
              <a:buNone/>
            </a:pPr>
            <a:r>
              <a:rPr lang="ja-JP" altLang="en-US" dirty="0"/>
              <a:t>⑦会議中のリアクションを許可する場合は</a:t>
            </a:r>
            <a:r>
              <a:rPr lang="en-US" altLang="ja-JP" dirty="0"/>
              <a:t>ON</a:t>
            </a:r>
            <a:r>
              <a:rPr lang="ja-JP" altLang="en-US" dirty="0"/>
              <a:t>にします</a:t>
            </a:r>
            <a:endParaRPr lang="en-US" altLang="ja-JP" dirty="0"/>
          </a:p>
          <a:p>
            <a:pPr marL="0" indent="0">
              <a:lnSpc>
                <a:spcPct val="100000"/>
              </a:lnSpc>
              <a:buNone/>
            </a:pPr>
            <a:r>
              <a:rPr lang="ja-JP" altLang="en-US" dirty="0"/>
              <a:t>　　</a:t>
            </a:r>
            <a:r>
              <a:rPr lang="en-US" altLang="ja-JP" dirty="0"/>
              <a:t>※</a:t>
            </a:r>
            <a:r>
              <a:rPr lang="ja-JP" altLang="en-US" dirty="0"/>
              <a:t>リアクションの種類は６種類あります</a:t>
            </a:r>
            <a:endParaRPr lang="en-US" altLang="ja-JP" dirty="0"/>
          </a:p>
          <a:p>
            <a:pPr marL="0" indent="0">
              <a:lnSpc>
                <a:spcPct val="100000"/>
              </a:lnSpc>
              <a:buNone/>
            </a:pPr>
            <a:r>
              <a:rPr lang="ja-JP" altLang="en-US" dirty="0"/>
              <a:t>　　　「手をあげる」　　　　　　「いいね」</a:t>
            </a:r>
            <a:endParaRPr lang="en-US" altLang="ja-JP" dirty="0"/>
          </a:p>
          <a:p>
            <a:pPr marL="0" indent="0">
              <a:lnSpc>
                <a:spcPct val="100000"/>
              </a:lnSpc>
              <a:buNone/>
            </a:pPr>
            <a:r>
              <a:rPr lang="ja-JP" altLang="en-US" dirty="0"/>
              <a:t>　　　「愛（ハートマーク）」　　「喝采（拍手）」</a:t>
            </a:r>
            <a:endParaRPr lang="en-US" altLang="ja-JP" dirty="0"/>
          </a:p>
          <a:p>
            <a:pPr marL="0" indent="0">
              <a:lnSpc>
                <a:spcPct val="100000"/>
              </a:lnSpc>
              <a:buNone/>
            </a:pPr>
            <a:r>
              <a:rPr lang="ja-JP" altLang="en-US" dirty="0"/>
              <a:t>　　　「笑い」　　　　　　　　　「びっくり」</a:t>
            </a:r>
            <a:endParaRPr lang="en-US" altLang="ja-JP" dirty="0"/>
          </a:p>
          <a:p>
            <a:pPr marL="0" indent="0">
              <a:lnSpc>
                <a:spcPct val="100000"/>
              </a:lnSpc>
              <a:buNone/>
            </a:pPr>
            <a:r>
              <a:rPr lang="ja-JP" altLang="en-US" dirty="0"/>
              <a:t>⑧設定変更後は「保存」を押してください。</a:t>
            </a:r>
            <a:endParaRPr lang="en-US" altLang="ja-JP" dirty="0"/>
          </a:p>
        </p:txBody>
      </p:sp>
      <p:grpSp>
        <p:nvGrpSpPr>
          <p:cNvPr id="28" name="グループ化 27">
            <a:extLst>
              <a:ext uri="{FF2B5EF4-FFF2-40B4-BE49-F238E27FC236}">
                <a16:creationId xmlns:a16="http://schemas.microsoft.com/office/drawing/2014/main" id="{6C2A4520-01BE-BDD2-574E-97F8C125B3B1}"/>
              </a:ext>
            </a:extLst>
          </p:cNvPr>
          <p:cNvGrpSpPr/>
          <p:nvPr/>
        </p:nvGrpSpPr>
        <p:grpSpPr>
          <a:xfrm>
            <a:off x="587963" y="1061305"/>
            <a:ext cx="2705655" cy="5727938"/>
            <a:chOff x="629503" y="1175725"/>
            <a:chExt cx="2705655" cy="5727938"/>
          </a:xfrm>
        </p:grpSpPr>
        <p:pic>
          <p:nvPicPr>
            <p:cNvPr id="19" name="図 18">
              <a:extLst>
                <a:ext uri="{FF2B5EF4-FFF2-40B4-BE49-F238E27FC236}">
                  <a16:creationId xmlns:a16="http://schemas.microsoft.com/office/drawing/2014/main" id="{0DB122CB-DE9F-06BE-D13B-701DC4971D59}"/>
                </a:ext>
              </a:extLst>
            </p:cNvPr>
            <p:cNvPicPr>
              <a:picLocks noChangeAspect="1"/>
            </p:cNvPicPr>
            <p:nvPr/>
          </p:nvPicPr>
          <p:blipFill>
            <a:blip r:embed="rId2"/>
            <a:stretch>
              <a:fillRect/>
            </a:stretch>
          </p:blipFill>
          <p:spPr>
            <a:xfrm>
              <a:off x="1032501" y="1175725"/>
              <a:ext cx="2302657" cy="5727938"/>
            </a:xfrm>
            <a:prstGeom prst="rect">
              <a:avLst/>
            </a:prstGeom>
          </p:spPr>
        </p:pic>
        <p:sp>
          <p:nvSpPr>
            <p:cNvPr id="20" name="正方形/長方形 19">
              <a:extLst>
                <a:ext uri="{FF2B5EF4-FFF2-40B4-BE49-F238E27FC236}">
                  <a16:creationId xmlns:a16="http://schemas.microsoft.com/office/drawing/2014/main" id="{73316F19-36A0-878A-6521-4B7E82A75C31}"/>
                </a:ext>
              </a:extLst>
            </p:cNvPr>
            <p:cNvSpPr/>
            <p:nvPr/>
          </p:nvSpPr>
          <p:spPr>
            <a:xfrm>
              <a:off x="1053848" y="3191773"/>
              <a:ext cx="2281236" cy="2372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95597007-9D7B-4C0E-D9A7-16387675EFE9}"/>
                </a:ext>
              </a:extLst>
            </p:cNvPr>
            <p:cNvSpPr/>
            <p:nvPr/>
          </p:nvSpPr>
          <p:spPr>
            <a:xfrm>
              <a:off x="1053848" y="3818085"/>
              <a:ext cx="2281236" cy="518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C37EB515-758F-2695-ED39-04ABEAB2C6B6}"/>
                </a:ext>
              </a:extLst>
            </p:cNvPr>
            <p:cNvSpPr/>
            <p:nvPr/>
          </p:nvSpPr>
          <p:spPr>
            <a:xfrm>
              <a:off x="1053848" y="4434247"/>
              <a:ext cx="2281236" cy="681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E20EEEE6-9BEF-A307-A047-996F93EBA8A6}"/>
                </a:ext>
              </a:extLst>
            </p:cNvPr>
            <p:cNvSpPr txBox="1"/>
            <p:nvPr/>
          </p:nvSpPr>
          <p:spPr>
            <a:xfrm>
              <a:off x="649396" y="3145641"/>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④</a:t>
              </a:r>
            </a:p>
          </p:txBody>
        </p:sp>
        <p:sp>
          <p:nvSpPr>
            <p:cNvPr id="24" name="テキスト ボックス 23">
              <a:extLst>
                <a:ext uri="{FF2B5EF4-FFF2-40B4-BE49-F238E27FC236}">
                  <a16:creationId xmlns:a16="http://schemas.microsoft.com/office/drawing/2014/main" id="{F9701617-2133-66C2-6D06-353E6F81ED25}"/>
                </a:ext>
              </a:extLst>
            </p:cNvPr>
            <p:cNvSpPr txBox="1"/>
            <p:nvPr/>
          </p:nvSpPr>
          <p:spPr>
            <a:xfrm>
              <a:off x="649396" y="3904058"/>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⑤</a:t>
              </a:r>
            </a:p>
          </p:txBody>
        </p:sp>
        <p:sp>
          <p:nvSpPr>
            <p:cNvPr id="25" name="テキスト ボックス 24">
              <a:extLst>
                <a:ext uri="{FF2B5EF4-FFF2-40B4-BE49-F238E27FC236}">
                  <a16:creationId xmlns:a16="http://schemas.microsoft.com/office/drawing/2014/main" id="{26D2ADCA-CCB6-9F54-F212-F492EDBA7DD6}"/>
                </a:ext>
              </a:extLst>
            </p:cNvPr>
            <p:cNvSpPr txBox="1"/>
            <p:nvPr/>
          </p:nvSpPr>
          <p:spPr>
            <a:xfrm>
              <a:off x="638276" y="4590189"/>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⑥</a:t>
              </a:r>
            </a:p>
          </p:txBody>
        </p:sp>
        <p:sp>
          <p:nvSpPr>
            <p:cNvPr id="26" name="正方形/長方形 25">
              <a:extLst>
                <a:ext uri="{FF2B5EF4-FFF2-40B4-BE49-F238E27FC236}">
                  <a16:creationId xmlns:a16="http://schemas.microsoft.com/office/drawing/2014/main" id="{25387913-EF43-4153-6285-39EE106804D1}"/>
                </a:ext>
              </a:extLst>
            </p:cNvPr>
            <p:cNvSpPr/>
            <p:nvPr/>
          </p:nvSpPr>
          <p:spPr>
            <a:xfrm>
              <a:off x="1043211" y="5196202"/>
              <a:ext cx="2281236" cy="2372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19C9A4F8-0BFD-2F1C-D71A-4F4909D4E648}"/>
                </a:ext>
              </a:extLst>
            </p:cNvPr>
            <p:cNvSpPr txBox="1"/>
            <p:nvPr/>
          </p:nvSpPr>
          <p:spPr>
            <a:xfrm>
              <a:off x="629503" y="5130149"/>
              <a:ext cx="415498" cy="369332"/>
            </a:xfrm>
            <a:prstGeom prst="rect">
              <a:avLst/>
            </a:prstGeom>
            <a:noFill/>
          </p:spPr>
          <p:txBody>
            <a:bodyPr wrap="none" rtlCol="0">
              <a:spAutoFit/>
            </a:bodyPr>
            <a:lstStyle/>
            <a:p>
              <a:r>
                <a:rPr lang="ja-JP" altLang="en-US" b="1" dirty="0">
                  <a:solidFill>
                    <a:srgbClr val="FF0000"/>
                  </a:solidFill>
                  <a:latin typeface="UD デジタル 教科書体 N-B" panose="02020700000000000000" pitchFamily="17" charset="-128"/>
                  <a:ea typeface="UD デジタル 教科書体 N-B" panose="02020700000000000000" pitchFamily="17" charset="-128"/>
                </a:rPr>
                <a:t>⑦</a:t>
              </a:r>
              <a:endPar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6" name="正方形/長方形 15">
              <a:extLst>
                <a:ext uri="{FF2B5EF4-FFF2-40B4-BE49-F238E27FC236}">
                  <a16:creationId xmlns:a16="http://schemas.microsoft.com/office/drawing/2014/main" id="{56F18C13-A13A-D3C7-29BF-6477C65535BF}"/>
                </a:ext>
              </a:extLst>
            </p:cNvPr>
            <p:cNvSpPr/>
            <p:nvPr/>
          </p:nvSpPr>
          <p:spPr>
            <a:xfrm>
              <a:off x="2443044" y="6544860"/>
              <a:ext cx="798896" cy="3588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D0E769FE-E31E-AABB-B600-0636E8159352}"/>
                </a:ext>
              </a:extLst>
            </p:cNvPr>
            <p:cNvSpPr txBox="1"/>
            <p:nvPr/>
          </p:nvSpPr>
          <p:spPr>
            <a:xfrm>
              <a:off x="1946036" y="6534331"/>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⑧</a:t>
              </a:r>
            </a:p>
          </p:txBody>
        </p:sp>
      </p:grpSp>
      <p:sp>
        <p:nvSpPr>
          <p:cNvPr id="3" name="四角形: 角を丸くする 2">
            <a:hlinkClick r:id="" action="ppaction://hlinkshowjump?jump=firstslide"/>
            <a:extLst>
              <a:ext uri="{FF2B5EF4-FFF2-40B4-BE49-F238E27FC236}">
                <a16:creationId xmlns:a16="http://schemas.microsoft.com/office/drawing/2014/main" id="{14D8501A-7F7D-5774-2DFD-953474A07CC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3" action="ppaction://hlinksldjump"/>
            <a:extLst>
              <a:ext uri="{FF2B5EF4-FFF2-40B4-BE49-F238E27FC236}">
                <a16:creationId xmlns:a16="http://schemas.microsoft.com/office/drawing/2014/main" id="{F8FAC00E-77EE-71A5-6529-B6A4F94715D3}"/>
              </a:ext>
            </a:extLst>
          </p:cNvPr>
          <p:cNvSpPr/>
          <p:nvPr/>
        </p:nvSpPr>
        <p:spPr>
          <a:xfrm>
            <a:off x="7225915" y="639349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693765436"/>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lang="en-US" altLang="ja-JP" sz="5400"/>
              <a:t>【5-2】</a:t>
            </a:r>
            <a:r>
              <a:rPr lang="ja-JP" altLang="en-US" sz="5400"/>
              <a:t>他の人が開催する</a:t>
            </a:r>
            <a:r>
              <a:rPr kumimoji="1" lang="ja-JP" altLang="en-US" sz="5400"/>
              <a:t>会議の</a:t>
            </a:r>
            <a:br>
              <a:rPr kumimoji="1" lang="en-US" altLang="ja-JP" sz="5400"/>
            </a:br>
            <a:r>
              <a:rPr kumimoji="1" lang="ja-JP" altLang="en-US" sz="5400"/>
              <a:t>　　　参加者となるとき</a:t>
            </a:r>
          </a:p>
        </p:txBody>
      </p:sp>
      <p:sp>
        <p:nvSpPr>
          <p:cNvPr id="3" name="四角形: 角を丸くする 2">
            <a:hlinkClick r:id="" action="ppaction://hlinkshowjump?jump=firstslide"/>
            <a:extLst>
              <a:ext uri="{FF2B5EF4-FFF2-40B4-BE49-F238E27FC236}">
                <a16:creationId xmlns:a16="http://schemas.microsoft.com/office/drawing/2014/main" id="{1EC8429B-EF7B-CEA9-C1F5-AD61F032284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99B38BE-BE27-FA08-0A14-A6DB91A1E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345019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lang="en-US" altLang="ja-JP" sz="5400" dirty="0"/>
              <a:t>【5-2】</a:t>
            </a:r>
            <a:r>
              <a:rPr lang="ja-JP" altLang="en-US" sz="5400" dirty="0"/>
              <a:t>他の人が開催する</a:t>
            </a:r>
            <a:r>
              <a:rPr kumimoji="1" lang="ja-JP" altLang="en-US" sz="5400" dirty="0"/>
              <a:t>会議の</a:t>
            </a:r>
            <a:br>
              <a:rPr kumimoji="1" lang="en-US" altLang="ja-JP" sz="5400" dirty="0"/>
            </a:br>
            <a:r>
              <a:rPr kumimoji="1" lang="ja-JP" altLang="en-US" sz="5400" dirty="0"/>
              <a:t>　　　参加者となるとき</a:t>
            </a:r>
          </a:p>
        </p:txBody>
      </p:sp>
      <p:sp>
        <p:nvSpPr>
          <p:cNvPr id="3" name="四角形: 角を丸くする 2">
            <a:hlinkClick r:id="" action="ppaction://hlinkshowjump?jump=firstslide"/>
            <a:extLst>
              <a:ext uri="{FF2B5EF4-FFF2-40B4-BE49-F238E27FC236}">
                <a16:creationId xmlns:a16="http://schemas.microsoft.com/office/drawing/2014/main" id="{1EC8429B-EF7B-CEA9-C1F5-AD61F032284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99B38BE-BE27-FA08-0A14-A6DB91A1E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345019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★会議に参加する前に、</a:t>
            </a:r>
            <a:endParaRPr kumimoji="1" lang="en-US" altLang="ja-JP" dirty="0"/>
          </a:p>
          <a:p>
            <a:pPr marL="0" indent="0">
              <a:buNone/>
            </a:pPr>
            <a:r>
              <a:rPr lang="ja-JP" altLang="en-US" dirty="0"/>
              <a:t>　</a:t>
            </a:r>
            <a:r>
              <a:rPr kumimoji="1" lang="ja-JP" altLang="en-US" dirty="0"/>
              <a:t>カメラとマイクの設定を</a:t>
            </a:r>
            <a:endParaRPr kumimoji="1" lang="en-US" altLang="ja-JP" dirty="0"/>
          </a:p>
          <a:p>
            <a:pPr marL="0" indent="0">
              <a:buNone/>
            </a:pPr>
            <a:r>
              <a:rPr lang="ja-JP" altLang="en-US" dirty="0"/>
              <a:t>　</a:t>
            </a:r>
            <a:r>
              <a:rPr kumimoji="1" lang="ja-JP" altLang="en-US" dirty="0"/>
              <a:t>します。</a:t>
            </a:r>
            <a:endParaRPr kumimoji="1" lang="en-US" altLang="ja-JP" dirty="0"/>
          </a:p>
          <a:p>
            <a:pPr marL="0" indent="0">
              <a:buNone/>
            </a:pPr>
            <a:r>
              <a:rPr lang="ja-JP" altLang="en-US" dirty="0"/>
              <a:t>★ただし、会議を開催する人が</a:t>
            </a:r>
            <a:endParaRPr lang="en-US" altLang="ja-JP" dirty="0"/>
          </a:p>
          <a:p>
            <a:pPr marL="0" indent="0">
              <a:buNone/>
            </a:pPr>
            <a:r>
              <a:rPr lang="ja-JP" altLang="en-US" dirty="0"/>
              <a:t>　会議の設定でカメラや</a:t>
            </a:r>
            <a:endParaRPr lang="en-US" altLang="ja-JP" dirty="0"/>
          </a:p>
          <a:p>
            <a:pPr marL="0" indent="0">
              <a:buNone/>
            </a:pPr>
            <a:r>
              <a:rPr lang="ja-JP" altLang="en-US" dirty="0"/>
              <a:t>　マイクを</a:t>
            </a:r>
            <a:r>
              <a:rPr lang="en-US" altLang="ja-JP" dirty="0"/>
              <a:t>OFF</a:t>
            </a:r>
            <a:r>
              <a:rPr lang="ja-JP" altLang="en-US" dirty="0"/>
              <a:t>にしている</a:t>
            </a:r>
            <a:endParaRPr lang="en-US" altLang="ja-JP" dirty="0"/>
          </a:p>
          <a:p>
            <a:pPr marL="0" indent="0">
              <a:buNone/>
            </a:pPr>
            <a:r>
              <a:rPr lang="ja-JP" altLang="en-US" dirty="0"/>
              <a:t>　ときは変更できません。</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3" name="図 12">
            <a:extLst>
              <a:ext uri="{FF2B5EF4-FFF2-40B4-BE49-F238E27FC236}">
                <a16:creationId xmlns:a16="http://schemas.microsoft.com/office/drawing/2014/main" id="{D3BB857A-3997-BAF7-0FCD-2D0286FBD923}"/>
              </a:ext>
            </a:extLst>
          </p:cNvPr>
          <p:cNvPicPr>
            <a:picLocks noChangeAspect="1"/>
          </p:cNvPicPr>
          <p:nvPr/>
        </p:nvPicPr>
        <p:blipFill>
          <a:blip r:embed="rId2"/>
          <a:stretch>
            <a:fillRect/>
          </a:stretch>
        </p:blipFill>
        <p:spPr>
          <a:xfrm>
            <a:off x="838200" y="1253331"/>
            <a:ext cx="5288409" cy="3305753"/>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460AA799-D73A-2077-40D8-6A50E842E80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3" action="ppaction://hlinksldjump"/>
            <a:extLst>
              <a:ext uri="{FF2B5EF4-FFF2-40B4-BE49-F238E27FC236}">
                <a16:creationId xmlns:a16="http://schemas.microsoft.com/office/drawing/2014/main" id="{FA603AC9-E234-5C4E-E955-0DCBF3E199B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73388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の特徴①</a:t>
            </a:r>
          </a:p>
        </p:txBody>
      </p:sp>
      <p:pic>
        <p:nvPicPr>
          <p:cNvPr id="7" name="コンテンツ プレースホルダー 6">
            <a:extLst>
              <a:ext uri="{FF2B5EF4-FFF2-40B4-BE49-F238E27FC236}">
                <a16:creationId xmlns:a16="http://schemas.microsoft.com/office/drawing/2014/main" id="{DDB4BF02-D1F0-0D62-F231-D2819114AECF}"/>
              </a:ext>
            </a:extLst>
          </p:cNvPr>
          <p:cNvPicPr>
            <a:picLocks noGrp="1" noChangeAspect="1"/>
          </p:cNvPicPr>
          <p:nvPr>
            <p:ph sz="half" idx="1"/>
          </p:nvPr>
        </p:nvPicPr>
        <p:blipFill>
          <a:blip r:embed="rId2"/>
          <a:stretch>
            <a:fillRect/>
          </a:stretch>
        </p:blipFill>
        <p:spPr>
          <a:xfrm>
            <a:off x="838201" y="1388486"/>
            <a:ext cx="5181600" cy="2806700"/>
          </a:xfrm>
        </p:spPr>
      </p:pic>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99072"/>
            <a:ext cx="5181600" cy="4977891"/>
          </a:xfrm>
        </p:spPr>
        <p:txBody>
          <a:bodyPr/>
          <a:lstStyle/>
          <a:p>
            <a:r>
              <a:rPr kumimoji="1" lang="en-US" altLang="ja-JP" dirty="0"/>
              <a:t>Teams</a:t>
            </a:r>
            <a:r>
              <a:rPr lang="ja-JP" altLang="en-US" dirty="0"/>
              <a:t>の初期画面では、左側に色々な機能が表示されます。</a:t>
            </a:r>
            <a:endParaRPr lang="en-US" altLang="ja-JP" dirty="0"/>
          </a:p>
          <a:p>
            <a:pPr marL="0" indent="0">
              <a:buNone/>
            </a:pPr>
            <a:r>
              <a:rPr kumimoji="1" lang="ja-JP" altLang="en-US" dirty="0"/>
              <a:t>①チャット</a:t>
            </a:r>
            <a:endParaRPr kumimoji="1" lang="en-US" altLang="ja-JP" dirty="0"/>
          </a:p>
          <a:p>
            <a:pPr marL="0" indent="0">
              <a:buNone/>
            </a:pPr>
            <a:r>
              <a:rPr lang="ja-JP" altLang="en-US" dirty="0"/>
              <a:t>②チーム</a:t>
            </a:r>
            <a:endParaRPr lang="en-US" altLang="ja-JP" dirty="0"/>
          </a:p>
          <a:p>
            <a:pPr marL="0" indent="0">
              <a:buNone/>
            </a:pPr>
            <a:r>
              <a:rPr kumimoji="1" lang="ja-JP" altLang="en-US" dirty="0"/>
              <a:t>③課題</a:t>
            </a:r>
            <a:endParaRPr kumimoji="1" lang="en-US" altLang="ja-JP" dirty="0"/>
          </a:p>
          <a:p>
            <a:pPr marL="0" indent="0">
              <a:buNone/>
            </a:pPr>
            <a:r>
              <a:rPr lang="ja-JP" altLang="en-US" dirty="0"/>
              <a:t>④カレンダー</a:t>
            </a:r>
            <a:endParaRPr lang="en-US" altLang="ja-JP" dirty="0"/>
          </a:p>
          <a:p>
            <a:pPr marL="0" indent="0">
              <a:buNone/>
            </a:pPr>
            <a:r>
              <a:rPr kumimoji="1" lang="ja-JP" altLang="en-US" dirty="0"/>
              <a:t>⑤通話</a:t>
            </a:r>
            <a:endParaRPr kumimoji="1" lang="en-US" altLang="ja-JP" dirty="0"/>
          </a:p>
          <a:p>
            <a:pPr marL="0" indent="0">
              <a:buNone/>
            </a:pPr>
            <a:r>
              <a:rPr lang="ja-JP" altLang="en-US" dirty="0"/>
              <a:t>⑥ファイル</a:t>
            </a:r>
            <a:endParaRPr kumimoji="1" lang="ja-JP" altLang="en-US"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76360AE7-CFF8-895A-FB0B-6D060BCFC147}"/>
              </a:ext>
            </a:extLst>
          </p:cNvPr>
          <p:cNvSpPr/>
          <p:nvPr/>
        </p:nvSpPr>
        <p:spPr>
          <a:xfrm>
            <a:off x="729673" y="1320800"/>
            <a:ext cx="434109" cy="210819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00A86519-8F25-EB73-5D6A-22CEFC0F0719}"/>
              </a:ext>
            </a:extLst>
          </p:cNvPr>
          <p:cNvPicPr>
            <a:picLocks noChangeAspect="1"/>
          </p:cNvPicPr>
          <p:nvPr/>
        </p:nvPicPr>
        <p:blipFill>
          <a:blip r:embed="rId3"/>
          <a:stretch>
            <a:fillRect/>
          </a:stretch>
        </p:blipFill>
        <p:spPr>
          <a:xfrm>
            <a:off x="2784912" y="1919445"/>
            <a:ext cx="645677" cy="4686854"/>
          </a:xfrm>
          <a:prstGeom prst="rect">
            <a:avLst/>
          </a:prstGeom>
          <a:ln w="31750">
            <a:solidFill>
              <a:srgbClr val="FF0000"/>
            </a:solidFill>
          </a:ln>
        </p:spPr>
      </p:pic>
      <p:sp>
        <p:nvSpPr>
          <p:cNvPr id="11" name="矢印: 右 10">
            <a:extLst>
              <a:ext uri="{FF2B5EF4-FFF2-40B4-BE49-F238E27FC236}">
                <a16:creationId xmlns:a16="http://schemas.microsoft.com/office/drawing/2014/main" id="{98CF574C-862A-69FD-7602-C345794187C4}"/>
              </a:ext>
            </a:extLst>
          </p:cNvPr>
          <p:cNvSpPr/>
          <p:nvPr/>
        </p:nvSpPr>
        <p:spPr>
          <a:xfrm rot="1920128">
            <a:off x="1214350" y="2646688"/>
            <a:ext cx="1460281"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C1B106C-535F-9823-ECD0-CEB2AC8E96C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518063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r>
              <a:rPr kumimoji="1" lang="ja-JP" altLang="en-US" dirty="0"/>
              <a:t>★会議に参加する前に、カメラと</a:t>
            </a:r>
            <a:endParaRPr kumimoji="1" lang="en-US" altLang="ja-JP" dirty="0"/>
          </a:p>
          <a:p>
            <a:pPr marL="0" indent="0">
              <a:buNone/>
            </a:pPr>
            <a:r>
              <a:rPr kumimoji="1" lang="ja-JP" altLang="en-US" dirty="0"/>
              <a:t>　音声の設定をします。</a:t>
            </a:r>
            <a:endParaRPr kumimoji="1" lang="en-US" altLang="ja-JP" dirty="0"/>
          </a:p>
          <a:p>
            <a:pPr marL="0" indent="0">
              <a:buNone/>
            </a:pPr>
            <a:r>
              <a:rPr lang="ja-JP" altLang="en-US" dirty="0"/>
              <a:t>★ただし、会議を開催する人が</a:t>
            </a:r>
            <a:endParaRPr lang="en-US" altLang="ja-JP" dirty="0"/>
          </a:p>
          <a:p>
            <a:pPr marL="0" indent="0">
              <a:buNone/>
            </a:pPr>
            <a:r>
              <a:rPr lang="ja-JP" altLang="en-US" dirty="0"/>
              <a:t>　会議の設定でカメラや</a:t>
            </a:r>
            <a:endParaRPr lang="en-US" altLang="ja-JP" dirty="0"/>
          </a:p>
          <a:p>
            <a:pPr marL="0" indent="0">
              <a:buNone/>
            </a:pPr>
            <a:r>
              <a:rPr lang="ja-JP" altLang="en-US" dirty="0"/>
              <a:t>　マイクを</a:t>
            </a:r>
            <a:r>
              <a:rPr lang="en-US" altLang="ja-JP" dirty="0"/>
              <a:t>OFF</a:t>
            </a:r>
            <a:r>
              <a:rPr lang="ja-JP" altLang="en-US" dirty="0"/>
              <a:t>にしている</a:t>
            </a:r>
            <a:endParaRPr lang="en-US" altLang="ja-JP" dirty="0"/>
          </a:p>
          <a:p>
            <a:pPr marL="0" indent="0">
              <a:buNone/>
            </a:pPr>
            <a:r>
              <a:rPr lang="ja-JP" altLang="en-US" dirty="0"/>
              <a:t>　ときは変更できません。</a:t>
            </a:r>
            <a:endParaRPr lang="en-US" altLang="ja-JP" dirty="0"/>
          </a:p>
          <a:p>
            <a:pPr marL="0" indent="0">
              <a:buNone/>
            </a:pPr>
            <a:r>
              <a:rPr lang="ja-JP" altLang="en-US" dirty="0"/>
              <a:t>★会議に参加ボタンを押すと</a:t>
            </a:r>
            <a:endParaRPr lang="en-US" altLang="ja-JP" dirty="0"/>
          </a:p>
          <a:p>
            <a:pPr marL="0" indent="0">
              <a:buNone/>
            </a:pPr>
            <a:r>
              <a:rPr lang="ja-JP" altLang="en-US" dirty="0"/>
              <a:t>　最初に左の画面が出てきます。</a:t>
            </a:r>
            <a:endParaRPr lang="en-US" altLang="ja-JP" dirty="0"/>
          </a:p>
          <a:p>
            <a:pPr marL="0" indent="0">
              <a:buNone/>
            </a:pPr>
            <a:r>
              <a:rPr kumimoji="1" lang="ja-JP" altLang="en-US" dirty="0"/>
              <a:t>　左の状態は</a:t>
            </a:r>
            <a:endParaRPr kumimoji="1" lang="en-US" altLang="ja-JP" dirty="0"/>
          </a:p>
          <a:p>
            <a:pPr marL="0" indent="0">
              <a:buNone/>
            </a:pPr>
            <a:r>
              <a:rPr lang="ja-JP" altLang="en-US" dirty="0"/>
              <a:t>　　自分のカメラが</a:t>
            </a:r>
            <a:r>
              <a:rPr lang="en-US" altLang="ja-JP" dirty="0"/>
              <a:t>OFF</a:t>
            </a:r>
          </a:p>
          <a:p>
            <a:pPr marL="0" indent="0">
              <a:buNone/>
            </a:pPr>
            <a:r>
              <a:rPr kumimoji="1" lang="ja-JP" altLang="en-US" dirty="0"/>
              <a:t>　　自分のマイクが</a:t>
            </a:r>
            <a:r>
              <a:rPr kumimoji="1" lang="en-US" altLang="ja-JP" dirty="0"/>
              <a:t>OFF</a:t>
            </a:r>
          </a:p>
          <a:p>
            <a:pPr marL="0" indent="0">
              <a:buNone/>
            </a:pPr>
            <a:r>
              <a:rPr lang="ja-JP" altLang="en-US" dirty="0"/>
              <a:t>　　自分のスピーカーが</a:t>
            </a:r>
            <a:r>
              <a:rPr lang="en-US" altLang="ja-JP" dirty="0"/>
              <a:t>OFF</a:t>
            </a:r>
          </a:p>
          <a:p>
            <a:pPr marL="0" indent="0">
              <a:buNone/>
            </a:pPr>
            <a:r>
              <a:rPr kumimoji="1" lang="ja-JP" altLang="en-US" dirty="0"/>
              <a:t>　という状態です。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5" name="図 4">
            <a:extLst>
              <a:ext uri="{FF2B5EF4-FFF2-40B4-BE49-F238E27FC236}">
                <a16:creationId xmlns:a16="http://schemas.microsoft.com/office/drawing/2014/main" id="{47437A7B-BB47-D2E5-4DA1-10BCCDD97B8C}"/>
              </a:ext>
            </a:extLst>
          </p:cNvPr>
          <p:cNvPicPr>
            <a:picLocks noChangeAspect="1"/>
          </p:cNvPicPr>
          <p:nvPr/>
        </p:nvPicPr>
        <p:blipFill>
          <a:blip r:embed="rId2"/>
          <a:stretch>
            <a:fillRect/>
          </a:stretch>
        </p:blipFill>
        <p:spPr>
          <a:xfrm>
            <a:off x="838200" y="1253331"/>
            <a:ext cx="5281470" cy="3301415"/>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14F0CB83-8F10-B803-005F-7D37969922D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3" action="ppaction://hlinksldjump"/>
            <a:extLst>
              <a:ext uri="{FF2B5EF4-FFF2-40B4-BE49-F238E27FC236}">
                <a16:creationId xmlns:a16="http://schemas.microsoft.com/office/drawing/2014/main" id="{2DC61AF4-C42B-3FC8-AC4A-39BE9FEAB048}"/>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426190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lang="ja-JP" altLang="en-US" dirty="0"/>
              <a:t>★自分のカメラを</a:t>
            </a:r>
            <a:r>
              <a:rPr lang="en-US" altLang="ja-JP" dirty="0"/>
              <a:t>ON</a:t>
            </a:r>
            <a:r>
              <a:rPr lang="ja-JP" altLang="en-US" dirty="0"/>
              <a:t>にする</a:t>
            </a:r>
            <a:endParaRPr lang="en-US" altLang="ja-JP" dirty="0"/>
          </a:p>
          <a:p>
            <a:pPr marL="0" indent="0">
              <a:buNone/>
            </a:pPr>
            <a:r>
              <a:rPr lang="ja-JP" altLang="en-US" dirty="0"/>
              <a:t>　赤枠①を</a:t>
            </a:r>
            <a:r>
              <a:rPr lang="en-US" altLang="ja-JP" dirty="0"/>
              <a:t>ON</a:t>
            </a:r>
            <a:r>
              <a:rPr lang="ja-JP" altLang="en-US" dirty="0"/>
              <a:t>にしてください。</a:t>
            </a:r>
            <a:endParaRPr lang="en-US" altLang="ja-JP" dirty="0"/>
          </a:p>
          <a:p>
            <a:pPr marL="0" indent="0">
              <a:buNone/>
            </a:pPr>
            <a:r>
              <a:rPr lang="ja-JP" altLang="en-US" dirty="0"/>
              <a:t>★</a:t>
            </a:r>
            <a:r>
              <a:rPr kumimoji="1" lang="ja-JP" altLang="en-US" dirty="0"/>
              <a:t>自分のマイクを</a:t>
            </a:r>
            <a:r>
              <a:rPr kumimoji="1" lang="en-US" altLang="ja-JP" dirty="0"/>
              <a:t>ON</a:t>
            </a:r>
            <a:r>
              <a:rPr kumimoji="1" lang="ja-JP" altLang="en-US" dirty="0"/>
              <a:t>にする</a:t>
            </a:r>
            <a:endParaRPr kumimoji="1" lang="en-US" altLang="ja-JP" dirty="0"/>
          </a:p>
          <a:p>
            <a:pPr marL="0" indent="0">
              <a:buNone/>
            </a:pPr>
            <a:r>
              <a:rPr lang="ja-JP" altLang="en-US" dirty="0"/>
              <a:t>　赤枠②を</a:t>
            </a:r>
            <a:r>
              <a:rPr lang="en-US" altLang="ja-JP" dirty="0"/>
              <a:t>ON</a:t>
            </a:r>
            <a:r>
              <a:rPr lang="ja-JP" altLang="en-US" dirty="0"/>
              <a:t>にしてください。</a:t>
            </a:r>
            <a:endParaRPr lang="en-US" altLang="ja-JP" dirty="0"/>
          </a:p>
          <a:p>
            <a:pPr marL="0" indent="0">
              <a:buNone/>
            </a:pPr>
            <a:r>
              <a:rPr kumimoji="1" lang="ja-JP" altLang="en-US" dirty="0"/>
              <a:t>★</a:t>
            </a:r>
            <a:r>
              <a:rPr lang="ja-JP" altLang="en-US" dirty="0"/>
              <a:t>スピーカーを</a:t>
            </a:r>
            <a:r>
              <a:rPr lang="en-US" altLang="ja-JP" dirty="0"/>
              <a:t>ON</a:t>
            </a:r>
            <a:r>
              <a:rPr lang="ja-JP" altLang="en-US" dirty="0"/>
              <a:t>にする</a:t>
            </a:r>
            <a:endParaRPr lang="en-US" altLang="ja-JP" dirty="0"/>
          </a:p>
          <a:p>
            <a:pPr marL="0" indent="0">
              <a:buNone/>
            </a:pPr>
            <a:r>
              <a:rPr kumimoji="1" lang="ja-JP" altLang="en-US" dirty="0"/>
              <a:t>　</a:t>
            </a:r>
            <a:r>
              <a:rPr lang="ja-JP" altLang="en-US" dirty="0"/>
              <a:t>赤枠③を</a:t>
            </a:r>
            <a:r>
              <a:rPr lang="en-US" altLang="ja-JP" dirty="0"/>
              <a:t>ON</a:t>
            </a:r>
            <a:r>
              <a:rPr lang="ja-JP" altLang="en-US" dirty="0"/>
              <a:t>にしてください。</a:t>
            </a:r>
            <a:endParaRPr lang="en-US" altLang="ja-JP" dirty="0"/>
          </a:p>
          <a:p>
            <a:pPr marL="0" indent="0">
              <a:buNone/>
            </a:pPr>
            <a:r>
              <a:rPr kumimoji="1" lang="ja-JP" altLang="en-US" dirty="0"/>
              <a:t>　　横のスライドで</a:t>
            </a:r>
            <a:endParaRPr kumimoji="1" lang="en-US" altLang="ja-JP" dirty="0"/>
          </a:p>
          <a:p>
            <a:pPr marL="0" indent="0">
              <a:buNone/>
            </a:pPr>
            <a:r>
              <a:rPr lang="ja-JP" altLang="en-US" dirty="0"/>
              <a:t>　　</a:t>
            </a:r>
            <a:r>
              <a:rPr kumimoji="1" lang="ja-JP" altLang="en-US" dirty="0"/>
              <a:t>音量調節も可能です。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5" name="図 4">
            <a:extLst>
              <a:ext uri="{FF2B5EF4-FFF2-40B4-BE49-F238E27FC236}">
                <a16:creationId xmlns:a16="http://schemas.microsoft.com/office/drawing/2014/main" id="{47437A7B-BB47-D2E5-4DA1-10BCCDD97B8C}"/>
              </a:ext>
            </a:extLst>
          </p:cNvPr>
          <p:cNvPicPr>
            <a:picLocks noChangeAspect="1"/>
          </p:cNvPicPr>
          <p:nvPr/>
        </p:nvPicPr>
        <p:blipFill>
          <a:blip r:embed="rId2"/>
          <a:stretch>
            <a:fillRect/>
          </a:stretch>
        </p:blipFill>
        <p:spPr>
          <a:xfrm>
            <a:off x="838200" y="1253331"/>
            <a:ext cx="5281470" cy="3301415"/>
          </a:xfrm>
          <a:prstGeom prst="rect">
            <a:avLst/>
          </a:prstGeom>
        </p:spPr>
      </p:pic>
      <p:sp>
        <p:nvSpPr>
          <p:cNvPr id="3" name="正方形/長方形 2">
            <a:extLst>
              <a:ext uri="{FF2B5EF4-FFF2-40B4-BE49-F238E27FC236}">
                <a16:creationId xmlns:a16="http://schemas.microsoft.com/office/drawing/2014/main" id="{031369A5-E389-D823-108E-8037A2B61F43}"/>
              </a:ext>
            </a:extLst>
          </p:cNvPr>
          <p:cNvSpPr/>
          <p:nvPr/>
        </p:nvSpPr>
        <p:spPr>
          <a:xfrm>
            <a:off x="1086928" y="3614468"/>
            <a:ext cx="534838"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6F471FC-1712-99AD-29F6-A4B7736F5B0A}"/>
              </a:ext>
            </a:extLst>
          </p:cNvPr>
          <p:cNvSpPr txBox="1"/>
          <p:nvPr/>
        </p:nvSpPr>
        <p:spPr>
          <a:xfrm>
            <a:off x="1146598" y="3976766"/>
            <a:ext cx="415498" cy="369332"/>
          </a:xfrm>
          <a:prstGeom prst="rect">
            <a:avLst/>
          </a:prstGeom>
          <a:solidFill>
            <a:schemeClr val="bg1"/>
          </a:solidFill>
        </p:spPr>
        <p:txBody>
          <a:bodyPr wrap="none" rtlCol="0">
            <a:spAutoFit/>
          </a:bodyPr>
          <a:lstStyle/>
          <a:p>
            <a:r>
              <a:rPr kumimoji="1" lang="ja-JP" altLang="en-US" b="1" dirty="0">
                <a:solidFill>
                  <a:srgbClr val="FF0000"/>
                </a:solidFill>
              </a:rPr>
              <a:t>①</a:t>
            </a:r>
          </a:p>
        </p:txBody>
      </p:sp>
      <p:sp>
        <p:nvSpPr>
          <p:cNvPr id="8" name="正方形/長方形 7">
            <a:extLst>
              <a:ext uri="{FF2B5EF4-FFF2-40B4-BE49-F238E27FC236}">
                <a16:creationId xmlns:a16="http://schemas.microsoft.com/office/drawing/2014/main" id="{BB1BAA30-B85F-D780-F7E4-1550E87DF965}"/>
              </a:ext>
            </a:extLst>
          </p:cNvPr>
          <p:cNvSpPr/>
          <p:nvPr/>
        </p:nvSpPr>
        <p:spPr>
          <a:xfrm>
            <a:off x="3717985" y="2820838"/>
            <a:ext cx="534838"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483A347-9E53-65DE-9527-FA5288F9680E}"/>
              </a:ext>
            </a:extLst>
          </p:cNvPr>
          <p:cNvSpPr txBox="1"/>
          <p:nvPr/>
        </p:nvSpPr>
        <p:spPr>
          <a:xfrm>
            <a:off x="3457706" y="2449891"/>
            <a:ext cx="415498" cy="369332"/>
          </a:xfrm>
          <a:prstGeom prst="rect">
            <a:avLst/>
          </a:prstGeom>
          <a:solidFill>
            <a:schemeClr val="bg1"/>
          </a:solidFill>
        </p:spPr>
        <p:txBody>
          <a:bodyPr wrap="none" rtlCol="0">
            <a:spAutoFit/>
          </a:bodyPr>
          <a:lstStyle/>
          <a:p>
            <a:r>
              <a:rPr lang="ja-JP" altLang="en-US" b="1" dirty="0">
                <a:solidFill>
                  <a:srgbClr val="FF0000"/>
                </a:solidFill>
              </a:rPr>
              <a:t>②</a:t>
            </a:r>
            <a:endParaRPr kumimoji="1" lang="ja-JP" altLang="en-US" b="1" dirty="0">
              <a:solidFill>
                <a:srgbClr val="FF0000"/>
              </a:solidFill>
            </a:endParaRPr>
          </a:p>
        </p:txBody>
      </p:sp>
      <p:sp>
        <p:nvSpPr>
          <p:cNvPr id="10" name="正方形/長方形 9">
            <a:extLst>
              <a:ext uri="{FF2B5EF4-FFF2-40B4-BE49-F238E27FC236}">
                <a16:creationId xmlns:a16="http://schemas.microsoft.com/office/drawing/2014/main" id="{B5E4293B-8910-3811-7EC5-E980D442F0FB}"/>
              </a:ext>
            </a:extLst>
          </p:cNvPr>
          <p:cNvSpPr/>
          <p:nvPr/>
        </p:nvSpPr>
        <p:spPr>
          <a:xfrm>
            <a:off x="4306785" y="2820838"/>
            <a:ext cx="206318"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D8397F7-1976-AE87-3187-8B69C468127C}"/>
              </a:ext>
            </a:extLst>
          </p:cNvPr>
          <p:cNvSpPr txBox="1"/>
          <p:nvPr/>
        </p:nvSpPr>
        <p:spPr>
          <a:xfrm>
            <a:off x="4152393" y="2416829"/>
            <a:ext cx="415498" cy="369332"/>
          </a:xfrm>
          <a:prstGeom prst="rect">
            <a:avLst/>
          </a:prstGeom>
          <a:solidFill>
            <a:schemeClr val="bg1"/>
          </a:solidFill>
        </p:spPr>
        <p:txBody>
          <a:bodyPr wrap="none" rtlCol="0">
            <a:spAutoFit/>
          </a:bodyPr>
          <a:lstStyle/>
          <a:p>
            <a:r>
              <a:rPr kumimoji="1" lang="ja-JP" altLang="en-US" b="1" dirty="0">
                <a:solidFill>
                  <a:srgbClr val="FF0000"/>
                </a:solidFill>
              </a:rPr>
              <a:t>③</a:t>
            </a:r>
          </a:p>
        </p:txBody>
      </p:sp>
      <p:sp>
        <p:nvSpPr>
          <p:cNvPr id="12" name="正方形/長方形 11">
            <a:extLst>
              <a:ext uri="{FF2B5EF4-FFF2-40B4-BE49-F238E27FC236}">
                <a16:creationId xmlns:a16="http://schemas.microsoft.com/office/drawing/2014/main" id="{20CFAEFB-4315-A25F-5F22-3BFC745A68EE}"/>
              </a:ext>
            </a:extLst>
          </p:cNvPr>
          <p:cNvSpPr/>
          <p:nvPr/>
        </p:nvSpPr>
        <p:spPr>
          <a:xfrm>
            <a:off x="4567891" y="2919662"/>
            <a:ext cx="1142796" cy="185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723A0D1-0F8F-D6CB-6B5A-45279528437D}"/>
              </a:ext>
            </a:extLst>
          </p:cNvPr>
          <p:cNvSpPr txBox="1"/>
          <p:nvPr/>
        </p:nvSpPr>
        <p:spPr>
          <a:xfrm>
            <a:off x="4769493" y="2500111"/>
            <a:ext cx="1107996" cy="369332"/>
          </a:xfrm>
          <a:prstGeom prst="rect">
            <a:avLst/>
          </a:prstGeom>
          <a:solidFill>
            <a:schemeClr val="bg1"/>
          </a:solidFill>
        </p:spPr>
        <p:txBody>
          <a:bodyPr wrap="none" rtlCol="0">
            <a:spAutoFit/>
          </a:bodyPr>
          <a:lstStyle/>
          <a:p>
            <a:r>
              <a:rPr lang="ja-JP" altLang="en-US" b="1" dirty="0">
                <a:solidFill>
                  <a:srgbClr val="FF0000"/>
                </a:solidFill>
              </a:rPr>
              <a:t>音量調節</a:t>
            </a:r>
            <a:endParaRPr kumimoji="1" lang="ja-JP" altLang="en-US" b="1" dirty="0">
              <a:solidFill>
                <a:srgbClr val="FF0000"/>
              </a:solidFill>
            </a:endParaRPr>
          </a:p>
        </p:txBody>
      </p:sp>
      <p:sp>
        <p:nvSpPr>
          <p:cNvPr id="14" name="四角形: 角を丸くする 13">
            <a:hlinkClick r:id="" action="ppaction://hlinkshowjump?jump=firstslide"/>
            <a:extLst>
              <a:ext uri="{FF2B5EF4-FFF2-40B4-BE49-F238E27FC236}">
                <a16:creationId xmlns:a16="http://schemas.microsoft.com/office/drawing/2014/main" id="{DFD741D8-56CD-761C-73C1-8578F482AD3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5" name="四角形: 角を丸くする 14">
            <a:hlinkClick r:id="rId3" action="ppaction://hlinksldjump"/>
            <a:extLst>
              <a:ext uri="{FF2B5EF4-FFF2-40B4-BE49-F238E27FC236}">
                <a16:creationId xmlns:a16="http://schemas.microsoft.com/office/drawing/2014/main" id="{44E91E23-FE2B-538B-A2FC-586C0296380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454770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他の人が開催した会議に参加するときは参加前に設定をする④</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734683" y="3821501"/>
            <a:ext cx="5181600" cy="2530355"/>
          </a:xfrm>
        </p:spPr>
        <p:txBody>
          <a:bodyPr>
            <a:normAutofit fontScale="92500" lnSpcReduction="20000"/>
          </a:bodyPr>
          <a:lstStyle/>
          <a:p>
            <a:pPr marL="0" indent="0">
              <a:buNone/>
            </a:pPr>
            <a:r>
              <a:rPr lang="ja-JP" altLang="en-US" dirty="0"/>
              <a:t>★カメラ・マイク・スピーカー</a:t>
            </a:r>
            <a:endParaRPr lang="en-US" altLang="ja-JP" dirty="0"/>
          </a:p>
          <a:p>
            <a:pPr marL="0" indent="0">
              <a:buNone/>
            </a:pPr>
            <a:r>
              <a:rPr lang="ja-JP" altLang="en-US" dirty="0"/>
              <a:t>　の切り替えをするとき</a:t>
            </a:r>
            <a:endParaRPr lang="en-US" altLang="ja-JP" dirty="0"/>
          </a:p>
          <a:p>
            <a:pPr marL="0" indent="0">
              <a:buNone/>
            </a:pPr>
            <a:r>
              <a:rPr lang="ja-JP" altLang="en-US" dirty="0"/>
              <a:t>①左の赤枠の歯車マークを押下</a:t>
            </a:r>
            <a:endParaRPr lang="en-US" altLang="ja-JP" dirty="0"/>
          </a:p>
          <a:p>
            <a:pPr marL="0" indent="0">
              <a:buNone/>
            </a:pPr>
            <a:r>
              <a:rPr lang="ja-JP" altLang="en-US" dirty="0"/>
              <a:t>②デバイスの設定が表示される</a:t>
            </a:r>
            <a:endParaRPr lang="en-US" altLang="ja-JP" dirty="0"/>
          </a:p>
          <a:p>
            <a:pPr marL="0" indent="0">
              <a:buNone/>
            </a:pPr>
            <a:r>
              <a:rPr lang="ja-JP" altLang="en-US" dirty="0"/>
              <a:t>③右赤枠を選択して、使用する</a:t>
            </a:r>
            <a:endParaRPr lang="en-US" altLang="ja-JP" dirty="0"/>
          </a:p>
          <a:p>
            <a:pPr marL="0" indent="0">
              <a:buNone/>
            </a:pPr>
            <a:r>
              <a:rPr lang="ja-JP" altLang="en-US" dirty="0"/>
              <a:t>　機器の分を選びます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5" name="図 4">
            <a:extLst>
              <a:ext uri="{FF2B5EF4-FFF2-40B4-BE49-F238E27FC236}">
                <a16:creationId xmlns:a16="http://schemas.microsoft.com/office/drawing/2014/main" id="{47437A7B-BB47-D2E5-4DA1-10BCCDD97B8C}"/>
              </a:ext>
            </a:extLst>
          </p:cNvPr>
          <p:cNvPicPr>
            <a:picLocks noChangeAspect="1"/>
          </p:cNvPicPr>
          <p:nvPr/>
        </p:nvPicPr>
        <p:blipFill>
          <a:blip r:embed="rId2"/>
          <a:stretch>
            <a:fillRect/>
          </a:stretch>
        </p:blipFill>
        <p:spPr>
          <a:xfrm>
            <a:off x="838200" y="1253332"/>
            <a:ext cx="3835372" cy="2397468"/>
          </a:xfrm>
          <a:prstGeom prst="rect">
            <a:avLst/>
          </a:prstGeom>
        </p:spPr>
      </p:pic>
      <p:sp>
        <p:nvSpPr>
          <p:cNvPr id="14" name="正方形/長方形 13">
            <a:extLst>
              <a:ext uri="{FF2B5EF4-FFF2-40B4-BE49-F238E27FC236}">
                <a16:creationId xmlns:a16="http://schemas.microsoft.com/office/drawing/2014/main" id="{9B78EB3E-755F-AC64-5501-E6DB4904E30A}"/>
              </a:ext>
            </a:extLst>
          </p:cNvPr>
          <p:cNvSpPr/>
          <p:nvPr/>
        </p:nvSpPr>
        <p:spPr>
          <a:xfrm>
            <a:off x="2648309" y="2932981"/>
            <a:ext cx="284672" cy="301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7EAC5A69-62A3-D9E7-BA52-04299AB6D15D}"/>
              </a:ext>
            </a:extLst>
          </p:cNvPr>
          <p:cNvPicPr>
            <a:picLocks noChangeAspect="1"/>
          </p:cNvPicPr>
          <p:nvPr/>
        </p:nvPicPr>
        <p:blipFill>
          <a:blip r:embed="rId3"/>
          <a:stretch>
            <a:fillRect/>
          </a:stretch>
        </p:blipFill>
        <p:spPr>
          <a:xfrm>
            <a:off x="6084498" y="1253332"/>
            <a:ext cx="2210440" cy="4966312"/>
          </a:xfrm>
          <a:prstGeom prst="rect">
            <a:avLst/>
          </a:prstGeom>
        </p:spPr>
      </p:pic>
      <p:sp>
        <p:nvSpPr>
          <p:cNvPr id="19" name="正方形/長方形 18">
            <a:extLst>
              <a:ext uri="{FF2B5EF4-FFF2-40B4-BE49-F238E27FC236}">
                <a16:creationId xmlns:a16="http://schemas.microsoft.com/office/drawing/2014/main" id="{17C525C1-3DF2-DED5-5F1B-059740126CA3}"/>
              </a:ext>
            </a:extLst>
          </p:cNvPr>
          <p:cNvSpPr/>
          <p:nvPr/>
        </p:nvSpPr>
        <p:spPr>
          <a:xfrm>
            <a:off x="6262776" y="2185271"/>
            <a:ext cx="1958197" cy="301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D3A8EF0-ED34-B1D6-961A-5E17A01165F8}"/>
              </a:ext>
            </a:extLst>
          </p:cNvPr>
          <p:cNvSpPr/>
          <p:nvPr/>
        </p:nvSpPr>
        <p:spPr>
          <a:xfrm>
            <a:off x="6262776" y="2694358"/>
            <a:ext cx="1958197" cy="301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6FF5F35-7468-BA10-80A2-C7455FDF0DDC}"/>
              </a:ext>
            </a:extLst>
          </p:cNvPr>
          <p:cNvSpPr/>
          <p:nvPr/>
        </p:nvSpPr>
        <p:spPr>
          <a:xfrm>
            <a:off x="6262776" y="3127075"/>
            <a:ext cx="1958197" cy="301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B9F49E7F-CE6D-5FC9-33F5-2D6ADE5A3BAF}"/>
              </a:ext>
            </a:extLst>
          </p:cNvPr>
          <p:cNvSpPr/>
          <p:nvPr/>
        </p:nvSpPr>
        <p:spPr>
          <a:xfrm>
            <a:off x="4757679" y="2593570"/>
            <a:ext cx="1242711" cy="40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7836FEFB-C5AE-F132-67A2-17AA7F44785E}"/>
              </a:ext>
            </a:extLst>
          </p:cNvPr>
          <p:cNvSpPr/>
          <p:nvPr/>
        </p:nvSpPr>
        <p:spPr>
          <a:xfrm>
            <a:off x="6262775" y="5099618"/>
            <a:ext cx="1958197" cy="301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E88B318-E77B-3A92-1CC5-E372A1A37EF8}"/>
              </a:ext>
            </a:extLst>
          </p:cNvPr>
          <p:cNvSpPr txBox="1"/>
          <p:nvPr/>
        </p:nvSpPr>
        <p:spPr>
          <a:xfrm>
            <a:off x="8294938" y="2660654"/>
            <a:ext cx="3725700" cy="369332"/>
          </a:xfrm>
          <a:prstGeom prst="rect">
            <a:avLst/>
          </a:prstGeom>
          <a:noFill/>
        </p:spPr>
        <p:txBody>
          <a:bodyPr wrap="none" rtlCol="0">
            <a:spAutoFit/>
          </a:bodyPr>
          <a:lstStyle/>
          <a:p>
            <a:r>
              <a:rPr kumimoji="1" lang="ja-JP" altLang="en-US" dirty="0"/>
              <a:t>→</a:t>
            </a:r>
            <a:r>
              <a:rPr kumimoji="1" lang="en-US" altLang="ja-JP" dirty="0"/>
              <a:t>PC</a:t>
            </a:r>
            <a:r>
              <a:rPr kumimoji="1" lang="ja-JP" altLang="en-US" dirty="0"/>
              <a:t>とプロジェクターの音声切替</a:t>
            </a:r>
          </a:p>
        </p:txBody>
      </p:sp>
      <p:sp>
        <p:nvSpPr>
          <p:cNvPr id="8" name="テキスト ボックス 7">
            <a:extLst>
              <a:ext uri="{FF2B5EF4-FFF2-40B4-BE49-F238E27FC236}">
                <a16:creationId xmlns:a16="http://schemas.microsoft.com/office/drawing/2014/main" id="{01F827E3-DB61-E07C-EFDA-49EE811681AF}"/>
              </a:ext>
            </a:extLst>
          </p:cNvPr>
          <p:cNvSpPr txBox="1"/>
          <p:nvPr/>
        </p:nvSpPr>
        <p:spPr>
          <a:xfrm>
            <a:off x="8294938" y="3029986"/>
            <a:ext cx="3547766" cy="369332"/>
          </a:xfrm>
          <a:prstGeom prst="rect">
            <a:avLst/>
          </a:prstGeom>
          <a:noFill/>
        </p:spPr>
        <p:txBody>
          <a:bodyPr wrap="none" rtlCol="0">
            <a:spAutoFit/>
          </a:bodyPr>
          <a:lstStyle/>
          <a:p>
            <a:r>
              <a:rPr kumimoji="1" lang="ja-JP" altLang="en-US" dirty="0"/>
              <a:t>→</a:t>
            </a:r>
            <a:r>
              <a:rPr kumimoji="1" lang="en-US" altLang="ja-JP" dirty="0"/>
              <a:t>PC</a:t>
            </a:r>
            <a:r>
              <a:rPr kumimoji="1" lang="ja-JP" altLang="en-US" dirty="0"/>
              <a:t>と</a:t>
            </a:r>
            <a:r>
              <a:rPr kumimoji="1" lang="en-US" altLang="ja-JP" dirty="0"/>
              <a:t>WEB</a:t>
            </a:r>
            <a:r>
              <a:rPr kumimoji="1" lang="ja-JP" altLang="en-US" dirty="0"/>
              <a:t>カメラのマイク切替</a:t>
            </a:r>
          </a:p>
        </p:txBody>
      </p:sp>
      <p:sp>
        <p:nvSpPr>
          <p:cNvPr id="9" name="テキスト ボックス 8">
            <a:extLst>
              <a:ext uri="{FF2B5EF4-FFF2-40B4-BE49-F238E27FC236}">
                <a16:creationId xmlns:a16="http://schemas.microsoft.com/office/drawing/2014/main" id="{C27F25B7-CCBA-F16F-9E6E-68802AA78967}"/>
              </a:ext>
            </a:extLst>
          </p:cNvPr>
          <p:cNvSpPr txBox="1"/>
          <p:nvPr/>
        </p:nvSpPr>
        <p:spPr>
          <a:xfrm>
            <a:off x="8294938" y="5032721"/>
            <a:ext cx="3547766" cy="369332"/>
          </a:xfrm>
          <a:prstGeom prst="rect">
            <a:avLst/>
          </a:prstGeom>
          <a:noFill/>
        </p:spPr>
        <p:txBody>
          <a:bodyPr wrap="none" rtlCol="0">
            <a:spAutoFit/>
          </a:bodyPr>
          <a:lstStyle/>
          <a:p>
            <a:r>
              <a:rPr kumimoji="1" lang="ja-JP" altLang="en-US" dirty="0"/>
              <a:t>→</a:t>
            </a:r>
            <a:r>
              <a:rPr kumimoji="1" lang="en-US" altLang="ja-JP" dirty="0"/>
              <a:t>PC</a:t>
            </a:r>
            <a:r>
              <a:rPr kumimoji="1" lang="ja-JP" altLang="en-US" dirty="0"/>
              <a:t>と</a:t>
            </a:r>
            <a:r>
              <a:rPr kumimoji="1" lang="en-US" altLang="ja-JP" dirty="0"/>
              <a:t>WEB</a:t>
            </a:r>
            <a:r>
              <a:rPr kumimoji="1" lang="ja-JP" altLang="en-US" dirty="0"/>
              <a:t>カメラのカメラ切替</a:t>
            </a:r>
          </a:p>
        </p:txBody>
      </p:sp>
      <p:sp>
        <p:nvSpPr>
          <p:cNvPr id="10" name="四角形: 角を丸くする 9">
            <a:hlinkClick r:id="" action="ppaction://hlinkshowjump?jump=firstslide"/>
            <a:extLst>
              <a:ext uri="{FF2B5EF4-FFF2-40B4-BE49-F238E27FC236}">
                <a16:creationId xmlns:a16="http://schemas.microsoft.com/office/drawing/2014/main" id="{CBB9D198-0346-268B-1E8C-73D191B5285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1" name="四角形: 角を丸くする 10">
            <a:hlinkClick r:id="rId4" action="ppaction://hlinksldjump"/>
            <a:extLst>
              <a:ext uri="{FF2B5EF4-FFF2-40B4-BE49-F238E27FC236}">
                <a16:creationId xmlns:a16="http://schemas.microsoft.com/office/drawing/2014/main" id="{AC0EE021-430F-40DD-21EB-029AA72D7A69}"/>
              </a:ext>
            </a:extLst>
          </p:cNvPr>
          <p:cNvSpPr/>
          <p:nvPr/>
        </p:nvSpPr>
        <p:spPr>
          <a:xfrm>
            <a:off x="7103949" y="628072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683877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他の人が開催した会議に参加するときは参加前に設定をする⑤</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3322848" y="1509621"/>
            <a:ext cx="8193416" cy="2530355"/>
          </a:xfrm>
        </p:spPr>
        <p:txBody>
          <a:bodyPr>
            <a:normAutofit/>
          </a:bodyPr>
          <a:lstStyle/>
          <a:p>
            <a:pPr marL="0" indent="0">
              <a:buNone/>
            </a:pPr>
            <a:r>
              <a:rPr lang="ja-JP" altLang="en-US" dirty="0"/>
              <a:t>★マイクのノイズ抑制について</a:t>
            </a:r>
            <a:endParaRPr lang="en-US" altLang="ja-JP" dirty="0"/>
          </a:p>
          <a:p>
            <a:pPr marL="0" indent="0">
              <a:buNone/>
            </a:pPr>
            <a:r>
              <a:rPr lang="ja-JP" altLang="en-US" dirty="0"/>
              <a:t>・通常の授業であれば、「自動</a:t>
            </a:r>
            <a:r>
              <a:rPr lang="en-US" altLang="ja-JP" dirty="0"/>
              <a:t>(</a:t>
            </a:r>
            <a:r>
              <a:rPr lang="ja-JP" altLang="en-US" dirty="0"/>
              <a:t>既定</a:t>
            </a:r>
            <a:r>
              <a:rPr lang="en-US" altLang="ja-JP" dirty="0"/>
              <a:t>)</a:t>
            </a:r>
            <a:r>
              <a:rPr lang="ja-JP" altLang="en-US" dirty="0"/>
              <a:t>」のままで</a:t>
            </a:r>
            <a:endParaRPr lang="en-US" altLang="ja-JP" dirty="0"/>
          </a:p>
          <a:p>
            <a:pPr marL="0" indent="0">
              <a:buNone/>
            </a:pPr>
            <a:r>
              <a:rPr lang="ja-JP" altLang="en-US" dirty="0"/>
              <a:t>・他の人に音楽を聴いてもらうときは</a:t>
            </a:r>
            <a:endParaRPr lang="en-US" altLang="ja-JP" dirty="0"/>
          </a:p>
          <a:p>
            <a:pPr marL="0" indent="0">
              <a:buNone/>
            </a:pPr>
            <a:r>
              <a:rPr lang="ja-JP" altLang="en-US" dirty="0"/>
              <a:t>　「低」に設定します。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8" name="図 17">
            <a:extLst>
              <a:ext uri="{FF2B5EF4-FFF2-40B4-BE49-F238E27FC236}">
                <a16:creationId xmlns:a16="http://schemas.microsoft.com/office/drawing/2014/main" id="{7EAC5A69-62A3-D9E7-BA52-04299AB6D15D}"/>
              </a:ext>
            </a:extLst>
          </p:cNvPr>
          <p:cNvPicPr>
            <a:picLocks noChangeAspect="1"/>
          </p:cNvPicPr>
          <p:nvPr/>
        </p:nvPicPr>
        <p:blipFill>
          <a:blip r:embed="rId2"/>
          <a:stretch>
            <a:fillRect/>
          </a:stretch>
        </p:blipFill>
        <p:spPr>
          <a:xfrm>
            <a:off x="986287" y="1270585"/>
            <a:ext cx="2210440" cy="4966312"/>
          </a:xfrm>
          <a:prstGeom prst="rect">
            <a:avLst/>
          </a:prstGeom>
        </p:spPr>
      </p:pic>
      <p:sp>
        <p:nvSpPr>
          <p:cNvPr id="19" name="正方形/長方形 18">
            <a:extLst>
              <a:ext uri="{FF2B5EF4-FFF2-40B4-BE49-F238E27FC236}">
                <a16:creationId xmlns:a16="http://schemas.microsoft.com/office/drawing/2014/main" id="{17C525C1-3DF2-DED5-5F1B-059740126CA3}"/>
              </a:ext>
            </a:extLst>
          </p:cNvPr>
          <p:cNvSpPr/>
          <p:nvPr/>
        </p:nvSpPr>
        <p:spPr>
          <a:xfrm>
            <a:off x="1112408" y="3753741"/>
            <a:ext cx="2018981" cy="80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C8CB4233-9DE9-6B61-6A69-E74ABFD9710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3" action="ppaction://hlinksldjump"/>
            <a:extLst>
              <a:ext uri="{FF2B5EF4-FFF2-40B4-BE49-F238E27FC236}">
                <a16:creationId xmlns:a16="http://schemas.microsoft.com/office/drawing/2014/main" id="{F0ABB236-F4E9-34FF-AC70-8CBBD2A6B0B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103346209"/>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kumimoji="1" lang="en-US" altLang="ja-JP" sz="5400"/>
              <a:t>【5-3】</a:t>
            </a:r>
            <a:r>
              <a:rPr kumimoji="1" lang="ja-JP" altLang="en-US" sz="5400"/>
              <a:t>会議開催中に使う機能</a:t>
            </a:r>
          </a:p>
        </p:txBody>
      </p:sp>
      <p:sp>
        <p:nvSpPr>
          <p:cNvPr id="3" name="四角形: 角を丸くする 2">
            <a:hlinkClick r:id="" action="ppaction://hlinkshowjump?jump=firstslide"/>
            <a:extLst>
              <a:ext uri="{FF2B5EF4-FFF2-40B4-BE49-F238E27FC236}">
                <a16:creationId xmlns:a16="http://schemas.microsoft.com/office/drawing/2014/main" id="{9EBDC814-855D-3CFA-2536-F8B1A438A2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6B618DB4-9A40-E626-B714-7A53B0D802F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382698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kumimoji="1" lang="en-US" altLang="ja-JP" sz="5400" dirty="0"/>
              <a:t>【5-3】</a:t>
            </a:r>
            <a:r>
              <a:rPr kumimoji="1" lang="ja-JP" altLang="en-US" sz="5400" dirty="0"/>
              <a:t>会議開催中に使う機能</a:t>
            </a:r>
          </a:p>
        </p:txBody>
      </p:sp>
      <p:sp>
        <p:nvSpPr>
          <p:cNvPr id="3" name="四角形: 角を丸くする 2">
            <a:hlinkClick r:id="" action="ppaction://hlinkshowjump?jump=firstslide"/>
            <a:extLst>
              <a:ext uri="{FF2B5EF4-FFF2-40B4-BE49-F238E27FC236}">
                <a16:creationId xmlns:a16="http://schemas.microsoft.com/office/drawing/2014/main" id="{9EBDC814-855D-3CFA-2536-F8B1A438A2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6B618DB4-9A40-E626-B714-7A53B0D802F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82698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4CC01AB-0D41-79F9-78B5-17BDE268C709}"/>
              </a:ext>
            </a:extLst>
          </p:cNvPr>
          <p:cNvPicPr>
            <a:picLocks noChangeAspect="1"/>
          </p:cNvPicPr>
          <p:nvPr/>
        </p:nvPicPr>
        <p:blipFill>
          <a:blip r:embed="rId2"/>
          <a:stretch>
            <a:fillRect/>
          </a:stretch>
        </p:blipFill>
        <p:spPr>
          <a:xfrm>
            <a:off x="1022562" y="1691739"/>
            <a:ext cx="3854269" cy="66483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参加者を確認するとき</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◆会議中に参加者を確認するときは参加者を押します。</a:t>
            </a:r>
            <a:endParaRPr kumimoji="1"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①会議に参加している人は上の方に</a:t>
            </a:r>
            <a:r>
              <a:rPr lang="ja-JP" altLang="en-US" dirty="0"/>
              <a:t>表示されます</a:t>
            </a:r>
            <a:endParaRPr lang="en-US" altLang="ja-JP" dirty="0"/>
          </a:p>
          <a:p>
            <a:pPr marL="0" indent="0">
              <a:lnSpc>
                <a:spcPct val="120000"/>
              </a:lnSpc>
              <a:buNone/>
            </a:pPr>
            <a:r>
              <a:rPr kumimoji="1" lang="ja-JP" altLang="en-US" dirty="0"/>
              <a:t>②会議に参加していない人は「</a:t>
            </a:r>
            <a:r>
              <a:rPr lang="ja-JP" altLang="en-US" dirty="0"/>
              <a:t>候補」として表示されます</a:t>
            </a:r>
            <a:endParaRPr lang="en-US" altLang="ja-JP" dirty="0"/>
          </a:p>
          <a:p>
            <a:pPr marL="0" indent="0">
              <a:lnSpc>
                <a:spcPct val="120000"/>
              </a:lnSpc>
              <a:buNone/>
            </a:pPr>
            <a:r>
              <a:rPr kumimoji="1" lang="ja-JP" altLang="en-US" dirty="0"/>
              <a:t>③参加している人の横にある</a:t>
            </a:r>
            <a:r>
              <a:rPr lang="ja-JP" altLang="en-US" dirty="0"/>
              <a:t>マイクマークを</a:t>
            </a:r>
            <a:r>
              <a:rPr lang="en-US" altLang="ja-JP" dirty="0"/>
              <a:t>ON</a:t>
            </a:r>
            <a:r>
              <a:rPr lang="ja-JP" altLang="en-US" dirty="0"/>
              <a:t>にすると</a:t>
            </a:r>
            <a:endParaRPr lang="en-US" altLang="ja-JP" dirty="0"/>
          </a:p>
          <a:p>
            <a:pPr marL="0" indent="0">
              <a:lnSpc>
                <a:spcPct val="120000"/>
              </a:lnSpc>
              <a:buNone/>
            </a:pPr>
            <a:r>
              <a:rPr lang="ja-JP" altLang="en-US" dirty="0"/>
              <a:t>　その人のマイクを</a:t>
            </a:r>
            <a:r>
              <a:rPr lang="en-US" altLang="ja-JP" dirty="0"/>
              <a:t>ON</a:t>
            </a:r>
            <a:r>
              <a:rPr lang="ja-JP" altLang="en-US" dirty="0"/>
              <a:t>にすることができます。</a:t>
            </a:r>
            <a:endParaRPr lang="en-US" altLang="ja-JP" dirty="0"/>
          </a:p>
          <a:p>
            <a:pPr marL="0" indent="0">
              <a:lnSpc>
                <a:spcPct val="120000"/>
              </a:lnSpc>
              <a:buNone/>
            </a:pPr>
            <a:r>
              <a:rPr kumimoji="1" lang="ja-JP" altLang="en-US" dirty="0"/>
              <a:t>④参加している人の横にある</a:t>
            </a:r>
            <a:r>
              <a:rPr lang="ja-JP" altLang="en-US" dirty="0"/>
              <a:t>カメラマークを</a:t>
            </a:r>
            <a:r>
              <a:rPr lang="en-US" altLang="ja-JP" dirty="0"/>
              <a:t>ON</a:t>
            </a:r>
            <a:r>
              <a:rPr lang="ja-JP" altLang="en-US" dirty="0"/>
              <a:t>にすると</a:t>
            </a:r>
            <a:endParaRPr lang="en-US" altLang="ja-JP" dirty="0"/>
          </a:p>
          <a:p>
            <a:pPr marL="0" indent="0">
              <a:lnSpc>
                <a:spcPct val="120000"/>
              </a:lnSpc>
              <a:buNone/>
            </a:pPr>
            <a:r>
              <a:rPr lang="ja-JP" altLang="en-US" dirty="0"/>
              <a:t>　その人のカメラを</a:t>
            </a:r>
            <a:r>
              <a:rPr lang="en-US" altLang="ja-JP" dirty="0"/>
              <a:t>ON</a:t>
            </a:r>
            <a:r>
              <a:rPr lang="ja-JP" altLang="en-US" dirty="0"/>
              <a:t>にすることができます。</a:t>
            </a:r>
            <a:endParaRPr kumimoji="1" lang="en-US" altLang="ja-JP" dirty="0"/>
          </a:p>
        </p:txBody>
      </p:sp>
      <p:sp>
        <p:nvSpPr>
          <p:cNvPr id="7" name="正方形/長方形 6">
            <a:extLst>
              <a:ext uri="{FF2B5EF4-FFF2-40B4-BE49-F238E27FC236}">
                <a16:creationId xmlns:a16="http://schemas.microsoft.com/office/drawing/2014/main" id="{83B0C306-F347-67E3-1EC9-BD0D3A60C8AB}"/>
              </a:ext>
            </a:extLst>
          </p:cNvPr>
          <p:cNvSpPr/>
          <p:nvPr/>
        </p:nvSpPr>
        <p:spPr>
          <a:xfrm>
            <a:off x="1659274" y="1814231"/>
            <a:ext cx="414659"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16629FF0-2FBF-7F68-D521-9A3F5D58FBB1}"/>
              </a:ext>
            </a:extLst>
          </p:cNvPr>
          <p:cNvSpPr/>
          <p:nvPr/>
        </p:nvSpPr>
        <p:spPr>
          <a:xfrm>
            <a:off x="6205266" y="1818073"/>
            <a:ext cx="1032295" cy="4121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四角形: 角を丸くする 8">
            <a:hlinkClick r:id="" action="ppaction://hlinkshowjump?jump=firstslide"/>
            <a:extLst>
              <a:ext uri="{FF2B5EF4-FFF2-40B4-BE49-F238E27FC236}">
                <a16:creationId xmlns:a16="http://schemas.microsoft.com/office/drawing/2014/main" id="{8806ABB0-E62F-31D9-013E-3C45D19E7E7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1" name="四角形: 角を丸くする 10">
            <a:hlinkClick r:id="rId3" action="ppaction://hlinksldjump"/>
            <a:extLst>
              <a:ext uri="{FF2B5EF4-FFF2-40B4-BE49-F238E27FC236}">
                <a16:creationId xmlns:a16="http://schemas.microsoft.com/office/drawing/2014/main" id="{B04E0677-9462-538A-560F-08AF5229B633}"/>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3" name="図 12">
            <a:extLst>
              <a:ext uri="{FF2B5EF4-FFF2-40B4-BE49-F238E27FC236}">
                <a16:creationId xmlns:a16="http://schemas.microsoft.com/office/drawing/2014/main" id="{F75FB6C1-B682-2082-82A9-3D93A8B7CD5B}"/>
              </a:ext>
            </a:extLst>
          </p:cNvPr>
          <p:cNvPicPr>
            <a:picLocks noChangeAspect="1"/>
          </p:cNvPicPr>
          <p:nvPr/>
        </p:nvPicPr>
        <p:blipFill>
          <a:blip r:embed="rId4"/>
          <a:stretch>
            <a:fillRect/>
          </a:stretch>
        </p:blipFill>
        <p:spPr>
          <a:xfrm>
            <a:off x="7237561" y="1336859"/>
            <a:ext cx="2547908" cy="4433695"/>
          </a:xfrm>
          <a:prstGeom prst="rect">
            <a:avLst/>
          </a:prstGeom>
        </p:spPr>
      </p:pic>
    </p:spTree>
    <p:extLst>
      <p:ext uri="{BB962C8B-B14F-4D97-AF65-F5344CB8AC3E}">
        <p14:creationId xmlns:p14="http://schemas.microsoft.com/office/powerpoint/2010/main" val="1620586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簡単に出欠をとる方法</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745747" cy="4977889"/>
          </a:xfrm>
        </p:spPr>
        <p:txBody>
          <a:bodyPr>
            <a:normAutofit fontScale="92500" lnSpcReduction="10000"/>
          </a:bodyPr>
          <a:lstStyle/>
          <a:p>
            <a:pPr marL="0" indent="0">
              <a:lnSpc>
                <a:spcPct val="120000"/>
              </a:lnSpc>
              <a:buNone/>
            </a:pPr>
            <a:r>
              <a:rPr kumimoji="1" lang="ja-JP" altLang="en-US" dirty="0"/>
              <a:t>①会議後すぐにチャットで</a:t>
            </a:r>
            <a:endParaRPr kumimoji="1" lang="en-US" altLang="ja-JP" dirty="0"/>
          </a:p>
          <a:p>
            <a:pPr marL="0" indent="0">
              <a:lnSpc>
                <a:spcPct val="120000"/>
              </a:lnSpc>
              <a:buNone/>
            </a:pPr>
            <a:r>
              <a:rPr lang="ja-JP" altLang="en-US" dirty="0"/>
              <a:t>　　　　　　　　と送ります</a:t>
            </a:r>
            <a:endParaRPr lang="en-US" altLang="ja-JP" dirty="0"/>
          </a:p>
          <a:p>
            <a:pPr marL="0" indent="0">
              <a:lnSpc>
                <a:spcPct val="120000"/>
              </a:lnSpc>
              <a:buNone/>
            </a:pPr>
            <a:endParaRPr lang="en-US" altLang="ja-JP" dirty="0"/>
          </a:p>
          <a:p>
            <a:pPr marL="0" indent="0">
              <a:lnSpc>
                <a:spcPct val="120000"/>
              </a:lnSpc>
              <a:buNone/>
            </a:pPr>
            <a:r>
              <a:rPr kumimoji="1" lang="ja-JP" altLang="en-US" dirty="0"/>
              <a:t>②このチャットにいいねを押してもらい、いいねの数を見ることで参加者数が分かります。</a:t>
            </a: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③誰が出席しているのか名前を見たい場合は、</a:t>
            </a:r>
            <a:endParaRPr kumimoji="1" lang="en-US" altLang="ja-JP" dirty="0"/>
          </a:p>
          <a:p>
            <a:pPr marL="0" indent="0">
              <a:lnSpc>
                <a:spcPct val="120000"/>
              </a:lnSpc>
              <a:buNone/>
            </a:pPr>
            <a:r>
              <a:rPr kumimoji="1" lang="ja-JP" altLang="en-US" dirty="0"/>
              <a:t>　ひとつ前のスライドのように、</a:t>
            </a:r>
            <a:endParaRPr kumimoji="1" lang="en-US" altLang="ja-JP" dirty="0"/>
          </a:p>
          <a:p>
            <a:pPr marL="0" indent="0">
              <a:lnSpc>
                <a:spcPct val="120000"/>
              </a:lnSpc>
              <a:buNone/>
            </a:pPr>
            <a:r>
              <a:rPr kumimoji="1" lang="ja-JP" altLang="en-US" dirty="0"/>
              <a:t>「参加者」を押して、名前を見てください。</a:t>
            </a:r>
            <a:endParaRPr kumimoji="1" lang="en-US" altLang="ja-JP" dirty="0"/>
          </a:p>
        </p:txBody>
      </p:sp>
      <p:pic>
        <p:nvPicPr>
          <p:cNvPr id="7" name="図 6">
            <a:extLst>
              <a:ext uri="{FF2B5EF4-FFF2-40B4-BE49-F238E27FC236}">
                <a16:creationId xmlns:a16="http://schemas.microsoft.com/office/drawing/2014/main" id="{C2555ECC-725B-76EF-00E2-08DB85918F48}"/>
              </a:ext>
            </a:extLst>
          </p:cNvPr>
          <p:cNvPicPr>
            <a:picLocks noChangeAspect="1"/>
          </p:cNvPicPr>
          <p:nvPr/>
        </p:nvPicPr>
        <p:blipFill>
          <a:blip r:embed="rId2"/>
          <a:stretch>
            <a:fillRect/>
          </a:stretch>
        </p:blipFill>
        <p:spPr>
          <a:xfrm>
            <a:off x="1136521" y="1754099"/>
            <a:ext cx="2400310" cy="923196"/>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D48BA945-48CB-7AFB-D8DC-C070B366567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3" action="ppaction://hlinksldjump"/>
            <a:extLst>
              <a:ext uri="{FF2B5EF4-FFF2-40B4-BE49-F238E27FC236}">
                <a16:creationId xmlns:a16="http://schemas.microsoft.com/office/drawing/2014/main" id="{0290D71B-1301-4FF3-C5CF-1172D2C66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927536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29A612F-EF3E-2769-3231-4FA7608AAA94}"/>
              </a:ext>
            </a:extLst>
          </p:cNvPr>
          <p:cNvPicPr>
            <a:picLocks noChangeAspect="1"/>
          </p:cNvPicPr>
          <p:nvPr/>
        </p:nvPicPr>
        <p:blipFill>
          <a:blip r:embed="rId2"/>
          <a:stretch>
            <a:fillRect/>
          </a:stretch>
        </p:blipFill>
        <p:spPr>
          <a:xfrm>
            <a:off x="838200" y="1234355"/>
            <a:ext cx="5658640" cy="628738"/>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カメラ・マイクの</a:t>
            </a:r>
            <a:r>
              <a:rPr kumimoji="1" lang="en-US" altLang="ja-JP" sz="3200" dirty="0">
                <a:latin typeface="UD デジタル 教科書体 NK-B" panose="02020700000000000000" pitchFamily="18" charset="-128"/>
                <a:ea typeface="UD デジタル 教科書体 NK-B" panose="02020700000000000000" pitchFamily="18" charset="-128"/>
              </a:rPr>
              <a:t>ON</a:t>
            </a:r>
            <a:r>
              <a:rPr kumimoji="1" lang="ja-JP" altLang="en-US" sz="3200" dirty="0">
                <a:latin typeface="UD デジタル 教科書体 NK-B" panose="02020700000000000000" pitchFamily="18" charset="-128"/>
                <a:ea typeface="UD デジタル 教科書体 NK-B" panose="02020700000000000000" pitchFamily="18" charset="-128"/>
              </a:rPr>
              <a:t>と</a:t>
            </a:r>
            <a:r>
              <a:rPr kumimoji="1" lang="en-US" altLang="ja-JP" sz="3200" dirty="0">
                <a:latin typeface="UD デジタル 教科書体 NK-B" panose="02020700000000000000" pitchFamily="18" charset="-128"/>
                <a:ea typeface="UD デジタル 教科書体 NK-B" panose="02020700000000000000" pitchFamily="18" charset="-128"/>
              </a:rPr>
              <a:t>OFF</a:t>
            </a:r>
            <a:r>
              <a:rPr kumimoji="1" lang="ja-JP" altLang="en-US" sz="3200" dirty="0">
                <a:latin typeface="UD デジタル 教科書体 NK-B" panose="02020700000000000000" pitchFamily="18" charset="-128"/>
                <a:ea typeface="UD デジタル 教科書体 NK-B" panose="02020700000000000000" pitchFamily="18" charset="-128"/>
              </a:rPr>
              <a:t>の切り替え</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75725"/>
            <a:ext cx="5181600" cy="4977891"/>
          </a:xfrm>
        </p:spPr>
        <p:txBody>
          <a:bodyPr>
            <a:normAutofit/>
          </a:bodyPr>
          <a:lstStyle/>
          <a:p>
            <a:pPr marL="0" indent="0">
              <a:buNone/>
            </a:pPr>
            <a:endParaRPr kumimoji="1" lang="en-US" altLang="ja-JP" dirty="0"/>
          </a:p>
          <a:p>
            <a:pPr marL="0" indent="0">
              <a:buNone/>
            </a:pPr>
            <a:endParaRPr kumimoji="1" lang="en-US" altLang="ja-JP" dirty="0"/>
          </a:p>
          <a:p>
            <a:pPr marL="0" indent="0">
              <a:buNone/>
            </a:pPr>
            <a:r>
              <a:rPr kumimoji="1" lang="ja-JP" altLang="en-US" dirty="0"/>
              <a:t>★マイクの</a:t>
            </a:r>
            <a:r>
              <a:rPr kumimoji="1" lang="en-US" altLang="ja-JP" dirty="0"/>
              <a:t>ON</a:t>
            </a:r>
            <a:r>
              <a:rPr kumimoji="1" lang="ja-JP" altLang="en-US" dirty="0"/>
              <a:t>と</a:t>
            </a:r>
            <a:r>
              <a:rPr kumimoji="1" lang="en-US" altLang="ja-JP" dirty="0"/>
              <a:t>OFF</a:t>
            </a:r>
          </a:p>
          <a:p>
            <a:pPr marL="0" indent="0">
              <a:lnSpc>
                <a:spcPct val="120000"/>
              </a:lnSpc>
              <a:buNone/>
            </a:pPr>
            <a:r>
              <a:rPr lang="ja-JP" altLang="en-US" dirty="0"/>
              <a:t>　マイクのボタンを押すことで</a:t>
            </a:r>
            <a:endParaRPr lang="en-US" altLang="ja-JP" dirty="0"/>
          </a:p>
          <a:p>
            <a:pPr marL="0" indent="0">
              <a:lnSpc>
                <a:spcPct val="120000"/>
              </a:lnSpc>
              <a:buNone/>
            </a:pPr>
            <a:r>
              <a:rPr lang="ja-JP" altLang="en-US" dirty="0"/>
              <a:t>　</a:t>
            </a:r>
            <a:r>
              <a:rPr lang="en-US" altLang="ja-JP" dirty="0"/>
              <a:t>ON</a:t>
            </a:r>
            <a:r>
              <a:rPr lang="ja-JP" altLang="en-US" dirty="0"/>
              <a:t>と</a:t>
            </a:r>
            <a:r>
              <a:rPr lang="en-US" altLang="ja-JP" dirty="0"/>
              <a:t>OFF</a:t>
            </a:r>
            <a:r>
              <a:rPr lang="ja-JP" altLang="en-US" dirty="0"/>
              <a:t>を切り替えます</a:t>
            </a:r>
            <a:endParaRPr lang="en-US" altLang="ja-JP" dirty="0"/>
          </a:p>
          <a:p>
            <a:pPr marL="0" indent="0">
              <a:lnSpc>
                <a:spcPct val="120000"/>
              </a:lnSpc>
              <a:buNone/>
            </a:pPr>
            <a:r>
              <a:rPr lang="ja-JP" altLang="en-US" dirty="0"/>
              <a:t>　　　　</a:t>
            </a:r>
            <a:r>
              <a:rPr lang="en-US" altLang="ja-JP" dirty="0"/>
              <a:t>…</a:t>
            </a:r>
            <a:r>
              <a:rPr lang="ja-JP" altLang="en-US" dirty="0"/>
              <a:t>マイク</a:t>
            </a:r>
            <a:r>
              <a:rPr lang="en-US" altLang="ja-JP" dirty="0"/>
              <a:t>OFF</a:t>
            </a:r>
          </a:p>
          <a:p>
            <a:pPr marL="0" indent="0">
              <a:lnSpc>
                <a:spcPct val="120000"/>
              </a:lnSpc>
              <a:buNone/>
            </a:pPr>
            <a:r>
              <a:rPr lang="ja-JP" altLang="en-US" dirty="0"/>
              <a:t>　　　　</a:t>
            </a:r>
            <a:r>
              <a:rPr lang="en-US" altLang="ja-JP" dirty="0"/>
              <a:t>…</a:t>
            </a:r>
            <a:r>
              <a:rPr lang="ja-JP" altLang="en-US" dirty="0"/>
              <a:t>マイク</a:t>
            </a:r>
            <a:r>
              <a:rPr lang="en-US" altLang="ja-JP" dirty="0"/>
              <a:t>ON</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856547"/>
            <a:ext cx="5181600" cy="4977889"/>
          </a:xfrm>
        </p:spPr>
        <p:txBody>
          <a:bodyPr>
            <a:normAutofit/>
          </a:bodyPr>
          <a:lstStyle/>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r>
              <a:rPr lang="ja-JP" altLang="en-US" dirty="0"/>
              <a:t>★カメラの</a:t>
            </a:r>
            <a:r>
              <a:rPr lang="en-US" altLang="ja-JP" dirty="0"/>
              <a:t>ON</a:t>
            </a:r>
            <a:r>
              <a:rPr lang="ja-JP" altLang="en-US" dirty="0"/>
              <a:t>と</a:t>
            </a:r>
            <a:r>
              <a:rPr lang="en-US" altLang="ja-JP" dirty="0"/>
              <a:t>OFF</a:t>
            </a:r>
          </a:p>
          <a:p>
            <a:pPr marL="0" indent="0">
              <a:lnSpc>
                <a:spcPct val="120000"/>
              </a:lnSpc>
              <a:buNone/>
            </a:pPr>
            <a:r>
              <a:rPr lang="ja-JP" altLang="en-US" dirty="0"/>
              <a:t>　カメラのボタンを押すことで</a:t>
            </a:r>
            <a:endParaRPr lang="en-US" altLang="ja-JP" dirty="0"/>
          </a:p>
          <a:p>
            <a:pPr marL="0" indent="0">
              <a:lnSpc>
                <a:spcPct val="120000"/>
              </a:lnSpc>
              <a:buNone/>
            </a:pPr>
            <a:r>
              <a:rPr lang="ja-JP" altLang="en-US" dirty="0"/>
              <a:t>　</a:t>
            </a:r>
            <a:r>
              <a:rPr lang="en-US" altLang="ja-JP" dirty="0"/>
              <a:t>ON</a:t>
            </a:r>
            <a:r>
              <a:rPr lang="ja-JP" altLang="en-US" dirty="0"/>
              <a:t>と</a:t>
            </a:r>
            <a:r>
              <a:rPr lang="en-US" altLang="ja-JP" dirty="0"/>
              <a:t>OFF</a:t>
            </a:r>
            <a:r>
              <a:rPr lang="ja-JP" altLang="en-US" dirty="0"/>
              <a:t>を切り替えます</a:t>
            </a:r>
            <a:endParaRPr lang="en-US" altLang="ja-JP" dirty="0"/>
          </a:p>
          <a:p>
            <a:pPr marL="0" indent="0">
              <a:lnSpc>
                <a:spcPct val="120000"/>
              </a:lnSpc>
              <a:buNone/>
            </a:pPr>
            <a:r>
              <a:rPr lang="ja-JP" altLang="en-US" dirty="0"/>
              <a:t>　　　　　</a:t>
            </a:r>
            <a:r>
              <a:rPr lang="en-US" altLang="ja-JP" dirty="0"/>
              <a:t>…</a:t>
            </a:r>
            <a:r>
              <a:rPr lang="ja-JP" altLang="en-US" dirty="0"/>
              <a:t>　カメラ</a:t>
            </a:r>
            <a:r>
              <a:rPr lang="en-US" altLang="ja-JP" dirty="0"/>
              <a:t>OFF</a:t>
            </a:r>
          </a:p>
          <a:p>
            <a:pPr marL="0" indent="0">
              <a:lnSpc>
                <a:spcPct val="120000"/>
              </a:lnSpc>
              <a:buNone/>
            </a:pPr>
            <a:r>
              <a:rPr lang="ja-JP" altLang="en-US" dirty="0"/>
              <a:t>　　　　　</a:t>
            </a:r>
            <a:r>
              <a:rPr lang="en-US" altLang="ja-JP" dirty="0"/>
              <a:t>…</a:t>
            </a:r>
            <a:r>
              <a:rPr lang="ja-JP" altLang="en-US" dirty="0"/>
              <a:t>　カメラ</a:t>
            </a:r>
            <a:r>
              <a:rPr lang="en-US" altLang="ja-JP" dirty="0"/>
              <a:t>ON</a:t>
            </a:r>
          </a:p>
        </p:txBody>
      </p:sp>
      <p:sp>
        <p:nvSpPr>
          <p:cNvPr id="8" name="正方形/長方形 7">
            <a:extLst>
              <a:ext uri="{FF2B5EF4-FFF2-40B4-BE49-F238E27FC236}">
                <a16:creationId xmlns:a16="http://schemas.microsoft.com/office/drawing/2014/main" id="{DBB41C1A-3F02-75E0-17D8-65A67A8A634B}"/>
              </a:ext>
            </a:extLst>
          </p:cNvPr>
          <p:cNvSpPr/>
          <p:nvPr/>
        </p:nvSpPr>
        <p:spPr>
          <a:xfrm>
            <a:off x="4963192" y="1277242"/>
            <a:ext cx="411066" cy="54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EF3E6B00-FBDA-A69E-0F48-467F734AB9E9}"/>
              </a:ext>
            </a:extLst>
          </p:cNvPr>
          <p:cNvSpPr/>
          <p:nvPr/>
        </p:nvSpPr>
        <p:spPr>
          <a:xfrm>
            <a:off x="5543910" y="1258518"/>
            <a:ext cx="552090" cy="56168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1D2B7BB7-C15C-C157-58B8-C7EF342E9C95}"/>
              </a:ext>
            </a:extLst>
          </p:cNvPr>
          <p:cNvPicPr>
            <a:picLocks noChangeAspect="1"/>
          </p:cNvPicPr>
          <p:nvPr/>
        </p:nvPicPr>
        <p:blipFill>
          <a:blip r:embed="rId3"/>
          <a:stretch>
            <a:fillRect/>
          </a:stretch>
        </p:blipFill>
        <p:spPr>
          <a:xfrm>
            <a:off x="2202992" y="4069724"/>
            <a:ext cx="469207" cy="571580"/>
          </a:xfrm>
          <a:prstGeom prst="rect">
            <a:avLst/>
          </a:prstGeom>
        </p:spPr>
      </p:pic>
      <p:pic>
        <p:nvPicPr>
          <p:cNvPr id="13" name="図 12">
            <a:extLst>
              <a:ext uri="{FF2B5EF4-FFF2-40B4-BE49-F238E27FC236}">
                <a16:creationId xmlns:a16="http://schemas.microsoft.com/office/drawing/2014/main" id="{962F5EC8-2719-DF94-914A-73A2C9FFD69F}"/>
              </a:ext>
            </a:extLst>
          </p:cNvPr>
          <p:cNvPicPr>
            <a:picLocks noChangeAspect="1"/>
          </p:cNvPicPr>
          <p:nvPr/>
        </p:nvPicPr>
        <p:blipFill>
          <a:blip r:embed="rId4"/>
          <a:stretch>
            <a:fillRect/>
          </a:stretch>
        </p:blipFill>
        <p:spPr>
          <a:xfrm>
            <a:off x="2173567" y="4680690"/>
            <a:ext cx="528058" cy="586731"/>
          </a:xfrm>
          <a:prstGeom prst="rect">
            <a:avLst/>
          </a:prstGeom>
        </p:spPr>
      </p:pic>
      <p:pic>
        <p:nvPicPr>
          <p:cNvPr id="15" name="図 14">
            <a:extLst>
              <a:ext uri="{FF2B5EF4-FFF2-40B4-BE49-F238E27FC236}">
                <a16:creationId xmlns:a16="http://schemas.microsoft.com/office/drawing/2014/main" id="{38A8872C-D51E-ABA3-8A41-85F90EDC2D37}"/>
              </a:ext>
            </a:extLst>
          </p:cNvPr>
          <p:cNvPicPr>
            <a:picLocks noChangeAspect="1"/>
          </p:cNvPicPr>
          <p:nvPr/>
        </p:nvPicPr>
        <p:blipFill>
          <a:blip r:embed="rId5"/>
          <a:stretch>
            <a:fillRect/>
          </a:stretch>
        </p:blipFill>
        <p:spPr>
          <a:xfrm>
            <a:off x="7221623" y="4022093"/>
            <a:ext cx="457264" cy="619211"/>
          </a:xfrm>
          <a:prstGeom prst="rect">
            <a:avLst/>
          </a:prstGeom>
        </p:spPr>
      </p:pic>
      <p:pic>
        <p:nvPicPr>
          <p:cNvPr id="17" name="図 16">
            <a:extLst>
              <a:ext uri="{FF2B5EF4-FFF2-40B4-BE49-F238E27FC236}">
                <a16:creationId xmlns:a16="http://schemas.microsoft.com/office/drawing/2014/main" id="{77A127F1-67C7-09BE-7B77-963D887A05DB}"/>
              </a:ext>
            </a:extLst>
          </p:cNvPr>
          <p:cNvPicPr>
            <a:picLocks noChangeAspect="1"/>
          </p:cNvPicPr>
          <p:nvPr/>
        </p:nvPicPr>
        <p:blipFill>
          <a:blip r:embed="rId6"/>
          <a:stretch>
            <a:fillRect/>
          </a:stretch>
        </p:blipFill>
        <p:spPr>
          <a:xfrm>
            <a:off x="7221623" y="4718910"/>
            <a:ext cx="419158" cy="609685"/>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D912F0BB-D432-A292-955D-88EC1633A02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0" name="四角形: 角を丸くする 9">
            <a:hlinkClick r:id="rId7" action="ppaction://hlinksldjump"/>
            <a:extLst>
              <a:ext uri="{FF2B5EF4-FFF2-40B4-BE49-F238E27FC236}">
                <a16:creationId xmlns:a16="http://schemas.microsoft.com/office/drawing/2014/main" id="{F8955CDD-9639-AA7E-6525-4319717D2F13}"/>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086658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A01DB01-C985-0139-B59D-E371C8D30AC8}"/>
              </a:ext>
            </a:extLst>
          </p:cNvPr>
          <p:cNvPicPr>
            <a:picLocks noChangeAspect="1"/>
          </p:cNvPicPr>
          <p:nvPr/>
        </p:nvPicPr>
        <p:blipFill>
          <a:blip r:embed="rId2"/>
          <a:stretch>
            <a:fillRect/>
          </a:stretch>
        </p:blipFill>
        <p:spPr>
          <a:xfrm>
            <a:off x="1018207" y="1270948"/>
            <a:ext cx="5658640" cy="628738"/>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1" y="1253331"/>
            <a:ext cx="5181600" cy="4977889"/>
          </a:xfrm>
        </p:spPr>
        <p:txBody>
          <a:bodyPr>
            <a:normAutofit lnSpcReduction="10000"/>
          </a:bodyPr>
          <a:lstStyle/>
          <a:p>
            <a:pPr marL="0" indent="0">
              <a:lnSpc>
                <a:spcPct val="120000"/>
              </a:lnSpc>
              <a:buNone/>
            </a:pPr>
            <a:endParaRPr kumimoji="1" lang="en-US" altLang="ja-JP" dirty="0"/>
          </a:p>
          <a:p>
            <a:pPr marL="0" indent="0">
              <a:lnSpc>
                <a:spcPct val="120000"/>
              </a:lnSpc>
              <a:buNone/>
            </a:pPr>
            <a:r>
              <a:rPr lang="ja-JP" altLang="en-US" dirty="0"/>
              <a:t>◆パソコンの画面を共有して</a:t>
            </a:r>
            <a:endParaRPr lang="en-US" altLang="ja-JP" dirty="0"/>
          </a:p>
          <a:p>
            <a:pPr marL="0" indent="0">
              <a:lnSpc>
                <a:spcPct val="120000"/>
              </a:lnSpc>
              <a:buNone/>
            </a:pPr>
            <a:r>
              <a:rPr lang="ja-JP" altLang="en-US" dirty="0"/>
              <a:t>　生徒の画面に映し出すことができます</a:t>
            </a:r>
            <a:endParaRPr lang="en-US" altLang="ja-JP" dirty="0"/>
          </a:p>
          <a:p>
            <a:pPr marL="0" indent="0">
              <a:lnSpc>
                <a:spcPct val="120000"/>
              </a:lnSpc>
              <a:buNone/>
            </a:pPr>
            <a:r>
              <a:rPr lang="ja-JP" altLang="en-US" dirty="0"/>
              <a:t>①共有したい画面はあらかじめパソコン上で開いておきます</a:t>
            </a:r>
            <a:endParaRPr lang="en-US" altLang="ja-JP" dirty="0"/>
          </a:p>
          <a:p>
            <a:pPr marL="0" indent="0">
              <a:lnSpc>
                <a:spcPct val="120000"/>
              </a:lnSpc>
              <a:buNone/>
            </a:pPr>
            <a:r>
              <a:rPr lang="ja-JP" altLang="en-US" dirty="0"/>
              <a:t>②共有のボタンを押します</a:t>
            </a:r>
            <a:endParaRPr lang="en-US" altLang="ja-JP" dirty="0"/>
          </a:p>
          <a:p>
            <a:pPr marL="0" indent="0">
              <a:lnSpc>
                <a:spcPct val="120000"/>
              </a:lnSpc>
              <a:buNone/>
            </a:pPr>
            <a:r>
              <a:rPr lang="ja-JP" altLang="en-US" dirty="0"/>
              <a:t>③共有できる画面の選択が表示されます</a:t>
            </a:r>
            <a:endParaRPr lang="en-US" altLang="ja-JP" dirty="0"/>
          </a:p>
        </p:txBody>
      </p:sp>
      <p:sp>
        <p:nvSpPr>
          <p:cNvPr id="7" name="正方形/長方形 6">
            <a:extLst>
              <a:ext uri="{FF2B5EF4-FFF2-40B4-BE49-F238E27FC236}">
                <a16:creationId xmlns:a16="http://schemas.microsoft.com/office/drawing/2014/main" id="{634C59F5-3CBF-84ED-FF37-7BE28E92DBF5}"/>
              </a:ext>
            </a:extLst>
          </p:cNvPr>
          <p:cNvSpPr/>
          <p:nvPr/>
        </p:nvSpPr>
        <p:spPr>
          <a:xfrm>
            <a:off x="6265781" y="1330542"/>
            <a:ext cx="411066" cy="54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上向き折線 11">
            <a:extLst>
              <a:ext uri="{FF2B5EF4-FFF2-40B4-BE49-F238E27FC236}">
                <a16:creationId xmlns:a16="http://schemas.microsoft.com/office/drawing/2014/main" id="{7FF22014-71B0-9B3C-574F-EDB3C8E6BBB3}"/>
              </a:ext>
            </a:extLst>
          </p:cNvPr>
          <p:cNvSpPr/>
          <p:nvPr/>
        </p:nvSpPr>
        <p:spPr>
          <a:xfrm rot="5400000">
            <a:off x="6393603" y="2018582"/>
            <a:ext cx="816614" cy="73324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8C9944D9-1639-8E9F-66C7-777C64B6D7A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3" action="ppaction://hlinksldjump"/>
            <a:extLst>
              <a:ext uri="{FF2B5EF4-FFF2-40B4-BE49-F238E27FC236}">
                <a16:creationId xmlns:a16="http://schemas.microsoft.com/office/drawing/2014/main" id="{5F672041-F82B-4810-DF33-761E20812918}"/>
              </a:ext>
            </a:extLst>
          </p:cNvPr>
          <p:cNvSpPr/>
          <p:nvPr/>
        </p:nvSpPr>
        <p:spPr>
          <a:xfrm>
            <a:off x="7062355" y="630843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4" name="図 13">
            <a:extLst>
              <a:ext uri="{FF2B5EF4-FFF2-40B4-BE49-F238E27FC236}">
                <a16:creationId xmlns:a16="http://schemas.microsoft.com/office/drawing/2014/main" id="{7DD7692B-C6DA-403F-A13A-5FAF201B63B9}"/>
              </a:ext>
            </a:extLst>
          </p:cNvPr>
          <p:cNvPicPr>
            <a:picLocks noChangeAspect="1"/>
          </p:cNvPicPr>
          <p:nvPr/>
        </p:nvPicPr>
        <p:blipFill>
          <a:blip r:embed="rId4"/>
          <a:stretch>
            <a:fillRect/>
          </a:stretch>
        </p:blipFill>
        <p:spPr>
          <a:xfrm>
            <a:off x="7391060" y="1856478"/>
            <a:ext cx="3371850" cy="4124325"/>
          </a:xfrm>
          <a:prstGeom prst="rect">
            <a:avLst/>
          </a:prstGeom>
        </p:spPr>
      </p:pic>
    </p:spTree>
    <p:extLst>
      <p:ext uri="{BB962C8B-B14F-4D97-AF65-F5344CB8AC3E}">
        <p14:creationId xmlns:p14="http://schemas.microsoft.com/office/powerpoint/2010/main" val="1572745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86F3D6-44D5-B026-DC7C-DCADF34B44A9}"/>
              </a:ext>
            </a:extLst>
          </p:cNvPr>
          <p:cNvPicPr>
            <a:picLocks noChangeAspect="1"/>
          </p:cNvPicPr>
          <p:nvPr/>
        </p:nvPicPr>
        <p:blipFill>
          <a:blip r:embed="rId2"/>
          <a:stretch>
            <a:fillRect/>
          </a:stretch>
        </p:blipFill>
        <p:spPr>
          <a:xfrm>
            <a:off x="846825" y="1219703"/>
            <a:ext cx="3371850" cy="412432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692770" y="1253331"/>
            <a:ext cx="6661030" cy="4977891"/>
          </a:xfrm>
        </p:spPr>
        <p:txBody>
          <a:bodyPr>
            <a:normAutofit fontScale="92500"/>
          </a:bodyPr>
          <a:lstStyle/>
          <a:p>
            <a:pPr marL="0" indent="0">
              <a:buNone/>
            </a:pPr>
            <a:r>
              <a:rPr lang="ja-JP" altLang="en-US" dirty="0"/>
              <a:t>◆コンピュータサウンドを含む</a:t>
            </a:r>
            <a:endParaRPr lang="en-US" altLang="ja-JP" dirty="0"/>
          </a:p>
          <a:p>
            <a:pPr marL="0" indent="0">
              <a:buNone/>
            </a:pPr>
            <a:r>
              <a:rPr kumimoji="1" lang="ja-JP" altLang="en-US" dirty="0"/>
              <a:t>　コンピュータから出る音も</a:t>
            </a:r>
            <a:endParaRPr kumimoji="1" lang="en-US" altLang="ja-JP" dirty="0"/>
          </a:p>
          <a:p>
            <a:pPr marL="0" indent="0">
              <a:buNone/>
            </a:pPr>
            <a:r>
              <a:rPr lang="ja-JP" altLang="en-US" dirty="0"/>
              <a:t>　</a:t>
            </a:r>
            <a:r>
              <a:rPr kumimoji="1" lang="ja-JP" altLang="en-US" dirty="0"/>
              <a:t>含めることができます。</a:t>
            </a:r>
            <a:endParaRPr kumimoji="1" lang="en-US" altLang="ja-JP" dirty="0"/>
          </a:p>
          <a:p>
            <a:pPr marL="0" indent="0">
              <a:buNone/>
            </a:pPr>
            <a:r>
              <a:rPr lang="ja-JP" altLang="en-US" dirty="0"/>
              <a:t>　　</a:t>
            </a:r>
            <a:r>
              <a:rPr lang="en-US" altLang="ja-JP" sz="2400" dirty="0"/>
              <a:t>※</a:t>
            </a:r>
            <a:r>
              <a:rPr lang="ja-JP" altLang="en-US" sz="2400" dirty="0"/>
              <a:t>パワーポイントやコンテンツ</a:t>
            </a:r>
            <a:endParaRPr lang="en-US" altLang="ja-JP" sz="2400" dirty="0"/>
          </a:p>
          <a:p>
            <a:pPr marL="0" indent="0">
              <a:buNone/>
            </a:pPr>
            <a:r>
              <a:rPr lang="ja-JP" altLang="en-US" sz="2400" dirty="0"/>
              <a:t>　　　（デジタル教科書など）から音が出る場合</a:t>
            </a:r>
            <a:endParaRPr lang="en-US" altLang="ja-JP" sz="2400" dirty="0"/>
          </a:p>
          <a:p>
            <a:pPr marL="0" indent="0">
              <a:buNone/>
            </a:pPr>
            <a:r>
              <a:rPr lang="ja-JP" altLang="en-US" sz="2400" dirty="0"/>
              <a:t>　　　には</a:t>
            </a:r>
            <a:r>
              <a:rPr lang="en-US" altLang="ja-JP" sz="2400" dirty="0"/>
              <a:t>OFF</a:t>
            </a:r>
            <a:r>
              <a:rPr lang="ja-JP" altLang="en-US" sz="2400" dirty="0"/>
              <a:t>でかまいません。</a:t>
            </a:r>
            <a:endParaRPr kumimoji="1" lang="en-US" altLang="ja-JP" sz="2400" dirty="0"/>
          </a:p>
          <a:p>
            <a:pPr marL="0" indent="0">
              <a:buNone/>
            </a:pPr>
            <a:endParaRPr lang="en-US" altLang="ja-JP" sz="2400" dirty="0"/>
          </a:p>
          <a:p>
            <a:pPr marL="0" indent="0">
              <a:buNone/>
            </a:pPr>
            <a:r>
              <a:rPr lang="ja-JP" altLang="en-US" sz="2400" dirty="0"/>
              <a:t>◆発表者モード</a:t>
            </a:r>
            <a:endParaRPr lang="en-US" altLang="ja-JP" sz="2400" dirty="0"/>
          </a:p>
          <a:p>
            <a:pPr marL="0" indent="0">
              <a:buNone/>
            </a:pPr>
            <a:r>
              <a:rPr lang="ja-JP" altLang="en-US" sz="2400" dirty="0"/>
              <a:t>　基本的には一番左でよいです</a:t>
            </a:r>
            <a:endParaRPr lang="en-US" altLang="ja-JP" sz="2400" dirty="0"/>
          </a:p>
          <a:p>
            <a:pPr marL="0" indent="0">
              <a:buNone/>
            </a:pPr>
            <a:r>
              <a:rPr lang="ja-JP" altLang="en-US" sz="2400" dirty="0"/>
              <a:t>　　</a:t>
            </a:r>
            <a:r>
              <a:rPr lang="en-US" altLang="ja-JP" sz="2400" dirty="0"/>
              <a:t>※</a:t>
            </a:r>
            <a:r>
              <a:rPr lang="ja-JP" altLang="en-US" sz="2400" dirty="0"/>
              <a:t>左から２つ目以降は、発表内容と発表者を</a:t>
            </a:r>
            <a:endParaRPr lang="en-US" altLang="ja-JP" sz="2400" dirty="0"/>
          </a:p>
          <a:p>
            <a:pPr marL="0" indent="0">
              <a:buNone/>
            </a:pPr>
            <a:r>
              <a:rPr lang="ja-JP" altLang="en-US" sz="2400" dirty="0"/>
              <a:t>　　　同時に映し出すときに使うものです</a:t>
            </a:r>
            <a:endParaRPr lang="en-US" altLang="ja-JP" sz="24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E86141E1-FC01-6C31-F623-E24EF4B07F16}"/>
              </a:ext>
            </a:extLst>
          </p:cNvPr>
          <p:cNvSpPr/>
          <p:nvPr/>
        </p:nvSpPr>
        <p:spPr>
          <a:xfrm>
            <a:off x="2285406" y="1230497"/>
            <a:ext cx="1751755" cy="451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E1B913F7-114C-88ED-0B4E-B42FBE258578}"/>
              </a:ext>
            </a:extLst>
          </p:cNvPr>
          <p:cNvSpPr/>
          <p:nvPr/>
        </p:nvSpPr>
        <p:spPr>
          <a:xfrm>
            <a:off x="838200" y="1767475"/>
            <a:ext cx="2897038" cy="70830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hlinkClick r:id="" action="ppaction://hlinkshowjump?jump=firstslide"/>
            <a:extLst>
              <a:ext uri="{FF2B5EF4-FFF2-40B4-BE49-F238E27FC236}">
                <a16:creationId xmlns:a16="http://schemas.microsoft.com/office/drawing/2014/main" id="{24673ED4-C878-471D-5B9A-4F04FDCDF53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0" name="四角形: 角を丸くする 9">
            <a:hlinkClick r:id="rId3" action="ppaction://hlinksldjump"/>
            <a:extLst>
              <a:ext uri="{FF2B5EF4-FFF2-40B4-BE49-F238E27FC236}">
                <a16:creationId xmlns:a16="http://schemas.microsoft.com/office/drawing/2014/main" id="{A2FD1ACD-841A-40BD-0101-9350BA80D9B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427791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dirty="0">
                <a:solidFill>
                  <a:srgbClr val="002060"/>
                </a:solidFill>
                <a:ea typeface="游ゴシック Light"/>
              </a:rPr>
              <a:t>【</a:t>
            </a:r>
            <a:r>
              <a:rPr kumimoji="1" lang="ja-JP" altLang="en-US" sz="7200" b="1" dirty="0">
                <a:solidFill>
                  <a:srgbClr val="002060"/>
                </a:solidFill>
                <a:ea typeface="游ゴシック Light"/>
              </a:rPr>
              <a:t>１</a:t>
            </a:r>
            <a:r>
              <a:rPr kumimoji="1" lang="en-US" altLang="ja-JP" sz="7200" b="1" dirty="0">
                <a:solidFill>
                  <a:srgbClr val="002060"/>
                </a:solidFill>
                <a:ea typeface="游ゴシック Light"/>
              </a:rPr>
              <a:t>】</a:t>
            </a:r>
            <a:r>
              <a:rPr kumimoji="1" lang="ja-JP" altLang="en-US" sz="7200" b="1" dirty="0">
                <a:solidFill>
                  <a:srgbClr val="002060"/>
                </a:solidFill>
                <a:ea typeface="游ゴシック Light"/>
              </a:rPr>
              <a:t>チームの作成</a:t>
            </a:r>
            <a:endParaRPr lang="ja-JP" altLang="en-US" sz="7200" b="1"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B3B752A2-60BA-A31C-D09A-35FD3D2F386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951140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8B768B9-A122-C0D6-BD17-3BB2C3FFAFB1}"/>
              </a:ext>
            </a:extLst>
          </p:cNvPr>
          <p:cNvPicPr>
            <a:picLocks noChangeAspect="1"/>
          </p:cNvPicPr>
          <p:nvPr/>
        </p:nvPicPr>
        <p:blipFill>
          <a:blip r:embed="rId2"/>
          <a:stretch>
            <a:fillRect/>
          </a:stretch>
        </p:blipFill>
        <p:spPr>
          <a:xfrm>
            <a:off x="846825" y="1219703"/>
            <a:ext cx="3371850" cy="412432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92500" lnSpcReduction="20000"/>
          </a:bodyPr>
          <a:lstStyle/>
          <a:p>
            <a:pPr marL="0" indent="0">
              <a:lnSpc>
                <a:spcPct val="120000"/>
              </a:lnSpc>
              <a:buNone/>
            </a:pPr>
            <a:r>
              <a:rPr lang="ja-JP" altLang="en-US" dirty="0"/>
              <a:t>◆画面共有したいものを選びます</a:t>
            </a:r>
            <a:endParaRPr lang="en-US" altLang="ja-JP" dirty="0"/>
          </a:p>
          <a:p>
            <a:pPr marL="0" indent="0">
              <a:lnSpc>
                <a:spcPct val="120000"/>
              </a:lnSpc>
              <a:buNone/>
            </a:pPr>
            <a:r>
              <a:rPr lang="ja-JP" altLang="en-US" dirty="0"/>
              <a:t>①画面</a:t>
            </a:r>
            <a:endParaRPr lang="en-US" altLang="ja-JP" dirty="0"/>
          </a:p>
          <a:p>
            <a:pPr marL="0" indent="0">
              <a:lnSpc>
                <a:spcPct val="120000"/>
              </a:lnSpc>
              <a:buNone/>
            </a:pPr>
            <a:r>
              <a:rPr lang="ja-JP" altLang="en-US" dirty="0"/>
              <a:t>②ウインドウ</a:t>
            </a:r>
            <a:endParaRPr lang="en-US" altLang="ja-JP" dirty="0"/>
          </a:p>
          <a:p>
            <a:pPr marL="0" indent="0">
              <a:lnSpc>
                <a:spcPct val="120000"/>
              </a:lnSpc>
              <a:buNone/>
            </a:pPr>
            <a:r>
              <a:rPr lang="ja-JP" altLang="en-US" dirty="0"/>
              <a:t>③</a:t>
            </a:r>
            <a:r>
              <a:rPr lang="en-US" altLang="ja-JP" dirty="0"/>
              <a:t>Microsoft</a:t>
            </a:r>
            <a:r>
              <a:rPr lang="ja-JP" altLang="en-US" dirty="0"/>
              <a:t> </a:t>
            </a:r>
            <a:r>
              <a:rPr lang="en-US" altLang="ja-JP" dirty="0"/>
              <a:t>Whiteboard</a:t>
            </a:r>
          </a:p>
          <a:p>
            <a:pPr marL="0" indent="0">
              <a:lnSpc>
                <a:spcPct val="120000"/>
              </a:lnSpc>
              <a:buNone/>
            </a:pPr>
            <a:r>
              <a:rPr lang="ja-JP" altLang="en-US" dirty="0"/>
              <a:t>④カメラからのコンテンツ</a:t>
            </a:r>
            <a:endParaRPr lang="en-US" altLang="ja-JP" dirty="0"/>
          </a:p>
          <a:p>
            <a:pPr marL="0" indent="0">
              <a:lnSpc>
                <a:spcPct val="120000"/>
              </a:lnSpc>
              <a:buNone/>
            </a:pPr>
            <a:r>
              <a:rPr lang="ja-JP" altLang="en-US" dirty="0"/>
              <a:t>⑤</a:t>
            </a:r>
            <a:r>
              <a:rPr lang="en-US" altLang="ja-JP" dirty="0"/>
              <a:t>PowerPoint</a:t>
            </a:r>
            <a:r>
              <a:rPr lang="ja-JP" altLang="en-US" dirty="0"/>
              <a:t>　</a:t>
            </a:r>
            <a:r>
              <a:rPr lang="en-US" altLang="ja-JP" dirty="0"/>
              <a:t>Live</a:t>
            </a:r>
          </a:p>
          <a:p>
            <a:pPr marL="0" indent="0">
              <a:lnSpc>
                <a:spcPct val="120000"/>
              </a:lnSpc>
              <a:buNone/>
            </a:pPr>
            <a:r>
              <a:rPr lang="ja-JP" altLang="en-US" dirty="0"/>
              <a:t>⑥</a:t>
            </a:r>
            <a:r>
              <a:rPr lang="en-US" altLang="ja-JP" dirty="0"/>
              <a:t>Excel</a:t>
            </a:r>
            <a:r>
              <a:rPr lang="ja-JP" altLang="en-US" dirty="0"/>
              <a:t>　</a:t>
            </a:r>
            <a:r>
              <a:rPr lang="en-US" altLang="ja-JP" dirty="0"/>
              <a:t>Live</a:t>
            </a:r>
          </a:p>
          <a:p>
            <a:pPr marL="0" indent="0">
              <a:lnSpc>
                <a:spcPct val="120000"/>
              </a:lnSpc>
              <a:buNone/>
            </a:pPr>
            <a:r>
              <a:rPr lang="ja-JP" altLang="en-US" dirty="0"/>
              <a:t>⑦その他</a:t>
            </a:r>
            <a:endParaRPr lang="en-US" altLang="ja-JP" dirty="0"/>
          </a:p>
          <a:p>
            <a:pPr marL="0" indent="0">
              <a:lnSpc>
                <a:spcPct val="120000"/>
              </a:lnSpc>
              <a:buNone/>
            </a:pPr>
            <a:r>
              <a:rPr lang="ja-JP" altLang="en-US" dirty="0"/>
              <a:t>　詳細は次のページから説明します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46825" y="2492093"/>
            <a:ext cx="3207589" cy="279589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9B6E831A-777E-48F3-0CEC-4E08C156254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F19A6CE6-6D82-4942-A437-1DFD41A9954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15751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0952B9A-829A-1E1B-4C44-8DB2B712B9B8}"/>
              </a:ext>
            </a:extLst>
          </p:cNvPr>
          <p:cNvPicPr>
            <a:picLocks noChangeAspect="1"/>
          </p:cNvPicPr>
          <p:nvPr/>
        </p:nvPicPr>
        <p:blipFill>
          <a:blip r:embed="rId2"/>
          <a:stretch>
            <a:fillRect/>
          </a:stretch>
        </p:blipFill>
        <p:spPr>
          <a:xfrm>
            <a:off x="846825" y="1219703"/>
            <a:ext cx="3371850" cy="412432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a:bodyPr>
          <a:lstStyle/>
          <a:p>
            <a:pPr marL="0" indent="0">
              <a:lnSpc>
                <a:spcPct val="120000"/>
              </a:lnSpc>
              <a:buNone/>
            </a:pPr>
            <a:r>
              <a:rPr lang="ja-JP" altLang="en-US" dirty="0"/>
              <a:t>◆画面共有したいものを選びます</a:t>
            </a:r>
            <a:endParaRPr lang="en-US" altLang="ja-JP" dirty="0"/>
          </a:p>
          <a:p>
            <a:pPr marL="0" indent="0">
              <a:lnSpc>
                <a:spcPct val="120000"/>
              </a:lnSpc>
              <a:buNone/>
            </a:pPr>
            <a:r>
              <a:rPr lang="ja-JP" altLang="en-US" dirty="0"/>
              <a:t>①画面</a:t>
            </a:r>
            <a:endParaRPr lang="en-US" altLang="ja-JP" dirty="0"/>
          </a:p>
          <a:p>
            <a:pPr marL="0" indent="0">
              <a:lnSpc>
                <a:spcPct val="120000"/>
              </a:lnSpc>
              <a:buNone/>
            </a:pPr>
            <a:r>
              <a:rPr lang="ja-JP" altLang="en-US" dirty="0"/>
              <a:t>　パソコンの画面がそのまま表示されます。操作もそのまま表示されるので、共有中に見せたくない画面を操作しないようにしてください</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46825" y="2492094"/>
            <a:ext cx="1603077" cy="127765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995AF471-E968-31C2-4862-6096174FFC7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0B9F8E1F-D9C2-74FE-0E22-791CDBBEF3D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02218404"/>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a:solidFill>
                  <a:srgbClr val="002060"/>
                </a:solidFill>
                <a:ea typeface="游ゴシック Light"/>
              </a:rPr>
              <a:t>【</a:t>
            </a:r>
            <a:r>
              <a:rPr kumimoji="1" lang="ja-JP" altLang="en-US" sz="7200" b="1">
                <a:solidFill>
                  <a:srgbClr val="002060"/>
                </a:solidFill>
                <a:ea typeface="游ゴシック Light"/>
              </a:rPr>
              <a:t>１</a:t>
            </a:r>
            <a:r>
              <a:rPr kumimoji="1" lang="en-US" altLang="ja-JP" sz="7200" b="1">
                <a:solidFill>
                  <a:srgbClr val="002060"/>
                </a:solidFill>
                <a:ea typeface="游ゴシック Light"/>
              </a:rPr>
              <a:t>】</a:t>
            </a:r>
            <a:r>
              <a:rPr kumimoji="1" lang="ja-JP" altLang="en-US" sz="7200" b="1">
                <a:solidFill>
                  <a:srgbClr val="002060"/>
                </a:solidFill>
                <a:ea typeface="游ゴシック Light"/>
              </a:rPr>
              <a:t>チームの作成</a:t>
            </a:r>
            <a:endParaRPr lang="ja-JP" altLang="en-US" sz="7200" b="1">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B3B752A2-60BA-A31C-D09A-35FD3D2F386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951140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054D2D7-9BD2-F708-28CE-D0DF4B5467C7}"/>
              </a:ext>
            </a:extLst>
          </p:cNvPr>
          <p:cNvPicPr>
            <a:picLocks noChangeAspect="1"/>
          </p:cNvPicPr>
          <p:nvPr/>
        </p:nvPicPr>
        <p:blipFill>
          <a:blip r:embed="rId2"/>
          <a:stretch>
            <a:fillRect/>
          </a:stretch>
        </p:blipFill>
        <p:spPr>
          <a:xfrm>
            <a:off x="846825" y="1219703"/>
            <a:ext cx="3371850" cy="412432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画面共有（パソコンの画面を提示するとき）⑤</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a:bodyPr>
          <a:lstStyle/>
          <a:p>
            <a:pPr marL="0" indent="0">
              <a:lnSpc>
                <a:spcPct val="120000"/>
              </a:lnSpc>
              <a:buNone/>
            </a:pPr>
            <a:r>
              <a:rPr lang="ja-JP" altLang="en-US" dirty="0"/>
              <a:t>②ウインドウ</a:t>
            </a:r>
            <a:endParaRPr lang="en-US" altLang="ja-JP" dirty="0"/>
          </a:p>
          <a:p>
            <a:pPr marL="0" indent="0">
              <a:lnSpc>
                <a:spcPct val="120000"/>
              </a:lnSpc>
              <a:buNone/>
            </a:pPr>
            <a:r>
              <a:rPr lang="ja-JP" altLang="en-US" dirty="0"/>
              <a:t>　すでに開いているウインドウを表示します</a:t>
            </a:r>
            <a:endParaRPr lang="en-US" altLang="ja-JP" dirty="0"/>
          </a:p>
          <a:p>
            <a:pPr marL="0" indent="0">
              <a:lnSpc>
                <a:spcPct val="120000"/>
              </a:lnSpc>
              <a:buNone/>
            </a:pPr>
            <a:r>
              <a:rPr lang="ja-JP" altLang="en-US" dirty="0"/>
              <a:t>　　　　　　　　　　　</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2449902" y="2492094"/>
            <a:ext cx="1604512" cy="126902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矢印: 右 9">
            <a:extLst>
              <a:ext uri="{FF2B5EF4-FFF2-40B4-BE49-F238E27FC236}">
                <a16:creationId xmlns:a16="http://schemas.microsoft.com/office/drawing/2014/main" id="{9BCADA93-BDDF-19C2-9EFC-46DAA4BD6D4F}"/>
              </a:ext>
            </a:extLst>
          </p:cNvPr>
          <p:cNvSpPr/>
          <p:nvPr/>
        </p:nvSpPr>
        <p:spPr>
          <a:xfrm rot="896937">
            <a:off x="4149514" y="3275067"/>
            <a:ext cx="1205945" cy="418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479A269-C4FC-6C3E-2DB6-94773A032865}"/>
              </a:ext>
            </a:extLst>
          </p:cNvPr>
          <p:cNvSpPr txBox="1"/>
          <p:nvPr/>
        </p:nvSpPr>
        <p:spPr>
          <a:xfrm>
            <a:off x="8556188" y="3850343"/>
            <a:ext cx="2527540" cy="1754326"/>
          </a:xfrm>
          <a:prstGeom prst="rect">
            <a:avLst/>
          </a:prstGeom>
          <a:noFill/>
        </p:spPr>
        <p:txBody>
          <a:bodyPr wrap="square" rtlCol="0">
            <a:spAutoFit/>
          </a:bodyPr>
          <a:lstStyle/>
          <a:p>
            <a:r>
              <a:rPr lang="ja-JP" altLang="en-US" dirty="0"/>
              <a:t>表示したいウインドウを選択すると、その画面に切り替わり、そのウインドウの操作をすることで他の生徒には画面が共有されます</a:t>
            </a: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B900A9CC-C0E9-84A1-4BC4-60C8ECBC9BB4}"/>
              </a:ext>
            </a:extLst>
          </p:cNvPr>
          <p:cNvSpPr/>
          <p:nvPr/>
        </p:nvSpPr>
        <p:spPr>
          <a:xfrm>
            <a:off x="10459723" y="5626742"/>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5" name="四角形: 角を丸くする 14">
            <a:hlinkClick r:id="rId3" action="ppaction://hlinksldjump"/>
            <a:extLst>
              <a:ext uri="{FF2B5EF4-FFF2-40B4-BE49-F238E27FC236}">
                <a16:creationId xmlns:a16="http://schemas.microsoft.com/office/drawing/2014/main" id="{234DB10E-010D-21EB-D270-BC500CA90FCE}"/>
              </a:ext>
            </a:extLst>
          </p:cNvPr>
          <p:cNvSpPr/>
          <p:nvPr/>
        </p:nvSpPr>
        <p:spPr>
          <a:xfrm>
            <a:off x="8556188" y="6231219"/>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7" name="図 16">
            <a:extLst>
              <a:ext uri="{FF2B5EF4-FFF2-40B4-BE49-F238E27FC236}">
                <a16:creationId xmlns:a16="http://schemas.microsoft.com/office/drawing/2014/main" id="{51A19AEB-A0C1-1AD7-B6DD-B1A9898B9C60}"/>
              </a:ext>
            </a:extLst>
          </p:cNvPr>
          <p:cNvPicPr>
            <a:picLocks noChangeAspect="1"/>
          </p:cNvPicPr>
          <p:nvPr/>
        </p:nvPicPr>
        <p:blipFill>
          <a:blip r:embed="rId4"/>
          <a:stretch>
            <a:fillRect/>
          </a:stretch>
        </p:blipFill>
        <p:spPr>
          <a:xfrm>
            <a:off x="5389015" y="2773572"/>
            <a:ext cx="2981325" cy="3648075"/>
          </a:xfrm>
          <a:prstGeom prst="rect">
            <a:avLst/>
          </a:prstGeom>
        </p:spPr>
      </p:pic>
    </p:spTree>
    <p:extLst>
      <p:ext uri="{BB962C8B-B14F-4D97-AF65-F5344CB8AC3E}">
        <p14:creationId xmlns:p14="http://schemas.microsoft.com/office/powerpoint/2010/main" val="1866674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BB03BFC3-FE80-B582-3092-32AF356DBD28}"/>
              </a:ext>
            </a:extLst>
          </p:cNvPr>
          <p:cNvPicPr>
            <a:picLocks noChangeAspect="1"/>
          </p:cNvPicPr>
          <p:nvPr/>
        </p:nvPicPr>
        <p:blipFill>
          <a:blip r:embed="rId2"/>
          <a:stretch>
            <a:fillRect/>
          </a:stretch>
        </p:blipFill>
        <p:spPr>
          <a:xfrm>
            <a:off x="4919690" y="3742274"/>
            <a:ext cx="5029200" cy="2886075"/>
          </a:xfrm>
          <a:prstGeom prst="rect">
            <a:avLst/>
          </a:prstGeom>
        </p:spPr>
      </p:pic>
      <p:pic>
        <p:nvPicPr>
          <p:cNvPr id="18" name="図 17">
            <a:extLst>
              <a:ext uri="{FF2B5EF4-FFF2-40B4-BE49-F238E27FC236}">
                <a16:creationId xmlns:a16="http://schemas.microsoft.com/office/drawing/2014/main" id="{AA908726-3809-646D-5AE9-0160CA828416}"/>
              </a:ext>
            </a:extLst>
          </p:cNvPr>
          <p:cNvPicPr>
            <a:picLocks noChangeAspect="1"/>
          </p:cNvPicPr>
          <p:nvPr/>
        </p:nvPicPr>
        <p:blipFill>
          <a:blip r:embed="rId3"/>
          <a:stretch>
            <a:fillRect/>
          </a:stretch>
        </p:blipFill>
        <p:spPr>
          <a:xfrm>
            <a:off x="846825" y="1219703"/>
            <a:ext cx="3371850" cy="412432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画面共有（パソコンの画面を提示するとき）⑥</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495691" cy="2654435"/>
          </a:xfrm>
        </p:spPr>
        <p:txBody>
          <a:bodyPr>
            <a:normAutofit fontScale="77500" lnSpcReduction="20000"/>
          </a:bodyPr>
          <a:lstStyle/>
          <a:p>
            <a:pPr marL="0" indent="0">
              <a:lnSpc>
                <a:spcPct val="120000"/>
              </a:lnSpc>
              <a:buNone/>
            </a:pPr>
            <a:r>
              <a:rPr lang="ja-JP" altLang="en-US" dirty="0"/>
              <a:t>③</a:t>
            </a:r>
            <a:r>
              <a:rPr lang="en-US" altLang="ja-JP" dirty="0"/>
              <a:t>Microsoft</a:t>
            </a:r>
            <a:r>
              <a:rPr lang="ja-JP" altLang="en-US" dirty="0"/>
              <a:t> </a:t>
            </a:r>
            <a:r>
              <a:rPr lang="en-US" altLang="ja-JP" dirty="0"/>
              <a:t>Whiteboard</a:t>
            </a:r>
          </a:p>
          <a:p>
            <a:pPr marL="0" indent="0">
              <a:lnSpc>
                <a:spcPct val="120000"/>
              </a:lnSpc>
              <a:buNone/>
            </a:pPr>
            <a:r>
              <a:rPr lang="ja-JP" altLang="en-US" dirty="0"/>
              <a:t>　マイクロソフトのアプリです。パソコンの画面がホワイトボードのようになりますが、会議に参加している人全員が書き込みできます。</a:t>
            </a:r>
            <a:endParaRPr lang="en-US" altLang="ja-JP" dirty="0"/>
          </a:p>
          <a:p>
            <a:pPr marL="0" indent="0">
              <a:lnSpc>
                <a:spcPct val="120000"/>
              </a:lnSpc>
              <a:buNone/>
            </a:pPr>
            <a:r>
              <a:rPr lang="ja-JP" altLang="en-US" dirty="0"/>
              <a:t>　あらかじめ用意していたものを活用したり、新規作成したりすることができます。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46825" y="3742274"/>
            <a:ext cx="3207589" cy="60543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右 14">
            <a:extLst>
              <a:ext uri="{FF2B5EF4-FFF2-40B4-BE49-F238E27FC236}">
                <a16:creationId xmlns:a16="http://schemas.microsoft.com/office/drawing/2014/main" id="{BEAD5B49-56AC-6017-117E-E61D1DEC8BBD}"/>
              </a:ext>
            </a:extLst>
          </p:cNvPr>
          <p:cNvSpPr/>
          <p:nvPr/>
        </p:nvSpPr>
        <p:spPr>
          <a:xfrm rot="896937">
            <a:off x="4181102" y="3916394"/>
            <a:ext cx="917844" cy="418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 name="四角形: 角を丸くする 6">
            <a:hlinkClick r:id="" action="ppaction://hlinkshowjump?jump=firstslide"/>
            <a:extLst>
              <a:ext uri="{FF2B5EF4-FFF2-40B4-BE49-F238E27FC236}">
                <a16:creationId xmlns:a16="http://schemas.microsoft.com/office/drawing/2014/main" id="{A884A9E9-F55E-7097-6613-30FDA776F23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6" name="四角形: 角を丸くする 15">
            <a:hlinkClick r:id="rId4" action="ppaction://hlinksldjump"/>
            <a:extLst>
              <a:ext uri="{FF2B5EF4-FFF2-40B4-BE49-F238E27FC236}">
                <a16:creationId xmlns:a16="http://schemas.microsoft.com/office/drawing/2014/main" id="{606CE195-EE6A-9BCE-F327-DF55F68D6962}"/>
              </a:ext>
            </a:extLst>
          </p:cNvPr>
          <p:cNvSpPr/>
          <p:nvPr/>
        </p:nvSpPr>
        <p:spPr>
          <a:xfrm>
            <a:off x="7272311" y="6308581"/>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046243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D932A755-EF7E-85EC-559A-231E314281DD}"/>
              </a:ext>
            </a:extLst>
          </p:cNvPr>
          <p:cNvPicPr>
            <a:picLocks noChangeAspect="1"/>
          </p:cNvPicPr>
          <p:nvPr/>
        </p:nvPicPr>
        <p:blipFill>
          <a:blip r:embed="rId2"/>
          <a:stretch>
            <a:fillRect/>
          </a:stretch>
        </p:blipFill>
        <p:spPr>
          <a:xfrm>
            <a:off x="4544599" y="4716589"/>
            <a:ext cx="3000375" cy="2114550"/>
          </a:xfrm>
          <a:prstGeom prst="rect">
            <a:avLst/>
          </a:prstGeom>
        </p:spPr>
      </p:pic>
      <p:pic>
        <p:nvPicPr>
          <p:cNvPr id="14" name="図 13">
            <a:extLst>
              <a:ext uri="{FF2B5EF4-FFF2-40B4-BE49-F238E27FC236}">
                <a16:creationId xmlns:a16="http://schemas.microsoft.com/office/drawing/2014/main" id="{08367556-D85D-394D-B48E-A43ED385596F}"/>
              </a:ext>
            </a:extLst>
          </p:cNvPr>
          <p:cNvPicPr>
            <a:picLocks noChangeAspect="1"/>
          </p:cNvPicPr>
          <p:nvPr/>
        </p:nvPicPr>
        <p:blipFill>
          <a:blip r:embed="rId3"/>
          <a:stretch>
            <a:fillRect/>
          </a:stretch>
        </p:blipFill>
        <p:spPr>
          <a:xfrm>
            <a:off x="846825" y="1286771"/>
            <a:ext cx="3371850" cy="412432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10" y="1253332"/>
            <a:ext cx="6357667" cy="1754325"/>
          </a:xfrm>
        </p:spPr>
        <p:txBody>
          <a:bodyPr>
            <a:normAutofit fontScale="85000" lnSpcReduction="20000"/>
          </a:bodyPr>
          <a:lstStyle/>
          <a:p>
            <a:pPr marL="0" indent="0">
              <a:lnSpc>
                <a:spcPct val="120000"/>
              </a:lnSpc>
              <a:buNone/>
            </a:pPr>
            <a:r>
              <a:rPr lang="ja-JP" altLang="en-US" dirty="0"/>
              <a:t>④カメラからのコンテンツ</a:t>
            </a:r>
            <a:endParaRPr lang="en-US" altLang="ja-JP" dirty="0"/>
          </a:p>
          <a:p>
            <a:pPr marL="0" indent="0">
              <a:lnSpc>
                <a:spcPct val="120000"/>
              </a:lnSpc>
              <a:buNone/>
            </a:pPr>
            <a:r>
              <a:rPr lang="ja-JP" altLang="en-US" dirty="0"/>
              <a:t>　カメラに写っている映像を共有するときに利用します。パソコンの画面と</a:t>
            </a:r>
            <a:r>
              <a:rPr lang="en-US" altLang="ja-JP" dirty="0"/>
              <a:t>Web</a:t>
            </a:r>
            <a:r>
              <a:rPr lang="ja-JP" altLang="en-US" dirty="0"/>
              <a:t>カメラを頻繁に変更するときには使いやすいです。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46825" y="4321834"/>
            <a:ext cx="3207589" cy="49170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グループ化 15">
            <a:extLst>
              <a:ext uri="{FF2B5EF4-FFF2-40B4-BE49-F238E27FC236}">
                <a16:creationId xmlns:a16="http://schemas.microsoft.com/office/drawing/2014/main" id="{E3ECB821-B809-35F0-09B5-E8FE6082BC2A}"/>
              </a:ext>
            </a:extLst>
          </p:cNvPr>
          <p:cNvGrpSpPr/>
          <p:nvPr/>
        </p:nvGrpSpPr>
        <p:grpSpPr>
          <a:xfrm>
            <a:off x="4477110" y="3118511"/>
            <a:ext cx="2078965" cy="1463666"/>
            <a:chOff x="4477110" y="3529440"/>
            <a:chExt cx="2078965" cy="1463666"/>
          </a:xfrm>
        </p:grpSpPr>
        <p:pic>
          <p:nvPicPr>
            <p:cNvPr id="9" name="図 8">
              <a:extLst>
                <a:ext uri="{FF2B5EF4-FFF2-40B4-BE49-F238E27FC236}">
                  <a16:creationId xmlns:a16="http://schemas.microsoft.com/office/drawing/2014/main" id="{0C35BCDE-1522-FBB0-73C7-028FDB1C9F2B}"/>
                </a:ext>
              </a:extLst>
            </p:cNvPr>
            <p:cNvPicPr>
              <a:picLocks noChangeAspect="1"/>
            </p:cNvPicPr>
            <p:nvPr/>
          </p:nvPicPr>
          <p:blipFill>
            <a:blip r:embed="rId4"/>
            <a:stretch>
              <a:fillRect/>
            </a:stretch>
          </p:blipFill>
          <p:spPr>
            <a:xfrm>
              <a:off x="4477110" y="3529440"/>
              <a:ext cx="2078965" cy="1463666"/>
            </a:xfrm>
            <a:prstGeom prst="rect">
              <a:avLst/>
            </a:prstGeom>
          </p:spPr>
        </p:pic>
        <p:sp>
          <p:nvSpPr>
            <p:cNvPr id="10" name="正方形/長方形 9">
              <a:extLst>
                <a:ext uri="{FF2B5EF4-FFF2-40B4-BE49-F238E27FC236}">
                  <a16:creationId xmlns:a16="http://schemas.microsoft.com/office/drawing/2014/main" id="{382AA3BE-A8D6-CDDC-9372-8E64C5FE80DE}"/>
                </a:ext>
              </a:extLst>
            </p:cNvPr>
            <p:cNvSpPr/>
            <p:nvPr/>
          </p:nvSpPr>
          <p:spPr>
            <a:xfrm>
              <a:off x="4539556" y="4567687"/>
              <a:ext cx="1461159" cy="330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テキスト ボックス 10">
            <a:extLst>
              <a:ext uri="{FF2B5EF4-FFF2-40B4-BE49-F238E27FC236}">
                <a16:creationId xmlns:a16="http://schemas.microsoft.com/office/drawing/2014/main" id="{112452B7-E8DD-F8CE-6082-8B47C386DFFD}"/>
              </a:ext>
            </a:extLst>
          </p:cNvPr>
          <p:cNvSpPr txBox="1"/>
          <p:nvPr/>
        </p:nvSpPr>
        <p:spPr>
          <a:xfrm>
            <a:off x="7325943" y="3255269"/>
            <a:ext cx="3877985" cy="1754326"/>
          </a:xfrm>
          <a:prstGeom prst="rect">
            <a:avLst/>
          </a:prstGeom>
          <a:noFill/>
        </p:spPr>
        <p:txBody>
          <a:bodyPr wrap="none" rtlCol="0">
            <a:spAutoFit/>
          </a:bodyPr>
          <a:lstStyle/>
          <a:p>
            <a:r>
              <a:rPr kumimoji="1" lang="ja-JP" altLang="en-US" dirty="0"/>
              <a:t>ビデオであれば、</a:t>
            </a:r>
            <a:r>
              <a:rPr kumimoji="1" lang="en-US" altLang="ja-JP" dirty="0"/>
              <a:t>WEB</a:t>
            </a:r>
            <a:r>
              <a:rPr kumimoji="1" lang="ja-JP" altLang="en-US" dirty="0"/>
              <a:t>カメラの</a:t>
            </a:r>
            <a:endParaRPr kumimoji="1" lang="en-US" altLang="ja-JP" dirty="0"/>
          </a:p>
          <a:p>
            <a:r>
              <a:rPr kumimoji="1" lang="ja-JP" altLang="en-US" dirty="0"/>
              <a:t>映像を共有できます。</a:t>
            </a:r>
            <a:endParaRPr kumimoji="1" lang="en-US" altLang="ja-JP" dirty="0"/>
          </a:p>
          <a:p>
            <a:r>
              <a:rPr lang="ja-JP" altLang="en-US" dirty="0"/>
              <a:t>　</a:t>
            </a:r>
            <a:r>
              <a:rPr lang="en-US" altLang="ja-JP" dirty="0"/>
              <a:t>※</a:t>
            </a:r>
            <a:r>
              <a:rPr lang="ja-JP" altLang="en-US" dirty="0"/>
              <a:t>画面のスナップショットを</a:t>
            </a:r>
            <a:endParaRPr lang="en-US" altLang="ja-JP" dirty="0"/>
          </a:p>
          <a:p>
            <a:r>
              <a:rPr kumimoji="1" lang="ja-JP" altLang="en-US" dirty="0"/>
              <a:t>　　撮ることができるので、</a:t>
            </a:r>
            <a:endParaRPr kumimoji="1" lang="en-US" altLang="ja-JP" dirty="0"/>
          </a:p>
          <a:p>
            <a:r>
              <a:rPr lang="ja-JP" altLang="en-US" dirty="0"/>
              <a:t>　　板書を画像で残しておくことが</a:t>
            </a:r>
            <a:endParaRPr lang="en-US" altLang="ja-JP" dirty="0"/>
          </a:p>
          <a:p>
            <a:r>
              <a:rPr lang="ja-JP" altLang="en-US" dirty="0"/>
              <a:t>　　可能です</a:t>
            </a:r>
            <a:endParaRPr kumimoji="1" lang="ja-JP" altLang="en-US" dirty="0"/>
          </a:p>
        </p:txBody>
      </p:sp>
      <p:pic>
        <p:nvPicPr>
          <p:cNvPr id="13" name="図 12">
            <a:extLst>
              <a:ext uri="{FF2B5EF4-FFF2-40B4-BE49-F238E27FC236}">
                <a16:creationId xmlns:a16="http://schemas.microsoft.com/office/drawing/2014/main" id="{2E1CE6ED-E85F-4EFD-3EB5-7F9E15A37804}"/>
              </a:ext>
            </a:extLst>
          </p:cNvPr>
          <p:cNvPicPr>
            <a:picLocks noChangeAspect="1"/>
          </p:cNvPicPr>
          <p:nvPr/>
        </p:nvPicPr>
        <p:blipFill>
          <a:blip r:embed="rId5"/>
          <a:stretch>
            <a:fillRect/>
          </a:stretch>
        </p:blipFill>
        <p:spPr>
          <a:xfrm>
            <a:off x="8161539" y="5570488"/>
            <a:ext cx="1514686" cy="466790"/>
          </a:xfrm>
          <a:prstGeom prst="rect">
            <a:avLst/>
          </a:prstGeom>
        </p:spPr>
      </p:pic>
      <p:sp>
        <p:nvSpPr>
          <p:cNvPr id="17" name="矢印: 右 16">
            <a:extLst>
              <a:ext uri="{FF2B5EF4-FFF2-40B4-BE49-F238E27FC236}">
                <a16:creationId xmlns:a16="http://schemas.microsoft.com/office/drawing/2014/main" id="{E18F9559-CC1A-CDF8-0D74-093D7EF84C62}"/>
              </a:ext>
            </a:extLst>
          </p:cNvPr>
          <p:cNvSpPr/>
          <p:nvPr/>
        </p:nvSpPr>
        <p:spPr>
          <a:xfrm rot="20073235">
            <a:off x="4103939" y="4237888"/>
            <a:ext cx="444564" cy="29637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954D1F89-A703-FDB8-E9E7-137A6A3962CB}"/>
              </a:ext>
            </a:extLst>
          </p:cNvPr>
          <p:cNvSpPr/>
          <p:nvPr/>
        </p:nvSpPr>
        <p:spPr>
          <a:xfrm rot="2591808">
            <a:off x="5164696" y="4498072"/>
            <a:ext cx="444564" cy="29637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783759D-8C1F-EA44-7FDF-DD5DB83C5A1F}"/>
              </a:ext>
            </a:extLst>
          </p:cNvPr>
          <p:cNvSpPr/>
          <p:nvPr/>
        </p:nvSpPr>
        <p:spPr>
          <a:xfrm>
            <a:off x="5650461" y="6322525"/>
            <a:ext cx="793472" cy="472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矢印: 右 21">
            <a:extLst>
              <a:ext uri="{FF2B5EF4-FFF2-40B4-BE49-F238E27FC236}">
                <a16:creationId xmlns:a16="http://schemas.microsoft.com/office/drawing/2014/main" id="{5B2F53E3-4FA6-3CE9-7EEA-314067CABD10}"/>
              </a:ext>
            </a:extLst>
          </p:cNvPr>
          <p:cNvSpPr/>
          <p:nvPr/>
        </p:nvSpPr>
        <p:spPr>
          <a:xfrm rot="20621843">
            <a:off x="6503375" y="5941511"/>
            <a:ext cx="1624531" cy="3971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874ADEA-5F63-0AB4-EE69-951D6CDF303C}"/>
              </a:ext>
            </a:extLst>
          </p:cNvPr>
          <p:cNvSpPr/>
          <p:nvPr/>
        </p:nvSpPr>
        <p:spPr>
          <a:xfrm>
            <a:off x="8615390" y="5570488"/>
            <a:ext cx="416467" cy="472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2F3691FA-C094-470D-7F04-170C689C035B}"/>
              </a:ext>
            </a:extLst>
          </p:cNvPr>
          <p:cNvSpPr txBox="1"/>
          <p:nvPr/>
        </p:nvSpPr>
        <p:spPr>
          <a:xfrm>
            <a:off x="8971077" y="6070179"/>
            <a:ext cx="2339102" cy="307777"/>
          </a:xfrm>
          <a:prstGeom prst="rect">
            <a:avLst/>
          </a:prstGeom>
          <a:noFill/>
        </p:spPr>
        <p:txBody>
          <a:bodyPr wrap="none" rtlCol="0">
            <a:spAutoFit/>
          </a:bodyPr>
          <a:lstStyle/>
          <a:p>
            <a:r>
              <a:rPr kumimoji="1" lang="ja-JP" altLang="en-US" sz="1400" dirty="0"/>
              <a:t>スナップショットのボタン</a:t>
            </a:r>
          </a:p>
        </p:txBody>
      </p:sp>
      <p:sp>
        <p:nvSpPr>
          <p:cNvPr id="25" name="矢印: 上向き折線 24">
            <a:extLst>
              <a:ext uri="{FF2B5EF4-FFF2-40B4-BE49-F238E27FC236}">
                <a16:creationId xmlns:a16="http://schemas.microsoft.com/office/drawing/2014/main" id="{F4B0F2C6-3645-0F28-4542-26650A9D9B86}"/>
              </a:ext>
            </a:extLst>
          </p:cNvPr>
          <p:cNvSpPr/>
          <p:nvPr/>
        </p:nvSpPr>
        <p:spPr>
          <a:xfrm rot="5400000">
            <a:off x="8816032" y="6030538"/>
            <a:ext cx="190995" cy="240654"/>
          </a:xfrm>
          <a:prstGeom prst="bentUpArrow">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DE622AB-A6C3-13AD-6E70-8494957A46BF}"/>
              </a:ext>
            </a:extLst>
          </p:cNvPr>
          <p:cNvSpPr/>
          <p:nvPr/>
        </p:nvSpPr>
        <p:spPr>
          <a:xfrm>
            <a:off x="9069602" y="5604668"/>
            <a:ext cx="315938" cy="35618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矢印: 上向き折線 26">
            <a:extLst>
              <a:ext uri="{FF2B5EF4-FFF2-40B4-BE49-F238E27FC236}">
                <a16:creationId xmlns:a16="http://schemas.microsoft.com/office/drawing/2014/main" id="{A8EBC446-43A2-9604-2177-BC031988B3E0}"/>
              </a:ext>
            </a:extLst>
          </p:cNvPr>
          <p:cNvSpPr/>
          <p:nvPr/>
        </p:nvSpPr>
        <p:spPr>
          <a:xfrm rot="16200000" flipV="1">
            <a:off x="9157332" y="5337573"/>
            <a:ext cx="190995" cy="240654"/>
          </a:xfrm>
          <a:prstGeom prst="bentUpArrow">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D6C56DB5-2123-09EB-2DD7-4C7851946839}"/>
              </a:ext>
            </a:extLst>
          </p:cNvPr>
          <p:cNvSpPr txBox="1"/>
          <p:nvPr/>
        </p:nvSpPr>
        <p:spPr>
          <a:xfrm>
            <a:off x="9385540" y="5257208"/>
            <a:ext cx="1261884" cy="307777"/>
          </a:xfrm>
          <a:prstGeom prst="rect">
            <a:avLst/>
          </a:prstGeom>
          <a:noFill/>
        </p:spPr>
        <p:txBody>
          <a:bodyPr wrap="none" rtlCol="0">
            <a:spAutoFit/>
          </a:bodyPr>
          <a:lstStyle/>
          <a:p>
            <a:r>
              <a:rPr kumimoji="1" lang="ja-JP" altLang="en-US" sz="1400" dirty="0"/>
              <a:t>カメラの設定</a:t>
            </a:r>
          </a:p>
        </p:txBody>
      </p:sp>
      <p:sp>
        <p:nvSpPr>
          <p:cNvPr id="7" name="四角形: 角を丸くする 6">
            <a:hlinkClick r:id="" action="ppaction://hlinkshowjump?jump=firstslide"/>
            <a:extLst>
              <a:ext uri="{FF2B5EF4-FFF2-40B4-BE49-F238E27FC236}">
                <a16:creationId xmlns:a16="http://schemas.microsoft.com/office/drawing/2014/main" id="{163F8017-F828-0CE3-E205-1C78E9F9773F}"/>
              </a:ext>
            </a:extLst>
          </p:cNvPr>
          <p:cNvSpPr/>
          <p:nvPr/>
        </p:nvSpPr>
        <p:spPr>
          <a:xfrm>
            <a:off x="10834777" y="5231503"/>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2" name="四角形: 角を丸くする 11">
            <a:hlinkClick r:id="rId6" action="ppaction://hlinksldjump"/>
            <a:extLst>
              <a:ext uri="{FF2B5EF4-FFF2-40B4-BE49-F238E27FC236}">
                <a16:creationId xmlns:a16="http://schemas.microsoft.com/office/drawing/2014/main" id="{02922067-DBDF-A1DD-8F43-CDBAE166A76F}"/>
              </a:ext>
            </a:extLst>
          </p:cNvPr>
          <p:cNvSpPr/>
          <p:nvPr/>
        </p:nvSpPr>
        <p:spPr>
          <a:xfrm>
            <a:off x="8534046" y="6407744"/>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260278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C814FE5-B984-FC63-E643-191ECB03FDDE}"/>
              </a:ext>
            </a:extLst>
          </p:cNvPr>
          <p:cNvPicPr>
            <a:picLocks noChangeAspect="1"/>
          </p:cNvPicPr>
          <p:nvPr/>
        </p:nvPicPr>
        <p:blipFill>
          <a:blip r:embed="rId2"/>
          <a:stretch>
            <a:fillRect/>
          </a:stretch>
        </p:blipFill>
        <p:spPr>
          <a:xfrm>
            <a:off x="838200" y="1193655"/>
            <a:ext cx="3371850" cy="412432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画面共有（パソコンの画面を提示するとき）⑧</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47500" lnSpcReduction="20000"/>
          </a:bodyPr>
          <a:lstStyle/>
          <a:p>
            <a:pPr marL="0" indent="0">
              <a:lnSpc>
                <a:spcPct val="120000"/>
              </a:lnSpc>
              <a:buNone/>
            </a:pPr>
            <a:r>
              <a:rPr lang="ja-JP" altLang="en-US" dirty="0"/>
              <a:t>⑤</a:t>
            </a:r>
            <a:r>
              <a:rPr lang="en-US" altLang="ja-JP" dirty="0"/>
              <a:t>PowerPoint</a:t>
            </a:r>
            <a:r>
              <a:rPr lang="ja-JP" altLang="en-US" dirty="0"/>
              <a:t>　</a:t>
            </a:r>
            <a:r>
              <a:rPr lang="en-US" altLang="ja-JP" dirty="0"/>
              <a:t>Live</a:t>
            </a:r>
          </a:p>
          <a:p>
            <a:pPr marL="0" indent="0">
              <a:lnSpc>
                <a:spcPct val="120000"/>
              </a:lnSpc>
              <a:buNone/>
            </a:pPr>
            <a:r>
              <a:rPr lang="ja-JP" altLang="en-US" dirty="0"/>
              <a:t>　パワーポイントをライブ発表することができます</a:t>
            </a:r>
            <a:endParaRPr lang="en-US" altLang="ja-JP" dirty="0"/>
          </a:p>
          <a:p>
            <a:pPr marL="0" indent="0">
              <a:lnSpc>
                <a:spcPct val="120000"/>
              </a:lnSpc>
              <a:buNone/>
            </a:pPr>
            <a:r>
              <a:rPr lang="ja-JP" altLang="en-US" dirty="0"/>
              <a:t>★パワーポイント画面のウインドウ表示との違い</a:t>
            </a:r>
            <a:endParaRPr lang="en-US" altLang="ja-JP" dirty="0"/>
          </a:p>
          <a:p>
            <a:pPr marL="0" indent="0">
              <a:lnSpc>
                <a:spcPct val="120000"/>
              </a:lnSpc>
              <a:buNone/>
            </a:pPr>
            <a:r>
              <a:rPr lang="ja-JP" altLang="en-US" dirty="0"/>
              <a:t>　１）</a:t>
            </a:r>
            <a:r>
              <a:rPr lang="en-US" altLang="ja-JP" dirty="0"/>
              <a:t>PC</a:t>
            </a:r>
            <a:r>
              <a:rPr lang="ja-JP" altLang="en-US" dirty="0"/>
              <a:t>のウインドウ表示の</a:t>
            </a:r>
            <a:r>
              <a:rPr lang="en-US" altLang="ja-JP" dirty="0"/>
              <a:t>PowerPoint</a:t>
            </a:r>
            <a:r>
              <a:rPr lang="ja-JP" altLang="en-US" dirty="0"/>
              <a:t>を操作すると</a:t>
            </a:r>
            <a:r>
              <a:rPr lang="en-US" altLang="ja-JP" dirty="0"/>
              <a:t>…</a:t>
            </a:r>
          </a:p>
          <a:p>
            <a:pPr marL="0" indent="0">
              <a:lnSpc>
                <a:spcPct val="120000"/>
              </a:lnSpc>
              <a:buNone/>
            </a:pPr>
            <a:r>
              <a:rPr lang="ja-JP" altLang="en-US" dirty="0"/>
              <a:t>　　　発表者用ツールが表示されない。回避するためには</a:t>
            </a:r>
            <a:r>
              <a:rPr lang="en-US" altLang="ja-JP" dirty="0"/>
              <a:t>PC</a:t>
            </a:r>
            <a:r>
              <a:rPr lang="ja-JP" altLang="en-US" dirty="0"/>
              <a:t>にモニターを</a:t>
            </a:r>
            <a:endParaRPr lang="en-US" altLang="ja-JP" dirty="0"/>
          </a:p>
          <a:p>
            <a:pPr marL="0" indent="0">
              <a:lnSpc>
                <a:spcPct val="120000"/>
              </a:lnSpc>
              <a:buNone/>
            </a:pPr>
            <a:r>
              <a:rPr lang="ja-JP" altLang="en-US" dirty="0"/>
              <a:t>　　　接続し、モニターに映る画面を共有すると発表者用の</a:t>
            </a:r>
            <a:r>
              <a:rPr lang="en-US" altLang="ja-JP" dirty="0"/>
              <a:t>PC</a:t>
            </a:r>
            <a:r>
              <a:rPr lang="ja-JP" altLang="en-US" dirty="0"/>
              <a:t>には</a:t>
            </a:r>
            <a:endParaRPr lang="en-US" altLang="ja-JP" dirty="0"/>
          </a:p>
          <a:p>
            <a:pPr marL="0" indent="0">
              <a:lnSpc>
                <a:spcPct val="120000"/>
              </a:lnSpc>
              <a:buNone/>
            </a:pPr>
            <a:r>
              <a:rPr lang="ja-JP" altLang="en-US" dirty="0"/>
              <a:t>　　　ツールが表示はできる。しかし、発表後に発表の終了をすると、</a:t>
            </a:r>
            <a:endParaRPr lang="en-US" altLang="ja-JP" dirty="0"/>
          </a:p>
          <a:p>
            <a:pPr marL="0" indent="0">
              <a:lnSpc>
                <a:spcPct val="120000"/>
              </a:lnSpc>
              <a:buNone/>
            </a:pPr>
            <a:r>
              <a:rPr lang="ja-JP" altLang="en-US" dirty="0"/>
              <a:t>　　　モニターに映っている画面が共有されてしまう。</a:t>
            </a:r>
            <a:endParaRPr lang="en-US" altLang="ja-JP" dirty="0"/>
          </a:p>
          <a:p>
            <a:pPr marL="0" indent="0">
              <a:lnSpc>
                <a:spcPct val="120000"/>
              </a:lnSpc>
              <a:buNone/>
            </a:pPr>
            <a:r>
              <a:rPr lang="ja-JP" altLang="en-US" dirty="0"/>
              <a:t>　２）</a:t>
            </a:r>
            <a:r>
              <a:rPr lang="en-US" altLang="ja-JP" dirty="0"/>
              <a:t>PowerPoint live</a:t>
            </a:r>
            <a:r>
              <a:rPr lang="ja-JP" altLang="en-US" dirty="0"/>
              <a:t>で操作</a:t>
            </a:r>
            <a:endParaRPr lang="en-US" altLang="ja-JP" dirty="0"/>
          </a:p>
          <a:p>
            <a:pPr marL="0" indent="0">
              <a:lnSpc>
                <a:spcPct val="120000"/>
              </a:lnSpc>
              <a:buNone/>
            </a:pPr>
            <a:r>
              <a:rPr lang="ja-JP" altLang="en-US" dirty="0"/>
              <a:t>　　　発表用ツールが使え、発表中に</a:t>
            </a:r>
            <a:r>
              <a:rPr lang="en-US" altLang="ja-JP" dirty="0"/>
              <a:t>Teams</a:t>
            </a:r>
            <a:r>
              <a:rPr lang="ja-JP" altLang="en-US" dirty="0"/>
              <a:t>のメッセージやリアクションを</a:t>
            </a:r>
            <a:endParaRPr lang="en-US" altLang="ja-JP" dirty="0"/>
          </a:p>
          <a:p>
            <a:pPr marL="0" indent="0">
              <a:lnSpc>
                <a:spcPct val="120000"/>
              </a:lnSpc>
              <a:buNone/>
            </a:pPr>
            <a:r>
              <a:rPr lang="ja-JP" altLang="en-US" dirty="0"/>
              <a:t>　　　見ることもできる</a:t>
            </a:r>
            <a:endParaRPr lang="en-US" altLang="ja-JP" dirty="0"/>
          </a:p>
          <a:p>
            <a:pPr marL="0" indent="0">
              <a:lnSpc>
                <a:spcPct val="120000"/>
              </a:lnSpc>
              <a:buNone/>
            </a:pPr>
            <a:r>
              <a:rPr lang="ja-JP" altLang="en-US" dirty="0"/>
              <a:t>　（注意点）</a:t>
            </a:r>
            <a:r>
              <a:rPr lang="en-US" altLang="ja-JP" dirty="0"/>
              <a:t> PowerPoint t live</a:t>
            </a:r>
            <a:r>
              <a:rPr lang="ja-JP" altLang="en-US" dirty="0"/>
              <a:t>で発表中の資料は、プライベートビューの設定しなければ、</a:t>
            </a:r>
            <a:endParaRPr lang="en-US" altLang="ja-JP" dirty="0"/>
          </a:p>
          <a:p>
            <a:pPr marL="0" indent="0">
              <a:lnSpc>
                <a:spcPct val="120000"/>
              </a:lnSpc>
              <a:buNone/>
            </a:pPr>
            <a:r>
              <a:rPr lang="ja-JP" altLang="en-US" dirty="0"/>
              <a:t>　　参加者がパワーポイントの画面切り替えを自分でできてしまう。</a:t>
            </a:r>
            <a:endParaRPr lang="en-US" altLang="ja-JP" dirty="0"/>
          </a:p>
          <a:p>
            <a:pPr marL="0" indent="0">
              <a:lnSpc>
                <a:spcPct val="120000"/>
              </a:lnSpc>
              <a:buNone/>
            </a:pPr>
            <a:r>
              <a:rPr lang="ja-JP" altLang="en-US" dirty="0"/>
              <a:t>　　設定を変更することで、参加者が画面切り替えをできないようにすることは可能。</a:t>
            </a:r>
            <a:endParaRPr lang="en-US" altLang="ja-JP" dirty="0"/>
          </a:p>
          <a:p>
            <a:pPr marL="0" indent="0">
              <a:lnSpc>
                <a:spcPct val="120000"/>
              </a:lnSpc>
              <a:buNone/>
            </a:pPr>
            <a:r>
              <a:rPr lang="ja-JP" altLang="en-US" dirty="0"/>
              <a:t>　　　</a:t>
            </a:r>
            <a:r>
              <a:rPr lang="en-US" altLang="ja-JP" dirty="0"/>
              <a:t>※</a:t>
            </a:r>
            <a:r>
              <a:rPr lang="ja-JP" altLang="en-US" dirty="0"/>
              <a:t>次ページに</a:t>
            </a:r>
            <a:r>
              <a:rPr lang="en-US" altLang="ja-JP" dirty="0"/>
              <a:t>PowerPoint live</a:t>
            </a:r>
            <a:r>
              <a:rPr lang="ja-JP" altLang="en-US" dirty="0"/>
              <a:t>の画面説明あり</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46825" y="4839418"/>
            <a:ext cx="3207589" cy="457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EC3EBE83-E8F7-8066-6D1A-8D773AD2A0C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89C25548-7007-E554-7C3F-9B9A1F93A892}"/>
              </a:ext>
            </a:extLst>
          </p:cNvPr>
          <p:cNvSpPr/>
          <p:nvPr/>
        </p:nvSpPr>
        <p:spPr>
          <a:xfrm>
            <a:off x="7210137"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006251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PowerPoint live</a:t>
            </a:r>
            <a:r>
              <a:rPr kumimoji="1" lang="ja-JP" altLang="en-US" sz="3200" dirty="0">
                <a:latin typeface="UD デジタル 教科書体 NK-B" panose="02020700000000000000" pitchFamily="18" charset="-128"/>
                <a:ea typeface="UD デジタル 教科書体 NK-B" panose="02020700000000000000" pitchFamily="18" charset="-128"/>
              </a:rPr>
              <a:t>の操作画面</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24" name="コンテンツ プレースホルダー 23">
            <a:extLst>
              <a:ext uri="{FF2B5EF4-FFF2-40B4-BE49-F238E27FC236}">
                <a16:creationId xmlns:a16="http://schemas.microsoft.com/office/drawing/2014/main" id="{F1E31568-F24B-BD0E-32A3-F27AEF290A84}"/>
              </a:ext>
            </a:extLst>
          </p:cNvPr>
          <p:cNvPicPr>
            <a:picLocks noGrp="1" noChangeAspect="1"/>
          </p:cNvPicPr>
          <p:nvPr>
            <p:ph sz="half" idx="1"/>
          </p:nvPr>
        </p:nvPicPr>
        <p:blipFill>
          <a:blip r:embed="rId2"/>
          <a:stretch>
            <a:fillRect/>
          </a:stretch>
        </p:blipFill>
        <p:spPr>
          <a:xfrm>
            <a:off x="912408" y="1286738"/>
            <a:ext cx="8766430" cy="4755952"/>
          </a:xfrm>
        </p:spPr>
      </p:pic>
      <p:sp>
        <p:nvSpPr>
          <p:cNvPr id="8" name="正方形/長方形 7">
            <a:extLst>
              <a:ext uri="{FF2B5EF4-FFF2-40B4-BE49-F238E27FC236}">
                <a16:creationId xmlns:a16="http://schemas.microsoft.com/office/drawing/2014/main" id="{220CBA13-3EB0-DEEC-4447-A7F8E1793CD4}"/>
              </a:ext>
            </a:extLst>
          </p:cNvPr>
          <p:cNvSpPr/>
          <p:nvPr/>
        </p:nvSpPr>
        <p:spPr>
          <a:xfrm>
            <a:off x="3985404" y="1479611"/>
            <a:ext cx="2034396" cy="370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8F711B-0FEB-A50E-D38A-660EC28F3B0B}"/>
              </a:ext>
            </a:extLst>
          </p:cNvPr>
          <p:cNvSpPr/>
          <p:nvPr/>
        </p:nvSpPr>
        <p:spPr>
          <a:xfrm>
            <a:off x="6061496" y="1479610"/>
            <a:ext cx="2908540" cy="37093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F8BD6FC-5860-DC49-0F28-329F83D78D54}"/>
              </a:ext>
            </a:extLst>
          </p:cNvPr>
          <p:cNvSpPr txBox="1"/>
          <p:nvPr/>
        </p:nvSpPr>
        <p:spPr>
          <a:xfrm>
            <a:off x="1245251" y="2566289"/>
            <a:ext cx="3033203" cy="369332"/>
          </a:xfrm>
          <a:prstGeom prst="rect">
            <a:avLst/>
          </a:prstGeom>
          <a:solidFill>
            <a:schemeClr val="accent2">
              <a:lumMod val="40000"/>
              <a:lumOff val="60000"/>
            </a:schemeClr>
          </a:solidFill>
        </p:spPr>
        <p:txBody>
          <a:bodyPr wrap="none" rtlCol="0">
            <a:spAutoFit/>
          </a:bodyPr>
          <a:lstStyle/>
          <a:p>
            <a:r>
              <a:rPr kumimoji="1" lang="en-US" altLang="ja-JP" dirty="0"/>
              <a:t>PowerPoint</a:t>
            </a:r>
            <a:r>
              <a:rPr kumimoji="1" lang="ja-JP" altLang="en-US" dirty="0"/>
              <a:t>の操作用ボタン</a:t>
            </a:r>
          </a:p>
        </p:txBody>
      </p:sp>
      <p:sp>
        <p:nvSpPr>
          <p:cNvPr id="12" name="矢印: 右 11">
            <a:extLst>
              <a:ext uri="{FF2B5EF4-FFF2-40B4-BE49-F238E27FC236}">
                <a16:creationId xmlns:a16="http://schemas.microsoft.com/office/drawing/2014/main" id="{D013922D-F936-7290-2DFE-E01ED572B654}"/>
              </a:ext>
            </a:extLst>
          </p:cNvPr>
          <p:cNvSpPr/>
          <p:nvPr/>
        </p:nvSpPr>
        <p:spPr>
          <a:xfrm rot="7063395">
            <a:off x="3770471" y="2071101"/>
            <a:ext cx="664234"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744ED71-FA59-60D6-15EE-593F8D0BA9D5}"/>
              </a:ext>
            </a:extLst>
          </p:cNvPr>
          <p:cNvSpPr txBox="1"/>
          <p:nvPr/>
        </p:nvSpPr>
        <p:spPr>
          <a:xfrm>
            <a:off x="5431703" y="2478249"/>
            <a:ext cx="2600392" cy="369332"/>
          </a:xfrm>
          <a:prstGeom prst="rect">
            <a:avLst/>
          </a:prstGeom>
          <a:solidFill>
            <a:schemeClr val="accent4">
              <a:lumMod val="20000"/>
              <a:lumOff val="80000"/>
            </a:schemeClr>
          </a:solidFill>
        </p:spPr>
        <p:txBody>
          <a:bodyPr wrap="none" rtlCol="0">
            <a:spAutoFit/>
          </a:bodyPr>
          <a:lstStyle/>
          <a:p>
            <a:r>
              <a:rPr kumimoji="1" lang="en-US" altLang="ja-JP" dirty="0"/>
              <a:t>Teams</a:t>
            </a:r>
            <a:r>
              <a:rPr kumimoji="1" lang="ja-JP" altLang="en-US" dirty="0"/>
              <a:t>の操作用ボタン</a:t>
            </a:r>
          </a:p>
        </p:txBody>
      </p:sp>
      <p:sp>
        <p:nvSpPr>
          <p:cNvPr id="14" name="矢印: 右 13">
            <a:extLst>
              <a:ext uri="{FF2B5EF4-FFF2-40B4-BE49-F238E27FC236}">
                <a16:creationId xmlns:a16="http://schemas.microsoft.com/office/drawing/2014/main" id="{CA9EEF32-D40A-56B3-DEF9-590961BFFC01}"/>
              </a:ext>
            </a:extLst>
          </p:cNvPr>
          <p:cNvSpPr/>
          <p:nvPr/>
        </p:nvSpPr>
        <p:spPr>
          <a:xfrm rot="5795840">
            <a:off x="6499610" y="2058991"/>
            <a:ext cx="485149"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02991E0-5A9D-C86C-CD43-817A93B93F0A}"/>
              </a:ext>
            </a:extLst>
          </p:cNvPr>
          <p:cNvSpPr/>
          <p:nvPr/>
        </p:nvSpPr>
        <p:spPr>
          <a:xfrm>
            <a:off x="8032095" y="1907945"/>
            <a:ext cx="1646743" cy="418230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8371043-E649-152F-2F48-866340D64990}"/>
              </a:ext>
            </a:extLst>
          </p:cNvPr>
          <p:cNvSpPr txBox="1"/>
          <p:nvPr/>
        </p:nvSpPr>
        <p:spPr>
          <a:xfrm>
            <a:off x="8070636" y="3999249"/>
            <a:ext cx="1569660" cy="1292662"/>
          </a:xfrm>
          <a:prstGeom prst="rect">
            <a:avLst/>
          </a:prstGeom>
          <a:solidFill>
            <a:schemeClr val="accent6">
              <a:lumMod val="40000"/>
              <a:lumOff val="60000"/>
            </a:schemeClr>
          </a:solidFill>
        </p:spPr>
        <p:txBody>
          <a:bodyPr wrap="none" rtlCol="0">
            <a:spAutoFit/>
          </a:bodyPr>
          <a:lstStyle/>
          <a:p>
            <a:r>
              <a:rPr kumimoji="1" lang="en-US" altLang="ja-JP" dirty="0"/>
              <a:t>Teams</a:t>
            </a:r>
            <a:r>
              <a:rPr kumimoji="1" lang="ja-JP" altLang="en-US" dirty="0"/>
              <a:t>の</a:t>
            </a:r>
            <a:endParaRPr kumimoji="1" lang="en-US" altLang="ja-JP" dirty="0"/>
          </a:p>
          <a:p>
            <a:r>
              <a:rPr kumimoji="1" lang="ja-JP" altLang="en-US" dirty="0"/>
              <a:t>チャット画面</a:t>
            </a:r>
            <a:endParaRPr kumimoji="1" lang="en-US" altLang="ja-JP" dirty="0"/>
          </a:p>
          <a:p>
            <a:r>
              <a:rPr lang="en-US" altLang="ja-JP" sz="1400" dirty="0"/>
              <a:t>※</a:t>
            </a:r>
            <a:r>
              <a:rPr lang="ja-JP" altLang="en-US" sz="1400" dirty="0"/>
              <a:t>参加者の画面</a:t>
            </a:r>
            <a:endParaRPr lang="en-US" altLang="ja-JP" sz="1400" dirty="0"/>
          </a:p>
          <a:p>
            <a:r>
              <a:rPr lang="ja-JP" altLang="en-US" sz="1400" dirty="0"/>
              <a:t>　などにも</a:t>
            </a:r>
            <a:endParaRPr lang="en-US" altLang="ja-JP" sz="1400" dirty="0"/>
          </a:p>
          <a:p>
            <a:r>
              <a:rPr lang="ja-JP" altLang="en-US" sz="1400" dirty="0"/>
              <a:t>　切替可能</a:t>
            </a:r>
            <a:endParaRPr kumimoji="1" lang="ja-JP" altLang="en-US" sz="1400" dirty="0"/>
          </a:p>
        </p:txBody>
      </p:sp>
      <p:sp>
        <p:nvSpPr>
          <p:cNvPr id="17" name="正方形/長方形 16">
            <a:extLst>
              <a:ext uri="{FF2B5EF4-FFF2-40B4-BE49-F238E27FC236}">
                <a16:creationId xmlns:a16="http://schemas.microsoft.com/office/drawing/2014/main" id="{E89437CB-B323-1D55-CF55-F32A13D6D836}"/>
              </a:ext>
            </a:extLst>
          </p:cNvPr>
          <p:cNvSpPr/>
          <p:nvPr/>
        </p:nvSpPr>
        <p:spPr>
          <a:xfrm>
            <a:off x="4619861" y="1444531"/>
            <a:ext cx="552110" cy="463413"/>
          </a:xfrm>
          <a:prstGeom prst="rect">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01A1B36-7F12-EF7C-5234-91B85A1ADCE6}"/>
              </a:ext>
            </a:extLst>
          </p:cNvPr>
          <p:cNvSpPr/>
          <p:nvPr/>
        </p:nvSpPr>
        <p:spPr>
          <a:xfrm rot="5400000">
            <a:off x="4363408" y="2373664"/>
            <a:ext cx="1154561"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3C8FFBD-26D6-615E-F80C-00F900A9004E}"/>
              </a:ext>
            </a:extLst>
          </p:cNvPr>
          <p:cNvSpPr txBox="1"/>
          <p:nvPr/>
        </p:nvSpPr>
        <p:spPr>
          <a:xfrm>
            <a:off x="1745308" y="3114241"/>
            <a:ext cx="6116128" cy="923330"/>
          </a:xfrm>
          <a:prstGeom prst="rect">
            <a:avLst/>
          </a:prstGeom>
          <a:solidFill>
            <a:schemeClr val="accent5">
              <a:lumMod val="40000"/>
              <a:lumOff val="60000"/>
            </a:schemeClr>
          </a:solidFill>
        </p:spPr>
        <p:txBody>
          <a:bodyPr wrap="square" rtlCol="0">
            <a:spAutoFit/>
          </a:bodyPr>
          <a:lstStyle/>
          <a:p>
            <a:pPr algn="ctr"/>
            <a:r>
              <a:rPr lang="ja-JP" altLang="en-US" dirty="0"/>
              <a:t>★プライベート</a:t>
            </a:r>
            <a:r>
              <a:rPr kumimoji="1" lang="ja-JP" altLang="en-US" dirty="0"/>
              <a:t>ビューの切替</a:t>
            </a:r>
            <a:endParaRPr kumimoji="1" lang="en-US" altLang="ja-JP" dirty="0"/>
          </a:p>
          <a:p>
            <a:pPr algn="ctr"/>
            <a:r>
              <a:rPr kumimoji="1" lang="ja-JP" altLang="en-US" dirty="0"/>
              <a:t>　→参加者は勝手にスライドを移動できる</a:t>
            </a:r>
            <a:endParaRPr kumimoji="1" lang="en-US" altLang="ja-JP" dirty="0"/>
          </a:p>
          <a:p>
            <a:pPr algn="ctr"/>
            <a:r>
              <a:rPr lang="ja-JP" altLang="en-US" dirty="0"/>
              <a:t>　   →参加者は勝手にスライドを移動できない</a:t>
            </a:r>
            <a:endParaRPr kumimoji="1" lang="ja-JP" altLang="en-US" dirty="0"/>
          </a:p>
        </p:txBody>
      </p:sp>
      <p:pic>
        <p:nvPicPr>
          <p:cNvPr id="21" name="図 20">
            <a:extLst>
              <a:ext uri="{FF2B5EF4-FFF2-40B4-BE49-F238E27FC236}">
                <a16:creationId xmlns:a16="http://schemas.microsoft.com/office/drawing/2014/main" id="{5B41A1B2-564D-3E66-A08D-BCCDB49F8787}"/>
              </a:ext>
            </a:extLst>
          </p:cNvPr>
          <p:cNvPicPr>
            <a:picLocks noChangeAspect="1"/>
          </p:cNvPicPr>
          <p:nvPr/>
        </p:nvPicPr>
        <p:blipFill>
          <a:blip r:embed="rId3"/>
          <a:stretch>
            <a:fillRect/>
          </a:stretch>
        </p:blipFill>
        <p:spPr>
          <a:xfrm>
            <a:off x="2296875" y="3684727"/>
            <a:ext cx="509658" cy="314369"/>
          </a:xfrm>
          <a:prstGeom prst="rect">
            <a:avLst/>
          </a:prstGeom>
        </p:spPr>
      </p:pic>
      <p:pic>
        <p:nvPicPr>
          <p:cNvPr id="23" name="図 22">
            <a:extLst>
              <a:ext uri="{FF2B5EF4-FFF2-40B4-BE49-F238E27FC236}">
                <a16:creationId xmlns:a16="http://schemas.microsoft.com/office/drawing/2014/main" id="{C280E980-3648-A00B-E852-73F09879FDA9}"/>
              </a:ext>
            </a:extLst>
          </p:cNvPr>
          <p:cNvPicPr>
            <a:picLocks noChangeAspect="1"/>
          </p:cNvPicPr>
          <p:nvPr/>
        </p:nvPicPr>
        <p:blipFill>
          <a:blip r:embed="rId4"/>
          <a:stretch>
            <a:fillRect/>
          </a:stretch>
        </p:blipFill>
        <p:spPr>
          <a:xfrm>
            <a:off x="2273824" y="3326865"/>
            <a:ext cx="555760" cy="314369"/>
          </a:xfrm>
          <a:prstGeom prst="rect">
            <a:avLst/>
          </a:prstGeom>
        </p:spPr>
      </p:pic>
      <p:sp>
        <p:nvSpPr>
          <p:cNvPr id="26" name="正方形/長方形 25">
            <a:extLst>
              <a:ext uri="{FF2B5EF4-FFF2-40B4-BE49-F238E27FC236}">
                <a16:creationId xmlns:a16="http://schemas.microsoft.com/office/drawing/2014/main" id="{D01A0E5F-8231-9A9E-A00F-5599EC827D6C}"/>
              </a:ext>
            </a:extLst>
          </p:cNvPr>
          <p:cNvSpPr/>
          <p:nvPr/>
        </p:nvSpPr>
        <p:spPr>
          <a:xfrm>
            <a:off x="2665562" y="5519640"/>
            <a:ext cx="1846053" cy="570608"/>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8F602D7-978C-9F7D-FFE6-237B45EF317B}"/>
              </a:ext>
            </a:extLst>
          </p:cNvPr>
          <p:cNvSpPr txBox="1"/>
          <p:nvPr/>
        </p:nvSpPr>
        <p:spPr>
          <a:xfrm>
            <a:off x="5171971" y="5481778"/>
            <a:ext cx="2603598" cy="646331"/>
          </a:xfrm>
          <a:prstGeom prst="rect">
            <a:avLst/>
          </a:prstGeom>
          <a:solidFill>
            <a:srgbClr val="FF99FF"/>
          </a:solidFill>
        </p:spPr>
        <p:txBody>
          <a:bodyPr wrap="none" rtlCol="0">
            <a:spAutoFit/>
          </a:bodyPr>
          <a:lstStyle/>
          <a:p>
            <a:r>
              <a:rPr kumimoji="1" lang="ja-JP" altLang="en-US" dirty="0"/>
              <a:t>ライブキャプションを</a:t>
            </a:r>
            <a:endParaRPr kumimoji="1" lang="en-US" altLang="ja-JP" dirty="0"/>
          </a:p>
          <a:p>
            <a:r>
              <a:rPr kumimoji="1" lang="en-US" altLang="ja-JP" dirty="0"/>
              <a:t>ON</a:t>
            </a:r>
            <a:r>
              <a:rPr kumimoji="1" lang="ja-JP" altLang="en-US" dirty="0"/>
              <a:t>にすると表示される</a:t>
            </a:r>
          </a:p>
        </p:txBody>
      </p:sp>
      <p:sp>
        <p:nvSpPr>
          <p:cNvPr id="28" name="矢印: 右 27">
            <a:extLst>
              <a:ext uri="{FF2B5EF4-FFF2-40B4-BE49-F238E27FC236}">
                <a16:creationId xmlns:a16="http://schemas.microsoft.com/office/drawing/2014/main" id="{C799F233-C66C-3798-0C7E-25473B85F320}"/>
              </a:ext>
            </a:extLst>
          </p:cNvPr>
          <p:cNvSpPr/>
          <p:nvPr/>
        </p:nvSpPr>
        <p:spPr>
          <a:xfrm>
            <a:off x="4601591" y="5617464"/>
            <a:ext cx="485149"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D74066FD-3F2E-B6A7-805A-2EB40F2D785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5" action="ppaction://hlinksldjump"/>
            <a:extLst>
              <a:ext uri="{FF2B5EF4-FFF2-40B4-BE49-F238E27FC236}">
                <a16:creationId xmlns:a16="http://schemas.microsoft.com/office/drawing/2014/main" id="{89C7049D-D7DD-B441-0318-B54B24F562CF}"/>
              </a:ext>
            </a:extLst>
          </p:cNvPr>
          <p:cNvSpPr/>
          <p:nvPr/>
        </p:nvSpPr>
        <p:spPr>
          <a:xfrm>
            <a:off x="7373030" y="6364011"/>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6436262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3582E42-17B1-9CF0-6A0A-F45F42F4D633}"/>
              </a:ext>
            </a:extLst>
          </p:cNvPr>
          <p:cNvPicPr>
            <a:picLocks noChangeAspect="1"/>
          </p:cNvPicPr>
          <p:nvPr/>
        </p:nvPicPr>
        <p:blipFill>
          <a:blip r:embed="rId2"/>
          <a:stretch>
            <a:fillRect/>
          </a:stretch>
        </p:blipFill>
        <p:spPr>
          <a:xfrm>
            <a:off x="833927" y="1909211"/>
            <a:ext cx="3467100" cy="1295400"/>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70000" lnSpcReduction="20000"/>
          </a:bodyPr>
          <a:lstStyle/>
          <a:p>
            <a:pPr marL="0" indent="0">
              <a:lnSpc>
                <a:spcPct val="120000"/>
              </a:lnSpc>
              <a:buNone/>
            </a:pPr>
            <a:r>
              <a:rPr lang="ja-JP" altLang="en-US" sz="2800" dirty="0"/>
              <a:t>★以下の２つは教員どうしのチームで</a:t>
            </a:r>
            <a:r>
              <a:rPr lang="en-US" altLang="ja-JP" dirty="0"/>
              <a:t> Teams</a:t>
            </a:r>
            <a:r>
              <a:rPr lang="ja-JP" altLang="en-US" dirty="0"/>
              <a:t>で</a:t>
            </a:r>
            <a:endParaRPr lang="en-US" altLang="ja-JP" dirty="0"/>
          </a:p>
          <a:p>
            <a:pPr marL="0" indent="0">
              <a:lnSpc>
                <a:spcPct val="120000"/>
              </a:lnSpc>
              <a:buNone/>
            </a:pPr>
            <a:r>
              <a:rPr lang="ja-JP" altLang="en-US" dirty="0"/>
              <a:t>　会議をしながらファイルを共同編集することが</a:t>
            </a:r>
            <a:endParaRPr lang="en-US" altLang="ja-JP" dirty="0"/>
          </a:p>
          <a:p>
            <a:pPr marL="0" indent="0">
              <a:lnSpc>
                <a:spcPct val="120000"/>
              </a:lnSpc>
              <a:buNone/>
            </a:pPr>
            <a:r>
              <a:rPr lang="ja-JP" altLang="en-US" dirty="0"/>
              <a:t>　できるというものです</a:t>
            </a:r>
            <a:endParaRPr lang="en-US" altLang="ja-JP" dirty="0"/>
          </a:p>
          <a:p>
            <a:pPr marL="0" indent="0">
              <a:lnSpc>
                <a:spcPct val="120000"/>
              </a:lnSpc>
              <a:buNone/>
            </a:pPr>
            <a:r>
              <a:rPr lang="ja-JP" altLang="en-US" dirty="0"/>
              <a:t>⑥</a:t>
            </a:r>
            <a:r>
              <a:rPr lang="en-US" altLang="ja-JP" dirty="0"/>
              <a:t>Excel</a:t>
            </a:r>
            <a:r>
              <a:rPr lang="ja-JP" altLang="en-US" dirty="0"/>
              <a:t>　</a:t>
            </a:r>
            <a:r>
              <a:rPr lang="en-US" altLang="ja-JP" dirty="0"/>
              <a:t>Live</a:t>
            </a:r>
          </a:p>
          <a:p>
            <a:pPr marL="0" indent="0">
              <a:lnSpc>
                <a:spcPct val="120000"/>
              </a:lnSpc>
              <a:buNone/>
            </a:pPr>
            <a:r>
              <a:rPr lang="ja-JP" altLang="en-US" dirty="0"/>
              <a:t>　エクセルファイルを共同編集することできます。</a:t>
            </a:r>
            <a:endParaRPr lang="en-US" altLang="ja-JP" dirty="0"/>
          </a:p>
          <a:p>
            <a:pPr marL="0" indent="0">
              <a:lnSpc>
                <a:spcPct val="120000"/>
              </a:lnSpc>
              <a:buNone/>
            </a:pPr>
            <a:r>
              <a:rPr lang="ja-JP" altLang="en-US" dirty="0"/>
              <a:t>　表示されるファイル名は最近開いたファイルです。</a:t>
            </a:r>
            <a:endParaRPr lang="en-US" altLang="ja-JP" dirty="0"/>
          </a:p>
          <a:p>
            <a:pPr marL="0" indent="0">
              <a:lnSpc>
                <a:spcPct val="120000"/>
              </a:lnSpc>
              <a:buNone/>
            </a:pPr>
            <a:r>
              <a:rPr lang="ja-JP" altLang="en-US" dirty="0"/>
              <a:t>⑦その他</a:t>
            </a:r>
            <a:endParaRPr lang="en-US" altLang="ja-JP" dirty="0"/>
          </a:p>
          <a:p>
            <a:pPr marL="0" indent="0">
              <a:lnSpc>
                <a:spcPct val="120000"/>
              </a:lnSpc>
              <a:buNone/>
            </a:pPr>
            <a:r>
              <a:rPr lang="ja-JP" altLang="en-US" dirty="0"/>
              <a:t>　</a:t>
            </a:r>
            <a:r>
              <a:rPr lang="en-US" altLang="ja-JP" dirty="0"/>
              <a:t>OneDrive</a:t>
            </a:r>
            <a:r>
              <a:rPr lang="ja-JP" altLang="en-US" dirty="0"/>
              <a:t>中のファイルやパソコン中のファイルをアップロードして、共有用リンクをチャットに貼りつけると、共同編集することができます。</a:t>
            </a:r>
            <a:endParaRPr lang="en-US" altLang="ja-JP" dirty="0"/>
          </a:p>
          <a:p>
            <a:pPr marL="0" indent="0">
              <a:lnSpc>
                <a:spcPct val="120000"/>
              </a:lnSpc>
              <a:buNone/>
            </a:pPr>
            <a:r>
              <a:rPr lang="en-US" altLang="ja-JP" dirty="0"/>
              <a:t>【</a:t>
            </a:r>
            <a:r>
              <a:rPr lang="ja-JP" altLang="en-US" dirty="0"/>
              <a:t>注意</a:t>
            </a:r>
            <a:r>
              <a:rPr lang="en-US" altLang="ja-JP" dirty="0"/>
              <a:t>】</a:t>
            </a:r>
            <a:r>
              <a:rPr lang="ja-JP" altLang="en-US" dirty="0"/>
              <a:t>⑥や⑦で編集したファイルは</a:t>
            </a:r>
            <a:r>
              <a:rPr lang="en-US" altLang="ja-JP" dirty="0"/>
              <a:t>Teams</a:t>
            </a:r>
            <a:r>
              <a:rPr lang="ja-JP" altLang="en-US" dirty="0"/>
              <a:t>の</a:t>
            </a:r>
            <a:endParaRPr lang="en-US" altLang="ja-JP" dirty="0"/>
          </a:p>
          <a:p>
            <a:pPr marL="0" indent="0">
              <a:lnSpc>
                <a:spcPct val="120000"/>
              </a:lnSpc>
              <a:buNone/>
            </a:pPr>
            <a:r>
              <a:rPr lang="ja-JP" altLang="en-US" dirty="0"/>
              <a:t>　　　　ファイルに保管されます。</a:t>
            </a:r>
            <a:endParaRPr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1" y="1253330"/>
            <a:ext cx="3518140" cy="4977889"/>
          </a:xfrm>
        </p:spPr>
        <p:txBody>
          <a:bodyPr>
            <a:normAutofit fontScale="70000" lnSpcReduction="20000"/>
          </a:bodyPr>
          <a:lstStyle/>
          <a:p>
            <a:pPr marL="0" indent="0">
              <a:lnSpc>
                <a:spcPct val="120000"/>
              </a:lnSpc>
              <a:buNone/>
            </a:pPr>
            <a:r>
              <a:rPr kumimoji="1" lang="ja-JP" altLang="en-US" sz="2000" dirty="0"/>
              <a:t>◆コンテンツを共有画面</a:t>
            </a:r>
            <a:endParaRPr kumimoji="1" lang="en-US" altLang="ja-JP" sz="2000" dirty="0"/>
          </a:p>
        </p:txBody>
      </p:sp>
      <p:sp>
        <p:nvSpPr>
          <p:cNvPr id="8" name="正方形/長方形 7">
            <a:extLst>
              <a:ext uri="{FF2B5EF4-FFF2-40B4-BE49-F238E27FC236}">
                <a16:creationId xmlns:a16="http://schemas.microsoft.com/office/drawing/2014/main" id="{E1B913F7-114C-88ED-0B4E-B42FBE258578}"/>
              </a:ext>
            </a:extLst>
          </p:cNvPr>
          <p:cNvSpPr/>
          <p:nvPr/>
        </p:nvSpPr>
        <p:spPr>
          <a:xfrm>
            <a:off x="933090" y="1957255"/>
            <a:ext cx="3207589" cy="118275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1BB3B604-71BE-F676-A873-9B5369090DDB}"/>
              </a:ext>
            </a:extLst>
          </p:cNvPr>
          <p:cNvPicPr>
            <a:picLocks noChangeAspect="1"/>
          </p:cNvPicPr>
          <p:nvPr/>
        </p:nvPicPr>
        <p:blipFill>
          <a:blip r:embed="rId3"/>
          <a:stretch>
            <a:fillRect/>
          </a:stretch>
        </p:blipFill>
        <p:spPr>
          <a:xfrm>
            <a:off x="838200" y="3742274"/>
            <a:ext cx="2448267" cy="704948"/>
          </a:xfrm>
          <a:prstGeom prst="rect">
            <a:avLst/>
          </a:prstGeom>
        </p:spPr>
      </p:pic>
      <p:sp>
        <p:nvSpPr>
          <p:cNvPr id="12" name="正方形/長方形 11">
            <a:extLst>
              <a:ext uri="{FF2B5EF4-FFF2-40B4-BE49-F238E27FC236}">
                <a16:creationId xmlns:a16="http://schemas.microsoft.com/office/drawing/2014/main" id="{0DB758C4-5376-41BF-5DCC-42EC2714E12B}"/>
              </a:ext>
            </a:extLst>
          </p:cNvPr>
          <p:cNvSpPr/>
          <p:nvPr/>
        </p:nvSpPr>
        <p:spPr>
          <a:xfrm>
            <a:off x="933089" y="3803313"/>
            <a:ext cx="2215553" cy="578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8141AEDD-E903-2835-63F0-CFF0EF7A31B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4" action="ppaction://hlinksldjump"/>
            <a:extLst>
              <a:ext uri="{FF2B5EF4-FFF2-40B4-BE49-F238E27FC236}">
                <a16:creationId xmlns:a16="http://schemas.microsoft.com/office/drawing/2014/main" id="{BE37CABE-0A8D-4FFB-2013-EABE1AE3527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980567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オンライン授業（会議）を終了するとき</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◆自分だけ会議から</a:t>
            </a:r>
            <a:endParaRPr kumimoji="1" lang="en-US" altLang="ja-JP" dirty="0"/>
          </a:p>
          <a:p>
            <a:pPr marL="0" indent="0">
              <a:buNone/>
            </a:pPr>
            <a:r>
              <a:rPr lang="ja-JP" altLang="en-US" dirty="0"/>
              <a:t>　</a:t>
            </a:r>
            <a:r>
              <a:rPr kumimoji="1" lang="ja-JP" altLang="en-US" dirty="0"/>
              <a:t>退出するとき</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◆開催者として会議を</a:t>
            </a:r>
            <a:endParaRPr kumimoji="1" lang="en-US" altLang="ja-JP" dirty="0"/>
          </a:p>
          <a:p>
            <a:pPr marL="0" indent="0">
              <a:lnSpc>
                <a:spcPct val="120000"/>
              </a:lnSpc>
              <a:buNone/>
            </a:pPr>
            <a:r>
              <a:rPr lang="ja-JP" altLang="en-US" dirty="0"/>
              <a:t>　</a:t>
            </a:r>
            <a:r>
              <a:rPr kumimoji="1" lang="ja-JP" altLang="en-US" dirty="0"/>
              <a:t>終了するとき</a:t>
            </a:r>
            <a:endParaRPr kumimoji="1" lang="en-US" altLang="ja-JP" dirty="0"/>
          </a:p>
        </p:txBody>
      </p:sp>
      <p:pic>
        <p:nvPicPr>
          <p:cNvPr id="7" name="図 6">
            <a:extLst>
              <a:ext uri="{FF2B5EF4-FFF2-40B4-BE49-F238E27FC236}">
                <a16:creationId xmlns:a16="http://schemas.microsoft.com/office/drawing/2014/main" id="{7FB0B0F5-1633-E019-65DB-94FCAFD3CDFC}"/>
              </a:ext>
            </a:extLst>
          </p:cNvPr>
          <p:cNvPicPr>
            <a:picLocks noChangeAspect="1"/>
          </p:cNvPicPr>
          <p:nvPr/>
        </p:nvPicPr>
        <p:blipFill>
          <a:blip r:embed="rId2"/>
          <a:stretch>
            <a:fillRect/>
          </a:stretch>
        </p:blipFill>
        <p:spPr>
          <a:xfrm>
            <a:off x="1376768" y="2586755"/>
            <a:ext cx="1467055" cy="571580"/>
          </a:xfrm>
          <a:prstGeom prst="rect">
            <a:avLst/>
          </a:prstGeom>
        </p:spPr>
      </p:pic>
      <p:pic>
        <p:nvPicPr>
          <p:cNvPr id="9" name="図 8">
            <a:extLst>
              <a:ext uri="{FF2B5EF4-FFF2-40B4-BE49-F238E27FC236}">
                <a16:creationId xmlns:a16="http://schemas.microsoft.com/office/drawing/2014/main" id="{FF973A3A-BEF3-1A06-E3B2-B2318E0CEBB3}"/>
              </a:ext>
            </a:extLst>
          </p:cNvPr>
          <p:cNvPicPr>
            <a:picLocks noChangeAspect="1"/>
          </p:cNvPicPr>
          <p:nvPr/>
        </p:nvPicPr>
        <p:blipFill>
          <a:blip r:embed="rId3"/>
          <a:stretch>
            <a:fillRect/>
          </a:stretch>
        </p:blipFill>
        <p:spPr>
          <a:xfrm>
            <a:off x="3875245" y="2449217"/>
            <a:ext cx="1552792" cy="1438476"/>
          </a:xfrm>
          <a:prstGeom prst="rect">
            <a:avLst/>
          </a:prstGeom>
        </p:spPr>
      </p:pic>
      <p:sp>
        <p:nvSpPr>
          <p:cNvPr id="10" name="正方形/長方形 9">
            <a:extLst>
              <a:ext uri="{FF2B5EF4-FFF2-40B4-BE49-F238E27FC236}">
                <a16:creationId xmlns:a16="http://schemas.microsoft.com/office/drawing/2014/main" id="{EAEE99C2-2C50-D73C-A986-5505361A7F91}"/>
              </a:ext>
            </a:extLst>
          </p:cNvPr>
          <p:cNvSpPr/>
          <p:nvPr/>
        </p:nvSpPr>
        <p:spPr>
          <a:xfrm>
            <a:off x="2408190" y="2467155"/>
            <a:ext cx="588034" cy="791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F0B0946D-C2C2-F943-145B-8D990EB7053A}"/>
              </a:ext>
            </a:extLst>
          </p:cNvPr>
          <p:cNvSpPr/>
          <p:nvPr/>
        </p:nvSpPr>
        <p:spPr>
          <a:xfrm>
            <a:off x="3875244" y="3312224"/>
            <a:ext cx="1392311"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6088D65F-1C57-FB06-69EA-3A11E4ACE423}"/>
              </a:ext>
            </a:extLst>
          </p:cNvPr>
          <p:cNvPicPr>
            <a:picLocks noChangeAspect="1"/>
          </p:cNvPicPr>
          <p:nvPr/>
        </p:nvPicPr>
        <p:blipFill>
          <a:blip r:embed="rId4"/>
          <a:stretch>
            <a:fillRect/>
          </a:stretch>
        </p:blipFill>
        <p:spPr>
          <a:xfrm>
            <a:off x="1347977" y="4276445"/>
            <a:ext cx="3110306" cy="1147690"/>
          </a:xfrm>
          <a:prstGeom prst="rect">
            <a:avLst/>
          </a:prstGeom>
        </p:spPr>
      </p:pic>
      <p:sp>
        <p:nvSpPr>
          <p:cNvPr id="14" name="矢印: 右 13">
            <a:extLst>
              <a:ext uri="{FF2B5EF4-FFF2-40B4-BE49-F238E27FC236}">
                <a16:creationId xmlns:a16="http://schemas.microsoft.com/office/drawing/2014/main" id="{F829679B-5596-7DB5-612F-071E10A96B7D}"/>
              </a:ext>
            </a:extLst>
          </p:cNvPr>
          <p:cNvSpPr/>
          <p:nvPr/>
        </p:nvSpPr>
        <p:spPr>
          <a:xfrm rot="1753141">
            <a:off x="3066367" y="2916018"/>
            <a:ext cx="72526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01511D9B-BA5E-A424-D128-A4F0EBBDC1C4}"/>
              </a:ext>
            </a:extLst>
          </p:cNvPr>
          <p:cNvSpPr/>
          <p:nvPr/>
        </p:nvSpPr>
        <p:spPr>
          <a:xfrm rot="8026786">
            <a:off x="3669797" y="3910859"/>
            <a:ext cx="72526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6FBC733-5693-E40D-5F2D-ABC2629A3991}"/>
              </a:ext>
            </a:extLst>
          </p:cNvPr>
          <p:cNvSpPr/>
          <p:nvPr/>
        </p:nvSpPr>
        <p:spPr>
          <a:xfrm>
            <a:off x="3575750" y="4966935"/>
            <a:ext cx="851710" cy="4372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図 16">
            <a:extLst>
              <a:ext uri="{FF2B5EF4-FFF2-40B4-BE49-F238E27FC236}">
                <a16:creationId xmlns:a16="http://schemas.microsoft.com/office/drawing/2014/main" id="{22FCE286-4201-587F-7708-42E9202CB3BB}"/>
              </a:ext>
            </a:extLst>
          </p:cNvPr>
          <p:cNvPicPr>
            <a:picLocks noChangeAspect="1"/>
          </p:cNvPicPr>
          <p:nvPr/>
        </p:nvPicPr>
        <p:blipFill>
          <a:blip r:embed="rId2"/>
          <a:stretch>
            <a:fillRect/>
          </a:stretch>
        </p:blipFill>
        <p:spPr>
          <a:xfrm>
            <a:off x="6508937" y="2422759"/>
            <a:ext cx="1467055" cy="571580"/>
          </a:xfrm>
          <a:prstGeom prst="rect">
            <a:avLst/>
          </a:prstGeom>
        </p:spPr>
      </p:pic>
      <p:pic>
        <p:nvPicPr>
          <p:cNvPr id="18" name="図 17">
            <a:extLst>
              <a:ext uri="{FF2B5EF4-FFF2-40B4-BE49-F238E27FC236}">
                <a16:creationId xmlns:a16="http://schemas.microsoft.com/office/drawing/2014/main" id="{85408AC8-C3DC-7C84-C0A2-5770B259C691}"/>
              </a:ext>
            </a:extLst>
          </p:cNvPr>
          <p:cNvPicPr>
            <a:picLocks noChangeAspect="1"/>
          </p:cNvPicPr>
          <p:nvPr/>
        </p:nvPicPr>
        <p:blipFill>
          <a:blip r:embed="rId3"/>
          <a:stretch>
            <a:fillRect/>
          </a:stretch>
        </p:blipFill>
        <p:spPr>
          <a:xfrm>
            <a:off x="8995946" y="2166952"/>
            <a:ext cx="1552792" cy="1438476"/>
          </a:xfrm>
          <a:prstGeom prst="rect">
            <a:avLst/>
          </a:prstGeom>
        </p:spPr>
      </p:pic>
      <p:sp>
        <p:nvSpPr>
          <p:cNvPr id="19" name="正方形/長方形 18">
            <a:extLst>
              <a:ext uri="{FF2B5EF4-FFF2-40B4-BE49-F238E27FC236}">
                <a16:creationId xmlns:a16="http://schemas.microsoft.com/office/drawing/2014/main" id="{91610BFA-61A2-6A77-30A2-2C897E4D92A7}"/>
              </a:ext>
            </a:extLst>
          </p:cNvPr>
          <p:cNvSpPr/>
          <p:nvPr/>
        </p:nvSpPr>
        <p:spPr>
          <a:xfrm>
            <a:off x="7540359" y="2303159"/>
            <a:ext cx="588034" cy="791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40D4AF0C-7F7E-C58C-F6DE-72D702C8EA0C}"/>
              </a:ext>
            </a:extLst>
          </p:cNvPr>
          <p:cNvSpPr/>
          <p:nvPr/>
        </p:nvSpPr>
        <p:spPr>
          <a:xfrm>
            <a:off x="9035277" y="2698967"/>
            <a:ext cx="1392311"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矢印: 右 20">
            <a:extLst>
              <a:ext uri="{FF2B5EF4-FFF2-40B4-BE49-F238E27FC236}">
                <a16:creationId xmlns:a16="http://schemas.microsoft.com/office/drawing/2014/main" id="{128CFF03-B636-8575-5387-6B252339993B}"/>
              </a:ext>
            </a:extLst>
          </p:cNvPr>
          <p:cNvSpPr/>
          <p:nvPr/>
        </p:nvSpPr>
        <p:spPr>
          <a:xfrm rot="481505">
            <a:off x="8217094" y="2565059"/>
            <a:ext cx="72526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047F99D-5D07-ECD4-01E3-B57707CE7D2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5" action="ppaction://hlinksldjump"/>
            <a:extLst>
              <a:ext uri="{FF2B5EF4-FFF2-40B4-BE49-F238E27FC236}">
                <a16:creationId xmlns:a16="http://schemas.microsoft.com/office/drawing/2014/main" id="{64438F49-682F-BC91-DC49-E06386B65296}"/>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
        <p:nvSpPr>
          <p:cNvPr id="12" name="テキスト ボックス 11">
            <a:extLst>
              <a:ext uri="{FF2B5EF4-FFF2-40B4-BE49-F238E27FC236}">
                <a16:creationId xmlns:a16="http://schemas.microsoft.com/office/drawing/2014/main" id="{9ED46955-0CE1-BE45-77CF-CEE79C94BE88}"/>
              </a:ext>
            </a:extLst>
          </p:cNvPr>
          <p:cNvSpPr txBox="1"/>
          <p:nvPr/>
        </p:nvSpPr>
        <p:spPr>
          <a:xfrm>
            <a:off x="1185234" y="5480358"/>
            <a:ext cx="5493812" cy="1200329"/>
          </a:xfrm>
          <a:prstGeom prst="rect">
            <a:avLst/>
          </a:prstGeom>
          <a:noFill/>
        </p:spPr>
        <p:txBody>
          <a:bodyPr wrap="none" rtlCol="0">
            <a:spAutoFit/>
          </a:bodyPr>
          <a:lstStyle/>
          <a:p>
            <a:r>
              <a:rPr kumimoji="1" lang="ja-JP" altLang="en-US" dirty="0"/>
              <a:t>先生が開催者として会議を開いているときに</a:t>
            </a:r>
            <a:endParaRPr kumimoji="1" lang="en-US" altLang="ja-JP" dirty="0"/>
          </a:p>
          <a:p>
            <a:r>
              <a:rPr lang="ja-JP" altLang="en-US" dirty="0"/>
              <a:t>自分だけ退出すると、生徒だけで会議に入る</a:t>
            </a:r>
            <a:endParaRPr lang="en-US" altLang="ja-JP" dirty="0"/>
          </a:p>
          <a:p>
            <a:r>
              <a:rPr lang="ja-JP" altLang="en-US" dirty="0"/>
              <a:t>ことができてしまいますので、必ず「会議を終了」</a:t>
            </a:r>
            <a:endParaRPr lang="en-US" altLang="ja-JP" dirty="0"/>
          </a:p>
          <a:p>
            <a:r>
              <a:rPr kumimoji="1" lang="ja-JP" altLang="en-US" dirty="0"/>
              <a:t>を選択してください。</a:t>
            </a:r>
          </a:p>
        </p:txBody>
      </p:sp>
    </p:spTree>
    <p:extLst>
      <p:ext uri="{BB962C8B-B14F-4D97-AF65-F5344CB8AC3E}">
        <p14:creationId xmlns:p14="http://schemas.microsoft.com/office/powerpoint/2010/main" val="1015443"/>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a:t>【5-4】</a:t>
            </a:r>
            <a:br>
              <a:rPr kumimoji="1" lang="en-US" altLang="ja-JP" sz="5400"/>
            </a:br>
            <a:r>
              <a:rPr kumimoji="1" lang="ja-JP" altLang="en-US" sz="5400"/>
              <a:t>会議参加</a:t>
            </a:r>
            <a:r>
              <a:rPr lang="ja-JP" altLang="en-US" sz="5400"/>
              <a:t>者として</a:t>
            </a:r>
            <a:r>
              <a:rPr kumimoji="1" lang="ja-JP" altLang="en-US" sz="5400"/>
              <a:t>使う機能</a:t>
            </a:r>
          </a:p>
        </p:txBody>
      </p:sp>
      <p:sp>
        <p:nvSpPr>
          <p:cNvPr id="3" name="四角形: 角を丸くする 2">
            <a:hlinkClick r:id="" action="ppaction://hlinkshowjump?jump=firstslide"/>
            <a:extLst>
              <a:ext uri="{FF2B5EF4-FFF2-40B4-BE49-F238E27FC236}">
                <a16:creationId xmlns:a16="http://schemas.microsoft.com/office/drawing/2014/main" id="{82537086-961A-8346-5EB8-BF3C7CCBC56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0422D79-08CC-9493-12F0-B3023E5DB972}"/>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593654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dirty="0"/>
              <a:t>【5-4】</a:t>
            </a:r>
            <a:br>
              <a:rPr kumimoji="1" lang="en-US" altLang="ja-JP" sz="5400" dirty="0"/>
            </a:br>
            <a:r>
              <a:rPr kumimoji="1" lang="ja-JP" altLang="en-US" sz="5400" dirty="0"/>
              <a:t>会議参加</a:t>
            </a:r>
            <a:r>
              <a:rPr lang="ja-JP" altLang="en-US" sz="5400" dirty="0"/>
              <a:t>者として</a:t>
            </a:r>
            <a:r>
              <a:rPr kumimoji="1" lang="ja-JP" altLang="en-US" sz="5400" dirty="0"/>
              <a:t>使う機能</a:t>
            </a:r>
          </a:p>
        </p:txBody>
      </p:sp>
      <p:sp>
        <p:nvSpPr>
          <p:cNvPr id="3" name="四角形: 角を丸くする 2">
            <a:hlinkClick r:id="" action="ppaction://hlinkshowjump?jump=firstslide"/>
            <a:extLst>
              <a:ext uri="{FF2B5EF4-FFF2-40B4-BE49-F238E27FC236}">
                <a16:creationId xmlns:a16="http://schemas.microsoft.com/office/drawing/2014/main" id="{82537086-961A-8346-5EB8-BF3C7CCBC56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0422D79-08CC-9493-12F0-B3023E5DB972}"/>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59365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pic>
        <p:nvPicPr>
          <p:cNvPr id="7" name="コンテンツ プレースホルダー 6">
            <a:extLst>
              <a:ext uri="{FF2B5EF4-FFF2-40B4-BE49-F238E27FC236}">
                <a16:creationId xmlns:a16="http://schemas.microsoft.com/office/drawing/2014/main" id="{A1F563AA-8C06-801C-34A7-0B4981A441FA}"/>
              </a:ext>
            </a:extLst>
          </p:cNvPr>
          <p:cNvPicPr>
            <a:picLocks noGrp="1" noChangeAspect="1"/>
          </p:cNvPicPr>
          <p:nvPr>
            <p:ph sz="half" idx="1"/>
          </p:nvPr>
        </p:nvPicPr>
        <p:blipFill>
          <a:blip r:embed="rId2"/>
          <a:stretch>
            <a:fillRect/>
          </a:stretch>
        </p:blipFill>
        <p:spPr>
          <a:xfrm>
            <a:off x="1067344" y="2496753"/>
            <a:ext cx="2543530" cy="523948"/>
          </a:xfrm>
        </p:spPr>
      </p:pic>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99072"/>
            <a:ext cx="5181600" cy="4977891"/>
          </a:xfrm>
        </p:spPr>
        <p:txBody>
          <a:bodyPr/>
          <a:lstStyle/>
          <a:p>
            <a:r>
              <a:rPr kumimoji="1" lang="en-US" altLang="ja-JP" dirty="0"/>
              <a:t>Teams</a:t>
            </a:r>
            <a:r>
              <a:rPr kumimoji="1" lang="ja-JP" altLang="en-US" dirty="0"/>
              <a:t>の画面（ビュー）表示の違いで異なりますが、「チーム」機能の表示で右上か左下に、「チームに参加</a:t>
            </a:r>
            <a:r>
              <a:rPr kumimoji="1" lang="en-US" altLang="ja-JP" dirty="0"/>
              <a:t>/</a:t>
            </a:r>
            <a:r>
              <a:rPr kumimoji="1" lang="ja-JP" altLang="en-US" dirty="0"/>
              <a:t>チームを作成」ボタンがあります。</a:t>
            </a:r>
            <a:endParaRPr kumimoji="1" lang="en-US" altLang="ja-JP" dirty="0"/>
          </a:p>
          <a:p>
            <a:r>
              <a:rPr lang="ja-JP" altLang="en-US" dirty="0"/>
              <a:t>このボタンを押すことによってチームを作成することができます。</a:t>
            </a:r>
            <a:endParaRPr kumimoji="1" lang="ja-JP" altLang="en-US"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9" name="図 8">
            <a:extLst>
              <a:ext uri="{FF2B5EF4-FFF2-40B4-BE49-F238E27FC236}">
                <a16:creationId xmlns:a16="http://schemas.microsoft.com/office/drawing/2014/main" id="{671FBD81-24B1-077D-7DCD-6FD8A570EF70}"/>
              </a:ext>
            </a:extLst>
          </p:cNvPr>
          <p:cNvPicPr>
            <a:picLocks noChangeAspect="1"/>
          </p:cNvPicPr>
          <p:nvPr/>
        </p:nvPicPr>
        <p:blipFill>
          <a:blip r:embed="rId3"/>
          <a:stretch>
            <a:fillRect/>
          </a:stretch>
        </p:blipFill>
        <p:spPr>
          <a:xfrm>
            <a:off x="1067344" y="4066157"/>
            <a:ext cx="2848373" cy="466790"/>
          </a:xfrm>
          <a:prstGeom prst="rect">
            <a:avLst/>
          </a:prstGeom>
        </p:spPr>
      </p:pic>
      <p:sp>
        <p:nvSpPr>
          <p:cNvPr id="10" name="テキスト ボックス 9">
            <a:extLst>
              <a:ext uri="{FF2B5EF4-FFF2-40B4-BE49-F238E27FC236}">
                <a16:creationId xmlns:a16="http://schemas.microsoft.com/office/drawing/2014/main" id="{02866B51-61D9-E8F4-DABF-6CF1E0E08FC9}"/>
              </a:ext>
            </a:extLst>
          </p:cNvPr>
          <p:cNvSpPr txBox="1"/>
          <p:nvPr/>
        </p:nvSpPr>
        <p:spPr>
          <a:xfrm>
            <a:off x="838200" y="1717963"/>
            <a:ext cx="4339650" cy="646331"/>
          </a:xfrm>
          <a:prstGeom prst="rect">
            <a:avLst/>
          </a:prstGeom>
          <a:noFill/>
        </p:spPr>
        <p:txBody>
          <a:bodyPr wrap="none" rtlCol="0">
            <a:spAutoFit/>
          </a:bodyPr>
          <a:lstStyle/>
          <a:p>
            <a:r>
              <a:rPr kumimoji="1" lang="ja-JP" altLang="en-US" dirty="0"/>
              <a:t>★チームをグリッド表示している場合は</a:t>
            </a:r>
            <a:endParaRPr kumimoji="1" lang="en-US" altLang="ja-JP" dirty="0"/>
          </a:p>
          <a:p>
            <a:r>
              <a:rPr lang="ja-JP" altLang="en-US" dirty="0"/>
              <a:t>　右上に表示</a:t>
            </a:r>
            <a:endParaRPr kumimoji="1" lang="ja-JP" altLang="en-US" dirty="0"/>
          </a:p>
        </p:txBody>
      </p:sp>
      <p:sp>
        <p:nvSpPr>
          <p:cNvPr id="11" name="テキスト ボックス 10">
            <a:extLst>
              <a:ext uri="{FF2B5EF4-FFF2-40B4-BE49-F238E27FC236}">
                <a16:creationId xmlns:a16="http://schemas.microsoft.com/office/drawing/2014/main" id="{7763CBF7-C233-95A5-9A8D-AC39D8693949}"/>
              </a:ext>
            </a:extLst>
          </p:cNvPr>
          <p:cNvSpPr txBox="1"/>
          <p:nvPr/>
        </p:nvSpPr>
        <p:spPr>
          <a:xfrm>
            <a:off x="838200" y="3244334"/>
            <a:ext cx="4108817" cy="646331"/>
          </a:xfrm>
          <a:prstGeom prst="rect">
            <a:avLst/>
          </a:prstGeom>
          <a:noFill/>
        </p:spPr>
        <p:txBody>
          <a:bodyPr wrap="none" rtlCol="0">
            <a:spAutoFit/>
          </a:bodyPr>
          <a:lstStyle/>
          <a:p>
            <a:r>
              <a:rPr kumimoji="1" lang="ja-JP" altLang="en-US" dirty="0"/>
              <a:t>★チームをリスト表示している場合は</a:t>
            </a:r>
            <a:endParaRPr kumimoji="1" lang="en-US" altLang="ja-JP" dirty="0"/>
          </a:p>
          <a:p>
            <a:r>
              <a:rPr lang="ja-JP" altLang="en-US" dirty="0"/>
              <a:t>　左下に表示</a:t>
            </a: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005EDD24-61D3-7516-0F70-9339AE158BD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4" action="ppaction://hlinksldjump"/>
            <a:extLst>
              <a:ext uri="{FF2B5EF4-FFF2-40B4-BE49-F238E27FC236}">
                <a16:creationId xmlns:a16="http://schemas.microsoft.com/office/drawing/2014/main" id="{6DBF904C-66D2-89D7-DC50-01414F745431}"/>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3713323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C786591-DDC4-D464-7728-980DF8921806}"/>
              </a:ext>
            </a:extLst>
          </p:cNvPr>
          <p:cNvPicPr>
            <a:picLocks noChangeAspect="1"/>
          </p:cNvPicPr>
          <p:nvPr/>
        </p:nvPicPr>
        <p:blipFill>
          <a:blip r:embed="rId2"/>
          <a:stretch>
            <a:fillRect/>
          </a:stretch>
        </p:blipFill>
        <p:spPr>
          <a:xfrm>
            <a:off x="1113297" y="1811692"/>
            <a:ext cx="2876951" cy="581106"/>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会議に参加しているときに使う機能①挙手とリアクション</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sz="4400" dirty="0"/>
              <a:t>①手をあげる・リアクションする</a:t>
            </a:r>
            <a:endParaRPr kumimoji="1" lang="en-US" altLang="ja-JP" sz="4400"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kumimoji="1" lang="ja-JP" altLang="en-US" dirty="0"/>
              <a:t>　　手を上げたことが</a:t>
            </a:r>
            <a:endParaRPr kumimoji="1" lang="en-US" altLang="ja-JP" dirty="0"/>
          </a:p>
          <a:p>
            <a:pPr marL="0" indent="0">
              <a:lnSpc>
                <a:spcPct val="120000"/>
              </a:lnSpc>
              <a:buNone/>
            </a:pPr>
            <a:r>
              <a:rPr lang="ja-JP" altLang="en-US" dirty="0"/>
              <a:t>　　他の人に</a:t>
            </a:r>
            <a:endParaRPr lang="en-US" altLang="ja-JP" dirty="0"/>
          </a:p>
          <a:p>
            <a:pPr marL="0" indent="0">
              <a:lnSpc>
                <a:spcPct val="120000"/>
              </a:lnSpc>
              <a:buNone/>
            </a:pPr>
            <a:r>
              <a:rPr lang="ja-JP" altLang="en-US" dirty="0"/>
              <a:t>　　伝えられます。　　　　</a:t>
            </a:r>
            <a:r>
              <a:rPr kumimoji="1" lang="ja-JP" altLang="en-US" dirty="0"/>
              <a:t>左側から</a:t>
            </a:r>
            <a:endParaRPr kumimoji="1" lang="en-US" altLang="ja-JP" dirty="0"/>
          </a:p>
          <a:p>
            <a:pPr marL="0" indent="0">
              <a:lnSpc>
                <a:spcPct val="120000"/>
              </a:lnSpc>
              <a:buNone/>
            </a:pPr>
            <a:r>
              <a:rPr kumimoji="1" lang="ja-JP" altLang="en-US" dirty="0"/>
              <a:t>　　　　　　　　　　　　　　「いいね」</a:t>
            </a:r>
          </a:p>
          <a:p>
            <a:pPr marL="0" indent="0">
              <a:lnSpc>
                <a:spcPct val="120000"/>
              </a:lnSpc>
              <a:buNone/>
            </a:pPr>
            <a:r>
              <a:rPr kumimoji="1" lang="ja-JP" altLang="en-US" dirty="0"/>
              <a:t>　　　　　　　　　　　　　　「愛（ハートマーク）」</a:t>
            </a:r>
            <a:endParaRPr kumimoji="1" lang="en-US" altLang="ja-JP" dirty="0"/>
          </a:p>
          <a:p>
            <a:pPr marL="0" indent="0">
              <a:lnSpc>
                <a:spcPct val="120000"/>
              </a:lnSpc>
              <a:buNone/>
            </a:pPr>
            <a:r>
              <a:rPr kumimoji="1" lang="ja-JP" altLang="en-US" dirty="0"/>
              <a:t>　　　　　　　　　　　　　　「喝采（拍手）」</a:t>
            </a:r>
          </a:p>
          <a:p>
            <a:pPr marL="0" indent="0">
              <a:lnSpc>
                <a:spcPct val="120000"/>
              </a:lnSpc>
              <a:buNone/>
            </a:pPr>
            <a:r>
              <a:rPr kumimoji="1" lang="ja-JP" altLang="en-US" dirty="0"/>
              <a:t>　　　　　　　　　　　　　　「笑い」</a:t>
            </a:r>
            <a:endParaRPr kumimoji="1" lang="en-US" altLang="ja-JP" dirty="0"/>
          </a:p>
          <a:p>
            <a:pPr marL="0" indent="0">
              <a:lnSpc>
                <a:spcPct val="120000"/>
              </a:lnSpc>
              <a:buNone/>
            </a:pPr>
            <a:r>
              <a:rPr kumimoji="1" lang="ja-JP" altLang="en-US" dirty="0"/>
              <a:t>　　　　　　　　　　　　　　「びっくり」</a:t>
            </a:r>
          </a:p>
          <a:p>
            <a:pPr marL="0" indent="0">
              <a:lnSpc>
                <a:spcPct val="120000"/>
              </a:lnSpc>
              <a:buNone/>
            </a:pPr>
            <a:endParaRPr kumimoji="1" lang="en-US" altLang="ja-JP" dirty="0"/>
          </a:p>
          <a:p>
            <a:pPr marL="0" indent="0">
              <a:lnSpc>
                <a:spcPct val="120000"/>
              </a:lnSpc>
              <a:buNone/>
            </a:pPr>
            <a:endParaRPr kumimoji="1" lang="en-US" altLang="ja-JP" dirty="0"/>
          </a:p>
        </p:txBody>
      </p:sp>
      <p:sp>
        <p:nvSpPr>
          <p:cNvPr id="8" name="正方形/長方形 7">
            <a:extLst>
              <a:ext uri="{FF2B5EF4-FFF2-40B4-BE49-F238E27FC236}">
                <a16:creationId xmlns:a16="http://schemas.microsoft.com/office/drawing/2014/main" id="{FCD8238B-FA25-832B-0687-97A9EB255627}"/>
              </a:ext>
            </a:extLst>
          </p:cNvPr>
          <p:cNvSpPr/>
          <p:nvPr/>
        </p:nvSpPr>
        <p:spPr>
          <a:xfrm>
            <a:off x="2124075" y="1875713"/>
            <a:ext cx="563196" cy="488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D10C6941-6ACD-FC27-2316-64FB74C7DE93}"/>
              </a:ext>
            </a:extLst>
          </p:cNvPr>
          <p:cNvSpPr/>
          <p:nvPr/>
        </p:nvSpPr>
        <p:spPr>
          <a:xfrm rot="3049904">
            <a:off x="3202556" y="2454550"/>
            <a:ext cx="301925" cy="300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hlinkClick r:id="" action="ppaction://hlinkshowjump?jump=firstslide"/>
            <a:extLst>
              <a:ext uri="{FF2B5EF4-FFF2-40B4-BE49-F238E27FC236}">
                <a16:creationId xmlns:a16="http://schemas.microsoft.com/office/drawing/2014/main" id="{AFE378FB-DCA1-0176-080B-9DF7F319104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7" name="四角形: 角を丸くする 16">
            <a:hlinkClick r:id="rId3" action="ppaction://hlinksldjump"/>
            <a:extLst>
              <a:ext uri="{FF2B5EF4-FFF2-40B4-BE49-F238E27FC236}">
                <a16:creationId xmlns:a16="http://schemas.microsoft.com/office/drawing/2014/main" id="{025581AD-F181-DDF1-3DAE-8845A266C96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
        <p:nvSpPr>
          <p:cNvPr id="9" name="正方形/長方形 8">
            <a:extLst>
              <a:ext uri="{FF2B5EF4-FFF2-40B4-BE49-F238E27FC236}">
                <a16:creationId xmlns:a16="http://schemas.microsoft.com/office/drawing/2014/main" id="{B925C372-61BD-CAF0-DF28-2ED8DC0BFEFA}"/>
              </a:ext>
            </a:extLst>
          </p:cNvPr>
          <p:cNvSpPr/>
          <p:nvPr/>
        </p:nvSpPr>
        <p:spPr>
          <a:xfrm>
            <a:off x="2716788" y="1875713"/>
            <a:ext cx="761517" cy="48822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4EC4E13D-EB47-FDB6-757D-D8FE0C6E9CD2}"/>
              </a:ext>
            </a:extLst>
          </p:cNvPr>
          <p:cNvPicPr>
            <a:picLocks noChangeAspect="1"/>
          </p:cNvPicPr>
          <p:nvPr/>
        </p:nvPicPr>
        <p:blipFill>
          <a:blip r:embed="rId4"/>
          <a:stretch>
            <a:fillRect/>
          </a:stretch>
        </p:blipFill>
        <p:spPr>
          <a:xfrm>
            <a:off x="3191127" y="2816447"/>
            <a:ext cx="1933845" cy="562053"/>
          </a:xfrm>
          <a:prstGeom prst="rect">
            <a:avLst/>
          </a:prstGeom>
        </p:spPr>
      </p:pic>
      <p:sp>
        <p:nvSpPr>
          <p:cNvPr id="15" name="矢印: 右 14">
            <a:extLst>
              <a:ext uri="{FF2B5EF4-FFF2-40B4-BE49-F238E27FC236}">
                <a16:creationId xmlns:a16="http://schemas.microsoft.com/office/drawing/2014/main" id="{A10FD6DD-6B09-5C8B-EB31-70FEFB41431D}"/>
              </a:ext>
            </a:extLst>
          </p:cNvPr>
          <p:cNvSpPr/>
          <p:nvPr/>
        </p:nvSpPr>
        <p:spPr>
          <a:xfrm rot="7078139">
            <a:off x="2096031" y="2489779"/>
            <a:ext cx="301925" cy="300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84BC0A02-ECF1-06C5-C2BC-118457E8BF14}"/>
              </a:ext>
            </a:extLst>
          </p:cNvPr>
          <p:cNvPicPr>
            <a:picLocks noChangeAspect="1"/>
          </p:cNvPicPr>
          <p:nvPr/>
        </p:nvPicPr>
        <p:blipFill>
          <a:blip r:embed="rId5"/>
          <a:stretch>
            <a:fillRect/>
          </a:stretch>
        </p:blipFill>
        <p:spPr>
          <a:xfrm>
            <a:off x="6279885" y="2584790"/>
            <a:ext cx="862798" cy="803971"/>
          </a:xfrm>
          <a:prstGeom prst="rect">
            <a:avLst/>
          </a:prstGeom>
        </p:spPr>
      </p:pic>
      <p:sp>
        <p:nvSpPr>
          <p:cNvPr id="20" name="テキスト ボックス 19">
            <a:extLst>
              <a:ext uri="{FF2B5EF4-FFF2-40B4-BE49-F238E27FC236}">
                <a16:creationId xmlns:a16="http://schemas.microsoft.com/office/drawing/2014/main" id="{5DF481FB-A9E4-91EE-1BC0-6C2B2E7A61C0}"/>
              </a:ext>
            </a:extLst>
          </p:cNvPr>
          <p:cNvSpPr txBox="1"/>
          <p:nvPr/>
        </p:nvSpPr>
        <p:spPr>
          <a:xfrm>
            <a:off x="6049317" y="1343116"/>
            <a:ext cx="3416320" cy="1477328"/>
          </a:xfrm>
          <a:prstGeom prst="rect">
            <a:avLst/>
          </a:prstGeom>
          <a:noFill/>
        </p:spPr>
        <p:txBody>
          <a:bodyPr wrap="none" rtlCol="0">
            <a:spAutoFit/>
          </a:bodyPr>
          <a:lstStyle/>
          <a:p>
            <a:r>
              <a:rPr kumimoji="1" lang="ja-JP" altLang="en-US" dirty="0"/>
              <a:t>生徒が手を上げると、</a:t>
            </a:r>
            <a:endParaRPr kumimoji="1" lang="en-US" altLang="ja-JP" dirty="0"/>
          </a:p>
          <a:p>
            <a:r>
              <a:rPr kumimoji="1" lang="ja-JP" altLang="en-US" dirty="0"/>
              <a:t>会議中の表示方法によって</a:t>
            </a:r>
            <a:endParaRPr kumimoji="1" lang="en-US" altLang="ja-JP" dirty="0"/>
          </a:p>
          <a:p>
            <a:r>
              <a:rPr kumimoji="1" lang="ja-JP" altLang="en-US" dirty="0"/>
              <a:t>異なりますが、</a:t>
            </a:r>
            <a:r>
              <a:rPr lang="ja-JP" altLang="en-US" dirty="0"/>
              <a:t>手を上げている</a:t>
            </a:r>
            <a:endParaRPr lang="en-US" altLang="ja-JP" dirty="0"/>
          </a:p>
          <a:p>
            <a:r>
              <a:rPr lang="ja-JP" altLang="en-US" dirty="0"/>
              <a:t>ことが分かるようになります。</a:t>
            </a:r>
            <a:endParaRPr lang="en-US" altLang="ja-JP" dirty="0"/>
          </a:p>
          <a:p>
            <a:endParaRPr kumimoji="1" lang="ja-JP" altLang="en-US" dirty="0"/>
          </a:p>
        </p:txBody>
      </p:sp>
      <p:pic>
        <p:nvPicPr>
          <p:cNvPr id="22" name="図 21">
            <a:extLst>
              <a:ext uri="{FF2B5EF4-FFF2-40B4-BE49-F238E27FC236}">
                <a16:creationId xmlns:a16="http://schemas.microsoft.com/office/drawing/2014/main" id="{15004B6E-DDD5-8FD9-D9A8-7AD71FFD88F9}"/>
              </a:ext>
            </a:extLst>
          </p:cNvPr>
          <p:cNvPicPr>
            <a:picLocks noChangeAspect="1"/>
          </p:cNvPicPr>
          <p:nvPr/>
        </p:nvPicPr>
        <p:blipFill>
          <a:blip r:embed="rId6"/>
          <a:stretch>
            <a:fillRect/>
          </a:stretch>
        </p:blipFill>
        <p:spPr>
          <a:xfrm>
            <a:off x="7225250" y="2615854"/>
            <a:ext cx="2848373" cy="495369"/>
          </a:xfrm>
          <a:prstGeom prst="rect">
            <a:avLst/>
          </a:prstGeom>
        </p:spPr>
      </p:pic>
      <p:pic>
        <p:nvPicPr>
          <p:cNvPr id="24" name="図 23">
            <a:extLst>
              <a:ext uri="{FF2B5EF4-FFF2-40B4-BE49-F238E27FC236}">
                <a16:creationId xmlns:a16="http://schemas.microsoft.com/office/drawing/2014/main" id="{5A3641E0-3D5F-A572-C7D9-F30791791508}"/>
              </a:ext>
            </a:extLst>
          </p:cNvPr>
          <p:cNvPicPr>
            <a:picLocks noChangeAspect="1"/>
          </p:cNvPicPr>
          <p:nvPr/>
        </p:nvPicPr>
        <p:blipFill>
          <a:blip r:embed="rId7"/>
          <a:stretch>
            <a:fillRect/>
          </a:stretch>
        </p:blipFill>
        <p:spPr>
          <a:xfrm>
            <a:off x="9339057" y="3988541"/>
            <a:ext cx="2136900" cy="1877007"/>
          </a:xfrm>
          <a:prstGeom prst="rect">
            <a:avLst/>
          </a:prstGeom>
        </p:spPr>
      </p:pic>
      <p:sp>
        <p:nvSpPr>
          <p:cNvPr id="25" name="テキスト ボックス 24">
            <a:extLst>
              <a:ext uri="{FF2B5EF4-FFF2-40B4-BE49-F238E27FC236}">
                <a16:creationId xmlns:a16="http://schemas.microsoft.com/office/drawing/2014/main" id="{52945ADF-3FB1-7F57-D1AF-ADB2C7FD0E3C}"/>
              </a:ext>
            </a:extLst>
          </p:cNvPr>
          <p:cNvSpPr txBox="1"/>
          <p:nvPr/>
        </p:nvSpPr>
        <p:spPr>
          <a:xfrm>
            <a:off x="6067857" y="3572449"/>
            <a:ext cx="4339650" cy="1754326"/>
          </a:xfrm>
          <a:prstGeom prst="rect">
            <a:avLst/>
          </a:prstGeom>
          <a:noFill/>
        </p:spPr>
        <p:txBody>
          <a:bodyPr wrap="none" rtlCol="0">
            <a:spAutoFit/>
          </a:bodyPr>
          <a:lstStyle/>
          <a:p>
            <a:r>
              <a:rPr kumimoji="1" lang="ja-JP" altLang="en-US" dirty="0"/>
              <a:t>手を下げ忘れている生徒がいるときに、</a:t>
            </a:r>
            <a:endParaRPr kumimoji="1" lang="en-US" altLang="ja-JP" dirty="0"/>
          </a:p>
          <a:p>
            <a:r>
              <a:rPr kumimoji="1" lang="ja-JP" altLang="en-US" dirty="0"/>
              <a:t>先生が手を下げるときは、</a:t>
            </a:r>
            <a:endParaRPr kumimoji="1" lang="en-US" altLang="ja-JP" dirty="0"/>
          </a:p>
          <a:p>
            <a:r>
              <a:rPr lang="ja-JP" altLang="en-US" dirty="0"/>
              <a:t>生徒の表示に出てくる</a:t>
            </a:r>
            <a:endParaRPr lang="en-US" altLang="ja-JP" dirty="0"/>
          </a:p>
          <a:p>
            <a:r>
              <a:rPr lang="ja-JP" altLang="en-US" dirty="0"/>
              <a:t>「</a:t>
            </a:r>
            <a:r>
              <a:rPr lang="en-US" altLang="ja-JP" dirty="0"/>
              <a:t>…</a:t>
            </a:r>
            <a:r>
              <a:rPr lang="ja-JP" altLang="en-US" dirty="0"/>
              <a:t>」を押下。</a:t>
            </a:r>
            <a:endParaRPr lang="en-US" altLang="ja-JP" dirty="0"/>
          </a:p>
          <a:p>
            <a:r>
              <a:rPr kumimoji="1" lang="ja-JP" altLang="en-US" dirty="0"/>
              <a:t>表示される「手を下げる」を</a:t>
            </a:r>
            <a:endParaRPr kumimoji="1" lang="en-US" altLang="ja-JP" dirty="0"/>
          </a:p>
          <a:p>
            <a:r>
              <a:rPr kumimoji="1" lang="ja-JP" altLang="en-US" dirty="0"/>
              <a:t>続けて押下して下さい。</a:t>
            </a:r>
          </a:p>
        </p:txBody>
      </p:sp>
      <p:sp>
        <p:nvSpPr>
          <p:cNvPr id="26" name="正方形/長方形 25">
            <a:extLst>
              <a:ext uri="{FF2B5EF4-FFF2-40B4-BE49-F238E27FC236}">
                <a16:creationId xmlns:a16="http://schemas.microsoft.com/office/drawing/2014/main" id="{33E4FFA2-1E29-CA95-BCF5-254F87502181}"/>
              </a:ext>
            </a:extLst>
          </p:cNvPr>
          <p:cNvSpPr/>
          <p:nvPr/>
        </p:nvSpPr>
        <p:spPr>
          <a:xfrm>
            <a:off x="10039769" y="4603262"/>
            <a:ext cx="1367303" cy="283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9379766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A99B541-B958-2890-8FB8-3EBB46D4EC1A}"/>
              </a:ext>
            </a:extLst>
          </p:cNvPr>
          <p:cNvPicPr>
            <a:picLocks noChangeAspect="1"/>
          </p:cNvPicPr>
          <p:nvPr/>
        </p:nvPicPr>
        <p:blipFill>
          <a:blip r:embed="rId2"/>
          <a:stretch>
            <a:fillRect/>
          </a:stretch>
        </p:blipFill>
        <p:spPr>
          <a:xfrm>
            <a:off x="962585" y="1778519"/>
            <a:ext cx="7200900" cy="61912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kumimoji="1" lang="ja-JP" altLang="en-US" sz="3200" dirty="0">
                <a:latin typeface="UD デジタル 教科書体 NK-B" panose="02020700000000000000" pitchFamily="18" charset="-128"/>
                <a:ea typeface="UD デジタル 教科書体 NK-B" panose="02020700000000000000" pitchFamily="18" charset="-128"/>
              </a:rPr>
              <a:t>会議に参加しているときに使う機能②会議中にメッセージ送信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640238" cy="4977889"/>
          </a:xfrm>
        </p:spPr>
        <p:txBody>
          <a:bodyPr>
            <a:normAutofit fontScale="55000" lnSpcReduction="20000"/>
          </a:bodyPr>
          <a:lstStyle/>
          <a:p>
            <a:pPr marL="0" indent="0">
              <a:lnSpc>
                <a:spcPct val="120000"/>
              </a:lnSpc>
              <a:buNone/>
            </a:pPr>
            <a:r>
              <a:rPr kumimoji="1" lang="ja-JP" altLang="en-US" dirty="0"/>
              <a:t>◆会議中にメッセージを送るときはチャット機能を利用します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kumimoji="1" lang="en-US" altLang="ja-JP" dirty="0"/>
          </a:p>
          <a:p>
            <a:pPr marL="0" indent="0">
              <a:lnSpc>
                <a:spcPct val="120000"/>
              </a:lnSpc>
              <a:buNone/>
            </a:pPr>
            <a:r>
              <a:rPr kumimoji="1" lang="ja-JP" altLang="en-US" dirty="0"/>
              <a:t>①全員に送信するときは</a:t>
            </a:r>
            <a:r>
              <a:rPr lang="ja-JP" altLang="en-US" dirty="0"/>
              <a:t>そのままメッセージを送信します</a:t>
            </a:r>
            <a:endParaRPr lang="en-US" altLang="ja-JP" dirty="0"/>
          </a:p>
          <a:p>
            <a:pPr marL="0" indent="0">
              <a:lnSpc>
                <a:spcPct val="120000"/>
              </a:lnSpc>
              <a:buNone/>
            </a:pPr>
            <a:r>
              <a:rPr kumimoji="1" lang="ja-JP" altLang="en-US" dirty="0"/>
              <a:t>②特定のメンバーにだけ送信するときは「＠」を押して、メンションをつけて送ります</a:t>
            </a:r>
            <a:endParaRPr kumimoji="1" lang="en-US" altLang="ja-JP" dirty="0"/>
          </a:p>
          <a:p>
            <a:pPr marL="0" indent="0">
              <a:lnSpc>
                <a:spcPct val="120000"/>
              </a:lnSpc>
              <a:buNone/>
            </a:pPr>
            <a:r>
              <a:rPr lang="ja-JP" altLang="en-US" dirty="0"/>
              <a:t>★基本的に</a:t>
            </a:r>
            <a:r>
              <a:rPr lang="en-US" altLang="ja-JP" dirty="0"/>
              <a:t>Teams</a:t>
            </a:r>
            <a:r>
              <a:rPr lang="ja-JP" altLang="en-US" dirty="0"/>
              <a:t>でメッセージを送るときと同じ方法です</a:t>
            </a:r>
            <a:endParaRPr lang="en-US" altLang="ja-JP" dirty="0"/>
          </a:p>
          <a:p>
            <a:pPr marL="0" indent="0">
              <a:lnSpc>
                <a:spcPct val="120000"/>
              </a:lnSpc>
              <a:buNone/>
            </a:pPr>
            <a:r>
              <a:rPr kumimoji="1" lang="en-US" altLang="ja-JP" dirty="0"/>
              <a:t>【</a:t>
            </a:r>
            <a:r>
              <a:rPr kumimoji="1" lang="ja-JP" altLang="en-US" dirty="0"/>
              <a:t>注意</a:t>
            </a:r>
            <a:r>
              <a:rPr kumimoji="1" lang="en-US" altLang="ja-JP" dirty="0"/>
              <a:t>】</a:t>
            </a:r>
          </a:p>
          <a:p>
            <a:pPr marL="0" indent="0">
              <a:lnSpc>
                <a:spcPct val="120000"/>
              </a:lnSpc>
              <a:buNone/>
            </a:pPr>
            <a:r>
              <a:rPr kumimoji="1" lang="ja-JP" altLang="en-US" dirty="0"/>
              <a:t>①で送信した内容は、</a:t>
            </a:r>
            <a:r>
              <a:rPr kumimoji="1" lang="en-US" altLang="ja-JP" dirty="0"/>
              <a:t>Teams</a:t>
            </a:r>
            <a:r>
              <a:rPr kumimoji="1" lang="ja-JP" altLang="en-US" dirty="0"/>
              <a:t>の会議を実施したチャネルのメッセージとして残ります。会議の後で内容を確認することができます。また、会議に参加できなかった人も後で見ることができます。</a:t>
            </a:r>
            <a:endParaRPr kumimoji="1" lang="en-US" altLang="ja-JP" dirty="0"/>
          </a:p>
          <a:p>
            <a:pPr marL="0" indent="0">
              <a:lnSpc>
                <a:spcPct val="120000"/>
              </a:lnSpc>
              <a:buNone/>
            </a:pPr>
            <a:r>
              <a:rPr lang="ja-JP" altLang="en-US" dirty="0"/>
              <a:t>②で送信した内容は</a:t>
            </a:r>
            <a:r>
              <a:rPr kumimoji="1" lang="en-US" altLang="ja-JP" dirty="0"/>
              <a:t>Teams</a:t>
            </a:r>
            <a:r>
              <a:rPr kumimoji="1" lang="ja-JP" altLang="en-US" dirty="0"/>
              <a:t>の会議を実施したチャネルのメッセージとして残ります。</a:t>
            </a:r>
            <a:endParaRPr kumimoji="1" lang="en-US" altLang="ja-JP" dirty="0"/>
          </a:p>
        </p:txBody>
      </p:sp>
      <p:pic>
        <p:nvPicPr>
          <p:cNvPr id="9" name="図 8">
            <a:extLst>
              <a:ext uri="{FF2B5EF4-FFF2-40B4-BE49-F238E27FC236}">
                <a16:creationId xmlns:a16="http://schemas.microsoft.com/office/drawing/2014/main" id="{435964CE-DB95-19DF-58DC-2103FD41900A}"/>
              </a:ext>
            </a:extLst>
          </p:cNvPr>
          <p:cNvPicPr>
            <a:picLocks noChangeAspect="1"/>
          </p:cNvPicPr>
          <p:nvPr/>
        </p:nvPicPr>
        <p:blipFill>
          <a:blip r:embed="rId3"/>
          <a:stretch>
            <a:fillRect/>
          </a:stretch>
        </p:blipFill>
        <p:spPr>
          <a:xfrm>
            <a:off x="8627200" y="2325473"/>
            <a:ext cx="2282847" cy="3379635"/>
          </a:xfrm>
          <a:prstGeom prst="rect">
            <a:avLst/>
          </a:prstGeom>
        </p:spPr>
      </p:pic>
      <p:sp>
        <p:nvSpPr>
          <p:cNvPr id="10" name="正方形/長方形 9">
            <a:extLst>
              <a:ext uri="{FF2B5EF4-FFF2-40B4-BE49-F238E27FC236}">
                <a16:creationId xmlns:a16="http://schemas.microsoft.com/office/drawing/2014/main" id="{B63F773F-5D73-7D99-E0B7-819C5ED3F243}"/>
              </a:ext>
            </a:extLst>
          </p:cNvPr>
          <p:cNvSpPr/>
          <p:nvPr/>
        </p:nvSpPr>
        <p:spPr>
          <a:xfrm>
            <a:off x="1124436" y="1818073"/>
            <a:ext cx="414659"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47FB6CA3-BA77-CA7B-CC82-CD67588FC9AF}"/>
              </a:ext>
            </a:extLst>
          </p:cNvPr>
          <p:cNvSpPr/>
          <p:nvPr/>
        </p:nvSpPr>
        <p:spPr>
          <a:xfrm rot="2301900">
            <a:off x="7637462" y="2601662"/>
            <a:ext cx="786546" cy="4121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9BCF75FD-4ADD-C847-46B2-1112BC6D090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4" action="ppaction://hlinksldjump"/>
            <a:extLst>
              <a:ext uri="{FF2B5EF4-FFF2-40B4-BE49-F238E27FC236}">
                <a16:creationId xmlns:a16="http://schemas.microsoft.com/office/drawing/2014/main" id="{98FB6E25-0394-7E0B-E509-1242048552C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864440475"/>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a:t>
            </a:r>
            <a:r>
              <a:rPr kumimoji="1" lang="en-US" altLang="ja-JP" sz="5400"/>
              <a:t> 5-5 </a:t>
            </a:r>
            <a:r>
              <a:rPr lang="en-US" altLang="ja-JP" sz="5400"/>
              <a:t>】</a:t>
            </a:r>
            <a:r>
              <a:rPr kumimoji="1" lang="ja-JP" altLang="en-US" sz="5400"/>
              <a:t>会議終了後に使う機能</a:t>
            </a:r>
          </a:p>
        </p:txBody>
      </p:sp>
      <p:sp>
        <p:nvSpPr>
          <p:cNvPr id="3" name="四角形: 角を丸くする 2">
            <a:hlinkClick r:id="" action="ppaction://hlinkshowjump?jump=firstslide"/>
            <a:extLst>
              <a:ext uri="{FF2B5EF4-FFF2-40B4-BE49-F238E27FC236}">
                <a16:creationId xmlns:a16="http://schemas.microsoft.com/office/drawing/2014/main" id="{97573A03-2F8F-D759-8CE9-E81421B012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1CA1D1B-05D6-5462-5042-86CE975AC09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1650525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t>【</a:t>
            </a:r>
            <a:r>
              <a:rPr kumimoji="1" lang="en-US" altLang="ja-JP" sz="5400" dirty="0"/>
              <a:t> 5-5 </a:t>
            </a:r>
            <a:r>
              <a:rPr lang="en-US" altLang="ja-JP" sz="5400" dirty="0"/>
              <a:t>】</a:t>
            </a:r>
            <a:r>
              <a:rPr kumimoji="1" lang="ja-JP" altLang="en-US" sz="5400" dirty="0"/>
              <a:t>会議終了後に使う機能</a:t>
            </a:r>
          </a:p>
        </p:txBody>
      </p:sp>
      <p:sp>
        <p:nvSpPr>
          <p:cNvPr id="3" name="四角形: 角を丸くする 2">
            <a:hlinkClick r:id="" action="ppaction://hlinkshowjump?jump=firstslide"/>
            <a:extLst>
              <a:ext uri="{FF2B5EF4-FFF2-40B4-BE49-F238E27FC236}">
                <a16:creationId xmlns:a16="http://schemas.microsoft.com/office/drawing/2014/main" id="{97573A03-2F8F-D759-8CE9-E81421B012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1CA1D1B-05D6-5462-5042-86CE975AC09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650525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終了後に参加の程度を調べる方法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979097" y="1514984"/>
            <a:ext cx="10019581" cy="4977891"/>
          </a:xfrm>
        </p:spPr>
        <p:txBody>
          <a:bodyPr>
            <a:normAutofit/>
          </a:bodyPr>
          <a:lstStyle/>
          <a:p>
            <a:pPr marL="0" indent="0">
              <a:lnSpc>
                <a:spcPct val="120000"/>
              </a:lnSpc>
              <a:buNone/>
            </a:pPr>
            <a:r>
              <a:rPr kumimoji="1" lang="ja-JP" altLang="en-US" dirty="0"/>
              <a:t>◆参加者がどのタイミングで参加してきたかを詳細に見たいときは、「参加者のレポート」で確認してください。</a:t>
            </a:r>
            <a:endParaRPr kumimoji="1" lang="en-US" altLang="ja-JP" dirty="0"/>
          </a:p>
          <a:p>
            <a:pPr marL="0" indent="0">
              <a:lnSpc>
                <a:spcPct val="120000"/>
              </a:lnSpc>
              <a:buNone/>
            </a:pPr>
            <a:r>
              <a:rPr lang="ja-JP" altLang="en-US" dirty="0"/>
              <a:t>　</a:t>
            </a:r>
            <a:r>
              <a:rPr lang="en-US" altLang="ja-JP" dirty="0"/>
              <a:t>※</a:t>
            </a:r>
            <a:r>
              <a:rPr lang="ja-JP" altLang="en-US" dirty="0"/>
              <a:t>詳細は次のスライドで</a:t>
            </a:r>
            <a:r>
              <a:rPr lang="en-US" altLang="ja-JP" dirty="0"/>
              <a:t>…</a:t>
            </a:r>
            <a:endParaRPr kumimoji="1" lang="en-US" altLang="ja-JP" dirty="0"/>
          </a:p>
          <a:p>
            <a:pPr marL="0" indent="0">
              <a:lnSpc>
                <a:spcPct val="120000"/>
              </a:lnSpc>
              <a:buNone/>
            </a:pPr>
            <a:r>
              <a:rPr lang="ja-JP" altLang="en-US" dirty="0"/>
              <a:t>◆参加していたのか、参加していなかったのかをおおよそで見たいときは、</a:t>
            </a:r>
            <a:r>
              <a:rPr lang="en-US" altLang="ja-JP" dirty="0"/>
              <a:t>Teams</a:t>
            </a:r>
            <a:r>
              <a:rPr lang="ja-JP" altLang="en-US" dirty="0"/>
              <a:t>の「</a:t>
            </a:r>
            <a:r>
              <a:rPr lang="en-US" altLang="ja-JP" dirty="0"/>
              <a:t>Insights</a:t>
            </a:r>
            <a:r>
              <a:rPr lang="ja-JP" altLang="en-US" dirty="0"/>
              <a:t>」機能でアクティビティを確認する方が便利です。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9" name="四角形: 角を丸くする 8">
            <a:hlinkClick r:id="" action="ppaction://hlinkshowjump?jump=firstslide"/>
            <a:extLst>
              <a:ext uri="{FF2B5EF4-FFF2-40B4-BE49-F238E27FC236}">
                <a16:creationId xmlns:a16="http://schemas.microsoft.com/office/drawing/2014/main" id="{09D07B1F-68A8-9AFD-DE5E-60D4D86B4FD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0" name="四角形: 角を丸くする 9">
            <a:hlinkClick r:id="rId2" action="ppaction://hlinksldjump"/>
            <a:extLst>
              <a:ext uri="{FF2B5EF4-FFF2-40B4-BE49-F238E27FC236}">
                <a16:creationId xmlns:a16="http://schemas.microsoft.com/office/drawing/2014/main" id="{892BFBDF-A44C-FBC1-7267-678F513E6F6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466373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4591E9CF-AA53-6BB7-84D6-9A400F7FFB83}"/>
              </a:ext>
            </a:extLst>
          </p:cNvPr>
          <p:cNvPicPr>
            <a:picLocks noChangeAspect="1"/>
          </p:cNvPicPr>
          <p:nvPr/>
        </p:nvPicPr>
        <p:blipFill>
          <a:blip r:embed="rId2"/>
          <a:stretch>
            <a:fillRect/>
          </a:stretch>
        </p:blipFill>
        <p:spPr>
          <a:xfrm>
            <a:off x="797288" y="3533685"/>
            <a:ext cx="4220164" cy="153373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a:latin typeface="UD デジタル 教科書体 NK-B" panose="02020700000000000000" pitchFamily="18" charset="-128"/>
                <a:ea typeface="UD デジタル 教科書体 NK-B" panose="02020700000000000000" pitchFamily="18" charset="-128"/>
              </a:rPr>
              <a:t>会議参加者</a:t>
            </a:r>
            <a:r>
              <a:rPr kumimoji="1" lang="ja-JP" altLang="en-US" sz="3200">
                <a:latin typeface="UD デジタル 教科書体 NK-B" panose="02020700000000000000" pitchFamily="18" charset="-128"/>
                <a:ea typeface="UD デジタル 教科書体 NK-B" panose="02020700000000000000" pitchFamily="18" charset="-128"/>
              </a:rPr>
              <a:t>のレポートを見るとき</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5641675" y="1828926"/>
            <a:ext cx="3624532" cy="751740"/>
          </a:xfrm>
        </p:spPr>
        <p:txBody>
          <a:bodyPr>
            <a:normAutofit fontScale="70000" lnSpcReduction="20000"/>
          </a:bodyPr>
          <a:lstStyle/>
          <a:p>
            <a:pPr marL="0" indent="0">
              <a:lnSpc>
                <a:spcPct val="120000"/>
              </a:lnSpc>
              <a:buNone/>
            </a:pPr>
            <a:r>
              <a:rPr lang="en-US" altLang="ja-JP" dirty="0"/>
              <a:t>CSV</a:t>
            </a:r>
            <a:r>
              <a:rPr kumimoji="1" lang="ja-JP" altLang="en-US" dirty="0"/>
              <a:t>ファイルでダウンロードフォルダに出力できます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ja-JP" altLang="en-US" dirty="0"/>
              <a:t>◆会議終了後に参加者のレポートを見ることができます</a:t>
            </a:r>
            <a:endParaRPr kumimoji="1" lang="en-US" altLang="ja-JP" dirty="0"/>
          </a:p>
        </p:txBody>
      </p:sp>
      <p:sp>
        <p:nvSpPr>
          <p:cNvPr id="12" name="矢印: 上向き折線 11">
            <a:extLst>
              <a:ext uri="{FF2B5EF4-FFF2-40B4-BE49-F238E27FC236}">
                <a16:creationId xmlns:a16="http://schemas.microsoft.com/office/drawing/2014/main" id="{7DEFDE6F-FE93-68F2-4478-19E294912698}"/>
              </a:ext>
            </a:extLst>
          </p:cNvPr>
          <p:cNvSpPr/>
          <p:nvPr/>
        </p:nvSpPr>
        <p:spPr>
          <a:xfrm rot="16200000" flipV="1">
            <a:off x="4043462" y="3118448"/>
            <a:ext cx="767751" cy="621102"/>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3">
            <a:extLst>
              <a:ext uri="{FF2B5EF4-FFF2-40B4-BE49-F238E27FC236}">
                <a16:creationId xmlns:a16="http://schemas.microsoft.com/office/drawing/2014/main" id="{6B26F9CB-AB4F-8875-7716-75E15F2E8493}"/>
              </a:ext>
            </a:extLst>
          </p:cNvPr>
          <p:cNvSpPr txBox="1">
            <a:spLocks/>
          </p:cNvSpPr>
          <p:nvPr/>
        </p:nvSpPr>
        <p:spPr>
          <a:xfrm>
            <a:off x="5063705" y="4664779"/>
            <a:ext cx="6541498" cy="152738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t>★参加者名・参加時刻・退出時刻などのデータがあります</a:t>
            </a:r>
            <a:endParaRPr lang="en-US" altLang="ja-JP" dirty="0"/>
          </a:p>
          <a:p>
            <a:pPr marL="0" indent="0">
              <a:lnSpc>
                <a:spcPct val="120000"/>
              </a:lnSpc>
              <a:buFont typeface="Arial" panose="020B0604020202020204" pitchFamily="34" charset="0"/>
              <a:buNone/>
            </a:pPr>
            <a:r>
              <a:rPr lang="ja-JP" altLang="en-US" dirty="0"/>
              <a:t>　</a:t>
            </a:r>
            <a:r>
              <a:rPr lang="en-US" altLang="ja-JP" dirty="0"/>
              <a:t>※</a:t>
            </a:r>
            <a:r>
              <a:rPr lang="ja-JP" altLang="en-US" dirty="0"/>
              <a:t>途中で接続が切れたりして、一旦退出すると</a:t>
            </a:r>
            <a:endParaRPr lang="en-US" altLang="ja-JP" dirty="0"/>
          </a:p>
          <a:p>
            <a:pPr marL="0" indent="0">
              <a:lnSpc>
                <a:spcPct val="120000"/>
              </a:lnSpc>
              <a:buFont typeface="Arial" panose="020B0604020202020204" pitchFamily="34" charset="0"/>
              <a:buNone/>
            </a:pPr>
            <a:r>
              <a:rPr lang="ja-JP" altLang="en-US" dirty="0"/>
              <a:t>　同じ参加者名で２つ以上の記録が残ることがあります。</a:t>
            </a:r>
            <a:endParaRPr lang="en-US" altLang="ja-JP" dirty="0"/>
          </a:p>
        </p:txBody>
      </p:sp>
      <p:sp>
        <p:nvSpPr>
          <p:cNvPr id="3" name="四角形: 角を丸くする 2">
            <a:hlinkClick r:id="" action="ppaction://hlinkshowjump?jump=firstslide"/>
            <a:extLst>
              <a:ext uri="{FF2B5EF4-FFF2-40B4-BE49-F238E27FC236}">
                <a16:creationId xmlns:a16="http://schemas.microsoft.com/office/drawing/2014/main" id="{01F11A6E-A28B-98CB-4AC6-93619F70B71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3" action="ppaction://hlinksldjump"/>
            <a:extLst>
              <a:ext uri="{FF2B5EF4-FFF2-40B4-BE49-F238E27FC236}">
                <a16:creationId xmlns:a16="http://schemas.microsoft.com/office/drawing/2014/main" id="{3D5A0FD2-7924-1346-D412-40D4FF7D8128}"/>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7" name="図 16">
            <a:extLst>
              <a:ext uri="{FF2B5EF4-FFF2-40B4-BE49-F238E27FC236}">
                <a16:creationId xmlns:a16="http://schemas.microsoft.com/office/drawing/2014/main" id="{4F68EC0D-4885-F3FB-C2BA-E8EF1B545B32}"/>
              </a:ext>
            </a:extLst>
          </p:cNvPr>
          <p:cNvPicPr>
            <a:picLocks noChangeAspect="1"/>
          </p:cNvPicPr>
          <p:nvPr/>
        </p:nvPicPr>
        <p:blipFill>
          <a:blip r:embed="rId4"/>
          <a:stretch>
            <a:fillRect/>
          </a:stretch>
        </p:blipFill>
        <p:spPr>
          <a:xfrm>
            <a:off x="5273964" y="2603155"/>
            <a:ext cx="5181600" cy="1900461"/>
          </a:xfrm>
          <a:prstGeom prst="rect">
            <a:avLst/>
          </a:prstGeom>
        </p:spPr>
      </p:pic>
    </p:spTree>
    <p:extLst>
      <p:ext uri="{BB962C8B-B14F-4D97-AF65-F5344CB8AC3E}">
        <p14:creationId xmlns:p14="http://schemas.microsoft.com/office/powerpoint/2010/main" val="581092086"/>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5" y="2253673"/>
            <a:ext cx="9169313" cy="2346035"/>
          </a:xfrm>
        </p:spPr>
        <p:txBody>
          <a:bodyPr>
            <a:noAutofit/>
          </a:bodyPr>
          <a:lstStyle/>
          <a:p>
            <a:r>
              <a:rPr kumimoji="1" lang="en-US" altLang="ja-JP" sz="5400"/>
              <a:t>【5-6】</a:t>
            </a:r>
            <a:br>
              <a:rPr kumimoji="1" lang="en-US" altLang="ja-JP" sz="5400"/>
            </a:br>
            <a:r>
              <a:rPr kumimoji="1" lang="ja-JP" altLang="en-US" sz="5400"/>
              <a:t>会議（オンライン授業）の</a:t>
            </a:r>
            <a:br>
              <a:rPr kumimoji="1" lang="en-US" altLang="ja-JP" sz="5400"/>
            </a:br>
            <a:r>
              <a:rPr kumimoji="1" lang="ja-JP" altLang="en-US" sz="5400"/>
              <a:t>事前予約</a:t>
            </a:r>
          </a:p>
        </p:txBody>
      </p:sp>
      <p:sp>
        <p:nvSpPr>
          <p:cNvPr id="3" name="四角形: 角を丸くする 2">
            <a:hlinkClick r:id="" action="ppaction://hlinkshowjump?jump=firstslide"/>
            <a:extLst>
              <a:ext uri="{FF2B5EF4-FFF2-40B4-BE49-F238E27FC236}">
                <a16:creationId xmlns:a16="http://schemas.microsoft.com/office/drawing/2014/main" id="{D402056C-6BF8-964A-05BF-932CFA9724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D3C7B76B-19FD-E929-2D4E-4AADD1BDDF2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1961970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5" y="2253673"/>
            <a:ext cx="9169313" cy="2346035"/>
          </a:xfrm>
        </p:spPr>
        <p:txBody>
          <a:bodyPr>
            <a:noAutofit/>
          </a:bodyPr>
          <a:lstStyle/>
          <a:p>
            <a:r>
              <a:rPr kumimoji="1" lang="en-US" altLang="ja-JP" sz="5400" dirty="0"/>
              <a:t>【5-6】</a:t>
            </a:r>
            <a:br>
              <a:rPr kumimoji="1" lang="en-US" altLang="ja-JP" sz="5400" dirty="0"/>
            </a:br>
            <a:r>
              <a:rPr kumimoji="1" lang="ja-JP" altLang="en-US" sz="5400" dirty="0"/>
              <a:t>会議（オンライン授業）の</a:t>
            </a:r>
            <a:br>
              <a:rPr kumimoji="1" lang="en-US" altLang="ja-JP" sz="5400" dirty="0"/>
            </a:br>
            <a:r>
              <a:rPr kumimoji="1" lang="ja-JP" altLang="en-US" sz="5400" dirty="0"/>
              <a:t>事前予約</a:t>
            </a:r>
          </a:p>
        </p:txBody>
      </p:sp>
      <p:sp>
        <p:nvSpPr>
          <p:cNvPr id="3" name="四角形: 角を丸くする 2">
            <a:hlinkClick r:id="" action="ppaction://hlinkshowjump?jump=firstslide"/>
            <a:extLst>
              <a:ext uri="{FF2B5EF4-FFF2-40B4-BE49-F238E27FC236}">
                <a16:creationId xmlns:a16="http://schemas.microsoft.com/office/drawing/2014/main" id="{D402056C-6BF8-964A-05BF-932CFA9724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D3C7B76B-19FD-E929-2D4E-4AADD1BDDF2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961970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1B93ED0-7050-CF22-55AB-10E24834304F}"/>
              </a:ext>
            </a:extLst>
          </p:cNvPr>
          <p:cNvPicPr>
            <a:picLocks noChangeAspect="1"/>
          </p:cNvPicPr>
          <p:nvPr/>
        </p:nvPicPr>
        <p:blipFill>
          <a:blip r:embed="rId2"/>
          <a:stretch>
            <a:fillRect/>
          </a:stretch>
        </p:blipFill>
        <p:spPr>
          <a:xfrm>
            <a:off x="1026319" y="2126495"/>
            <a:ext cx="6749585" cy="4188167"/>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952348" y="1253331"/>
            <a:ext cx="4401452" cy="4977891"/>
          </a:xfrm>
        </p:spPr>
        <p:txBody>
          <a:bodyPr>
            <a:normAutofit fontScale="62500" lnSpcReduction="20000"/>
          </a:bodyPr>
          <a:lstStyle/>
          <a:p>
            <a:pPr marL="0" indent="0">
              <a:buNone/>
            </a:pPr>
            <a:r>
              <a:rPr kumimoji="1" lang="ja-JP" altLang="en-US" dirty="0"/>
              <a:t>◆前もって会議の時間を設定します</a:t>
            </a:r>
            <a:endParaRPr kumimoji="1" lang="en-US" altLang="ja-JP" dirty="0"/>
          </a:p>
          <a:p>
            <a:pPr marL="0" indent="0">
              <a:buNone/>
            </a:pPr>
            <a:r>
              <a:rPr kumimoji="1" lang="ja-JP" altLang="en-US" dirty="0"/>
              <a:t>①タイトルを追加</a:t>
            </a:r>
            <a:endParaRPr kumimoji="1" lang="en-US" altLang="ja-JP" dirty="0"/>
          </a:p>
          <a:p>
            <a:pPr marL="0" indent="0">
              <a:buNone/>
            </a:pPr>
            <a:r>
              <a:rPr lang="ja-JP" altLang="en-US" dirty="0"/>
              <a:t>　　会議のタイトルですが、</a:t>
            </a:r>
            <a:endParaRPr lang="en-US" altLang="ja-JP" dirty="0"/>
          </a:p>
          <a:p>
            <a:pPr marL="0" indent="0">
              <a:buNone/>
            </a:pPr>
            <a:r>
              <a:rPr lang="ja-JP" altLang="en-US" dirty="0"/>
              <a:t>　　科目名などでよいです</a:t>
            </a:r>
            <a:endParaRPr lang="en-US" altLang="ja-JP" dirty="0"/>
          </a:p>
          <a:p>
            <a:pPr marL="0" indent="0">
              <a:buNone/>
            </a:pPr>
            <a:r>
              <a:rPr kumimoji="1" lang="ja-JP" altLang="en-US" dirty="0"/>
              <a:t>②時間を指定します</a:t>
            </a:r>
            <a:endParaRPr kumimoji="1" lang="en-US" altLang="ja-JP" dirty="0"/>
          </a:p>
          <a:p>
            <a:pPr marL="0" indent="0">
              <a:buNone/>
            </a:pPr>
            <a:r>
              <a:rPr lang="ja-JP" altLang="en-US" dirty="0"/>
              <a:t>　　最初に出てくる時間は</a:t>
            </a:r>
            <a:endParaRPr lang="en-US" altLang="ja-JP" dirty="0"/>
          </a:p>
          <a:p>
            <a:pPr marL="0" indent="0">
              <a:buNone/>
            </a:pPr>
            <a:r>
              <a:rPr lang="ja-JP" altLang="en-US" dirty="0"/>
              <a:t>　　</a:t>
            </a:r>
            <a:r>
              <a:rPr lang="en-US" altLang="ja-JP" dirty="0"/>
              <a:t>00</a:t>
            </a:r>
            <a:r>
              <a:rPr lang="ja-JP" altLang="en-US" dirty="0"/>
              <a:t>分や</a:t>
            </a:r>
            <a:r>
              <a:rPr lang="en-US" altLang="ja-JP" dirty="0"/>
              <a:t>30</a:t>
            </a:r>
            <a:r>
              <a:rPr lang="ja-JP" altLang="en-US" dirty="0"/>
              <a:t>分ですが、直接</a:t>
            </a:r>
            <a:endParaRPr lang="en-US" altLang="ja-JP" dirty="0"/>
          </a:p>
          <a:p>
            <a:pPr marL="0" indent="0">
              <a:buNone/>
            </a:pPr>
            <a:r>
              <a:rPr lang="ja-JP" altLang="en-US" dirty="0"/>
              <a:t>　　入力して指定することも</a:t>
            </a:r>
            <a:endParaRPr lang="en-US" altLang="ja-JP" dirty="0"/>
          </a:p>
          <a:p>
            <a:pPr marL="0" indent="0">
              <a:buNone/>
            </a:pPr>
            <a:r>
              <a:rPr lang="ja-JP" altLang="en-US" dirty="0"/>
              <a:t>　　できます</a:t>
            </a:r>
            <a:endParaRPr kumimoji="1" lang="en-US" altLang="ja-JP" dirty="0"/>
          </a:p>
          <a:p>
            <a:pPr marL="0" indent="0">
              <a:buNone/>
            </a:pPr>
            <a:r>
              <a:rPr kumimoji="1" lang="ja-JP" altLang="en-US" dirty="0"/>
              <a:t>③会議を開くチャネルを確認します</a:t>
            </a:r>
            <a:endParaRPr kumimoji="1" lang="en-US" altLang="ja-JP" dirty="0"/>
          </a:p>
          <a:p>
            <a:pPr marL="0" indent="0">
              <a:buNone/>
            </a:pPr>
            <a:r>
              <a:rPr lang="ja-JP" altLang="en-US" dirty="0"/>
              <a:t>④最後に　　　　ボタンを押します</a:t>
            </a:r>
            <a:endParaRPr lang="en-US" altLang="ja-JP" dirty="0"/>
          </a:p>
          <a:p>
            <a:pPr marL="0" indent="0">
              <a:lnSpc>
                <a:spcPct val="120000"/>
              </a:lnSpc>
              <a:buNone/>
            </a:pPr>
            <a:r>
              <a:rPr kumimoji="1" lang="ja-JP" altLang="en-US" dirty="0"/>
              <a:t>⑤メッセージ欄に「会議を予定」というメッセージが追加され、このメッセージをクリックすると、会議に参加できます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7" name="図 6">
            <a:extLst>
              <a:ext uri="{FF2B5EF4-FFF2-40B4-BE49-F238E27FC236}">
                <a16:creationId xmlns:a16="http://schemas.microsoft.com/office/drawing/2014/main" id="{F0257E12-64EC-825E-BC3D-0ECAA9CBA84A}"/>
              </a:ext>
            </a:extLst>
          </p:cNvPr>
          <p:cNvPicPr>
            <a:picLocks noChangeAspect="1"/>
          </p:cNvPicPr>
          <p:nvPr/>
        </p:nvPicPr>
        <p:blipFill>
          <a:blip r:embed="rId3"/>
          <a:stretch>
            <a:fillRect/>
          </a:stretch>
        </p:blipFill>
        <p:spPr>
          <a:xfrm>
            <a:off x="521891" y="1280404"/>
            <a:ext cx="1965385" cy="1183967"/>
          </a:xfrm>
          <a:prstGeom prst="rect">
            <a:avLst/>
          </a:prstGeom>
        </p:spPr>
      </p:pic>
      <p:sp>
        <p:nvSpPr>
          <p:cNvPr id="8" name="正方形/長方形 7">
            <a:extLst>
              <a:ext uri="{FF2B5EF4-FFF2-40B4-BE49-F238E27FC236}">
                <a16:creationId xmlns:a16="http://schemas.microsoft.com/office/drawing/2014/main" id="{CE062146-0771-8745-AA77-D3B251665E4B}"/>
              </a:ext>
            </a:extLst>
          </p:cNvPr>
          <p:cNvSpPr/>
          <p:nvPr/>
        </p:nvSpPr>
        <p:spPr>
          <a:xfrm>
            <a:off x="579737" y="2045539"/>
            <a:ext cx="1781497"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上向き折線 18">
            <a:extLst>
              <a:ext uri="{FF2B5EF4-FFF2-40B4-BE49-F238E27FC236}">
                <a16:creationId xmlns:a16="http://schemas.microsoft.com/office/drawing/2014/main" id="{FE6B37B9-8432-29FD-F389-9055FEA45AAE}"/>
              </a:ext>
            </a:extLst>
          </p:cNvPr>
          <p:cNvSpPr/>
          <p:nvPr/>
        </p:nvSpPr>
        <p:spPr>
          <a:xfrm rot="5400000">
            <a:off x="473684" y="2574226"/>
            <a:ext cx="616127"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B28E6F2-D72C-2F50-6F97-9AB5FB0C0C73}"/>
              </a:ext>
            </a:extLst>
          </p:cNvPr>
          <p:cNvSpPr txBox="1"/>
          <p:nvPr/>
        </p:nvSpPr>
        <p:spPr>
          <a:xfrm>
            <a:off x="2810205" y="3139334"/>
            <a:ext cx="492443" cy="461665"/>
          </a:xfrm>
          <a:prstGeom prst="rect">
            <a:avLst/>
          </a:prstGeom>
          <a:solidFill>
            <a:schemeClr val="bg1"/>
          </a:solidFill>
        </p:spPr>
        <p:txBody>
          <a:bodyPr wrap="none" rtlCol="0">
            <a:spAutoFit/>
          </a:bodyPr>
          <a:lstStyle/>
          <a:p>
            <a:r>
              <a:rPr kumimoji="1" lang="ja-JP" altLang="en-US" sz="2400" dirty="0">
                <a:solidFill>
                  <a:srgbClr val="FF0000"/>
                </a:solidFill>
              </a:rPr>
              <a:t>①</a:t>
            </a:r>
            <a:endParaRPr kumimoji="1" lang="ja-JP" altLang="en-US" dirty="0">
              <a:solidFill>
                <a:srgbClr val="FF0000"/>
              </a:solidFill>
            </a:endParaRPr>
          </a:p>
        </p:txBody>
      </p:sp>
      <p:sp>
        <p:nvSpPr>
          <p:cNvPr id="21" name="テキスト ボックス 20">
            <a:extLst>
              <a:ext uri="{FF2B5EF4-FFF2-40B4-BE49-F238E27FC236}">
                <a16:creationId xmlns:a16="http://schemas.microsoft.com/office/drawing/2014/main" id="{3B1F3634-4A0F-7D54-6BB4-BECF969E6C6A}"/>
              </a:ext>
            </a:extLst>
          </p:cNvPr>
          <p:cNvSpPr txBox="1"/>
          <p:nvPr/>
        </p:nvSpPr>
        <p:spPr>
          <a:xfrm>
            <a:off x="1004464" y="3989747"/>
            <a:ext cx="492443" cy="461665"/>
          </a:xfrm>
          <a:prstGeom prst="rect">
            <a:avLst/>
          </a:prstGeom>
          <a:solidFill>
            <a:schemeClr val="bg1"/>
          </a:solidFill>
        </p:spPr>
        <p:txBody>
          <a:bodyPr wrap="none" rtlCol="0">
            <a:spAutoFit/>
          </a:bodyPr>
          <a:lstStyle/>
          <a:p>
            <a:r>
              <a:rPr lang="ja-JP" altLang="en-US" sz="2400" dirty="0">
                <a:solidFill>
                  <a:srgbClr val="FF0000"/>
                </a:solidFill>
              </a:rPr>
              <a:t>②</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A6C9FF9B-A826-B98E-69BC-80A58410083C}"/>
              </a:ext>
            </a:extLst>
          </p:cNvPr>
          <p:cNvSpPr txBox="1"/>
          <p:nvPr/>
        </p:nvSpPr>
        <p:spPr>
          <a:xfrm>
            <a:off x="3872860" y="4643213"/>
            <a:ext cx="492443" cy="461665"/>
          </a:xfrm>
          <a:prstGeom prst="rect">
            <a:avLst/>
          </a:prstGeom>
          <a:solidFill>
            <a:schemeClr val="bg1"/>
          </a:solidFill>
        </p:spPr>
        <p:txBody>
          <a:bodyPr wrap="none" rtlCol="0">
            <a:spAutoFit/>
          </a:bodyPr>
          <a:lstStyle/>
          <a:p>
            <a:r>
              <a:rPr kumimoji="1" lang="ja-JP" altLang="en-US" sz="2400" dirty="0">
                <a:solidFill>
                  <a:srgbClr val="FF0000"/>
                </a:solidFill>
              </a:rPr>
              <a:t>③</a:t>
            </a:r>
            <a:endParaRPr kumimoji="1" lang="ja-JP" altLang="en-US" dirty="0">
              <a:solidFill>
                <a:srgbClr val="FF0000"/>
              </a:solidFill>
            </a:endParaRPr>
          </a:p>
        </p:txBody>
      </p:sp>
      <p:sp>
        <p:nvSpPr>
          <p:cNvPr id="23" name="正方形/長方形 22">
            <a:extLst>
              <a:ext uri="{FF2B5EF4-FFF2-40B4-BE49-F238E27FC236}">
                <a16:creationId xmlns:a16="http://schemas.microsoft.com/office/drawing/2014/main" id="{935FF703-0369-D914-CCBF-339750A2DFCB}"/>
              </a:ext>
            </a:extLst>
          </p:cNvPr>
          <p:cNvSpPr/>
          <p:nvPr/>
        </p:nvSpPr>
        <p:spPr>
          <a:xfrm>
            <a:off x="1530087" y="3193977"/>
            <a:ext cx="1282202"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444A91A-4852-635A-FEBC-945F89DEF94F}"/>
              </a:ext>
            </a:extLst>
          </p:cNvPr>
          <p:cNvSpPr/>
          <p:nvPr/>
        </p:nvSpPr>
        <p:spPr>
          <a:xfrm>
            <a:off x="1504583" y="4037582"/>
            <a:ext cx="4806570" cy="319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416E43AE-A77F-9E13-8A1A-4BF527FB28B5}"/>
              </a:ext>
            </a:extLst>
          </p:cNvPr>
          <p:cNvSpPr/>
          <p:nvPr/>
        </p:nvSpPr>
        <p:spPr>
          <a:xfrm>
            <a:off x="1530087" y="4675061"/>
            <a:ext cx="2331448" cy="330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図 31">
            <a:extLst>
              <a:ext uri="{FF2B5EF4-FFF2-40B4-BE49-F238E27FC236}">
                <a16:creationId xmlns:a16="http://schemas.microsoft.com/office/drawing/2014/main" id="{E0DA5A7A-C0A0-0241-5850-44B56A5663EA}"/>
              </a:ext>
            </a:extLst>
          </p:cNvPr>
          <p:cNvPicPr>
            <a:picLocks noChangeAspect="1"/>
          </p:cNvPicPr>
          <p:nvPr/>
        </p:nvPicPr>
        <p:blipFill>
          <a:blip r:embed="rId4"/>
          <a:stretch>
            <a:fillRect/>
          </a:stretch>
        </p:blipFill>
        <p:spPr>
          <a:xfrm>
            <a:off x="7954830" y="4345210"/>
            <a:ext cx="861368" cy="403094"/>
          </a:xfrm>
          <a:prstGeom prst="rect">
            <a:avLst/>
          </a:prstGeom>
        </p:spPr>
      </p:pic>
      <p:sp>
        <p:nvSpPr>
          <p:cNvPr id="35" name="テキスト ボックス 34">
            <a:extLst>
              <a:ext uri="{FF2B5EF4-FFF2-40B4-BE49-F238E27FC236}">
                <a16:creationId xmlns:a16="http://schemas.microsoft.com/office/drawing/2014/main" id="{2E558801-6C95-6573-E7C7-AF9AB90D50C5}"/>
              </a:ext>
            </a:extLst>
          </p:cNvPr>
          <p:cNvSpPr txBox="1"/>
          <p:nvPr/>
        </p:nvSpPr>
        <p:spPr>
          <a:xfrm>
            <a:off x="5345858" y="5790290"/>
            <a:ext cx="492443" cy="461665"/>
          </a:xfrm>
          <a:prstGeom prst="rect">
            <a:avLst/>
          </a:prstGeom>
          <a:solidFill>
            <a:schemeClr val="bg1"/>
          </a:solidFill>
        </p:spPr>
        <p:txBody>
          <a:bodyPr wrap="none" rtlCol="0">
            <a:spAutoFit/>
          </a:bodyPr>
          <a:lstStyle/>
          <a:p>
            <a:r>
              <a:rPr lang="ja-JP" altLang="en-US" sz="2400" dirty="0">
                <a:solidFill>
                  <a:srgbClr val="FF0000"/>
                </a:solidFill>
              </a:rPr>
              <a:t>⑤</a:t>
            </a:r>
            <a:endParaRPr kumimoji="1" lang="ja-JP" altLang="en-US" dirty="0">
              <a:solidFill>
                <a:srgbClr val="FF0000"/>
              </a:solidFill>
            </a:endParaRPr>
          </a:p>
        </p:txBody>
      </p:sp>
      <p:sp>
        <p:nvSpPr>
          <p:cNvPr id="3" name="四角形: 角を丸くする 2">
            <a:hlinkClick r:id="" action="ppaction://hlinkshowjump?jump=firstslide"/>
            <a:extLst>
              <a:ext uri="{FF2B5EF4-FFF2-40B4-BE49-F238E27FC236}">
                <a16:creationId xmlns:a16="http://schemas.microsoft.com/office/drawing/2014/main" id="{2DD4E932-B4EB-EAE9-3431-4C685E1444C2}"/>
              </a:ext>
            </a:extLst>
          </p:cNvPr>
          <p:cNvSpPr/>
          <p:nvPr/>
        </p:nvSpPr>
        <p:spPr>
          <a:xfrm>
            <a:off x="10424066" y="573289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5" action="ppaction://hlinksldjump"/>
            <a:extLst>
              <a:ext uri="{FF2B5EF4-FFF2-40B4-BE49-F238E27FC236}">
                <a16:creationId xmlns:a16="http://schemas.microsoft.com/office/drawing/2014/main" id="{289ED023-E466-0AB9-0DC8-C7697F157871}"/>
              </a:ext>
            </a:extLst>
          </p:cNvPr>
          <p:cNvSpPr/>
          <p:nvPr/>
        </p:nvSpPr>
        <p:spPr>
          <a:xfrm>
            <a:off x="8509830" y="6314784"/>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234144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D6C4DE4F-7B8A-B115-0D18-A0E9A48379D6}"/>
              </a:ext>
            </a:extLst>
          </p:cNvPr>
          <p:cNvPicPr>
            <a:picLocks noChangeAspect="1"/>
          </p:cNvPicPr>
          <p:nvPr/>
        </p:nvPicPr>
        <p:blipFill>
          <a:blip r:embed="rId2"/>
          <a:stretch>
            <a:fillRect/>
          </a:stretch>
        </p:blipFill>
        <p:spPr>
          <a:xfrm>
            <a:off x="785414" y="4180500"/>
            <a:ext cx="8535591" cy="914528"/>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lnSpc>
                <a:spcPct val="120000"/>
              </a:lnSpc>
              <a:buNone/>
            </a:pPr>
            <a:r>
              <a:rPr kumimoji="1" lang="ja-JP" altLang="en-US" dirty="0"/>
              <a:t>◆会議を予定というメッセージを編集することもできます</a:t>
            </a:r>
            <a:endParaRPr kumimoji="1" lang="en-US" altLang="ja-JP" dirty="0"/>
          </a:p>
          <a:p>
            <a:pPr marL="0" indent="0">
              <a:lnSpc>
                <a:spcPct val="120000"/>
              </a:lnSpc>
              <a:buNone/>
            </a:pPr>
            <a:r>
              <a:rPr lang="ja-JP" altLang="en-US" dirty="0"/>
              <a:t>　前もって必要な持ち物などを書いておくとよいかと思います</a:t>
            </a:r>
            <a:endParaRPr lang="en-US" altLang="ja-JP" dirty="0"/>
          </a:p>
          <a:p>
            <a:pPr marL="0" indent="0">
              <a:lnSpc>
                <a:spcPct val="120000"/>
              </a:lnSpc>
              <a:buNone/>
            </a:pPr>
            <a:r>
              <a:rPr lang="ja-JP" altLang="en-US" dirty="0"/>
              <a:t>◆予約した会議であれば、</a:t>
            </a:r>
            <a:endParaRPr lang="en-US" altLang="ja-JP" dirty="0"/>
          </a:p>
          <a:p>
            <a:pPr marL="0" indent="0">
              <a:lnSpc>
                <a:spcPct val="120000"/>
              </a:lnSpc>
              <a:buNone/>
            </a:pPr>
            <a:r>
              <a:rPr lang="ja-JP" altLang="en-US" dirty="0"/>
              <a:t>　会議のオプションを先に設定しておくことができます</a:t>
            </a:r>
            <a:endParaRPr lang="en-US" altLang="ja-JP" dirty="0"/>
          </a:p>
          <a:p>
            <a:pPr marL="0" indent="0">
              <a:lnSpc>
                <a:spcPct val="120000"/>
              </a:lnSpc>
              <a:buNone/>
            </a:pPr>
            <a:r>
              <a:rPr lang="ja-JP" altLang="en-US" dirty="0"/>
              <a:t>　</a:t>
            </a:r>
            <a:endParaRPr lang="en-US" altLang="ja-JP" dirty="0"/>
          </a:p>
          <a:p>
            <a:pPr marL="0" indent="0">
              <a:lnSpc>
                <a:spcPct val="120000"/>
              </a:lnSpc>
              <a:buNone/>
            </a:pPr>
            <a:r>
              <a:rPr lang="ja-JP" altLang="en-US" dirty="0"/>
              <a:t>　</a:t>
            </a:r>
            <a:endParaRPr lang="en-US" altLang="ja-JP" dirty="0"/>
          </a:p>
          <a:p>
            <a:pPr marL="0" indent="0">
              <a:lnSpc>
                <a:spcPct val="120000"/>
              </a:lnSpc>
              <a:buNone/>
            </a:pPr>
            <a:r>
              <a:rPr lang="ja-JP" altLang="en-US" dirty="0"/>
              <a:t>　</a:t>
            </a:r>
            <a:endParaRPr lang="en-US" altLang="ja-JP" dirty="0"/>
          </a:p>
          <a:p>
            <a:pPr marL="0" indent="0">
              <a:lnSpc>
                <a:spcPct val="120000"/>
              </a:lnSpc>
              <a:buNone/>
            </a:pPr>
            <a:r>
              <a:rPr lang="ja-JP" altLang="en-US" dirty="0"/>
              <a:t>　</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矢印: 下 9">
            <a:extLst>
              <a:ext uri="{FF2B5EF4-FFF2-40B4-BE49-F238E27FC236}">
                <a16:creationId xmlns:a16="http://schemas.microsoft.com/office/drawing/2014/main" id="{49E10462-148B-6AA3-B1E7-9890BA4ECD56}"/>
              </a:ext>
            </a:extLst>
          </p:cNvPr>
          <p:cNvSpPr/>
          <p:nvPr/>
        </p:nvSpPr>
        <p:spPr>
          <a:xfrm>
            <a:off x="1380209" y="2543050"/>
            <a:ext cx="347581" cy="11386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9ACC034-97AD-7497-4EB4-2F0B1A19231F}"/>
              </a:ext>
            </a:extLst>
          </p:cNvPr>
          <p:cNvSpPr txBox="1"/>
          <p:nvPr/>
        </p:nvSpPr>
        <p:spPr>
          <a:xfrm>
            <a:off x="1995226" y="2575020"/>
            <a:ext cx="3877985" cy="646331"/>
          </a:xfrm>
          <a:prstGeom prst="rect">
            <a:avLst/>
          </a:prstGeom>
          <a:noFill/>
        </p:spPr>
        <p:txBody>
          <a:bodyPr wrap="none" rtlCol="0">
            <a:spAutoFit/>
          </a:bodyPr>
          <a:lstStyle/>
          <a:p>
            <a:r>
              <a:rPr kumimoji="1" lang="ja-JP" altLang="en-US" dirty="0"/>
              <a:t>①青い部分にある「</a:t>
            </a:r>
            <a:r>
              <a:rPr kumimoji="1" lang="en-US" altLang="ja-JP" dirty="0"/>
              <a:t>…</a:t>
            </a:r>
            <a:r>
              <a:rPr kumimoji="1" lang="ja-JP" altLang="en-US" dirty="0"/>
              <a:t>」を押すと、</a:t>
            </a:r>
            <a:endParaRPr kumimoji="1" lang="en-US" altLang="ja-JP" dirty="0"/>
          </a:p>
          <a:p>
            <a:r>
              <a:rPr lang="ja-JP" altLang="en-US" dirty="0"/>
              <a:t>　</a:t>
            </a:r>
            <a:r>
              <a:rPr kumimoji="1" lang="ja-JP" altLang="en-US" dirty="0"/>
              <a:t>会議の詳細を表示に切り替わる</a:t>
            </a:r>
          </a:p>
        </p:txBody>
      </p:sp>
      <p:sp>
        <p:nvSpPr>
          <p:cNvPr id="12" name="テキスト ボックス 11">
            <a:extLst>
              <a:ext uri="{FF2B5EF4-FFF2-40B4-BE49-F238E27FC236}">
                <a16:creationId xmlns:a16="http://schemas.microsoft.com/office/drawing/2014/main" id="{4AD92CBA-BB06-98F6-9118-B642139CB146}"/>
              </a:ext>
            </a:extLst>
          </p:cNvPr>
          <p:cNvSpPr txBox="1"/>
          <p:nvPr/>
        </p:nvSpPr>
        <p:spPr>
          <a:xfrm>
            <a:off x="2008166" y="5250610"/>
            <a:ext cx="3647152" cy="646331"/>
          </a:xfrm>
          <a:prstGeom prst="rect">
            <a:avLst/>
          </a:prstGeom>
          <a:noFill/>
        </p:spPr>
        <p:txBody>
          <a:bodyPr wrap="none" rtlCol="0">
            <a:spAutoFit/>
          </a:bodyPr>
          <a:lstStyle/>
          <a:p>
            <a:r>
              <a:rPr lang="ja-JP" altLang="en-US" dirty="0"/>
              <a:t>②「</a:t>
            </a:r>
            <a:r>
              <a:rPr kumimoji="1" lang="ja-JP" altLang="en-US" dirty="0"/>
              <a:t>会議のオプション」を押して</a:t>
            </a:r>
            <a:endParaRPr kumimoji="1" lang="en-US" altLang="ja-JP" dirty="0"/>
          </a:p>
          <a:p>
            <a:r>
              <a:rPr lang="ja-JP" altLang="en-US" dirty="0"/>
              <a:t>　会議の</a:t>
            </a:r>
            <a:r>
              <a:rPr kumimoji="1" lang="ja-JP" altLang="en-US" dirty="0"/>
              <a:t>設定を事前に行っておく</a:t>
            </a:r>
            <a:endParaRPr kumimoji="1" lang="en-US" altLang="ja-JP" dirty="0"/>
          </a:p>
        </p:txBody>
      </p:sp>
      <p:sp>
        <p:nvSpPr>
          <p:cNvPr id="13" name="正方形/長方形 12">
            <a:extLst>
              <a:ext uri="{FF2B5EF4-FFF2-40B4-BE49-F238E27FC236}">
                <a16:creationId xmlns:a16="http://schemas.microsoft.com/office/drawing/2014/main" id="{A261A7C6-96E9-9DF8-421D-440F8E9EE692}"/>
              </a:ext>
            </a:extLst>
          </p:cNvPr>
          <p:cNvSpPr/>
          <p:nvPr/>
        </p:nvSpPr>
        <p:spPr>
          <a:xfrm>
            <a:off x="7902516" y="4729055"/>
            <a:ext cx="1005270" cy="273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04888CE3-6DA3-36D2-A08D-2F9070DCBCAC}"/>
              </a:ext>
            </a:extLst>
          </p:cNvPr>
          <p:cNvSpPr txBox="1"/>
          <p:nvPr/>
        </p:nvSpPr>
        <p:spPr>
          <a:xfrm>
            <a:off x="6500485" y="5305084"/>
            <a:ext cx="5032147" cy="923330"/>
          </a:xfrm>
          <a:prstGeom prst="rect">
            <a:avLst/>
          </a:prstGeom>
          <a:noFill/>
        </p:spPr>
        <p:txBody>
          <a:bodyPr wrap="none" rtlCol="0">
            <a:spAutoFit/>
          </a:bodyPr>
          <a:lstStyle/>
          <a:p>
            <a:r>
              <a:rPr lang="en-US" altLang="ja-JP" dirty="0"/>
              <a:t>※</a:t>
            </a:r>
            <a:r>
              <a:rPr lang="ja-JP" altLang="en-US" dirty="0"/>
              <a:t>画面表示が小さいと「</a:t>
            </a:r>
            <a:r>
              <a:rPr kumimoji="1" lang="ja-JP" altLang="en-US" dirty="0"/>
              <a:t>会議のオプション」が</a:t>
            </a:r>
            <a:endParaRPr kumimoji="1" lang="en-US" altLang="ja-JP" dirty="0"/>
          </a:p>
          <a:p>
            <a:r>
              <a:rPr lang="ja-JP" altLang="en-US" dirty="0"/>
              <a:t>　</a:t>
            </a:r>
            <a:r>
              <a:rPr kumimoji="1" lang="ja-JP" altLang="en-US" dirty="0"/>
              <a:t>見えないときがあります。そのときは</a:t>
            </a:r>
            <a:endParaRPr kumimoji="1" lang="en-US" altLang="ja-JP" dirty="0"/>
          </a:p>
          <a:p>
            <a:r>
              <a:rPr lang="ja-JP" altLang="en-US" dirty="0"/>
              <a:t>　右側にある「</a:t>
            </a:r>
            <a:r>
              <a:rPr lang="en-US" altLang="ja-JP" dirty="0"/>
              <a:t>…</a:t>
            </a:r>
            <a:r>
              <a:rPr lang="ja-JP" altLang="en-US" dirty="0"/>
              <a:t>」</a:t>
            </a:r>
            <a:r>
              <a:rPr kumimoji="1" lang="ja-JP" altLang="en-US" dirty="0"/>
              <a:t>を押すと表示されます。</a:t>
            </a:r>
            <a:endParaRPr kumimoji="1" lang="en-US" altLang="ja-JP" dirty="0"/>
          </a:p>
        </p:txBody>
      </p:sp>
      <p:sp>
        <p:nvSpPr>
          <p:cNvPr id="15" name="正方形/長方形 14">
            <a:extLst>
              <a:ext uri="{FF2B5EF4-FFF2-40B4-BE49-F238E27FC236}">
                <a16:creationId xmlns:a16="http://schemas.microsoft.com/office/drawing/2014/main" id="{5D1481E9-6CC8-E661-9659-7D7DE1D5BCA3}"/>
              </a:ext>
            </a:extLst>
          </p:cNvPr>
          <p:cNvSpPr/>
          <p:nvPr/>
        </p:nvSpPr>
        <p:spPr>
          <a:xfrm>
            <a:off x="9024646" y="4694055"/>
            <a:ext cx="287879"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7C7B6A24-9DD2-2D2C-8EA0-C905118AEE6F}"/>
              </a:ext>
            </a:extLst>
          </p:cNvPr>
          <p:cNvSpPr/>
          <p:nvPr/>
        </p:nvSpPr>
        <p:spPr>
          <a:xfrm>
            <a:off x="10455564" y="62157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3" action="ppaction://hlinksldjump"/>
            <a:extLst>
              <a:ext uri="{FF2B5EF4-FFF2-40B4-BE49-F238E27FC236}">
                <a16:creationId xmlns:a16="http://schemas.microsoft.com/office/drawing/2014/main" id="{DD49C178-0AC3-8695-D1A4-653C041511AB}"/>
              </a:ext>
            </a:extLst>
          </p:cNvPr>
          <p:cNvSpPr/>
          <p:nvPr/>
        </p:nvSpPr>
        <p:spPr>
          <a:xfrm>
            <a:off x="7280564" y="62778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9" name="図 18">
            <a:extLst>
              <a:ext uri="{FF2B5EF4-FFF2-40B4-BE49-F238E27FC236}">
                <a16:creationId xmlns:a16="http://schemas.microsoft.com/office/drawing/2014/main" id="{A5BA71D1-532A-C3CF-52E2-9CB4CD637AFF}"/>
              </a:ext>
            </a:extLst>
          </p:cNvPr>
          <p:cNvPicPr>
            <a:picLocks noChangeAspect="1"/>
          </p:cNvPicPr>
          <p:nvPr/>
        </p:nvPicPr>
        <p:blipFill>
          <a:blip r:embed="rId4"/>
          <a:stretch>
            <a:fillRect/>
          </a:stretch>
        </p:blipFill>
        <p:spPr>
          <a:xfrm>
            <a:off x="650909" y="1790700"/>
            <a:ext cx="5445091" cy="685864"/>
          </a:xfrm>
          <a:prstGeom prst="rect">
            <a:avLst/>
          </a:prstGeom>
        </p:spPr>
      </p:pic>
      <p:pic>
        <p:nvPicPr>
          <p:cNvPr id="21" name="図 20">
            <a:extLst>
              <a:ext uri="{FF2B5EF4-FFF2-40B4-BE49-F238E27FC236}">
                <a16:creationId xmlns:a16="http://schemas.microsoft.com/office/drawing/2014/main" id="{2E116077-3C68-932F-91D6-49A928E830F6}"/>
              </a:ext>
            </a:extLst>
          </p:cNvPr>
          <p:cNvPicPr>
            <a:picLocks noChangeAspect="1"/>
          </p:cNvPicPr>
          <p:nvPr/>
        </p:nvPicPr>
        <p:blipFill>
          <a:blip r:embed="rId5"/>
          <a:stretch>
            <a:fillRect/>
          </a:stretch>
        </p:blipFill>
        <p:spPr>
          <a:xfrm>
            <a:off x="2105163" y="3211211"/>
            <a:ext cx="1829055" cy="905001"/>
          </a:xfrm>
          <a:prstGeom prst="rect">
            <a:avLst/>
          </a:prstGeom>
        </p:spPr>
      </p:pic>
    </p:spTree>
    <p:extLst>
      <p:ext uri="{BB962C8B-B14F-4D97-AF65-F5344CB8AC3E}">
        <p14:creationId xmlns:p14="http://schemas.microsoft.com/office/powerpoint/2010/main" val="15587482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◆予約した会議のところで、</a:t>
            </a:r>
            <a:endParaRPr kumimoji="1" lang="en-US" altLang="ja-JP" dirty="0"/>
          </a:p>
          <a:p>
            <a:pPr marL="0" indent="0">
              <a:buNone/>
            </a:pPr>
            <a:r>
              <a:rPr lang="ja-JP" altLang="en-US" dirty="0"/>
              <a:t>　「会議のオプション」を押す</a:t>
            </a:r>
            <a:endParaRPr lang="en-US" altLang="ja-JP" dirty="0"/>
          </a:p>
          <a:p>
            <a:pPr marL="0" indent="0">
              <a:buNone/>
            </a:pPr>
            <a:r>
              <a:rPr lang="ja-JP" altLang="en-US" dirty="0"/>
              <a:t>　と、</a:t>
            </a:r>
            <a:r>
              <a:rPr lang="en-US" altLang="ja-JP" dirty="0"/>
              <a:t>WEB</a:t>
            </a:r>
            <a:r>
              <a:rPr lang="ja-JP" altLang="en-US" dirty="0"/>
              <a:t>で会議のオプショ</a:t>
            </a:r>
            <a:endParaRPr lang="en-US" altLang="ja-JP" dirty="0"/>
          </a:p>
          <a:p>
            <a:pPr marL="0" indent="0">
              <a:buNone/>
            </a:pPr>
            <a:r>
              <a:rPr lang="ja-JP" altLang="en-US" dirty="0"/>
              <a:t>　ン設定の画面が表示されます。</a:t>
            </a:r>
            <a:endParaRPr lang="en-US" altLang="ja-JP" dirty="0"/>
          </a:p>
          <a:p>
            <a:pPr marL="0" indent="0">
              <a:buNone/>
            </a:pPr>
            <a:r>
              <a:rPr kumimoji="1" lang="ja-JP" altLang="en-US" dirty="0"/>
              <a:t>◆あらかじめ設定しておくと、</a:t>
            </a:r>
            <a:endParaRPr kumimoji="1" lang="en-US" altLang="ja-JP" dirty="0"/>
          </a:p>
          <a:p>
            <a:pPr marL="0" indent="0">
              <a:buNone/>
            </a:pPr>
            <a:r>
              <a:rPr lang="ja-JP" altLang="en-US" dirty="0"/>
              <a:t>　会議が始まってから</a:t>
            </a:r>
            <a:endParaRPr lang="en-US" altLang="ja-JP" dirty="0"/>
          </a:p>
          <a:p>
            <a:pPr marL="0" indent="0">
              <a:buNone/>
            </a:pPr>
            <a:r>
              <a:rPr lang="ja-JP" altLang="en-US" dirty="0"/>
              <a:t>　設定しておく必要は</a:t>
            </a:r>
            <a:endParaRPr lang="en-US" altLang="ja-JP" dirty="0"/>
          </a:p>
          <a:p>
            <a:pPr marL="0" indent="0">
              <a:buNone/>
            </a:pPr>
            <a:r>
              <a:rPr lang="ja-JP" altLang="en-US" dirty="0"/>
              <a:t>　なくなります。</a:t>
            </a:r>
            <a:endParaRPr lang="en-US" altLang="ja-JP" dirty="0"/>
          </a:p>
          <a:p>
            <a:pPr marL="0" indent="0">
              <a:buNone/>
            </a:pPr>
            <a:r>
              <a:rPr kumimoji="1" lang="ja-JP" altLang="en-US" dirty="0"/>
              <a:t>　　</a:t>
            </a:r>
            <a:r>
              <a:rPr kumimoji="1" lang="en-US" altLang="ja-JP" dirty="0"/>
              <a:t>※</a:t>
            </a:r>
            <a:r>
              <a:rPr kumimoji="1" lang="ja-JP" altLang="en-US" dirty="0"/>
              <a:t>保存ボタンを忘れずに！</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779279B1-4BB9-3DCC-71A1-77008D1D138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0" name="四角形: 角を丸くする 9">
            <a:hlinkClick r:id="rId2" action="ppaction://hlinksldjump"/>
            <a:extLst>
              <a:ext uri="{FF2B5EF4-FFF2-40B4-BE49-F238E27FC236}">
                <a16:creationId xmlns:a16="http://schemas.microsoft.com/office/drawing/2014/main" id="{4300C421-9CF7-17D8-257A-F875B0590A0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2" name="図 11">
            <a:extLst>
              <a:ext uri="{FF2B5EF4-FFF2-40B4-BE49-F238E27FC236}">
                <a16:creationId xmlns:a16="http://schemas.microsoft.com/office/drawing/2014/main" id="{98248F35-2346-8665-953B-CA77F78F8BF6}"/>
              </a:ext>
            </a:extLst>
          </p:cNvPr>
          <p:cNvPicPr>
            <a:picLocks noChangeAspect="1"/>
          </p:cNvPicPr>
          <p:nvPr/>
        </p:nvPicPr>
        <p:blipFill>
          <a:blip r:embed="rId3"/>
          <a:stretch>
            <a:fillRect/>
          </a:stretch>
        </p:blipFill>
        <p:spPr>
          <a:xfrm>
            <a:off x="899786" y="1253330"/>
            <a:ext cx="4703155" cy="5211032"/>
          </a:xfrm>
          <a:prstGeom prst="rect">
            <a:avLst/>
          </a:prstGeom>
        </p:spPr>
      </p:pic>
    </p:spTree>
    <p:extLst>
      <p:ext uri="{BB962C8B-B14F-4D97-AF65-F5344CB8AC3E}">
        <p14:creationId xmlns:p14="http://schemas.microsoft.com/office/powerpoint/2010/main" val="40194343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77E41A42-2530-4D5F-66F6-8C05A4134DF6}"/>
              </a:ext>
            </a:extLst>
          </p:cNvPr>
          <p:cNvPicPr>
            <a:picLocks noChangeAspect="1"/>
          </p:cNvPicPr>
          <p:nvPr/>
        </p:nvPicPr>
        <p:blipFill>
          <a:blip r:embed="rId2"/>
          <a:stretch>
            <a:fillRect/>
          </a:stretch>
        </p:blipFill>
        <p:spPr>
          <a:xfrm>
            <a:off x="7136634" y="3308113"/>
            <a:ext cx="3212968" cy="277267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チャネルカレンダー（予定表）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◆新しいタブとして「予定表」</a:t>
            </a:r>
            <a:endParaRPr kumimoji="1" lang="en-US" altLang="ja-JP" dirty="0"/>
          </a:p>
          <a:p>
            <a:pPr marL="0" indent="0">
              <a:buNone/>
            </a:pPr>
            <a:r>
              <a:rPr lang="ja-JP" altLang="en-US" dirty="0"/>
              <a:t>　を入れておくと、予定表から</a:t>
            </a:r>
            <a:endParaRPr lang="en-US" altLang="ja-JP" dirty="0"/>
          </a:p>
          <a:p>
            <a:pPr marL="0" indent="0">
              <a:buNone/>
            </a:pPr>
            <a:r>
              <a:rPr kumimoji="1" lang="ja-JP" altLang="en-US" dirty="0"/>
              <a:t>　生徒はすぐに会議に入ること</a:t>
            </a:r>
            <a:endParaRPr kumimoji="1" lang="en-US" altLang="ja-JP" dirty="0"/>
          </a:p>
          <a:p>
            <a:pPr marL="0" indent="0">
              <a:buNone/>
            </a:pPr>
            <a:r>
              <a:rPr lang="ja-JP" altLang="en-US" dirty="0"/>
              <a:t>　</a:t>
            </a:r>
            <a:r>
              <a:rPr kumimoji="1" lang="ja-JP" altLang="en-US" dirty="0"/>
              <a:t>ができます</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endParaRPr kumimoji="1" lang="en-US" altLang="ja-JP" dirty="0"/>
          </a:p>
        </p:txBody>
      </p:sp>
      <p:pic>
        <p:nvPicPr>
          <p:cNvPr id="7" name="図 6">
            <a:extLst>
              <a:ext uri="{FF2B5EF4-FFF2-40B4-BE49-F238E27FC236}">
                <a16:creationId xmlns:a16="http://schemas.microsoft.com/office/drawing/2014/main" id="{9EB1686C-0D0E-444D-745F-4551868118D9}"/>
              </a:ext>
            </a:extLst>
          </p:cNvPr>
          <p:cNvPicPr>
            <a:picLocks noChangeAspect="1"/>
          </p:cNvPicPr>
          <p:nvPr/>
        </p:nvPicPr>
        <p:blipFill>
          <a:blip r:embed="rId3"/>
          <a:stretch>
            <a:fillRect/>
          </a:stretch>
        </p:blipFill>
        <p:spPr>
          <a:xfrm>
            <a:off x="741579" y="1253330"/>
            <a:ext cx="5354421" cy="482652"/>
          </a:xfrm>
          <a:prstGeom prst="rect">
            <a:avLst/>
          </a:prstGeom>
        </p:spPr>
      </p:pic>
      <p:sp>
        <p:nvSpPr>
          <p:cNvPr id="8" name="正方形/長方形 7">
            <a:extLst>
              <a:ext uri="{FF2B5EF4-FFF2-40B4-BE49-F238E27FC236}">
                <a16:creationId xmlns:a16="http://schemas.microsoft.com/office/drawing/2014/main" id="{BECD2712-213E-9E67-1405-23E502D231A3}"/>
              </a:ext>
            </a:extLst>
          </p:cNvPr>
          <p:cNvSpPr/>
          <p:nvPr/>
        </p:nvSpPr>
        <p:spPr>
          <a:xfrm>
            <a:off x="5607299" y="1276163"/>
            <a:ext cx="412501" cy="397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FA8FC9B0-DB4D-3F66-6EF7-CCB4CCB4D287}"/>
              </a:ext>
            </a:extLst>
          </p:cNvPr>
          <p:cNvSpPr txBox="1"/>
          <p:nvPr/>
        </p:nvSpPr>
        <p:spPr>
          <a:xfrm>
            <a:off x="5527357" y="1696358"/>
            <a:ext cx="492443" cy="461665"/>
          </a:xfrm>
          <a:prstGeom prst="rect">
            <a:avLst/>
          </a:prstGeom>
          <a:solidFill>
            <a:schemeClr val="bg1"/>
          </a:solidFill>
        </p:spPr>
        <p:txBody>
          <a:bodyPr wrap="none" rtlCol="0">
            <a:spAutoFit/>
          </a:bodyPr>
          <a:lstStyle/>
          <a:p>
            <a:r>
              <a:rPr kumimoji="1" lang="ja-JP" altLang="en-US" sz="2400" dirty="0">
                <a:solidFill>
                  <a:srgbClr val="FF0000"/>
                </a:solidFill>
              </a:rPr>
              <a:t>①</a:t>
            </a:r>
            <a:endParaRPr kumimoji="1" lang="ja-JP" altLang="en-US" dirty="0">
              <a:solidFill>
                <a:srgbClr val="FF0000"/>
              </a:solidFill>
            </a:endParaRPr>
          </a:p>
        </p:txBody>
      </p:sp>
      <p:pic>
        <p:nvPicPr>
          <p:cNvPr id="11" name="図 10">
            <a:extLst>
              <a:ext uri="{FF2B5EF4-FFF2-40B4-BE49-F238E27FC236}">
                <a16:creationId xmlns:a16="http://schemas.microsoft.com/office/drawing/2014/main" id="{3506B0B1-CF57-DEAA-4028-749094DE4D0E}"/>
              </a:ext>
            </a:extLst>
          </p:cNvPr>
          <p:cNvPicPr>
            <a:picLocks noChangeAspect="1"/>
          </p:cNvPicPr>
          <p:nvPr/>
        </p:nvPicPr>
        <p:blipFill>
          <a:blip r:embed="rId4"/>
          <a:stretch>
            <a:fillRect/>
          </a:stretch>
        </p:blipFill>
        <p:spPr>
          <a:xfrm>
            <a:off x="949218" y="2004801"/>
            <a:ext cx="4054104" cy="1737473"/>
          </a:xfrm>
          <a:prstGeom prst="rect">
            <a:avLst/>
          </a:prstGeom>
        </p:spPr>
      </p:pic>
      <p:sp>
        <p:nvSpPr>
          <p:cNvPr id="12" name="テキスト ボックス 11">
            <a:extLst>
              <a:ext uri="{FF2B5EF4-FFF2-40B4-BE49-F238E27FC236}">
                <a16:creationId xmlns:a16="http://schemas.microsoft.com/office/drawing/2014/main" id="{DE5CB8CE-97E7-52C1-9A02-B29589F4AA4A}"/>
              </a:ext>
            </a:extLst>
          </p:cNvPr>
          <p:cNvSpPr txBox="1"/>
          <p:nvPr/>
        </p:nvSpPr>
        <p:spPr>
          <a:xfrm>
            <a:off x="1472942" y="1773968"/>
            <a:ext cx="2031325" cy="461665"/>
          </a:xfrm>
          <a:prstGeom prst="rect">
            <a:avLst/>
          </a:prstGeom>
          <a:solidFill>
            <a:schemeClr val="bg1"/>
          </a:solidFill>
        </p:spPr>
        <p:txBody>
          <a:bodyPr wrap="none" rtlCol="0">
            <a:spAutoFit/>
          </a:bodyPr>
          <a:lstStyle/>
          <a:p>
            <a:r>
              <a:rPr lang="ja-JP" altLang="en-US" sz="2400" dirty="0">
                <a:solidFill>
                  <a:srgbClr val="FF0000"/>
                </a:solidFill>
              </a:rPr>
              <a:t>②タブを追加</a:t>
            </a:r>
            <a:endParaRPr kumimoji="1" lang="ja-JP" altLang="en-US" dirty="0">
              <a:solidFill>
                <a:srgbClr val="FF0000"/>
              </a:solidFill>
            </a:endParaRPr>
          </a:p>
        </p:txBody>
      </p:sp>
      <p:sp>
        <p:nvSpPr>
          <p:cNvPr id="13" name="矢印: 左 12">
            <a:extLst>
              <a:ext uri="{FF2B5EF4-FFF2-40B4-BE49-F238E27FC236}">
                <a16:creationId xmlns:a16="http://schemas.microsoft.com/office/drawing/2014/main" id="{4DAF3EA3-55B8-87F2-B868-CADB84A5E4DE}"/>
              </a:ext>
            </a:extLst>
          </p:cNvPr>
          <p:cNvSpPr/>
          <p:nvPr/>
        </p:nvSpPr>
        <p:spPr>
          <a:xfrm rot="21331922">
            <a:off x="3611520" y="1792781"/>
            <a:ext cx="1907954" cy="268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FC19A6E-F3A6-5275-29B6-AC864D852B3B}"/>
              </a:ext>
            </a:extLst>
          </p:cNvPr>
          <p:cNvSpPr txBox="1"/>
          <p:nvPr/>
        </p:nvSpPr>
        <p:spPr>
          <a:xfrm>
            <a:off x="1472942" y="2644224"/>
            <a:ext cx="4493538" cy="307777"/>
          </a:xfrm>
          <a:prstGeom prst="rect">
            <a:avLst/>
          </a:prstGeom>
          <a:noFill/>
        </p:spPr>
        <p:txBody>
          <a:bodyPr wrap="none" rtlCol="0">
            <a:spAutoFit/>
          </a:bodyPr>
          <a:lstStyle/>
          <a:p>
            <a:r>
              <a:rPr kumimoji="1" lang="en-US" altLang="ja-JP" sz="1400" dirty="0"/>
              <a:t>※</a:t>
            </a:r>
            <a:r>
              <a:rPr kumimoji="1" lang="ja-JP" altLang="en-US" sz="1400" dirty="0"/>
              <a:t>一覧になければ、検索にチャネルカレンダーと入力</a:t>
            </a:r>
          </a:p>
        </p:txBody>
      </p:sp>
      <p:sp>
        <p:nvSpPr>
          <p:cNvPr id="15" name="正方形/長方形 14">
            <a:extLst>
              <a:ext uri="{FF2B5EF4-FFF2-40B4-BE49-F238E27FC236}">
                <a16:creationId xmlns:a16="http://schemas.microsoft.com/office/drawing/2014/main" id="{86175C41-44FB-95C7-D201-FA51E40DECD8}"/>
              </a:ext>
            </a:extLst>
          </p:cNvPr>
          <p:cNvSpPr/>
          <p:nvPr/>
        </p:nvSpPr>
        <p:spPr>
          <a:xfrm>
            <a:off x="954315" y="2980316"/>
            <a:ext cx="518627" cy="761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75BB3239-56B7-BD15-67BA-441A72E5A4E7}"/>
              </a:ext>
            </a:extLst>
          </p:cNvPr>
          <p:cNvSpPr txBox="1"/>
          <p:nvPr/>
        </p:nvSpPr>
        <p:spPr>
          <a:xfrm>
            <a:off x="1472942" y="3696684"/>
            <a:ext cx="4387019" cy="369332"/>
          </a:xfrm>
          <a:prstGeom prst="rect">
            <a:avLst/>
          </a:prstGeom>
          <a:solidFill>
            <a:schemeClr val="bg1"/>
          </a:solidFill>
        </p:spPr>
        <p:txBody>
          <a:bodyPr wrap="square" rtlCol="0">
            <a:spAutoFit/>
          </a:bodyPr>
          <a:lstStyle/>
          <a:p>
            <a:r>
              <a:rPr lang="ja-JP" altLang="en-US" dirty="0">
                <a:solidFill>
                  <a:srgbClr val="FF0000"/>
                </a:solidFill>
              </a:rPr>
              <a:t>③チャネルカレンダーを押す</a:t>
            </a:r>
            <a:endParaRPr kumimoji="1" lang="ja-JP" altLang="en-US" sz="1400" dirty="0">
              <a:solidFill>
                <a:srgbClr val="FF0000"/>
              </a:solidFill>
            </a:endParaRPr>
          </a:p>
        </p:txBody>
      </p:sp>
      <p:pic>
        <p:nvPicPr>
          <p:cNvPr id="18" name="図 17">
            <a:extLst>
              <a:ext uri="{FF2B5EF4-FFF2-40B4-BE49-F238E27FC236}">
                <a16:creationId xmlns:a16="http://schemas.microsoft.com/office/drawing/2014/main" id="{4CA3E2AA-73D8-F676-E4AF-2E71F5772942}"/>
              </a:ext>
            </a:extLst>
          </p:cNvPr>
          <p:cNvPicPr>
            <a:picLocks noChangeAspect="1"/>
          </p:cNvPicPr>
          <p:nvPr/>
        </p:nvPicPr>
        <p:blipFill>
          <a:blip r:embed="rId5"/>
          <a:stretch>
            <a:fillRect/>
          </a:stretch>
        </p:blipFill>
        <p:spPr>
          <a:xfrm>
            <a:off x="1312051" y="4337337"/>
            <a:ext cx="3253446" cy="1550361"/>
          </a:xfrm>
          <a:prstGeom prst="rect">
            <a:avLst/>
          </a:prstGeom>
        </p:spPr>
      </p:pic>
      <p:sp>
        <p:nvSpPr>
          <p:cNvPr id="19" name="矢印: 上向き折線 18">
            <a:extLst>
              <a:ext uri="{FF2B5EF4-FFF2-40B4-BE49-F238E27FC236}">
                <a16:creationId xmlns:a16="http://schemas.microsoft.com/office/drawing/2014/main" id="{9E59C0EB-6D02-E2FE-7217-A09BC320DE68}"/>
              </a:ext>
            </a:extLst>
          </p:cNvPr>
          <p:cNvSpPr/>
          <p:nvPr/>
        </p:nvSpPr>
        <p:spPr>
          <a:xfrm rot="5400000">
            <a:off x="776786" y="4044926"/>
            <a:ext cx="850255"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A130E7C-3FA3-48DE-5C08-BA8FDF33B5BC}"/>
              </a:ext>
            </a:extLst>
          </p:cNvPr>
          <p:cNvSpPr txBox="1"/>
          <p:nvPr/>
        </p:nvSpPr>
        <p:spPr>
          <a:xfrm>
            <a:off x="2223440" y="4163027"/>
            <a:ext cx="4387019" cy="646331"/>
          </a:xfrm>
          <a:prstGeom prst="rect">
            <a:avLst/>
          </a:prstGeom>
          <a:solidFill>
            <a:schemeClr val="bg1"/>
          </a:solidFill>
        </p:spPr>
        <p:txBody>
          <a:bodyPr wrap="square" rtlCol="0">
            <a:spAutoFit/>
          </a:bodyPr>
          <a:lstStyle/>
          <a:p>
            <a:r>
              <a:rPr lang="ja-JP" altLang="en-US" dirty="0">
                <a:solidFill>
                  <a:srgbClr val="FF0000"/>
                </a:solidFill>
              </a:rPr>
              <a:t>④タブ名を分かりやすいものに変更して、「追加」を押す</a:t>
            </a:r>
            <a:endParaRPr kumimoji="1" lang="ja-JP" altLang="en-US" sz="1400" dirty="0">
              <a:solidFill>
                <a:srgbClr val="FF0000"/>
              </a:solidFill>
            </a:endParaRPr>
          </a:p>
        </p:txBody>
      </p:sp>
      <p:sp>
        <p:nvSpPr>
          <p:cNvPr id="21" name="テキスト ボックス 20">
            <a:extLst>
              <a:ext uri="{FF2B5EF4-FFF2-40B4-BE49-F238E27FC236}">
                <a16:creationId xmlns:a16="http://schemas.microsoft.com/office/drawing/2014/main" id="{4AB2D41E-6AB7-E8A3-FA78-3F3C10CACE24}"/>
              </a:ext>
            </a:extLst>
          </p:cNvPr>
          <p:cNvSpPr txBox="1"/>
          <p:nvPr/>
        </p:nvSpPr>
        <p:spPr>
          <a:xfrm>
            <a:off x="1312051" y="5903963"/>
            <a:ext cx="4134465" cy="307777"/>
          </a:xfrm>
          <a:prstGeom prst="rect">
            <a:avLst/>
          </a:prstGeom>
          <a:noFill/>
        </p:spPr>
        <p:txBody>
          <a:bodyPr wrap="none" rtlCol="0">
            <a:spAutoFit/>
          </a:bodyPr>
          <a:lstStyle/>
          <a:p>
            <a:r>
              <a:rPr kumimoji="1" lang="en-US" altLang="ja-JP" sz="1400" dirty="0"/>
              <a:t>※</a:t>
            </a:r>
            <a:r>
              <a:rPr kumimoji="1" lang="ja-JP" altLang="en-US" sz="1400" dirty="0"/>
              <a:t>チャネルに投稿のチェックは入れなくてもよい</a:t>
            </a:r>
          </a:p>
        </p:txBody>
      </p:sp>
      <p:sp>
        <p:nvSpPr>
          <p:cNvPr id="24" name="矢印: 左 23">
            <a:extLst>
              <a:ext uri="{FF2B5EF4-FFF2-40B4-BE49-F238E27FC236}">
                <a16:creationId xmlns:a16="http://schemas.microsoft.com/office/drawing/2014/main" id="{02CD8CCE-ACAA-ADEC-6B53-23B8327D7F2C}"/>
              </a:ext>
            </a:extLst>
          </p:cNvPr>
          <p:cNvSpPr/>
          <p:nvPr/>
        </p:nvSpPr>
        <p:spPr>
          <a:xfrm rot="10800000">
            <a:off x="4595844" y="4852337"/>
            <a:ext cx="2070365" cy="268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B72AB10-A323-90DB-29B6-030B06FDC7B6}"/>
              </a:ext>
            </a:extLst>
          </p:cNvPr>
          <p:cNvSpPr txBox="1"/>
          <p:nvPr/>
        </p:nvSpPr>
        <p:spPr>
          <a:xfrm>
            <a:off x="7312619" y="4466186"/>
            <a:ext cx="4387019" cy="646331"/>
          </a:xfrm>
          <a:prstGeom prst="rect">
            <a:avLst/>
          </a:prstGeom>
          <a:solidFill>
            <a:schemeClr val="bg1"/>
          </a:solidFill>
        </p:spPr>
        <p:txBody>
          <a:bodyPr wrap="square" rtlCol="0">
            <a:spAutoFit/>
          </a:bodyPr>
          <a:lstStyle/>
          <a:p>
            <a:r>
              <a:rPr lang="ja-JP" altLang="en-US" dirty="0">
                <a:solidFill>
                  <a:srgbClr val="FF0000"/>
                </a:solidFill>
              </a:rPr>
              <a:t>⑤予定表タブができて、すでに設定している会議が表示されている</a:t>
            </a:r>
            <a:endParaRPr kumimoji="1" lang="ja-JP" altLang="en-US" sz="1400" dirty="0">
              <a:solidFill>
                <a:srgbClr val="FF0000"/>
              </a:solidFill>
            </a:endParaRPr>
          </a:p>
        </p:txBody>
      </p:sp>
      <p:sp>
        <p:nvSpPr>
          <p:cNvPr id="3" name="四角形: 角を丸くする 2">
            <a:hlinkClick r:id="" action="ppaction://hlinkshowjump?jump=firstslide"/>
            <a:extLst>
              <a:ext uri="{FF2B5EF4-FFF2-40B4-BE49-F238E27FC236}">
                <a16:creationId xmlns:a16="http://schemas.microsoft.com/office/drawing/2014/main" id="{0E1014BC-914C-BCB9-559E-BD7585A7A414}"/>
              </a:ext>
            </a:extLst>
          </p:cNvPr>
          <p:cNvSpPr/>
          <p:nvPr/>
        </p:nvSpPr>
        <p:spPr>
          <a:xfrm>
            <a:off x="9079994" y="629082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10" name="四角形: 角を丸くする 9">
            <a:hlinkClick r:id="rId6" action="ppaction://hlinksldjump"/>
            <a:extLst>
              <a:ext uri="{FF2B5EF4-FFF2-40B4-BE49-F238E27FC236}">
                <a16:creationId xmlns:a16="http://schemas.microsoft.com/office/drawing/2014/main" id="{54086A74-92C3-F37C-4314-57D67434AFF7}"/>
              </a:ext>
            </a:extLst>
          </p:cNvPr>
          <p:cNvSpPr/>
          <p:nvPr/>
        </p:nvSpPr>
        <p:spPr>
          <a:xfrm>
            <a:off x="6063401" y="643219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806184339"/>
      </p:ext>
    </p:extLst>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【5-7】</a:t>
            </a:r>
            <a:r>
              <a:rPr kumimoji="1" lang="ja-JP" altLang="en-US" sz="5400"/>
              <a:t>会議の録画</a:t>
            </a:r>
          </a:p>
        </p:txBody>
      </p:sp>
      <p:sp>
        <p:nvSpPr>
          <p:cNvPr id="3" name="四角形: 角を丸くする 2">
            <a:hlinkClick r:id="" action="ppaction://hlinkshowjump?jump=firstslide"/>
            <a:extLst>
              <a:ext uri="{FF2B5EF4-FFF2-40B4-BE49-F238E27FC236}">
                <a16:creationId xmlns:a16="http://schemas.microsoft.com/office/drawing/2014/main" id="{11FDDE82-1CC4-AD05-E35E-397D4099E21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B4FBEFA-FC7D-5DB6-2027-E833466E6A1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342098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99072"/>
            <a:ext cx="5181600" cy="4977891"/>
          </a:xfrm>
        </p:spPr>
        <p:txBody>
          <a:bodyPr/>
          <a:lstStyle/>
          <a:p>
            <a:r>
              <a:rPr kumimoji="1" lang="ja-JP" altLang="en-US" dirty="0"/>
              <a:t>「チームに参加</a:t>
            </a:r>
            <a:r>
              <a:rPr kumimoji="1" lang="en-US" altLang="ja-JP" dirty="0"/>
              <a:t>/</a:t>
            </a:r>
            <a:r>
              <a:rPr kumimoji="1" lang="ja-JP" altLang="en-US" dirty="0"/>
              <a:t>チームを作成」ボタンを押すと左の画面になります。</a:t>
            </a:r>
            <a:endParaRPr kumimoji="1" lang="en-US" altLang="ja-JP" dirty="0"/>
          </a:p>
          <a:p>
            <a:r>
              <a:rPr kumimoji="1" lang="ja-JP" altLang="en-US" dirty="0"/>
              <a:t>チームを作るときは、「チームを作成」を押します。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2" name="図 11">
            <a:extLst>
              <a:ext uri="{FF2B5EF4-FFF2-40B4-BE49-F238E27FC236}">
                <a16:creationId xmlns:a16="http://schemas.microsoft.com/office/drawing/2014/main" id="{E2D45ED9-CB11-66B5-F509-B5F79CCCB766}"/>
              </a:ext>
            </a:extLst>
          </p:cNvPr>
          <p:cNvPicPr>
            <a:picLocks noChangeAspect="1"/>
          </p:cNvPicPr>
          <p:nvPr/>
        </p:nvPicPr>
        <p:blipFill>
          <a:blip r:embed="rId2"/>
          <a:stretch>
            <a:fillRect/>
          </a:stretch>
        </p:blipFill>
        <p:spPr>
          <a:xfrm>
            <a:off x="829534" y="1482227"/>
            <a:ext cx="5266466" cy="2997403"/>
          </a:xfrm>
          <a:prstGeom prst="rect">
            <a:avLst/>
          </a:prstGeom>
        </p:spPr>
      </p:pic>
      <p:sp>
        <p:nvSpPr>
          <p:cNvPr id="13" name="正方形/長方形 12">
            <a:extLst>
              <a:ext uri="{FF2B5EF4-FFF2-40B4-BE49-F238E27FC236}">
                <a16:creationId xmlns:a16="http://schemas.microsoft.com/office/drawing/2014/main" id="{18CDDC5B-3CC4-C245-4815-5677FF3CD119}"/>
              </a:ext>
            </a:extLst>
          </p:cNvPr>
          <p:cNvSpPr/>
          <p:nvPr/>
        </p:nvSpPr>
        <p:spPr>
          <a:xfrm>
            <a:off x="1247478" y="3429000"/>
            <a:ext cx="1670693" cy="469816"/>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A25CFB85-9A4B-9D7C-CD47-089703474D8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3" action="ppaction://hlinksldjump"/>
            <a:extLst>
              <a:ext uri="{FF2B5EF4-FFF2-40B4-BE49-F238E27FC236}">
                <a16:creationId xmlns:a16="http://schemas.microsoft.com/office/drawing/2014/main" id="{1D38F450-2060-1A1A-EB0F-A27B5F95A7B8}"/>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5256110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t>【5-7】</a:t>
            </a:r>
            <a:r>
              <a:rPr kumimoji="1" lang="ja-JP" altLang="en-US" sz="5400" dirty="0"/>
              <a:t>会議の録画</a:t>
            </a:r>
          </a:p>
        </p:txBody>
      </p:sp>
      <p:sp>
        <p:nvSpPr>
          <p:cNvPr id="3" name="四角形: 角を丸くする 2">
            <a:hlinkClick r:id="" action="ppaction://hlinkshowjump?jump=firstslide"/>
            <a:extLst>
              <a:ext uri="{FF2B5EF4-FFF2-40B4-BE49-F238E27FC236}">
                <a16:creationId xmlns:a16="http://schemas.microsoft.com/office/drawing/2014/main" id="{11FDDE82-1CC4-AD05-E35E-397D4099E21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B4FBEFA-FC7D-5DB6-2027-E833466E6A1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420986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CB0F74E-E2EC-9F92-4609-E36A5975136E}"/>
              </a:ext>
            </a:extLst>
          </p:cNvPr>
          <p:cNvPicPr>
            <a:picLocks noChangeAspect="1"/>
          </p:cNvPicPr>
          <p:nvPr/>
        </p:nvPicPr>
        <p:blipFill>
          <a:blip r:embed="rId2"/>
          <a:stretch>
            <a:fillRect/>
          </a:stretch>
        </p:blipFill>
        <p:spPr>
          <a:xfrm>
            <a:off x="910863" y="1883327"/>
            <a:ext cx="5036273" cy="122503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オンライン会議（授業）の録画①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r>
              <a:rPr kumimoji="1" lang="ja-JP" altLang="en-US" dirty="0"/>
              <a:t>①その他</a:t>
            </a:r>
            <a:endParaRPr kumimoji="1" lang="en-US" altLang="ja-JP" dirty="0"/>
          </a:p>
          <a:p>
            <a:pPr marL="0" indent="0">
              <a:buNone/>
            </a:pPr>
            <a:r>
              <a:rPr lang="ja-JP" altLang="en-US" dirty="0"/>
              <a:t>②録音とトランススクリプトを選択</a:t>
            </a:r>
            <a:endParaRPr lang="en-US" altLang="ja-JP" dirty="0"/>
          </a:p>
          <a:p>
            <a:pPr marL="0" indent="0">
              <a:buNone/>
            </a:pPr>
            <a:r>
              <a:rPr kumimoji="1" lang="ja-JP" altLang="en-US" dirty="0"/>
              <a:t>③レコーディングを開始を押す</a:t>
            </a:r>
            <a:endParaRPr kumimoji="1" lang="en-US" altLang="ja-JP" dirty="0"/>
          </a:p>
          <a:p>
            <a:pPr marL="0" indent="0">
              <a:buNone/>
            </a:pPr>
            <a:r>
              <a:rPr lang="ja-JP" altLang="en-US" dirty="0"/>
              <a:t>↓</a:t>
            </a:r>
            <a:endParaRPr lang="en-US" altLang="ja-JP" dirty="0"/>
          </a:p>
          <a:p>
            <a:pPr marL="0" indent="0">
              <a:lnSpc>
                <a:spcPct val="100000"/>
              </a:lnSpc>
              <a:buNone/>
            </a:pPr>
            <a:r>
              <a:rPr kumimoji="1" lang="ja-JP" altLang="en-US" dirty="0"/>
              <a:t>少しするとレコーディングが</a:t>
            </a:r>
            <a:endParaRPr kumimoji="1" lang="en-US" altLang="ja-JP" dirty="0"/>
          </a:p>
          <a:p>
            <a:pPr marL="0" indent="0">
              <a:lnSpc>
                <a:spcPct val="100000"/>
              </a:lnSpc>
              <a:buNone/>
            </a:pPr>
            <a:r>
              <a:rPr kumimoji="1" lang="ja-JP" altLang="en-US" dirty="0"/>
              <a:t>始まります。中央に「レコーディ</a:t>
            </a:r>
            <a:endParaRPr kumimoji="1" lang="en-US" altLang="ja-JP" dirty="0"/>
          </a:p>
          <a:p>
            <a:pPr marL="0" indent="0">
              <a:lnSpc>
                <a:spcPct val="100000"/>
              </a:lnSpc>
              <a:buNone/>
            </a:pPr>
            <a:r>
              <a:rPr kumimoji="1" lang="ja-JP" altLang="en-US" dirty="0"/>
              <a:t>ングを開始しました」と表示</a:t>
            </a:r>
            <a:endParaRPr kumimoji="1" lang="en-US" altLang="ja-JP" dirty="0"/>
          </a:p>
          <a:p>
            <a:pPr marL="0" indent="0">
              <a:lnSpc>
                <a:spcPct val="100000"/>
              </a:lnSpc>
              <a:buNone/>
            </a:pPr>
            <a:r>
              <a:rPr kumimoji="1" lang="ja-JP" altLang="en-US" dirty="0"/>
              <a:t>されます。</a:t>
            </a:r>
            <a:endParaRPr kumimoji="1" lang="en-US" altLang="ja-JP" dirty="0"/>
          </a:p>
          <a:p>
            <a:pPr marL="0" indent="0">
              <a:lnSpc>
                <a:spcPct val="110000"/>
              </a:lnSpc>
              <a:buNone/>
            </a:pPr>
            <a:r>
              <a:rPr lang="ja-JP" altLang="en-US" dirty="0"/>
              <a:t>　</a:t>
            </a:r>
            <a:r>
              <a:rPr lang="en-US" altLang="ja-JP" dirty="0"/>
              <a:t>※</a:t>
            </a:r>
            <a:r>
              <a:rPr lang="ja-JP" altLang="en-US" dirty="0"/>
              <a:t>レコーディングを開始されたことは参加者全員に分かります。</a:t>
            </a:r>
            <a:endParaRPr lang="en-US" altLang="ja-JP" dirty="0"/>
          </a:p>
          <a:p>
            <a:pPr marL="0" indent="0">
              <a:lnSpc>
                <a:spcPct val="110000"/>
              </a:lnSpc>
              <a:buNone/>
            </a:pPr>
            <a:r>
              <a:rPr lang="ja-JP" altLang="en-US" dirty="0"/>
              <a:t>　</a:t>
            </a:r>
            <a:r>
              <a:rPr lang="en-US" altLang="ja-JP" dirty="0"/>
              <a:t>※</a:t>
            </a:r>
            <a:r>
              <a:rPr lang="ja-JP" altLang="en-US" dirty="0"/>
              <a:t>左上に会議の時間が表示されていますが、そこのポインタを持っていくと誰がレコーディングを開始したかが表示されます。</a:t>
            </a:r>
            <a:endParaRPr lang="en-US" altLang="ja-JP" dirty="0"/>
          </a:p>
          <a:p>
            <a:pPr marL="0" indent="0">
              <a:lnSpc>
                <a:spcPct val="110000"/>
              </a:lnSpc>
              <a:buNone/>
            </a:pPr>
            <a:r>
              <a:rPr lang="ja-JP" altLang="en-US" dirty="0"/>
              <a:t>★生徒はレコーディングを開始することは</a:t>
            </a:r>
            <a:endParaRPr lang="en-US" altLang="ja-JP" dirty="0"/>
          </a:p>
          <a:p>
            <a:pPr marL="0" indent="0">
              <a:lnSpc>
                <a:spcPct val="110000"/>
              </a:lnSpc>
              <a:buNone/>
            </a:pPr>
            <a:r>
              <a:rPr lang="ja-JP" altLang="en-US" dirty="0"/>
              <a:t>　できません。</a:t>
            </a:r>
            <a:endParaRPr lang="en-US" altLang="ja-JP" dirty="0"/>
          </a:p>
          <a:p>
            <a:pPr marL="0" indent="0">
              <a:lnSpc>
                <a:spcPct val="110000"/>
              </a:lnSpc>
              <a:buNone/>
            </a:pPr>
            <a:r>
              <a:rPr kumimoji="1" lang="ja-JP" altLang="en-US" dirty="0"/>
              <a:t>④レコーディングを停止しるときは①→②と進んで、</a:t>
            </a:r>
            <a:endParaRPr kumimoji="1" lang="en-US" altLang="ja-JP" dirty="0"/>
          </a:p>
          <a:p>
            <a:pPr marL="0" indent="0">
              <a:lnSpc>
                <a:spcPct val="110000"/>
              </a:lnSpc>
              <a:buNone/>
            </a:pPr>
            <a:r>
              <a:rPr lang="ja-JP" altLang="en-US" dirty="0"/>
              <a:t>　「レコーディングを停止」を押します</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t>◆</a:t>
            </a:r>
            <a:r>
              <a:rPr kumimoji="1" lang="en-US" altLang="ja-JP" dirty="0"/>
              <a:t>Teams</a:t>
            </a:r>
            <a:r>
              <a:rPr kumimoji="1" lang="ja-JP" altLang="en-US" dirty="0"/>
              <a:t>で会議を行ったもの</a:t>
            </a:r>
            <a:endParaRPr kumimoji="1" lang="en-US" altLang="ja-JP" dirty="0"/>
          </a:p>
          <a:p>
            <a:pPr marL="0" indent="0">
              <a:lnSpc>
                <a:spcPct val="120000"/>
              </a:lnSpc>
              <a:buNone/>
            </a:pPr>
            <a:r>
              <a:rPr lang="ja-JP" altLang="en-US" dirty="0"/>
              <a:t>　</a:t>
            </a:r>
            <a:r>
              <a:rPr kumimoji="1" lang="ja-JP" altLang="en-US" dirty="0"/>
              <a:t>を録画することができます</a:t>
            </a:r>
            <a:endParaRPr kumimoji="1" lang="en-US" altLang="ja-JP" dirty="0"/>
          </a:p>
        </p:txBody>
      </p:sp>
      <p:pic>
        <p:nvPicPr>
          <p:cNvPr id="9" name="図 8">
            <a:extLst>
              <a:ext uri="{FF2B5EF4-FFF2-40B4-BE49-F238E27FC236}">
                <a16:creationId xmlns:a16="http://schemas.microsoft.com/office/drawing/2014/main" id="{AE72A413-4D8F-CEA2-569E-E02452842B3B}"/>
              </a:ext>
            </a:extLst>
          </p:cNvPr>
          <p:cNvPicPr>
            <a:picLocks noChangeAspect="1"/>
          </p:cNvPicPr>
          <p:nvPr/>
        </p:nvPicPr>
        <p:blipFill>
          <a:blip r:embed="rId3"/>
          <a:stretch>
            <a:fillRect/>
          </a:stretch>
        </p:blipFill>
        <p:spPr>
          <a:xfrm>
            <a:off x="2838090" y="3429000"/>
            <a:ext cx="3054828" cy="867420"/>
          </a:xfrm>
          <a:prstGeom prst="rect">
            <a:avLst/>
          </a:prstGeom>
        </p:spPr>
      </p:pic>
      <p:pic>
        <p:nvPicPr>
          <p:cNvPr id="13" name="図 12">
            <a:extLst>
              <a:ext uri="{FF2B5EF4-FFF2-40B4-BE49-F238E27FC236}">
                <a16:creationId xmlns:a16="http://schemas.microsoft.com/office/drawing/2014/main" id="{7A152419-3FE7-CE38-0F9C-29AB0338BAC3}"/>
              </a:ext>
            </a:extLst>
          </p:cNvPr>
          <p:cNvPicPr>
            <a:picLocks noChangeAspect="1"/>
          </p:cNvPicPr>
          <p:nvPr/>
        </p:nvPicPr>
        <p:blipFill>
          <a:blip r:embed="rId4"/>
          <a:stretch>
            <a:fillRect/>
          </a:stretch>
        </p:blipFill>
        <p:spPr>
          <a:xfrm>
            <a:off x="1207699" y="4960612"/>
            <a:ext cx="4045092" cy="942202"/>
          </a:xfrm>
          <a:prstGeom prst="rect">
            <a:avLst/>
          </a:prstGeom>
        </p:spPr>
      </p:pic>
      <p:pic>
        <p:nvPicPr>
          <p:cNvPr id="15" name="図 14">
            <a:extLst>
              <a:ext uri="{FF2B5EF4-FFF2-40B4-BE49-F238E27FC236}">
                <a16:creationId xmlns:a16="http://schemas.microsoft.com/office/drawing/2014/main" id="{FA55D874-F45E-4BE3-1E69-F9908A78CC97}"/>
              </a:ext>
            </a:extLst>
          </p:cNvPr>
          <p:cNvPicPr>
            <a:picLocks noChangeAspect="1"/>
          </p:cNvPicPr>
          <p:nvPr/>
        </p:nvPicPr>
        <p:blipFill>
          <a:blip r:embed="rId5"/>
          <a:stretch>
            <a:fillRect/>
          </a:stretch>
        </p:blipFill>
        <p:spPr>
          <a:xfrm>
            <a:off x="2770156" y="5989184"/>
            <a:ext cx="2346506" cy="610092"/>
          </a:xfrm>
          <a:prstGeom prst="rect">
            <a:avLst/>
          </a:prstGeom>
        </p:spPr>
      </p:pic>
      <p:sp>
        <p:nvSpPr>
          <p:cNvPr id="16" name="正方形/長方形 15">
            <a:extLst>
              <a:ext uri="{FF2B5EF4-FFF2-40B4-BE49-F238E27FC236}">
                <a16:creationId xmlns:a16="http://schemas.microsoft.com/office/drawing/2014/main" id="{6EA16498-3AEE-00D6-52CE-B4D6C1EF3563}"/>
              </a:ext>
            </a:extLst>
          </p:cNvPr>
          <p:cNvSpPr/>
          <p:nvPr/>
        </p:nvSpPr>
        <p:spPr>
          <a:xfrm>
            <a:off x="2063737" y="2558629"/>
            <a:ext cx="1879672" cy="397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矢印: 上向き折線 16">
            <a:extLst>
              <a:ext uri="{FF2B5EF4-FFF2-40B4-BE49-F238E27FC236}">
                <a16:creationId xmlns:a16="http://schemas.microsoft.com/office/drawing/2014/main" id="{1E960154-C4D3-F6C8-469A-88D2BE90D785}"/>
              </a:ext>
            </a:extLst>
          </p:cNvPr>
          <p:cNvSpPr/>
          <p:nvPr/>
        </p:nvSpPr>
        <p:spPr>
          <a:xfrm rot="5400000">
            <a:off x="2268026" y="3176457"/>
            <a:ext cx="886362"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CBE1597-6165-FA93-F5C2-6CF5ED1DDA99}"/>
              </a:ext>
            </a:extLst>
          </p:cNvPr>
          <p:cNvSpPr/>
          <p:nvPr/>
        </p:nvSpPr>
        <p:spPr>
          <a:xfrm>
            <a:off x="1207699" y="5505451"/>
            <a:ext cx="1879672" cy="3400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上向き折線 18">
            <a:extLst>
              <a:ext uri="{FF2B5EF4-FFF2-40B4-BE49-F238E27FC236}">
                <a16:creationId xmlns:a16="http://schemas.microsoft.com/office/drawing/2014/main" id="{6887FDF1-3A43-E6AD-8A65-3CEA05EC9D8F}"/>
              </a:ext>
            </a:extLst>
          </p:cNvPr>
          <p:cNvSpPr/>
          <p:nvPr/>
        </p:nvSpPr>
        <p:spPr>
          <a:xfrm rot="5400000">
            <a:off x="2356168" y="5918824"/>
            <a:ext cx="466767"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22F6161-A715-D516-1522-215F5303DC36}"/>
              </a:ext>
            </a:extLst>
          </p:cNvPr>
          <p:cNvSpPr/>
          <p:nvPr/>
        </p:nvSpPr>
        <p:spPr>
          <a:xfrm>
            <a:off x="4365504" y="6294231"/>
            <a:ext cx="603311" cy="3050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D77DAF-05CF-A6FD-1756-7803251BE67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6" action="ppaction://hlinksldjump"/>
            <a:extLst>
              <a:ext uri="{FF2B5EF4-FFF2-40B4-BE49-F238E27FC236}">
                <a16:creationId xmlns:a16="http://schemas.microsoft.com/office/drawing/2014/main" id="{6477B1ED-080F-3B0F-894C-ABE3C6E2A4DB}"/>
              </a:ext>
            </a:extLst>
          </p:cNvPr>
          <p:cNvSpPr/>
          <p:nvPr/>
        </p:nvSpPr>
        <p:spPr>
          <a:xfrm>
            <a:off x="7223187" y="6280270"/>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21" name="図 20">
            <a:extLst>
              <a:ext uri="{FF2B5EF4-FFF2-40B4-BE49-F238E27FC236}">
                <a16:creationId xmlns:a16="http://schemas.microsoft.com/office/drawing/2014/main" id="{3C860F77-3C97-1674-83A8-D9709F00AC08}"/>
              </a:ext>
            </a:extLst>
          </p:cNvPr>
          <p:cNvPicPr>
            <a:picLocks noChangeAspect="1"/>
          </p:cNvPicPr>
          <p:nvPr/>
        </p:nvPicPr>
        <p:blipFill>
          <a:blip r:embed="rId7"/>
          <a:stretch>
            <a:fillRect/>
          </a:stretch>
        </p:blipFill>
        <p:spPr>
          <a:xfrm>
            <a:off x="951441" y="4002437"/>
            <a:ext cx="1809750" cy="638175"/>
          </a:xfrm>
          <a:prstGeom prst="rect">
            <a:avLst/>
          </a:prstGeom>
        </p:spPr>
      </p:pic>
    </p:spTree>
    <p:extLst>
      <p:ext uri="{BB962C8B-B14F-4D97-AF65-F5344CB8AC3E}">
        <p14:creationId xmlns:p14="http://schemas.microsoft.com/office/powerpoint/2010/main" val="1165451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10000"/>
          </a:bodyPr>
          <a:lstStyle/>
          <a:p>
            <a:pPr marL="0" indent="0">
              <a:lnSpc>
                <a:spcPct val="120000"/>
              </a:lnSpc>
              <a:buNone/>
            </a:pPr>
            <a:r>
              <a:rPr kumimoji="1" lang="ja-JP" altLang="en-US" dirty="0"/>
              <a:t>◆レコーディングした会議は</a:t>
            </a:r>
            <a:endParaRPr kumimoji="1" lang="en-US" altLang="ja-JP" dirty="0"/>
          </a:p>
          <a:p>
            <a:pPr marL="0" indent="0">
              <a:lnSpc>
                <a:spcPct val="120000"/>
              </a:lnSpc>
              <a:buNone/>
            </a:pPr>
            <a:r>
              <a:rPr lang="ja-JP" altLang="en-US" dirty="0"/>
              <a:t>　会議の後のメッセージに以下のように表示されます。</a:t>
            </a: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r>
              <a:rPr kumimoji="1" lang="ja-JP" altLang="en-US" dirty="0"/>
              <a:t>　</a:t>
            </a:r>
            <a:endParaRPr kumimoji="1" lang="en-US" altLang="ja-JP" dirty="0"/>
          </a:p>
        </p:txBody>
      </p:sp>
      <p:sp>
        <p:nvSpPr>
          <p:cNvPr id="13" name="テキスト ボックス 12">
            <a:extLst>
              <a:ext uri="{FF2B5EF4-FFF2-40B4-BE49-F238E27FC236}">
                <a16:creationId xmlns:a16="http://schemas.microsoft.com/office/drawing/2014/main" id="{E9387D31-941B-B9DD-4A3D-6F7F93999F25}"/>
              </a:ext>
            </a:extLst>
          </p:cNvPr>
          <p:cNvSpPr txBox="1"/>
          <p:nvPr/>
        </p:nvSpPr>
        <p:spPr>
          <a:xfrm>
            <a:off x="4621168" y="2941608"/>
            <a:ext cx="2003116" cy="646331"/>
          </a:xfrm>
          <a:prstGeom prst="rect">
            <a:avLst/>
          </a:prstGeom>
          <a:solidFill>
            <a:schemeClr val="bg1"/>
          </a:solidFill>
        </p:spPr>
        <p:txBody>
          <a:bodyPr wrap="square" rtlCol="0">
            <a:spAutoFit/>
          </a:bodyPr>
          <a:lstStyle/>
          <a:p>
            <a:r>
              <a:rPr lang="ja-JP" altLang="en-US" dirty="0">
                <a:solidFill>
                  <a:srgbClr val="FF0000"/>
                </a:solidFill>
              </a:rPr>
              <a:t>押すと</a:t>
            </a:r>
            <a:r>
              <a:rPr lang="en-US" altLang="ja-JP" dirty="0">
                <a:solidFill>
                  <a:srgbClr val="FF0000"/>
                </a:solidFill>
              </a:rPr>
              <a:t>Stream</a:t>
            </a:r>
            <a:r>
              <a:rPr lang="ja-JP" altLang="en-US" dirty="0">
                <a:solidFill>
                  <a:srgbClr val="FF0000"/>
                </a:solidFill>
              </a:rPr>
              <a:t>が</a:t>
            </a:r>
            <a:endParaRPr lang="en-US" altLang="ja-JP" dirty="0">
              <a:solidFill>
                <a:srgbClr val="FF0000"/>
              </a:solidFill>
            </a:endParaRPr>
          </a:p>
          <a:p>
            <a:r>
              <a:rPr lang="ja-JP" altLang="en-US" dirty="0">
                <a:solidFill>
                  <a:srgbClr val="FF0000"/>
                </a:solidFill>
              </a:rPr>
              <a:t>起動する</a:t>
            </a:r>
            <a:endParaRPr kumimoji="1" lang="ja-JP" altLang="en-US" sz="1400" dirty="0">
              <a:solidFill>
                <a:srgbClr val="FF0000"/>
              </a:solidFill>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オンライン会議（授業）の録画②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lnSpc>
                <a:spcPct val="110000"/>
              </a:lnSpc>
              <a:buNone/>
            </a:pPr>
            <a:r>
              <a:rPr kumimoji="1" lang="ja-JP" altLang="en-US" sz="2400" dirty="0"/>
              <a:t>◆会議の記録を押すと、</a:t>
            </a:r>
            <a:r>
              <a:rPr kumimoji="1" lang="en-US" altLang="ja-JP" sz="2400" dirty="0"/>
              <a:t>Stream</a:t>
            </a:r>
            <a:r>
              <a:rPr kumimoji="1" lang="ja-JP" altLang="en-US" sz="2400" dirty="0"/>
              <a:t>が起動し、録音や録画されたものを見ることができます。</a:t>
            </a:r>
            <a:endParaRPr kumimoji="1" lang="en-US" altLang="ja-JP" sz="2400"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矢印: 左 11">
            <a:extLst>
              <a:ext uri="{FF2B5EF4-FFF2-40B4-BE49-F238E27FC236}">
                <a16:creationId xmlns:a16="http://schemas.microsoft.com/office/drawing/2014/main" id="{5555BC98-D878-EA79-0EEA-AFE466DDF8D9}"/>
              </a:ext>
            </a:extLst>
          </p:cNvPr>
          <p:cNvSpPr/>
          <p:nvPr/>
        </p:nvSpPr>
        <p:spPr>
          <a:xfrm rot="9373944">
            <a:off x="4838315" y="3607866"/>
            <a:ext cx="2070365" cy="268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CFE4681-D827-9B24-1C7E-E74B54D17DD9}"/>
              </a:ext>
            </a:extLst>
          </p:cNvPr>
          <p:cNvSpPr txBox="1"/>
          <p:nvPr/>
        </p:nvSpPr>
        <p:spPr>
          <a:xfrm>
            <a:off x="6302983" y="5393362"/>
            <a:ext cx="5390786" cy="1077218"/>
          </a:xfrm>
          <a:prstGeom prst="rect">
            <a:avLst/>
          </a:prstGeom>
          <a:noFill/>
        </p:spPr>
        <p:txBody>
          <a:bodyPr wrap="square" rtlCol="0">
            <a:spAutoFit/>
          </a:bodyPr>
          <a:lstStyle/>
          <a:p>
            <a:r>
              <a:rPr kumimoji="1" lang="ja-JP" altLang="en-US" sz="1600" dirty="0"/>
              <a:t>★</a:t>
            </a:r>
            <a:r>
              <a:rPr kumimoji="1" lang="en-US" altLang="ja-JP" sz="1600" dirty="0"/>
              <a:t>Stream</a:t>
            </a:r>
            <a:r>
              <a:rPr kumimoji="1" lang="ja-JP" altLang="en-US" sz="1600" dirty="0"/>
              <a:t>は</a:t>
            </a:r>
            <a:r>
              <a:rPr kumimoji="1" lang="en-US" altLang="ja-JP" sz="1600" dirty="0"/>
              <a:t>YouTube</a:t>
            </a:r>
            <a:r>
              <a:rPr kumimoji="1" lang="ja-JP" altLang="en-US" sz="1600" dirty="0"/>
              <a:t>を同じような機能を持っています。ただし、同じチームの人しか映像を見ることはできません。会議（授業）を休んでいた人が後で見るというようなときに使えます。</a:t>
            </a:r>
          </a:p>
        </p:txBody>
      </p:sp>
      <p:sp>
        <p:nvSpPr>
          <p:cNvPr id="17" name="テキスト ボックス 16">
            <a:extLst>
              <a:ext uri="{FF2B5EF4-FFF2-40B4-BE49-F238E27FC236}">
                <a16:creationId xmlns:a16="http://schemas.microsoft.com/office/drawing/2014/main" id="{B22E4A15-93B2-AF1E-4179-6BD7C51DD7C4}"/>
              </a:ext>
            </a:extLst>
          </p:cNvPr>
          <p:cNvSpPr txBox="1"/>
          <p:nvPr/>
        </p:nvSpPr>
        <p:spPr>
          <a:xfrm>
            <a:off x="1233498" y="5842366"/>
            <a:ext cx="5390786" cy="923330"/>
          </a:xfrm>
          <a:prstGeom prst="rect">
            <a:avLst/>
          </a:prstGeom>
          <a:noFill/>
        </p:spPr>
        <p:txBody>
          <a:bodyPr wrap="square" rtlCol="0">
            <a:spAutoFit/>
          </a:bodyPr>
          <a:lstStyle/>
          <a:p>
            <a:r>
              <a:rPr kumimoji="1" lang="ja-JP" altLang="en-US" dirty="0"/>
              <a:t>★レコーディングしたもののは有効期限が</a:t>
            </a:r>
            <a:endParaRPr kumimoji="1" lang="en-US" altLang="ja-JP" dirty="0"/>
          </a:p>
          <a:p>
            <a:r>
              <a:rPr lang="ja-JP" altLang="en-US" dirty="0"/>
              <a:t>　</a:t>
            </a:r>
            <a:r>
              <a:rPr kumimoji="1" lang="ja-JP" altLang="en-US" dirty="0"/>
              <a:t>あります。期限は変更することができます。</a:t>
            </a:r>
            <a:endParaRPr kumimoji="1" lang="en-US" altLang="ja-JP" dirty="0"/>
          </a:p>
          <a:p>
            <a:r>
              <a:rPr lang="ja-JP" altLang="en-US" dirty="0"/>
              <a:t>　有効期限が切れるとビデオは消去されます。</a:t>
            </a: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F42ADED7-6807-FF0F-D4E0-8ADCE04A5846}"/>
              </a:ext>
            </a:extLst>
          </p:cNvPr>
          <p:cNvSpPr/>
          <p:nvPr/>
        </p:nvSpPr>
        <p:spPr>
          <a:xfrm>
            <a:off x="10828482" y="4667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2" action="ppaction://hlinksldjump"/>
            <a:extLst>
              <a:ext uri="{FF2B5EF4-FFF2-40B4-BE49-F238E27FC236}">
                <a16:creationId xmlns:a16="http://schemas.microsoft.com/office/drawing/2014/main" id="{949958F6-CD81-3867-7EC3-784CBADBA107}"/>
              </a:ext>
            </a:extLst>
          </p:cNvPr>
          <p:cNvSpPr/>
          <p:nvPr/>
        </p:nvSpPr>
        <p:spPr>
          <a:xfrm>
            <a:off x="8998376" y="629568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pic>
        <p:nvPicPr>
          <p:cNvPr id="19" name="図 18">
            <a:extLst>
              <a:ext uri="{FF2B5EF4-FFF2-40B4-BE49-F238E27FC236}">
                <a16:creationId xmlns:a16="http://schemas.microsoft.com/office/drawing/2014/main" id="{D0AA24DA-B402-6751-E4BD-75A8323D723A}"/>
              </a:ext>
            </a:extLst>
          </p:cNvPr>
          <p:cNvPicPr>
            <a:picLocks noChangeAspect="1"/>
          </p:cNvPicPr>
          <p:nvPr/>
        </p:nvPicPr>
        <p:blipFill>
          <a:blip r:embed="rId3"/>
          <a:stretch>
            <a:fillRect/>
          </a:stretch>
        </p:blipFill>
        <p:spPr>
          <a:xfrm>
            <a:off x="685800" y="2689934"/>
            <a:ext cx="3971925" cy="3114675"/>
          </a:xfrm>
          <a:prstGeom prst="rect">
            <a:avLst/>
          </a:prstGeom>
        </p:spPr>
      </p:pic>
      <p:pic>
        <p:nvPicPr>
          <p:cNvPr id="23" name="図 22">
            <a:extLst>
              <a:ext uri="{FF2B5EF4-FFF2-40B4-BE49-F238E27FC236}">
                <a16:creationId xmlns:a16="http://schemas.microsoft.com/office/drawing/2014/main" id="{C850A9F1-E58C-89C4-E49F-31388187D7CF}"/>
              </a:ext>
            </a:extLst>
          </p:cNvPr>
          <p:cNvPicPr>
            <a:picLocks noChangeAspect="1"/>
          </p:cNvPicPr>
          <p:nvPr/>
        </p:nvPicPr>
        <p:blipFill>
          <a:blip r:embed="rId4"/>
          <a:stretch>
            <a:fillRect/>
          </a:stretch>
        </p:blipFill>
        <p:spPr>
          <a:xfrm>
            <a:off x="7062376" y="2428493"/>
            <a:ext cx="3124200" cy="2914650"/>
          </a:xfrm>
          <a:prstGeom prst="rect">
            <a:avLst/>
          </a:prstGeom>
        </p:spPr>
      </p:pic>
    </p:spTree>
    <p:extLst>
      <p:ext uri="{BB962C8B-B14F-4D97-AF65-F5344CB8AC3E}">
        <p14:creationId xmlns:p14="http://schemas.microsoft.com/office/powerpoint/2010/main" val="1740009007"/>
      </p:ext>
    </p:extLst>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【5-8】</a:t>
            </a:r>
            <a:r>
              <a:rPr kumimoji="1" lang="ja-JP" altLang="en-US" sz="5400"/>
              <a:t>会議で困ったとき</a:t>
            </a:r>
          </a:p>
        </p:txBody>
      </p:sp>
      <p:sp>
        <p:nvSpPr>
          <p:cNvPr id="3" name="四角形: 角を丸くする 2">
            <a:hlinkClick r:id="" action="ppaction://hlinkshowjump?jump=firstslide"/>
            <a:extLst>
              <a:ext uri="{FF2B5EF4-FFF2-40B4-BE49-F238E27FC236}">
                <a16:creationId xmlns:a16="http://schemas.microsoft.com/office/drawing/2014/main" id="{EE14E19D-9F32-8B35-80FA-E3D746BEE87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FBC6239-00F3-5076-2147-75478DFD455F}"/>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1363329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t>【5-8】</a:t>
            </a:r>
            <a:r>
              <a:rPr kumimoji="1" lang="ja-JP" altLang="en-US" sz="5400" dirty="0"/>
              <a:t>会議で困ったとき</a:t>
            </a:r>
          </a:p>
        </p:txBody>
      </p:sp>
      <p:sp>
        <p:nvSpPr>
          <p:cNvPr id="3" name="四角形: 角を丸くする 2">
            <a:hlinkClick r:id="" action="ppaction://hlinkshowjump?jump=firstslide"/>
            <a:extLst>
              <a:ext uri="{FF2B5EF4-FFF2-40B4-BE49-F238E27FC236}">
                <a16:creationId xmlns:a16="http://schemas.microsoft.com/office/drawing/2014/main" id="{EE14E19D-9F32-8B35-80FA-E3D746BEE87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FBC6239-00F3-5076-2147-75478DFD455F}"/>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1363329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779ABC3-7A20-2219-3E2D-6A6E73D6B6DB}"/>
              </a:ext>
            </a:extLst>
          </p:cNvPr>
          <p:cNvPicPr>
            <a:picLocks noChangeAspect="1"/>
          </p:cNvPicPr>
          <p:nvPr/>
        </p:nvPicPr>
        <p:blipFill>
          <a:blip r:embed="rId2"/>
          <a:stretch>
            <a:fillRect/>
          </a:stretch>
        </p:blipFill>
        <p:spPr>
          <a:xfrm>
            <a:off x="7003106" y="2279873"/>
            <a:ext cx="2838846" cy="581106"/>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生徒のマイクを強制ミュートする方法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buNone/>
            </a:pPr>
            <a:r>
              <a:rPr kumimoji="1" lang="ja-JP" altLang="en-US" dirty="0"/>
              <a:t>◆強制的に生徒のマイクを</a:t>
            </a:r>
            <a:endParaRPr kumimoji="1" lang="en-US" altLang="ja-JP" dirty="0"/>
          </a:p>
          <a:p>
            <a:pPr marL="0" indent="0">
              <a:buNone/>
            </a:pPr>
            <a:r>
              <a:rPr lang="ja-JP" altLang="en-US" dirty="0"/>
              <a:t>　</a:t>
            </a:r>
            <a:r>
              <a:rPr kumimoji="1" lang="ja-JP" altLang="en-US" dirty="0"/>
              <a:t>ミュートするとき</a:t>
            </a:r>
            <a:endParaRPr kumimoji="1" lang="en-US" altLang="ja-JP" dirty="0"/>
          </a:p>
          <a:p>
            <a:pPr marL="0" indent="0">
              <a:buNone/>
            </a:pPr>
            <a:endParaRPr lang="en-US" altLang="ja-JP" dirty="0"/>
          </a:p>
          <a:p>
            <a:pPr marL="0" indent="0">
              <a:buNone/>
            </a:pPr>
            <a:r>
              <a:rPr kumimoji="1"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t>◆初期設定で生徒のマイクを　</a:t>
            </a:r>
            <a:endParaRPr kumimoji="1" lang="en-US" altLang="ja-JP" dirty="0"/>
          </a:p>
          <a:p>
            <a:pPr marL="0" indent="0">
              <a:lnSpc>
                <a:spcPct val="120000"/>
              </a:lnSpc>
              <a:buNone/>
            </a:pPr>
            <a:r>
              <a:rPr lang="ja-JP" altLang="en-US" dirty="0"/>
              <a:t>　</a:t>
            </a:r>
            <a:r>
              <a:rPr kumimoji="1" lang="ja-JP" altLang="en-US" dirty="0"/>
              <a:t>ミュートしていても、詳細</a:t>
            </a:r>
            <a:endParaRPr kumimoji="1" lang="en-US" altLang="ja-JP" dirty="0"/>
          </a:p>
          <a:p>
            <a:pPr marL="0" indent="0">
              <a:lnSpc>
                <a:spcPct val="120000"/>
              </a:lnSpc>
              <a:buNone/>
            </a:pPr>
            <a:r>
              <a:rPr lang="ja-JP" altLang="en-US" dirty="0"/>
              <a:t>　</a:t>
            </a:r>
            <a:r>
              <a:rPr kumimoji="1" lang="ja-JP" altLang="en-US" dirty="0"/>
              <a:t>設定で発表者を先生だけに</a:t>
            </a:r>
            <a:endParaRPr kumimoji="1" lang="en-US" altLang="ja-JP" dirty="0"/>
          </a:p>
          <a:p>
            <a:pPr marL="0" indent="0">
              <a:lnSpc>
                <a:spcPct val="120000"/>
              </a:lnSpc>
              <a:buNone/>
            </a:pPr>
            <a:r>
              <a:rPr lang="ja-JP" altLang="en-US" dirty="0"/>
              <a:t>　していなかった場合、</a:t>
            </a:r>
            <a:r>
              <a:rPr kumimoji="1" lang="ja-JP" altLang="en-US" dirty="0"/>
              <a:t>生徒は</a:t>
            </a:r>
            <a:endParaRPr kumimoji="1" lang="en-US" altLang="ja-JP" dirty="0"/>
          </a:p>
          <a:p>
            <a:pPr marL="0" indent="0">
              <a:lnSpc>
                <a:spcPct val="120000"/>
              </a:lnSpc>
              <a:buNone/>
            </a:pPr>
            <a:r>
              <a:rPr lang="ja-JP" altLang="en-US" dirty="0"/>
              <a:t>　</a:t>
            </a:r>
            <a:r>
              <a:rPr kumimoji="1" lang="ja-JP" altLang="en-US" dirty="0"/>
              <a:t>自分のマイクを</a:t>
            </a:r>
            <a:r>
              <a:rPr kumimoji="1" lang="en-US" altLang="ja-JP" dirty="0"/>
              <a:t>ON</a:t>
            </a:r>
            <a:r>
              <a:rPr kumimoji="1" lang="ja-JP" altLang="en-US" dirty="0"/>
              <a:t>にする</a:t>
            </a:r>
            <a:endParaRPr kumimoji="1" lang="en-US" altLang="ja-JP" dirty="0"/>
          </a:p>
          <a:p>
            <a:pPr marL="0" indent="0">
              <a:lnSpc>
                <a:spcPct val="120000"/>
              </a:lnSpc>
              <a:buNone/>
            </a:pPr>
            <a:r>
              <a:rPr lang="ja-JP" altLang="en-US" dirty="0"/>
              <a:t>　</a:t>
            </a:r>
            <a:r>
              <a:rPr kumimoji="1" lang="ja-JP" altLang="en-US" dirty="0"/>
              <a:t>ことができます</a:t>
            </a:r>
            <a:endParaRPr kumimoji="1" lang="en-US" altLang="ja-JP" dirty="0"/>
          </a:p>
          <a:p>
            <a:pPr marL="0" indent="0">
              <a:lnSpc>
                <a:spcPct val="120000"/>
              </a:lnSpc>
              <a:buNone/>
            </a:pPr>
            <a:r>
              <a:rPr kumimoji="1" lang="en-US" altLang="ja-JP" dirty="0"/>
              <a:t>『</a:t>
            </a:r>
            <a:r>
              <a:rPr kumimoji="1" lang="ja-JP" altLang="en-US" dirty="0"/>
              <a:t>普段はミュートで、発言するときだけミュートを解除する</a:t>
            </a:r>
            <a:r>
              <a:rPr kumimoji="1" lang="en-US" altLang="ja-JP" dirty="0"/>
              <a:t>』</a:t>
            </a:r>
            <a:r>
              <a:rPr kumimoji="1" lang="ja-JP" altLang="en-US" dirty="0"/>
              <a:t>ということを徹底するようにしてください。</a:t>
            </a:r>
            <a:endParaRPr kumimoji="1" lang="en-US" altLang="ja-JP" dirty="0"/>
          </a:p>
        </p:txBody>
      </p:sp>
      <p:sp>
        <p:nvSpPr>
          <p:cNvPr id="13" name="テキスト ボックス 12">
            <a:extLst>
              <a:ext uri="{FF2B5EF4-FFF2-40B4-BE49-F238E27FC236}">
                <a16:creationId xmlns:a16="http://schemas.microsoft.com/office/drawing/2014/main" id="{995E0445-C27B-0FDE-D17E-7D9780E0E298}"/>
              </a:ext>
            </a:extLst>
          </p:cNvPr>
          <p:cNvSpPr txBox="1"/>
          <p:nvPr/>
        </p:nvSpPr>
        <p:spPr>
          <a:xfrm>
            <a:off x="9549442" y="2873910"/>
            <a:ext cx="2481770" cy="923330"/>
          </a:xfrm>
          <a:prstGeom prst="rect">
            <a:avLst/>
          </a:prstGeom>
          <a:noFill/>
        </p:spPr>
        <p:txBody>
          <a:bodyPr wrap="none" rtlCol="0">
            <a:spAutoFit/>
          </a:bodyPr>
          <a:lstStyle/>
          <a:p>
            <a:r>
              <a:rPr kumimoji="1" lang="ja-JP" altLang="en-US" dirty="0"/>
              <a:t>マイクのボタンを</a:t>
            </a:r>
            <a:endParaRPr kumimoji="1" lang="en-US" altLang="ja-JP" dirty="0"/>
          </a:p>
          <a:p>
            <a:r>
              <a:rPr kumimoji="1" lang="ja-JP" altLang="en-US" dirty="0"/>
              <a:t>押してマイクを</a:t>
            </a:r>
            <a:r>
              <a:rPr kumimoji="1" lang="en-US" altLang="ja-JP" dirty="0"/>
              <a:t>OFF</a:t>
            </a:r>
            <a:r>
              <a:rPr kumimoji="1" lang="ja-JP" altLang="en-US" dirty="0"/>
              <a:t>に</a:t>
            </a:r>
            <a:endParaRPr kumimoji="1" lang="en-US" altLang="ja-JP" dirty="0"/>
          </a:p>
          <a:p>
            <a:r>
              <a:rPr kumimoji="1" lang="ja-JP" altLang="en-US" dirty="0"/>
              <a:t>してください。</a:t>
            </a:r>
          </a:p>
        </p:txBody>
      </p:sp>
      <p:grpSp>
        <p:nvGrpSpPr>
          <p:cNvPr id="16" name="グループ化 15">
            <a:extLst>
              <a:ext uri="{FF2B5EF4-FFF2-40B4-BE49-F238E27FC236}">
                <a16:creationId xmlns:a16="http://schemas.microsoft.com/office/drawing/2014/main" id="{9161ECC4-E405-E761-E9D4-E76C98E3D751}"/>
              </a:ext>
            </a:extLst>
          </p:cNvPr>
          <p:cNvGrpSpPr/>
          <p:nvPr/>
        </p:nvGrpSpPr>
        <p:grpSpPr>
          <a:xfrm>
            <a:off x="8803215" y="2357305"/>
            <a:ext cx="1038737" cy="1306181"/>
            <a:chOff x="8803215" y="2357305"/>
            <a:chExt cx="1038737" cy="1306181"/>
          </a:xfrm>
        </p:grpSpPr>
        <p:pic>
          <p:nvPicPr>
            <p:cNvPr id="11" name="図 10">
              <a:extLst>
                <a:ext uri="{FF2B5EF4-FFF2-40B4-BE49-F238E27FC236}">
                  <a16:creationId xmlns:a16="http://schemas.microsoft.com/office/drawing/2014/main" id="{7E5860F4-29AE-D271-3DE2-D218FDB90730}"/>
                </a:ext>
              </a:extLst>
            </p:cNvPr>
            <p:cNvPicPr>
              <a:picLocks noChangeAspect="1"/>
            </p:cNvPicPr>
            <p:nvPr/>
          </p:nvPicPr>
          <p:blipFill>
            <a:blip r:embed="rId3"/>
            <a:stretch>
              <a:fillRect/>
            </a:stretch>
          </p:blipFill>
          <p:spPr>
            <a:xfrm>
              <a:off x="8803215" y="3282433"/>
              <a:ext cx="390580" cy="381053"/>
            </a:xfrm>
            <a:prstGeom prst="rect">
              <a:avLst/>
            </a:prstGeom>
          </p:spPr>
        </p:pic>
        <p:sp>
          <p:nvSpPr>
            <p:cNvPr id="14" name="矢印: 左 13">
              <a:extLst>
                <a:ext uri="{FF2B5EF4-FFF2-40B4-BE49-F238E27FC236}">
                  <a16:creationId xmlns:a16="http://schemas.microsoft.com/office/drawing/2014/main" id="{9AD456B5-D1D8-499E-9FA7-089DC7623AB7}"/>
                </a:ext>
              </a:extLst>
            </p:cNvPr>
            <p:cNvSpPr/>
            <p:nvPr/>
          </p:nvSpPr>
          <p:spPr>
            <a:xfrm rot="18464093">
              <a:off x="9113732" y="2866221"/>
              <a:ext cx="500871" cy="32143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246BDEC-E33E-7BF3-B0B9-09913284052B}"/>
                </a:ext>
              </a:extLst>
            </p:cNvPr>
            <p:cNvSpPr/>
            <p:nvPr/>
          </p:nvSpPr>
          <p:spPr>
            <a:xfrm>
              <a:off x="9444751" y="2357305"/>
              <a:ext cx="397201" cy="428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四角形: 角を丸くする 2">
            <a:hlinkClick r:id="" action="ppaction://hlinkshowjump?jump=firstslide"/>
            <a:extLst>
              <a:ext uri="{FF2B5EF4-FFF2-40B4-BE49-F238E27FC236}">
                <a16:creationId xmlns:a16="http://schemas.microsoft.com/office/drawing/2014/main" id="{ECF3084E-9218-F93C-1E55-CF756D045F2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63519F52-D44F-CA3F-02AC-497BC00859AB}"/>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4504547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ED75E00-B18A-2AB2-3D90-B3A42292A1A5}"/>
              </a:ext>
            </a:extLst>
          </p:cNvPr>
          <p:cNvPicPr>
            <a:picLocks noChangeAspect="1"/>
          </p:cNvPicPr>
          <p:nvPr/>
        </p:nvPicPr>
        <p:blipFill>
          <a:blip r:embed="rId2"/>
          <a:stretch>
            <a:fillRect/>
          </a:stretch>
        </p:blipFill>
        <p:spPr>
          <a:xfrm>
            <a:off x="105773" y="1502435"/>
            <a:ext cx="5629275" cy="4781550"/>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PC</a:t>
            </a:r>
            <a:r>
              <a:rPr lang="ja-JP" altLang="en-US" sz="3200" dirty="0">
                <a:latin typeface="UD デジタル 教科書体 NK-B" panose="02020700000000000000" pitchFamily="18" charset="-128"/>
                <a:ea typeface="UD デジタル 教科書体 NK-B" panose="02020700000000000000" pitchFamily="18" charset="-128"/>
              </a:rPr>
              <a:t>から音が出ないとき</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t>◆自分の</a:t>
            </a:r>
            <a:r>
              <a:rPr kumimoji="1" lang="en-US" altLang="ja-JP" dirty="0"/>
              <a:t>PC</a:t>
            </a:r>
            <a:r>
              <a:rPr kumimoji="1" lang="ja-JP" altLang="en-US" dirty="0"/>
              <a:t>から音が出ない</a:t>
            </a:r>
            <a:endParaRPr kumimoji="1" lang="en-US" altLang="ja-JP" dirty="0"/>
          </a:p>
          <a:p>
            <a:pPr marL="0" indent="0">
              <a:buNone/>
            </a:pPr>
            <a:r>
              <a:rPr kumimoji="1" lang="ja-JP" altLang="en-US" dirty="0"/>
              <a:t>①その他「</a:t>
            </a:r>
            <a:r>
              <a:rPr kumimoji="1" lang="en-US" altLang="ja-JP" dirty="0"/>
              <a:t>…</a:t>
            </a:r>
            <a:r>
              <a:rPr kumimoji="1" lang="ja-JP" altLang="en-US" dirty="0"/>
              <a:t>」を押す</a:t>
            </a:r>
            <a:endParaRPr kumimoji="1" lang="en-US" altLang="ja-JP" dirty="0"/>
          </a:p>
          <a:p>
            <a:pPr marL="0" indent="0">
              <a:buNone/>
            </a:pPr>
            <a:r>
              <a:rPr lang="ja-JP" altLang="en-US" dirty="0"/>
              <a:t>②「設定」を押す</a:t>
            </a:r>
            <a:endParaRPr lang="en-US" altLang="ja-JP" dirty="0"/>
          </a:p>
          <a:p>
            <a:pPr marL="0" indent="0">
              <a:buNone/>
            </a:pPr>
            <a:r>
              <a:rPr kumimoji="1" lang="ja-JP" altLang="en-US" dirty="0"/>
              <a:t>③「デバイスの設定</a:t>
            </a:r>
            <a:r>
              <a:rPr lang="ja-JP" altLang="en-US" dirty="0"/>
              <a:t>」を押す</a:t>
            </a:r>
            <a:endParaRPr lang="en-US" altLang="ja-JP" dirty="0"/>
          </a:p>
          <a:p>
            <a:pPr marL="0" indent="0">
              <a:buNone/>
            </a:pPr>
            <a:r>
              <a:rPr kumimoji="1" lang="ja-JP" altLang="en-US" dirty="0"/>
              <a:t>④スピーカーが</a:t>
            </a:r>
            <a:r>
              <a:rPr kumimoji="1" lang="en-US" altLang="ja-JP" dirty="0"/>
              <a:t>ON</a:t>
            </a:r>
            <a:r>
              <a:rPr kumimoji="1" lang="ja-JP" altLang="en-US" dirty="0"/>
              <a:t>になっている</a:t>
            </a:r>
            <a:endParaRPr kumimoji="1" lang="en-US" altLang="ja-JP" dirty="0"/>
          </a:p>
          <a:p>
            <a:pPr marL="0" indent="0">
              <a:buNone/>
            </a:pPr>
            <a:r>
              <a:rPr lang="ja-JP" altLang="en-US" dirty="0"/>
              <a:t>　</a:t>
            </a:r>
            <a:r>
              <a:rPr kumimoji="1" lang="ja-JP" altLang="en-US" dirty="0"/>
              <a:t>かを確認する。</a:t>
            </a:r>
            <a:endParaRPr kumimoji="1" lang="en-US" altLang="ja-JP" dirty="0"/>
          </a:p>
          <a:p>
            <a:pPr marL="0" indent="0">
              <a:buNone/>
            </a:pPr>
            <a:r>
              <a:rPr lang="ja-JP" altLang="en-US" dirty="0"/>
              <a:t>　</a:t>
            </a:r>
            <a:r>
              <a:rPr lang="en-US" altLang="ja-JP" dirty="0"/>
              <a:t>※</a:t>
            </a:r>
            <a:r>
              <a:rPr kumimoji="1" lang="ja-JP" altLang="en-US" dirty="0"/>
              <a:t>スピーカーの種類が違う</a:t>
            </a:r>
            <a:endParaRPr kumimoji="1" lang="en-US" altLang="ja-JP" dirty="0"/>
          </a:p>
          <a:p>
            <a:pPr marL="0" indent="0">
              <a:buNone/>
            </a:pPr>
            <a:r>
              <a:rPr lang="ja-JP" altLang="en-US" dirty="0"/>
              <a:t>　　</a:t>
            </a:r>
            <a:r>
              <a:rPr kumimoji="1" lang="ja-JP" altLang="en-US" dirty="0"/>
              <a:t>ときもあるので確認を！</a:t>
            </a:r>
            <a:endParaRPr kumimoji="1" lang="en-US" altLang="ja-JP" dirty="0"/>
          </a:p>
          <a:p>
            <a:pPr marL="0" indent="0">
              <a:buNone/>
            </a:pPr>
            <a:endParaRPr kumimoji="1" lang="en-US" altLang="ja-JP" dirty="0"/>
          </a:p>
          <a:p>
            <a:pPr marL="0" indent="0">
              <a:buNone/>
            </a:pPr>
            <a:r>
              <a:rPr lang="ja-JP" altLang="en-US" dirty="0"/>
              <a:t>　</a:t>
            </a:r>
            <a:endParaRPr kumimoji="1" lang="en-US" altLang="ja-JP" dirty="0"/>
          </a:p>
          <a:p>
            <a:pPr marL="0" indent="0">
              <a:buNone/>
            </a:pPr>
            <a:r>
              <a:rPr kumimoji="1" lang="ja-JP" altLang="en-US" dirty="0"/>
              <a:t>　</a:t>
            </a:r>
            <a:endParaRPr kumimoji="1" lang="en-US" altLang="ja-JP" dirty="0"/>
          </a:p>
          <a:p>
            <a:pPr marL="0" indent="0">
              <a:buNone/>
            </a:pPr>
            <a:r>
              <a:rPr lang="ja-JP" altLang="en-US" dirty="0"/>
              <a:t>　</a:t>
            </a:r>
            <a:endParaRPr lang="en-US" altLang="ja-JP" dirty="0"/>
          </a:p>
          <a:p>
            <a:pPr marL="0" indent="0">
              <a:buNone/>
            </a:pPr>
            <a:r>
              <a:rPr kumimoji="1" lang="ja-JP" altLang="en-US" dirty="0"/>
              <a:t>　</a:t>
            </a:r>
            <a:endParaRPr kumimoji="1" lang="en-US" altLang="ja-JP" dirty="0"/>
          </a:p>
          <a:p>
            <a:pPr marL="0" indent="0">
              <a:buNone/>
            </a:pPr>
            <a:r>
              <a:rPr lang="ja-JP" altLang="en-US" dirty="0"/>
              <a:t>　</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9" name="図 8">
            <a:extLst>
              <a:ext uri="{FF2B5EF4-FFF2-40B4-BE49-F238E27FC236}">
                <a16:creationId xmlns:a16="http://schemas.microsoft.com/office/drawing/2014/main" id="{D2F120FA-4FF5-F4F0-23E6-DA7BA1BFE5E6}"/>
              </a:ext>
            </a:extLst>
          </p:cNvPr>
          <p:cNvPicPr>
            <a:picLocks noChangeAspect="1"/>
          </p:cNvPicPr>
          <p:nvPr/>
        </p:nvPicPr>
        <p:blipFill>
          <a:blip r:embed="rId3"/>
          <a:stretch>
            <a:fillRect/>
          </a:stretch>
        </p:blipFill>
        <p:spPr>
          <a:xfrm>
            <a:off x="6452559" y="3995722"/>
            <a:ext cx="2718407" cy="2862278"/>
          </a:xfrm>
          <a:prstGeom prst="rect">
            <a:avLst/>
          </a:prstGeom>
        </p:spPr>
      </p:pic>
      <p:sp>
        <p:nvSpPr>
          <p:cNvPr id="10" name="正方形/長方形 9">
            <a:extLst>
              <a:ext uri="{FF2B5EF4-FFF2-40B4-BE49-F238E27FC236}">
                <a16:creationId xmlns:a16="http://schemas.microsoft.com/office/drawing/2014/main" id="{DABE662F-729D-A97F-E776-1B0DB344E5EA}"/>
              </a:ext>
            </a:extLst>
          </p:cNvPr>
          <p:cNvSpPr/>
          <p:nvPr/>
        </p:nvSpPr>
        <p:spPr>
          <a:xfrm>
            <a:off x="3429000" y="1596938"/>
            <a:ext cx="616789" cy="54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3043F5EE-EEED-C4EB-4938-2413942275A0}"/>
              </a:ext>
            </a:extLst>
          </p:cNvPr>
          <p:cNvSpPr/>
          <p:nvPr/>
        </p:nvSpPr>
        <p:spPr>
          <a:xfrm>
            <a:off x="3607845" y="3678275"/>
            <a:ext cx="2169544" cy="4060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86AB918B-33E5-0E61-A63D-EB1ACF33D643}"/>
              </a:ext>
            </a:extLst>
          </p:cNvPr>
          <p:cNvSpPr/>
          <p:nvPr/>
        </p:nvSpPr>
        <p:spPr>
          <a:xfrm>
            <a:off x="1298122" y="3725970"/>
            <a:ext cx="2169544" cy="4060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ACDABD77-5AC6-AAC6-57D2-EE7BF290BDB0}"/>
              </a:ext>
            </a:extLst>
          </p:cNvPr>
          <p:cNvSpPr/>
          <p:nvPr/>
        </p:nvSpPr>
        <p:spPr>
          <a:xfrm>
            <a:off x="6512943" y="5604669"/>
            <a:ext cx="2658022" cy="399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5A30C8B7-D50C-6AB1-6387-8890C6A250A6}"/>
              </a:ext>
            </a:extLst>
          </p:cNvPr>
          <p:cNvSpPr txBox="1"/>
          <p:nvPr/>
        </p:nvSpPr>
        <p:spPr>
          <a:xfrm>
            <a:off x="2936557" y="1271603"/>
            <a:ext cx="492443" cy="461665"/>
          </a:xfrm>
          <a:prstGeom prst="rect">
            <a:avLst/>
          </a:prstGeom>
          <a:solidFill>
            <a:schemeClr val="bg1"/>
          </a:solidFill>
        </p:spPr>
        <p:txBody>
          <a:bodyPr wrap="square" rtlCol="0">
            <a:spAutoFit/>
          </a:bodyPr>
          <a:lstStyle/>
          <a:p>
            <a:r>
              <a:rPr kumimoji="1" lang="ja-JP" altLang="en-US" sz="2400" dirty="0">
                <a:solidFill>
                  <a:srgbClr val="FF0000"/>
                </a:solidFill>
              </a:rPr>
              <a:t>①</a:t>
            </a:r>
            <a:endParaRPr kumimoji="1" lang="ja-JP" altLang="en-US" dirty="0">
              <a:solidFill>
                <a:srgbClr val="FF0000"/>
              </a:solidFill>
            </a:endParaRPr>
          </a:p>
        </p:txBody>
      </p:sp>
      <p:sp>
        <p:nvSpPr>
          <p:cNvPr id="18" name="テキスト ボックス 17">
            <a:extLst>
              <a:ext uri="{FF2B5EF4-FFF2-40B4-BE49-F238E27FC236}">
                <a16:creationId xmlns:a16="http://schemas.microsoft.com/office/drawing/2014/main" id="{14B5E6D0-E852-E616-4A53-23B22F363975}"/>
              </a:ext>
            </a:extLst>
          </p:cNvPr>
          <p:cNvSpPr txBox="1"/>
          <p:nvPr/>
        </p:nvSpPr>
        <p:spPr>
          <a:xfrm>
            <a:off x="3115402" y="3157840"/>
            <a:ext cx="492443" cy="461665"/>
          </a:xfrm>
          <a:prstGeom prst="rect">
            <a:avLst/>
          </a:prstGeom>
          <a:solidFill>
            <a:schemeClr val="bg1"/>
          </a:solidFill>
        </p:spPr>
        <p:txBody>
          <a:bodyPr wrap="square" rtlCol="0">
            <a:spAutoFit/>
          </a:bodyPr>
          <a:lstStyle/>
          <a:p>
            <a:r>
              <a:rPr lang="ja-JP" altLang="en-US" sz="2400" dirty="0">
                <a:solidFill>
                  <a:srgbClr val="FF0000"/>
                </a:solidFill>
              </a:rPr>
              <a:t>②</a:t>
            </a:r>
            <a:endParaRPr kumimoji="1" lang="ja-JP" altLang="en-US" dirty="0">
              <a:solidFill>
                <a:srgbClr val="FF0000"/>
              </a:solidFill>
            </a:endParaRPr>
          </a:p>
        </p:txBody>
      </p:sp>
      <p:sp>
        <p:nvSpPr>
          <p:cNvPr id="19" name="テキスト ボックス 18">
            <a:extLst>
              <a:ext uri="{FF2B5EF4-FFF2-40B4-BE49-F238E27FC236}">
                <a16:creationId xmlns:a16="http://schemas.microsoft.com/office/drawing/2014/main" id="{F1371A40-192E-71A7-F10C-1423FA2CA9A7}"/>
              </a:ext>
            </a:extLst>
          </p:cNvPr>
          <p:cNvSpPr txBox="1"/>
          <p:nvPr/>
        </p:nvSpPr>
        <p:spPr>
          <a:xfrm>
            <a:off x="1126226" y="3216610"/>
            <a:ext cx="492443" cy="461665"/>
          </a:xfrm>
          <a:prstGeom prst="rect">
            <a:avLst/>
          </a:prstGeom>
          <a:solidFill>
            <a:schemeClr val="bg1"/>
          </a:solidFill>
        </p:spPr>
        <p:txBody>
          <a:bodyPr wrap="square" rtlCol="0">
            <a:spAutoFit/>
          </a:bodyPr>
          <a:lstStyle/>
          <a:p>
            <a:r>
              <a:rPr kumimoji="1" lang="ja-JP" altLang="en-US" sz="2400" dirty="0">
                <a:solidFill>
                  <a:srgbClr val="FF0000"/>
                </a:solidFill>
              </a:rPr>
              <a:t>③</a:t>
            </a:r>
            <a:endParaRPr kumimoji="1" lang="ja-JP" altLang="en-US" dirty="0">
              <a:solidFill>
                <a:srgbClr val="FF0000"/>
              </a:solidFill>
            </a:endParaRPr>
          </a:p>
        </p:txBody>
      </p:sp>
      <p:sp>
        <p:nvSpPr>
          <p:cNvPr id="20" name="テキスト ボックス 19">
            <a:extLst>
              <a:ext uri="{FF2B5EF4-FFF2-40B4-BE49-F238E27FC236}">
                <a16:creationId xmlns:a16="http://schemas.microsoft.com/office/drawing/2014/main" id="{6631C507-8044-029B-CDB8-B34A63EF9A64}"/>
              </a:ext>
            </a:extLst>
          </p:cNvPr>
          <p:cNvSpPr txBox="1"/>
          <p:nvPr/>
        </p:nvSpPr>
        <p:spPr>
          <a:xfrm>
            <a:off x="5963926" y="5573493"/>
            <a:ext cx="492443" cy="461665"/>
          </a:xfrm>
          <a:prstGeom prst="rect">
            <a:avLst/>
          </a:prstGeom>
          <a:solidFill>
            <a:schemeClr val="bg1"/>
          </a:solidFill>
        </p:spPr>
        <p:txBody>
          <a:bodyPr wrap="square" rtlCol="0">
            <a:spAutoFit/>
          </a:bodyPr>
          <a:lstStyle/>
          <a:p>
            <a:r>
              <a:rPr lang="ja-JP" altLang="en-US" sz="2400" dirty="0">
                <a:solidFill>
                  <a:srgbClr val="FF0000"/>
                </a:solidFill>
              </a:rPr>
              <a:t>④</a:t>
            </a:r>
            <a:endParaRPr kumimoji="1" lang="ja-JP" altLang="en-US" dirty="0">
              <a:solidFill>
                <a:srgbClr val="FF0000"/>
              </a:solidFill>
            </a:endParaRPr>
          </a:p>
        </p:txBody>
      </p:sp>
      <p:sp>
        <p:nvSpPr>
          <p:cNvPr id="3" name="四角形: 角を丸くする 2">
            <a:hlinkClick r:id="" action="ppaction://hlinkshowjump?jump=firstslide"/>
            <a:extLst>
              <a:ext uri="{FF2B5EF4-FFF2-40B4-BE49-F238E27FC236}">
                <a16:creationId xmlns:a16="http://schemas.microsoft.com/office/drawing/2014/main" id="{C9950B4B-559E-A7F5-EF7F-2C0DDA45044C}"/>
              </a:ext>
            </a:extLst>
          </p:cNvPr>
          <p:cNvSpPr/>
          <p:nvPr/>
        </p:nvSpPr>
        <p:spPr>
          <a:xfrm>
            <a:off x="10359738" y="5426861"/>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4" action="ppaction://hlinksldjump"/>
            <a:extLst>
              <a:ext uri="{FF2B5EF4-FFF2-40B4-BE49-F238E27FC236}">
                <a16:creationId xmlns:a16="http://schemas.microsoft.com/office/drawing/2014/main" id="{0FCFC3E0-3BD1-2E5B-AD6D-8560146BD302}"/>
              </a:ext>
            </a:extLst>
          </p:cNvPr>
          <p:cNvSpPr/>
          <p:nvPr/>
        </p:nvSpPr>
        <p:spPr>
          <a:xfrm>
            <a:off x="9170965" y="616588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865246796"/>
      </p:ext>
    </p:extLst>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lang="ja-JP" altLang="en-US" sz="7200">
                <a:solidFill>
                  <a:srgbClr val="002060"/>
                </a:solidFill>
                <a:ea typeface="游ゴシック Light"/>
              </a:rPr>
              <a:t>６</a:t>
            </a:r>
            <a:r>
              <a:rPr kumimoji="1" lang="en-US" altLang="ja-JP" sz="7200">
                <a:solidFill>
                  <a:srgbClr val="002060"/>
                </a:solidFill>
                <a:ea typeface="游ゴシック Light"/>
              </a:rPr>
              <a:t>】</a:t>
            </a:r>
            <a:br>
              <a:rPr lang="en-US" altLang="ja-JP" sz="7200">
                <a:solidFill>
                  <a:srgbClr val="002060"/>
                </a:solidFill>
              </a:rPr>
            </a:br>
            <a:r>
              <a:rPr kumimoji="1" lang="en-US" altLang="ja-JP" sz="7200">
                <a:solidFill>
                  <a:srgbClr val="002060"/>
                </a:solidFill>
                <a:ea typeface="游ゴシック Light"/>
              </a:rPr>
              <a:t>Teams</a:t>
            </a:r>
            <a:r>
              <a:rPr kumimoji="1" lang="ja-JP" altLang="en-US" sz="7200">
                <a:solidFill>
                  <a:srgbClr val="002060"/>
                </a:solidFill>
                <a:ea typeface="游ゴシック Light"/>
              </a:rPr>
              <a:t>のタブの追加</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35BC3207-4519-39C0-151F-4FE43FAEBF9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2457365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a:t>
            </a:r>
            <a:r>
              <a:rPr lang="ja-JP" altLang="en-US" sz="7200" dirty="0">
                <a:solidFill>
                  <a:srgbClr val="002060"/>
                </a:solidFill>
                <a:ea typeface="游ゴシック Light"/>
              </a:rPr>
              <a:t>６</a:t>
            </a:r>
            <a:r>
              <a:rPr kumimoji="1" lang="en-US" altLang="ja-JP" sz="7200" dirty="0">
                <a:solidFill>
                  <a:srgbClr val="002060"/>
                </a:solidFill>
                <a:ea typeface="游ゴシック Light"/>
              </a:rPr>
              <a:t>】</a:t>
            </a:r>
            <a:br>
              <a:rPr lang="en-US" altLang="ja-JP" sz="7200" dirty="0">
                <a:solidFill>
                  <a:srgbClr val="002060"/>
                </a:solidFill>
              </a:rPr>
            </a:br>
            <a:r>
              <a:rPr kumimoji="1" lang="en-US" altLang="ja-JP" sz="7200" dirty="0">
                <a:solidFill>
                  <a:srgbClr val="002060"/>
                </a:solidFill>
                <a:ea typeface="游ゴシック Light"/>
              </a:rPr>
              <a:t>Teams</a:t>
            </a:r>
            <a:r>
              <a:rPr kumimoji="1" lang="ja-JP" altLang="en-US" sz="7200" dirty="0">
                <a:solidFill>
                  <a:srgbClr val="002060"/>
                </a:solidFill>
                <a:ea typeface="游ゴシック Light"/>
              </a:rPr>
              <a:t>のタブの追加</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35BC3207-4519-39C0-151F-4FE43FAEBF9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45736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46BE376B-F8AD-A7FC-5B04-EAE33D046341}"/>
              </a:ext>
            </a:extLst>
          </p:cNvPr>
          <p:cNvPicPr>
            <a:picLocks noChangeAspect="1"/>
          </p:cNvPicPr>
          <p:nvPr/>
        </p:nvPicPr>
        <p:blipFill>
          <a:blip r:embed="rId2"/>
          <a:stretch>
            <a:fillRect/>
          </a:stretch>
        </p:blipFill>
        <p:spPr>
          <a:xfrm>
            <a:off x="810463" y="1206387"/>
            <a:ext cx="3305636" cy="59063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タブの追加方法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◆各チャネルの上部にある＋を押すと、新しいタブが追加できます。そのチャネルで</a:t>
            </a:r>
            <a:r>
              <a:rPr lang="ja-JP" altLang="en-US" dirty="0"/>
              <a:t>よく使うアプリやファイルを登録するとよいかと思います。</a:t>
            </a:r>
            <a:endParaRPr lang="en-US" altLang="ja-JP" dirty="0"/>
          </a:p>
          <a:p>
            <a:pPr marL="0" indent="0">
              <a:buNone/>
            </a:pPr>
            <a:r>
              <a:rPr kumimoji="1" lang="ja-JP" altLang="en-US" dirty="0"/>
              <a:t>　</a:t>
            </a:r>
            <a:r>
              <a:rPr lang="ja-JP" altLang="en-US" dirty="0"/>
              <a:t>具体例は次のシートで</a:t>
            </a:r>
            <a:endParaRPr kumimoji="1" lang="en-US" altLang="ja-JP" dirty="0"/>
          </a:p>
          <a:p>
            <a:pPr marL="0" indent="0">
              <a:buNone/>
            </a:pPr>
            <a:r>
              <a:rPr lang="ja-JP" altLang="en-US" dirty="0"/>
              <a:t>◆どのようなタブを追加するのか選べます。使用するタブを選択して、保存ボタンを押します。</a:t>
            </a:r>
            <a:endParaRPr lang="en-US" altLang="ja-JP" dirty="0"/>
          </a:p>
          <a:p>
            <a:pPr marL="0" indent="0">
              <a:buNone/>
            </a:pPr>
            <a:r>
              <a:rPr kumimoji="1" lang="en-US" altLang="ja-JP" dirty="0"/>
              <a:t>※</a:t>
            </a:r>
            <a:r>
              <a:rPr kumimoji="1" lang="ja-JP" altLang="en-US" dirty="0"/>
              <a:t>チャネルに通知する必要がなければ、チェックを外します。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7FFC53A-2509-28E8-5308-3B5B2CE00789}"/>
              </a:ext>
            </a:extLst>
          </p:cNvPr>
          <p:cNvSpPr/>
          <p:nvPr/>
        </p:nvSpPr>
        <p:spPr>
          <a:xfrm>
            <a:off x="3623095" y="1227253"/>
            <a:ext cx="411023" cy="54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51323A10-637F-B970-93C4-824D67CC929E}"/>
              </a:ext>
            </a:extLst>
          </p:cNvPr>
          <p:cNvPicPr>
            <a:picLocks noChangeAspect="1"/>
          </p:cNvPicPr>
          <p:nvPr/>
        </p:nvPicPr>
        <p:blipFill>
          <a:blip r:embed="rId3"/>
          <a:stretch>
            <a:fillRect/>
          </a:stretch>
        </p:blipFill>
        <p:spPr>
          <a:xfrm>
            <a:off x="838200" y="2386438"/>
            <a:ext cx="4274976" cy="1880732"/>
          </a:xfrm>
          <a:prstGeom prst="rect">
            <a:avLst/>
          </a:prstGeom>
        </p:spPr>
      </p:pic>
      <p:sp>
        <p:nvSpPr>
          <p:cNvPr id="11" name="矢印: 下 10">
            <a:extLst>
              <a:ext uri="{FF2B5EF4-FFF2-40B4-BE49-F238E27FC236}">
                <a16:creationId xmlns:a16="http://schemas.microsoft.com/office/drawing/2014/main" id="{52921AF9-2A29-BB9D-FE1D-316618B8E366}"/>
              </a:ext>
            </a:extLst>
          </p:cNvPr>
          <p:cNvSpPr/>
          <p:nvPr/>
        </p:nvSpPr>
        <p:spPr>
          <a:xfrm>
            <a:off x="1884784" y="1896179"/>
            <a:ext cx="690465" cy="389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29EF2AB-9113-889D-CE2A-92FB265C452E}"/>
              </a:ext>
            </a:extLst>
          </p:cNvPr>
          <p:cNvPicPr>
            <a:picLocks noChangeAspect="1"/>
          </p:cNvPicPr>
          <p:nvPr/>
        </p:nvPicPr>
        <p:blipFill>
          <a:blip r:embed="rId4"/>
          <a:stretch>
            <a:fillRect/>
          </a:stretch>
        </p:blipFill>
        <p:spPr>
          <a:xfrm>
            <a:off x="3044072" y="4447635"/>
            <a:ext cx="1622433" cy="1603118"/>
          </a:xfrm>
          <a:prstGeom prst="rect">
            <a:avLst/>
          </a:prstGeom>
        </p:spPr>
      </p:pic>
      <p:sp>
        <p:nvSpPr>
          <p:cNvPr id="14" name="矢印: 上向き折線 13">
            <a:extLst>
              <a:ext uri="{FF2B5EF4-FFF2-40B4-BE49-F238E27FC236}">
                <a16:creationId xmlns:a16="http://schemas.microsoft.com/office/drawing/2014/main" id="{6B1407CB-FA3F-6800-1612-51453083B6E5}"/>
              </a:ext>
            </a:extLst>
          </p:cNvPr>
          <p:cNvSpPr/>
          <p:nvPr/>
        </p:nvSpPr>
        <p:spPr>
          <a:xfrm rot="5400000">
            <a:off x="2225351" y="4400580"/>
            <a:ext cx="475861" cy="466531"/>
          </a:xfrm>
          <a:prstGeom prst="bentUpArrow">
            <a:avLst>
              <a:gd name="adj1" fmla="val 31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CC269EDE-27F0-3328-5F3A-2D4E3D7A9AE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5" action="ppaction://hlinksldjump"/>
            <a:extLst>
              <a:ext uri="{FF2B5EF4-FFF2-40B4-BE49-F238E27FC236}">
                <a16:creationId xmlns:a16="http://schemas.microsoft.com/office/drawing/2014/main" id="{C2E18EF0-09A3-296C-D19B-D8B8925415AB}"/>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６</a:t>
            </a:r>
            <a:r>
              <a:rPr kumimoji="1" lang="en-US" altLang="ja-JP" sz="1400" dirty="0">
                <a:solidFill>
                  <a:schemeClr val="tx1"/>
                </a:solidFill>
              </a:rPr>
              <a:t>】Teams</a:t>
            </a:r>
            <a:r>
              <a:rPr kumimoji="1" lang="ja-JP" altLang="en-US" sz="1400" dirty="0">
                <a:solidFill>
                  <a:schemeClr val="tx1"/>
                </a:solidFill>
              </a:rPr>
              <a:t>タブの追加</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5542979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追加タブの使用例１</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t>◆パワーポイント</a:t>
            </a:r>
            <a:endParaRPr kumimoji="1" lang="en-US" altLang="ja-JP" dirty="0"/>
          </a:p>
          <a:p>
            <a:pPr marL="0" indent="0">
              <a:lnSpc>
                <a:spcPct val="120000"/>
              </a:lnSpc>
              <a:buNone/>
            </a:pPr>
            <a:r>
              <a:rPr lang="ja-JP" altLang="en-US" dirty="0"/>
              <a:t>パワーポイントのファイルを指定することができます。</a:t>
            </a:r>
            <a:endParaRPr lang="en-US" altLang="ja-JP" dirty="0"/>
          </a:p>
          <a:p>
            <a:pPr marL="0" indent="0">
              <a:lnSpc>
                <a:spcPct val="120000"/>
              </a:lnSpc>
              <a:buNone/>
            </a:pPr>
            <a:r>
              <a:rPr lang="ja-JP" altLang="en-US" dirty="0"/>
              <a:t>クラスの掲示板として１つのファイルを用意しておくと、毎日</a:t>
            </a:r>
            <a:r>
              <a:rPr lang="en-US" altLang="ja-JP" dirty="0"/>
              <a:t>Teams</a:t>
            </a:r>
            <a:r>
              <a:rPr lang="ja-JP" altLang="en-US" dirty="0"/>
              <a:t>を開かなくても、パワーポイントの内容を変えるだけで、掲示板として、利用することができます。</a:t>
            </a:r>
            <a:endParaRPr lang="en-US" altLang="ja-JP" dirty="0"/>
          </a:p>
          <a:p>
            <a:pPr marL="0" indent="0">
              <a:lnSpc>
                <a:spcPct val="120000"/>
              </a:lnSpc>
              <a:buNone/>
            </a:pPr>
            <a:r>
              <a:rPr kumimoji="1" lang="ja-JP" altLang="en-US" dirty="0"/>
              <a:t>ファイルは生徒とも共有できるので、生徒も書き込みができます。日番に連絡を記録させるということもできます。ファイルは自分の</a:t>
            </a:r>
            <a:r>
              <a:rPr kumimoji="1" lang="en-US" altLang="ja-JP" dirty="0"/>
              <a:t>OneDrive</a:t>
            </a:r>
            <a:r>
              <a:rPr kumimoji="1" lang="ja-JP" altLang="en-US" dirty="0"/>
              <a:t>上に置いておくと、誰が閲覧や書き込みをしたかの履歴が残るので、不正な書き込みを防ぐことができます。</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ja-JP" altLang="en-US" dirty="0"/>
              <a:t>◆予定表</a:t>
            </a:r>
            <a:endParaRPr kumimoji="1" lang="en-US" altLang="ja-JP" dirty="0"/>
          </a:p>
          <a:p>
            <a:pPr marL="0" indent="0">
              <a:lnSpc>
                <a:spcPct val="120000"/>
              </a:lnSpc>
              <a:buNone/>
            </a:pPr>
            <a:r>
              <a:rPr lang="ja-JP" altLang="en-US" dirty="0"/>
              <a:t>クラスのチームには、</a:t>
            </a:r>
            <a:r>
              <a:rPr kumimoji="1" lang="ja-JP" altLang="en-US" dirty="0"/>
              <a:t>一般チャネルに標準で設定されています。</a:t>
            </a:r>
            <a:endParaRPr kumimoji="1" lang="en-US" altLang="ja-JP" dirty="0"/>
          </a:p>
          <a:p>
            <a:pPr marL="0" indent="0">
              <a:lnSpc>
                <a:spcPct val="120000"/>
              </a:lnSpc>
              <a:buNone/>
            </a:pPr>
            <a:r>
              <a:rPr lang="ja-JP" altLang="en-US" dirty="0"/>
              <a:t>クラス全員にスケジュールを設定することができます。</a:t>
            </a:r>
            <a:endParaRPr lang="en-US" altLang="ja-JP" dirty="0"/>
          </a:p>
          <a:p>
            <a:pPr marL="0" indent="0">
              <a:lnSpc>
                <a:spcPct val="120000"/>
              </a:lnSpc>
              <a:buNone/>
            </a:pPr>
            <a:r>
              <a:rPr kumimoji="1" lang="ja-JP" altLang="en-US" dirty="0"/>
              <a:t>例えば、時間割を登録しておくとクラスの生徒に毎日の時間割を伝えることができます。</a:t>
            </a:r>
            <a:endParaRPr kumimoji="1" lang="en-US" altLang="ja-JP" dirty="0"/>
          </a:p>
          <a:p>
            <a:pPr marL="0" indent="0">
              <a:lnSpc>
                <a:spcPct val="120000"/>
              </a:lnSpc>
              <a:buNone/>
            </a:pPr>
            <a:r>
              <a:rPr lang="ja-JP" altLang="en-US" dirty="0"/>
              <a:t>また、登録した時間割から</a:t>
            </a:r>
            <a:r>
              <a:rPr lang="en-US" altLang="ja-JP" dirty="0"/>
              <a:t>Teams</a:t>
            </a:r>
            <a:r>
              <a:rPr lang="ja-JP" altLang="en-US" dirty="0"/>
              <a:t>の会議も設定することができるので、オンライン授業の登録もすぐにできます。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4ED12CE-5E90-0C80-58C8-C3F3B24B2E7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7D172ABE-87C4-4F38-B720-3BA00B7D7D7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６</a:t>
            </a:r>
            <a:r>
              <a:rPr kumimoji="1" lang="en-US" altLang="ja-JP" sz="1400" dirty="0">
                <a:solidFill>
                  <a:schemeClr val="tx1"/>
                </a:solidFill>
              </a:rPr>
              <a:t>】Teams</a:t>
            </a:r>
            <a:r>
              <a:rPr kumimoji="1" lang="ja-JP" altLang="en-US" sz="1400" dirty="0">
                <a:solidFill>
                  <a:schemeClr val="tx1"/>
                </a:solidFill>
              </a:rPr>
              <a:t>タブの追加</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4579105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追加タブの使用例２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t>◆</a:t>
            </a:r>
            <a:r>
              <a:rPr kumimoji="1" lang="en-US" altLang="ja-JP" dirty="0"/>
              <a:t>Forms</a:t>
            </a:r>
          </a:p>
          <a:p>
            <a:pPr marL="0" indent="0">
              <a:buNone/>
            </a:pPr>
            <a:r>
              <a:rPr lang="ja-JP" altLang="en-US" dirty="0"/>
              <a:t>アンケートを常にとることが必要な場合には、設定することができます。</a:t>
            </a:r>
            <a:endParaRPr lang="en-US" altLang="ja-JP" dirty="0"/>
          </a:p>
          <a:p>
            <a:pPr marL="0" indent="0">
              <a:buNone/>
            </a:pPr>
            <a:r>
              <a:rPr kumimoji="1" lang="ja-JP" altLang="en-US" dirty="0"/>
              <a:t>毎日の体温チェックなどにも使えます。</a:t>
            </a:r>
            <a:endParaRPr kumimoji="1"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◆ホワイトボード（</a:t>
            </a:r>
            <a:r>
              <a:rPr kumimoji="1" lang="en-US" altLang="ja-JP" dirty="0" err="1"/>
              <a:t>WhiteBoard</a:t>
            </a:r>
            <a:r>
              <a:rPr kumimoji="1" lang="ja-JP" altLang="en-US" dirty="0"/>
              <a:t>）</a:t>
            </a:r>
            <a:endParaRPr kumimoji="1" lang="en-US" altLang="ja-JP" dirty="0"/>
          </a:p>
          <a:p>
            <a:pPr marL="0" indent="0">
              <a:lnSpc>
                <a:spcPct val="120000"/>
              </a:lnSpc>
              <a:buNone/>
            </a:pPr>
            <a:r>
              <a:rPr lang="ja-JP" altLang="en-US" dirty="0"/>
              <a:t>クラスで自由に議論をしたいときに、ホワイトボード代わりに利用できます。</a:t>
            </a:r>
            <a:endParaRPr lang="en-US" altLang="ja-JP" dirty="0"/>
          </a:p>
          <a:p>
            <a:pPr marL="0" indent="0">
              <a:lnSpc>
                <a:spcPct val="120000"/>
              </a:lnSpc>
              <a:buNone/>
            </a:pPr>
            <a:r>
              <a:rPr kumimoji="1" lang="ja-JP" altLang="en-US" dirty="0"/>
              <a:t>付箋などもあるので、色々と活用ができます。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869269C9-AF04-9238-70B0-5D1AEB53334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9EE5D91C-A3BC-D41C-092F-491647A47AF8}"/>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６</a:t>
            </a:r>
            <a:r>
              <a:rPr kumimoji="1" lang="en-US" altLang="ja-JP" sz="1400" dirty="0">
                <a:solidFill>
                  <a:schemeClr val="tx1"/>
                </a:solidFill>
              </a:rPr>
              <a:t>】Teams</a:t>
            </a:r>
            <a:r>
              <a:rPr kumimoji="1" lang="ja-JP" altLang="en-US" sz="1400" dirty="0">
                <a:solidFill>
                  <a:schemeClr val="tx1"/>
                </a:solidFill>
              </a:rPr>
              <a:t>タブの追加</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613201928"/>
      </p:ext>
    </p:extLst>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a:solidFill>
                  <a:srgbClr val="002060"/>
                </a:solidFill>
                <a:ea typeface="游ゴシック Light"/>
              </a:rPr>
              <a:t>【</a:t>
            </a:r>
            <a:r>
              <a:rPr kumimoji="1" lang="ja-JP" altLang="en-US" sz="6600">
                <a:solidFill>
                  <a:srgbClr val="002060"/>
                </a:solidFill>
                <a:ea typeface="游ゴシック Light"/>
              </a:rPr>
              <a:t>７</a:t>
            </a:r>
            <a:r>
              <a:rPr kumimoji="1" lang="en-US" altLang="ja-JP" sz="6600">
                <a:solidFill>
                  <a:srgbClr val="002060"/>
                </a:solidFill>
                <a:ea typeface="游ゴシック Light"/>
              </a:rPr>
              <a:t>】</a:t>
            </a:r>
            <a:br>
              <a:rPr lang="en-US" altLang="ja-JP" sz="6600">
                <a:solidFill>
                  <a:srgbClr val="002060"/>
                </a:solidFill>
              </a:rPr>
            </a:br>
            <a:r>
              <a:rPr kumimoji="1" lang="en-US" altLang="ja-JP" sz="6600">
                <a:solidFill>
                  <a:srgbClr val="002060"/>
                </a:solidFill>
                <a:ea typeface="游ゴシック Light"/>
              </a:rPr>
              <a:t>Teams</a:t>
            </a:r>
            <a:r>
              <a:rPr kumimoji="1" lang="ja-JP" altLang="en-US" sz="6600">
                <a:solidFill>
                  <a:srgbClr val="002060"/>
                </a:solidFill>
                <a:ea typeface="游ゴシック Light"/>
              </a:rPr>
              <a:t>でグループワーク</a:t>
            </a:r>
            <a:endParaRPr lang="ja-JP" altLang="en-US" sz="66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872F3DFC-9E80-392F-B94C-631F4580610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192287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チームの作成③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99072"/>
            <a:ext cx="5181600" cy="4977891"/>
          </a:xfrm>
        </p:spPr>
        <p:txBody>
          <a:bodyPr>
            <a:normAutofit fontScale="92500" lnSpcReduction="10000"/>
          </a:bodyPr>
          <a:lstStyle/>
          <a:p>
            <a:r>
              <a:rPr kumimoji="1" lang="ja-JP" altLang="en-US" dirty="0"/>
              <a:t>作成できるチームは４種類あります。</a:t>
            </a:r>
            <a:endParaRPr kumimoji="1" lang="en-US" altLang="ja-JP" dirty="0"/>
          </a:p>
          <a:p>
            <a:pPr marL="0" indent="0">
              <a:buNone/>
            </a:pPr>
            <a:r>
              <a:rPr kumimoji="1" lang="ja-JP" altLang="en-US" dirty="0"/>
              <a:t>①クラス</a:t>
            </a:r>
            <a:endParaRPr kumimoji="1" lang="en-US" altLang="ja-JP" dirty="0"/>
          </a:p>
          <a:p>
            <a:pPr marL="0" indent="0">
              <a:buNone/>
            </a:pPr>
            <a:r>
              <a:rPr lang="ja-JP" altLang="en-US" dirty="0"/>
              <a:t>　文字通り「クラス」のチームを</a:t>
            </a:r>
            <a:endParaRPr lang="en-US" altLang="ja-JP" dirty="0"/>
          </a:p>
          <a:p>
            <a:pPr marL="0" indent="0">
              <a:buNone/>
            </a:pPr>
            <a:r>
              <a:rPr lang="ja-JP" altLang="en-US" dirty="0"/>
              <a:t>　作るときに利用</a:t>
            </a:r>
            <a:endParaRPr lang="en-US" altLang="ja-JP" dirty="0"/>
          </a:p>
          <a:p>
            <a:pPr marL="0" indent="0">
              <a:buNone/>
            </a:pPr>
            <a:r>
              <a:rPr kumimoji="1" lang="ja-JP" altLang="en-US" dirty="0"/>
              <a:t>②</a:t>
            </a:r>
            <a:r>
              <a:rPr kumimoji="1" lang="en-US" altLang="ja-JP" dirty="0"/>
              <a:t>PLC</a:t>
            </a:r>
          </a:p>
          <a:p>
            <a:pPr marL="0" indent="0">
              <a:buNone/>
            </a:pPr>
            <a:r>
              <a:rPr lang="ja-JP" altLang="en-US" dirty="0"/>
              <a:t>　教職員どうし用に利用</a:t>
            </a:r>
            <a:endParaRPr lang="en-US" altLang="ja-JP" dirty="0"/>
          </a:p>
          <a:p>
            <a:pPr marL="0" indent="0">
              <a:buNone/>
            </a:pPr>
            <a:r>
              <a:rPr kumimoji="1" lang="ja-JP" altLang="en-US" dirty="0"/>
              <a:t>③スタッフ</a:t>
            </a:r>
            <a:endParaRPr kumimoji="1" lang="en-US" altLang="ja-JP" dirty="0"/>
          </a:p>
          <a:p>
            <a:pPr marL="0" indent="0">
              <a:buNone/>
            </a:pPr>
            <a:r>
              <a:rPr lang="ja-JP" altLang="en-US" dirty="0"/>
              <a:t>　教職員どうし用に利用</a:t>
            </a:r>
            <a:endParaRPr lang="en-US" altLang="ja-JP" dirty="0"/>
          </a:p>
          <a:p>
            <a:pPr marL="0" indent="0">
              <a:buNone/>
            </a:pPr>
            <a:r>
              <a:rPr kumimoji="1" lang="ja-JP" altLang="en-US" dirty="0"/>
              <a:t>④その他</a:t>
            </a:r>
            <a:endParaRPr kumimoji="1" lang="en-US" altLang="ja-JP" dirty="0"/>
          </a:p>
          <a:p>
            <a:pPr marL="0" indent="0">
              <a:buNone/>
            </a:pPr>
            <a:r>
              <a:rPr lang="ja-JP" altLang="en-US" dirty="0"/>
              <a:t>　クラブなど先生と生徒用に利用</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7" name="コンテンツ プレースホルダー 6">
            <a:extLst>
              <a:ext uri="{FF2B5EF4-FFF2-40B4-BE49-F238E27FC236}">
                <a16:creationId xmlns:a16="http://schemas.microsoft.com/office/drawing/2014/main" id="{6F453ABB-B78A-7C57-C64D-221F8D44CBF2}"/>
              </a:ext>
            </a:extLst>
          </p:cNvPr>
          <p:cNvPicPr>
            <a:picLocks noGrp="1" noChangeAspect="1"/>
          </p:cNvPicPr>
          <p:nvPr>
            <p:ph sz="half" idx="1"/>
          </p:nvPr>
        </p:nvPicPr>
        <p:blipFill>
          <a:blip r:embed="rId2"/>
          <a:stretch>
            <a:fillRect/>
          </a:stretch>
        </p:blipFill>
        <p:spPr>
          <a:xfrm>
            <a:off x="755073" y="1411400"/>
            <a:ext cx="5181600" cy="2276617"/>
          </a:xfrm>
        </p:spPr>
      </p:pic>
      <p:sp>
        <p:nvSpPr>
          <p:cNvPr id="3" name="四角形: 角を丸くする 2">
            <a:hlinkClick r:id="" action="ppaction://hlinkshowjump?jump=firstslide"/>
            <a:extLst>
              <a:ext uri="{FF2B5EF4-FFF2-40B4-BE49-F238E27FC236}">
                <a16:creationId xmlns:a16="http://schemas.microsoft.com/office/drawing/2014/main" id="{F870BA0A-49CF-3FE8-A0C6-6C546A6B917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3" action="ppaction://hlinksldjump"/>
            <a:extLst>
              <a:ext uri="{FF2B5EF4-FFF2-40B4-BE49-F238E27FC236}">
                <a16:creationId xmlns:a16="http://schemas.microsoft.com/office/drawing/2014/main" id="{10C151A8-A4FC-D894-8160-081BE70EC387}"/>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pic>
        <p:nvPicPr>
          <p:cNvPr id="8" name="コンテンツ プレースホルダー 8">
            <a:extLst>
              <a:ext uri="{FF2B5EF4-FFF2-40B4-BE49-F238E27FC236}">
                <a16:creationId xmlns:a16="http://schemas.microsoft.com/office/drawing/2014/main" id="{F568AC3B-8BA2-E9D6-7E67-0A9D3A210208}"/>
              </a:ext>
            </a:extLst>
          </p:cNvPr>
          <p:cNvPicPr>
            <a:picLocks noChangeAspect="1"/>
          </p:cNvPicPr>
          <p:nvPr/>
        </p:nvPicPr>
        <p:blipFill>
          <a:blip r:embed="rId4"/>
          <a:stretch>
            <a:fillRect/>
          </a:stretch>
        </p:blipFill>
        <p:spPr>
          <a:xfrm>
            <a:off x="2046237" y="4227064"/>
            <a:ext cx="3968563" cy="2439072"/>
          </a:xfrm>
          <a:prstGeom prst="rect">
            <a:avLst/>
          </a:prstGeom>
        </p:spPr>
      </p:pic>
      <p:sp>
        <p:nvSpPr>
          <p:cNvPr id="9" name="テキスト ボックス 8">
            <a:extLst>
              <a:ext uri="{FF2B5EF4-FFF2-40B4-BE49-F238E27FC236}">
                <a16:creationId xmlns:a16="http://schemas.microsoft.com/office/drawing/2014/main" id="{B1606D9E-3258-3145-C448-3A5B1718CCEE}"/>
              </a:ext>
            </a:extLst>
          </p:cNvPr>
          <p:cNvSpPr txBox="1"/>
          <p:nvPr/>
        </p:nvSpPr>
        <p:spPr>
          <a:xfrm>
            <a:off x="1329061" y="3526320"/>
            <a:ext cx="3647152" cy="646331"/>
          </a:xfrm>
          <a:prstGeom prst="rect">
            <a:avLst/>
          </a:prstGeom>
          <a:noFill/>
        </p:spPr>
        <p:txBody>
          <a:bodyPr wrap="none" rtlCol="0">
            <a:spAutoFit/>
          </a:bodyPr>
          <a:lstStyle/>
          <a:p>
            <a:r>
              <a:rPr kumimoji="1" lang="ja-JP" altLang="en-US" dirty="0"/>
              <a:t>「クラス」のチームの場合、</a:t>
            </a:r>
            <a:endParaRPr kumimoji="1" lang="en-US" altLang="ja-JP" dirty="0"/>
          </a:p>
          <a:p>
            <a:r>
              <a:rPr kumimoji="1" lang="ja-JP" altLang="en-US" dirty="0"/>
              <a:t>以下のような画面が出てきます。</a:t>
            </a:r>
          </a:p>
        </p:txBody>
      </p:sp>
      <p:sp>
        <p:nvSpPr>
          <p:cNvPr id="10" name="矢印: 上向き折線 9">
            <a:extLst>
              <a:ext uri="{FF2B5EF4-FFF2-40B4-BE49-F238E27FC236}">
                <a16:creationId xmlns:a16="http://schemas.microsoft.com/office/drawing/2014/main" id="{14F7609F-009E-DA90-0477-7E20F3423D59}"/>
              </a:ext>
            </a:extLst>
          </p:cNvPr>
          <p:cNvSpPr/>
          <p:nvPr/>
        </p:nvSpPr>
        <p:spPr>
          <a:xfrm rot="5400000">
            <a:off x="906577" y="3517626"/>
            <a:ext cx="1345848" cy="933472"/>
          </a:xfrm>
          <a:prstGeom prst="bentUpArrow">
            <a:avLst>
              <a:gd name="adj1" fmla="val 17029"/>
              <a:gd name="adj2" fmla="val 15217"/>
              <a:gd name="adj3" fmla="val 18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13043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ea typeface="游ゴシック Light"/>
              </a:rPr>
              <a:t>【</a:t>
            </a:r>
            <a:r>
              <a:rPr kumimoji="1" lang="ja-JP" altLang="en-US" sz="6600" dirty="0">
                <a:solidFill>
                  <a:srgbClr val="002060"/>
                </a:solidFill>
                <a:ea typeface="游ゴシック Light"/>
              </a:rPr>
              <a:t>７</a:t>
            </a:r>
            <a:r>
              <a:rPr kumimoji="1" lang="en-US" altLang="ja-JP" sz="6600" dirty="0">
                <a:solidFill>
                  <a:srgbClr val="002060"/>
                </a:solidFill>
                <a:ea typeface="游ゴシック Light"/>
              </a:rPr>
              <a:t>】</a:t>
            </a:r>
            <a:br>
              <a:rPr lang="en-US" altLang="ja-JP" sz="6600" dirty="0">
                <a:solidFill>
                  <a:srgbClr val="002060"/>
                </a:solidFill>
              </a:rPr>
            </a:br>
            <a:r>
              <a:rPr kumimoji="1" lang="en-US" altLang="ja-JP" sz="6600" dirty="0">
                <a:solidFill>
                  <a:srgbClr val="002060"/>
                </a:solidFill>
                <a:ea typeface="游ゴシック Light"/>
              </a:rPr>
              <a:t>Teams</a:t>
            </a:r>
            <a:r>
              <a:rPr kumimoji="1" lang="ja-JP" altLang="en-US" sz="6600" dirty="0">
                <a:solidFill>
                  <a:srgbClr val="002060"/>
                </a:solidFill>
                <a:ea typeface="游ゴシック Light"/>
              </a:rPr>
              <a:t>でグループワーク</a:t>
            </a:r>
            <a:endParaRPr lang="ja-JP" altLang="en-US" sz="66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872F3DFC-9E80-392F-B94C-631F4580610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19228732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でグループワーク</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10000"/>
          </a:bodyPr>
          <a:lstStyle/>
          <a:p>
            <a:pPr marL="0" indent="0">
              <a:buNone/>
            </a:pPr>
            <a:r>
              <a:rPr kumimoji="1" lang="ja-JP" altLang="en-US" dirty="0"/>
              <a:t>◆オンライン会議を開いて、会議の</a:t>
            </a:r>
            <a:endParaRPr kumimoji="1" lang="en-US" altLang="ja-JP" dirty="0"/>
          </a:p>
          <a:p>
            <a:pPr marL="0" indent="0">
              <a:buNone/>
            </a:pPr>
            <a:r>
              <a:rPr kumimoji="1" lang="ja-JP" altLang="en-US" dirty="0"/>
              <a:t>中でルームを開くと、グループに</a:t>
            </a:r>
            <a:endParaRPr kumimoji="1" lang="en-US" altLang="ja-JP" dirty="0"/>
          </a:p>
          <a:p>
            <a:pPr marL="0" indent="0">
              <a:buNone/>
            </a:pPr>
            <a:r>
              <a:rPr kumimoji="1" lang="ja-JP" altLang="en-US" dirty="0"/>
              <a:t>分けることができます。</a:t>
            </a:r>
            <a:endParaRPr kumimoji="1" lang="en-US" altLang="ja-JP" dirty="0"/>
          </a:p>
          <a:p>
            <a:pPr marL="0" indent="0">
              <a:buNone/>
            </a:pPr>
            <a:r>
              <a:rPr kumimoji="1" lang="ja-JP" altLang="en-US" dirty="0"/>
              <a:t>　グループの中で議論をしたり、</a:t>
            </a:r>
            <a:endParaRPr kumimoji="1" lang="en-US" altLang="ja-JP" dirty="0"/>
          </a:p>
          <a:p>
            <a:pPr marL="0" indent="0">
              <a:buNone/>
            </a:pPr>
            <a:r>
              <a:rPr lang="ja-JP" altLang="en-US" dirty="0"/>
              <a:t>ファイルを編集したりすることも</a:t>
            </a:r>
            <a:endParaRPr lang="en-US" altLang="ja-JP" dirty="0"/>
          </a:p>
          <a:p>
            <a:pPr marL="0" indent="0">
              <a:buNone/>
            </a:pPr>
            <a:r>
              <a:rPr lang="ja-JP" altLang="en-US" dirty="0"/>
              <a:t>できます。</a:t>
            </a:r>
            <a:endParaRPr lang="en-US" altLang="ja-JP" dirty="0"/>
          </a:p>
          <a:p>
            <a:pPr marL="0" indent="0">
              <a:buNone/>
            </a:pPr>
            <a:endParaRPr kumimoji="1" lang="en-US" altLang="ja-JP" dirty="0"/>
          </a:p>
          <a:p>
            <a:pPr marL="0" indent="0">
              <a:buNone/>
            </a:pPr>
            <a:r>
              <a:rPr lang="ja-JP" altLang="en-US" dirty="0"/>
              <a:t>　詳細は次からのシートで</a:t>
            </a: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85000" lnSpcReduction="10000"/>
          </a:bodyPr>
          <a:lstStyle/>
          <a:p>
            <a:pPr marL="0" indent="0">
              <a:lnSpc>
                <a:spcPct val="120000"/>
              </a:lnSpc>
              <a:buNone/>
            </a:pPr>
            <a:r>
              <a:rPr kumimoji="1" lang="ja-JP" altLang="en-US" dirty="0"/>
              <a:t>◆班別で資料作成</a:t>
            </a:r>
            <a:endParaRPr kumimoji="1" lang="en-US" altLang="ja-JP" dirty="0"/>
          </a:p>
          <a:p>
            <a:pPr marL="0" indent="0">
              <a:lnSpc>
                <a:spcPct val="120000"/>
              </a:lnSpc>
              <a:buNone/>
            </a:pPr>
            <a:r>
              <a:rPr kumimoji="1" lang="en-US" altLang="ja-JP" dirty="0"/>
              <a:t>Teams</a:t>
            </a:r>
            <a:r>
              <a:rPr kumimoji="1" lang="ja-JP" altLang="en-US" dirty="0"/>
              <a:t>でファイルフォルダに</a:t>
            </a:r>
            <a:endParaRPr kumimoji="1" lang="en-US" altLang="ja-JP" dirty="0"/>
          </a:p>
          <a:p>
            <a:pPr marL="0" indent="0">
              <a:lnSpc>
                <a:spcPct val="120000"/>
              </a:lnSpc>
              <a:buNone/>
            </a:pPr>
            <a:r>
              <a:rPr lang="ja-JP" altLang="en-US" dirty="0"/>
              <a:t>班ごとのフォルダを作り、</a:t>
            </a:r>
            <a:endParaRPr lang="en-US" altLang="ja-JP" dirty="0"/>
          </a:p>
          <a:p>
            <a:pPr marL="0" indent="0">
              <a:lnSpc>
                <a:spcPct val="120000"/>
              </a:lnSpc>
              <a:buNone/>
            </a:pPr>
            <a:r>
              <a:rPr kumimoji="1" lang="ja-JP" altLang="en-US" dirty="0"/>
              <a:t>そのフォルダの中に元になる</a:t>
            </a:r>
            <a:endParaRPr kumimoji="1" lang="en-US" altLang="ja-JP" dirty="0"/>
          </a:p>
          <a:p>
            <a:pPr marL="0" indent="0">
              <a:lnSpc>
                <a:spcPct val="120000"/>
              </a:lnSpc>
              <a:buNone/>
            </a:pPr>
            <a:r>
              <a:rPr lang="en-US" altLang="ja-JP" dirty="0"/>
              <a:t>Word</a:t>
            </a:r>
            <a:r>
              <a:rPr lang="ja-JP" altLang="en-US" dirty="0"/>
              <a:t>や</a:t>
            </a:r>
            <a:r>
              <a:rPr lang="en-US" altLang="ja-JP" dirty="0"/>
              <a:t>PowerPoint</a:t>
            </a:r>
            <a:r>
              <a:rPr lang="ja-JP" altLang="en-US" dirty="0"/>
              <a:t>のファイルを入れておくと、生徒たちは同時に同じファイルを開くことができます。</a:t>
            </a:r>
            <a:endParaRPr lang="en-US" altLang="ja-JP" dirty="0"/>
          </a:p>
          <a:p>
            <a:pPr marL="0" indent="0">
              <a:lnSpc>
                <a:spcPct val="120000"/>
              </a:lnSpc>
              <a:buNone/>
            </a:pPr>
            <a:r>
              <a:rPr kumimoji="1" lang="ja-JP" altLang="en-US" dirty="0"/>
              <a:t>そのファイルを共同で編集もできるので、グループ別に資料を作成させることができます。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8925E845-1A7F-FF85-A969-5F6FEBDE0B1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597455EF-05C9-B403-42DC-42884956EEFE}"/>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35604506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オンライン授業でのルーム分け（グループ分け活動）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t>◆</a:t>
            </a:r>
            <a:r>
              <a:rPr kumimoji="1" lang="en-US" altLang="ja-JP" dirty="0"/>
              <a:t>Teams</a:t>
            </a:r>
            <a:r>
              <a:rPr kumimoji="1" lang="ja-JP" altLang="en-US" dirty="0"/>
              <a:t>のデスクトップ</a:t>
            </a:r>
            <a:endParaRPr kumimoji="1" lang="en-US" altLang="ja-JP" dirty="0"/>
          </a:p>
          <a:p>
            <a:pPr marL="0" indent="0">
              <a:buNone/>
            </a:pPr>
            <a:r>
              <a:rPr lang="ja-JP" altLang="en-US" dirty="0"/>
              <a:t>　</a:t>
            </a:r>
            <a:r>
              <a:rPr kumimoji="1" lang="ja-JP" altLang="en-US" dirty="0"/>
              <a:t>アプリのみの機能</a:t>
            </a:r>
            <a:r>
              <a:rPr lang="ja-JP" altLang="en-US" dirty="0"/>
              <a:t>です。</a:t>
            </a:r>
            <a:endParaRPr lang="en-US" altLang="ja-JP" dirty="0"/>
          </a:p>
          <a:p>
            <a:pPr marL="0" indent="0">
              <a:lnSpc>
                <a:spcPct val="120000"/>
              </a:lnSpc>
              <a:buNone/>
            </a:pPr>
            <a:r>
              <a:rPr lang="ja-JP" altLang="en-US" dirty="0"/>
              <a:t>◆正確にはブレイクアウトルームといいますが、ここではルームと省略して説明します。</a:t>
            </a:r>
            <a:endParaRPr lang="en-US" altLang="ja-JP" dirty="0"/>
          </a:p>
          <a:p>
            <a:pPr marL="0" indent="0">
              <a:lnSpc>
                <a:spcPct val="120000"/>
              </a:lnSpc>
              <a:buNone/>
            </a:pPr>
            <a:r>
              <a:rPr kumimoji="1" lang="ja-JP" altLang="en-US" dirty="0"/>
              <a:t>◆会議開始後に上部にある</a:t>
            </a:r>
            <a:r>
              <a:rPr lang="ja-JP" altLang="en-US" dirty="0"/>
              <a:t>「ルーム」を押すと、参加者をいくつかのルームに振り分けることができます。</a:t>
            </a:r>
            <a:endParaRPr lang="en-US" altLang="ja-JP" dirty="0"/>
          </a:p>
          <a:p>
            <a:pPr marL="0" indent="0">
              <a:lnSpc>
                <a:spcPct val="120000"/>
              </a:lnSpc>
              <a:buNone/>
            </a:pPr>
            <a:r>
              <a:rPr lang="ja-JP" altLang="en-US" dirty="0"/>
              <a:t>　クラス全体の会議の途中で分散会を行うというイメージです。分散会終了後には全体会に戻すということも行います。</a:t>
            </a:r>
            <a:endParaRPr lang="en-US" altLang="ja-JP" dirty="0"/>
          </a:p>
          <a:p>
            <a:pPr marL="0" indent="0">
              <a:lnSpc>
                <a:spcPct val="120000"/>
              </a:lnSpc>
              <a:buNone/>
            </a:pPr>
            <a:r>
              <a:rPr lang="ja-JP" altLang="en-US" dirty="0"/>
              <a:t>　まずは、いくつのルームに分けるのかを数字で設定し、割り当て方法を自動にするのか、手動にするのかを選択し、「ミーティングを作成」ボタンを押します。</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7" name="コンテンツ プレースホルダー 6">
            <a:extLst>
              <a:ext uri="{FF2B5EF4-FFF2-40B4-BE49-F238E27FC236}">
                <a16:creationId xmlns:a16="http://schemas.microsoft.com/office/drawing/2014/main" id="{C743CFF3-A5B9-EC71-6967-74AB0D5BB78D}"/>
              </a:ext>
            </a:extLst>
          </p:cNvPr>
          <p:cNvPicPr>
            <a:picLocks noGrp="1" noChangeAspect="1"/>
          </p:cNvPicPr>
          <p:nvPr>
            <p:ph sz="half" idx="1"/>
          </p:nvPr>
        </p:nvPicPr>
        <p:blipFill>
          <a:blip r:embed="rId2"/>
          <a:stretch>
            <a:fillRect/>
          </a:stretch>
        </p:blipFill>
        <p:spPr>
          <a:xfrm>
            <a:off x="838200" y="1339473"/>
            <a:ext cx="5181600" cy="437803"/>
          </a:xfrm>
        </p:spPr>
      </p:pic>
      <p:sp>
        <p:nvSpPr>
          <p:cNvPr id="10" name="正方形/長方形 9">
            <a:extLst>
              <a:ext uri="{FF2B5EF4-FFF2-40B4-BE49-F238E27FC236}">
                <a16:creationId xmlns:a16="http://schemas.microsoft.com/office/drawing/2014/main" id="{BF3E0DF9-70C6-C9FC-B9EE-673DADD6D1B3}"/>
              </a:ext>
            </a:extLst>
          </p:cNvPr>
          <p:cNvSpPr/>
          <p:nvPr/>
        </p:nvSpPr>
        <p:spPr>
          <a:xfrm>
            <a:off x="2949735" y="1357939"/>
            <a:ext cx="483929" cy="437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上向き折線 10">
            <a:extLst>
              <a:ext uri="{FF2B5EF4-FFF2-40B4-BE49-F238E27FC236}">
                <a16:creationId xmlns:a16="http://schemas.microsoft.com/office/drawing/2014/main" id="{907959B8-E623-5DF1-C1F8-5981A4119474}"/>
              </a:ext>
            </a:extLst>
          </p:cNvPr>
          <p:cNvSpPr/>
          <p:nvPr/>
        </p:nvSpPr>
        <p:spPr>
          <a:xfrm rot="5400000">
            <a:off x="3041778" y="1857055"/>
            <a:ext cx="774441" cy="7513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208D14A6-654F-AD12-5DF5-F64C8C05B32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3" action="ppaction://hlinksldjump"/>
            <a:extLst>
              <a:ext uri="{FF2B5EF4-FFF2-40B4-BE49-F238E27FC236}">
                <a16:creationId xmlns:a16="http://schemas.microsoft.com/office/drawing/2014/main" id="{0A1310E3-232F-4131-F13E-DFB7BD1AC7AB}"/>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pic>
        <p:nvPicPr>
          <p:cNvPr id="12" name="図 11">
            <a:extLst>
              <a:ext uri="{FF2B5EF4-FFF2-40B4-BE49-F238E27FC236}">
                <a16:creationId xmlns:a16="http://schemas.microsoft.com/office/drawing/2014/main" id="{83CBF882-208F-D817-37AA-32F5A88213A6}"/>
              </a:ext>
            </a:extLst>
          </p:cNvPr>
          <p:cNvPicPr>
            <a:picLocks noChangeAspect="1"/>
          </p:cNvPicPr>
          <p:nvPr/>
        </p:nvPicPr>
        <p:blipFill>
          <a:blip r:embed="rId4"/>
          <a:stretch>
            <a:fillRect/>
          </a:stretch>
        </p:blipFill>
        <p:spPr>
          <a:xfrm>
            <a:off x="3804676" y="1963857"/>
            <a:ext cx="2040140" cy="2868120"/>
          </a:xfrm>
          <a:prstGeom prst="rect">
            <a:avLst/>
          </a:prstGeom>
        </p:spPr>
      </p:pic>
      <p:pic>
        <p:nvPicPr>
          <p:cNvPr id="14" name="図 13">
            <a:extLst>
              <a:ext uri="{FF2B5EF4-FFF2-40B4-BE49-F238E27FC236}">
                <a16:creationId xmlns:a16="http://schemas.microsoft.com/office/drawing/2014/main" id="{AB334213-F94A-153A-7C29-D581C2F817B8}"/>
              </a:ext>
            </a:extLst>
          </p:cNvPr>
          <p:cNvPicPr>
            <a:picLocks noChangeAspect="1"/>
          </p:cNvPicPr>
          <p:nvPr/>
        </p:nvPicPr>
        <p:blipFill>
          <a:blip r:embed="rId5"/>
          <a:stretch>
            <a:fillRect/>
          </a:stretch>
        </p:blipFill>
        <p:spPr>
          <a:xfrm>
            <a:off x="3560701" y="5365372"/>
            <a:ext cx="2553056" cy="638264"/>
          </a:xfrm>
          <a:prstGeom prst="rect">
            <a:avLst/>
          </a:prstGeom>
        </p:spPr>
      </p:pic>
      <p:sp>
        <p:nvSpPr>
          <p:cNvPr id="15" name="矢印: 下 14">
            <a:extLst>
              <a:ext uri="{FF2B5EF4-FFF2-40B4-BE49-F238E27FC236}">
                <a16:creationId xmlns:a16="http://schemas.microsoft.com/office/drawing/2014/main" id="{9FA74D36-B48F-2FA6-C3A4-C2353CD0A810}"/>
              </a:ext>
            </a:extLst>
          </p:cNvPr>
          <p:cNvSpPr/>
          <p:nvPr/>
        </p:nvSpPr>
        <p:spPr>
          <a:xfrm>
            <a:off x="4558725" y="4901023"/>
            <a:ext cx="510989" cy="365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30881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ブレイクアウトルームの作成（自動割り当て）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◆自動で割り当てる場合</a:t>
            </a:r>
            <a:endParaRPr kumimoji="1" lang="en-US" altLang="ja-JP" dirty="0"/>
          </a:p>
          <a:p>
            <a:pPr marL="0" indent="0">
              <a:lnSpc>
                <a:spcPct val="120000"/>
              </a:lnSpc>
              <a:buNone/>
            </a:pPr>
            <a:r>
              <a:rPr kumimoji="1" lang="ja-JP" altLang="en-US" dirty="0"/>
              <a:t>　参加者を自動で割り当てをします。割り当てが終わると各ルームに誰が割り当てられたのかが表示されるので、「開く」を押すと、各ルームに参加者が移動し、会議が始まります。</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DA0A4CCD-13AB-D787-3AD1-4D673475C90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15DAA5D5-4B48-81E3-958A-56B17E4FEDF9}"/>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pic>
        <p:nvPicPr>
          <p:cNvPr id="10" name="図 9">
            <a:extLst>
              <a:ext uri="{FF2B5EF4-FFF2-40B4-BE49-F238E27FC236}">
                <a16:creationId xmlns:a16="http://schemas.microsoft.com/office/drawing/2014/main" id="{CF9C845C-2A2E-2ACD-584C-3959132EFBAC}"/>
              </a:ext>
            </a:extLst>
          </p:cNvPr>
          <p:cNvPicPr>
            <a:picLocks noChangeAspect="1"/>
          </p:cNvPicPr>
          <p:nvPr/>
        </p:nvPicPr>
        <p:blipFill>
          <a:blip r:embed="rId3"/>
          <a:stretch>
            <a:fillRect/>
          </a:stretch>
        </p:blipFill>
        <p:spPr>
          <a:xfrm>
            <a:off x="6983644" y="1751271"/>
            <a:ext cx="2857899" cy="3982006"/>
          </a:xfrm>
          <a:prstGeom prst="rect">
            <a:avLst/>
          </a:prstGeom>
        </p:spPr>
      </p:pic>
    </p:spTree>
    <p:extLst>
      <p:ext uri="{BB962C8B-B14F-4D97-AF65-F5344CB8AC3E}">
        <p14:creationId xmlns:p14="http://schemas.microsoft.com/office/powerpoint/2010/main" val="17392191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ブレイクアウトルームの作成（手動割り当て）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t>◆手動で割り当てる場合</a:t>
            </a:r>
            <a:endParaRPr kumimoji="1" lang="en-US" altLang="ja-JP" dirty="0"/>
          </a:p>
          <a:p>
            <a:pPr marL="0" indent="0">
              <a:lnSpc>
                <a:spcPct val="120000"/>
              </a:lnSpc>
              <a:buNone/>
            </a:pPr>
            <a:r>
              <a:rPr kumimoji="1" lang="ja-JP" altLang="en-US" dirty="0"/>
              <a:t>　参加者を一人ずつどのルームにするのかを割り当てます。割り当てができれば、「割り当てる」ボタンを押すと、各ルームに参加者を割り当てます。ブレイクアウトルームの画面で「開く」を押すと、各ルームに参加者が移動し、会議が始まります。</a:t>
            </a:r>
            <a:endParaRPr kumimoji="1" lang="en-US" altLang="ja-JP" dirty="0"/>
          </a:p>
        </p:txBody>
      </p:sp>
      <p:sp>
        <p:nvSpPr>
          <p:cNvPr id="8" name="四角形: 角を丸くする 7">
            <a:hlinkClick r:id="" action="ppaction://hlinkshowjump?jump=firstslide"/>
            <a:extLst>
              <a:ext uri="{FF2B5EF4-FFF2-40B4-BE49-F238E27FC236}">
                <a16:creationId xmlns:a16="http://schemas.microsoft.com/office/drawing/2014/main" id="{E7EF4057-0C96-86CB-341A-6F1FB848FDE5}"/>
              </a:ext>
            </a:extLst>
          </p:cNvPr>
          <p:cNvSpPr/>
          <p:nvPr/>
        </p:nvSpPr>
        <p:spPr>
          <a:xfrm>
            <a:off x="10280071" y="623121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38BAA325-1764-9311-309C-E34A47C374A0}"/>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AD3B4444-C902-E38D-8C6A-B753A451865B}"/>
              </a:ext>
            </a:extLst>
          </p:cNvPr>
          <p:cNvPicPr>
            <a:picLocks noChangeAspect="1"/>
          </p:cNvPicPr>
          <p:nvPr/>
        </p:nvPicPr>
        <p:blipFill>
          <a:blip r:embed="rId3"/>
          <a:stretch>
            <a:fillRect/>
          </a:stretch>
        </p:blipFill>
        <p:spPr>
          <a:xfrm>
            <a:off x="6096000" y="1253329"/>
            <a:ext cx="3129962" cy="2274627"/>
          </a:xfrm>
          <a:prstGeom prst="rect">
            <a:avLst/>
          </a:prstGeom>
        </p:spPr>
      </p:pic>
      <p:pic>
        <p:nvPicPr>
          <p:cNvPr id="13" name="図 12">
            <a:extLst>
              <a:ext uri="{FF2B5EF4-FFF2-40B4-BE49-F238E27FC236}">
                <a16:creationId xmlns:a16="http://schemas.microsoft.com/office/drawing/2014/main" id="{F51D12F8-119B-4B2A-05D8-8167651C76DD}"/>
              </a:ext>
            </a:extLst>
          </p:cNvPr>
          <p:cNvPicPr>
            <a:picLocks noChangeAspect="1"/>
          </p:cNvPicPr>
          <p:nvPr/>
        </p:nvPicPr>
        <p:blipFill>
          <a:blip r:embed="rId4"/>
          <a:stretch>
            <a:fillRect/>
          </a:stretch>
        </p:blipFill>
        <p:spPr>
          <a:xfrm>
            <a:off x="9993744" y="2789992"/>
            <a:ext cx="2127838" cy="2825715"/>
          </a:xfrm>
          <a:prstGeom prst="rect">
            <a:avLst/>
          </a:prstGeom>
        </p:spPr>
      </p:pic>
      <p:pic>
        <p:nvPicPr>
          <p:cNvPr id="15" name="図 14">
            <a:extLst>
              <a:ext uri="{FF2B5EF4-FFF2-40B4-BE49-F238E27FC236}">
                <a16:creationId xmlns:a16="http://schemas.microsoft.com/office/drawing/2014/main" id="{258E0F63-A495-818C-D826-ACCB2584CEE1}"/>
              </a:ext>
            </a:extLst>
          </p:cNvPr>
          <p:cNvPicPr>
            <a:picLocks noChangeAspect="1"/>
          </p:cNvPicPr>
          <p:nvPr/>
        </p:nvPicPr>
        <p:blipFill>
          <a:blip r:embed="rId5"/>
          <a:stretch>
            <a:fillRect/>
          </a:stretch>
        </p:blipFill>
        <p:spPr>
          <a:xfrm>
            <a:off x="6096000" y="3586916"/>
            <a:ext cx="3129962" cy="2266851"/>
          </a:xfrm>
          <a:prstGeom prst="rect">
            <a:avLst/>
          </a:prstGeom>
        </p:spPr>
      </p:pic>
      <p:sp>
        <p:nvSpPr>
          <p:cNvPr id="16" name="矢印: 下 15">
            <a:extLst>
              <a:ext uri="{FF2B5EF4-FFF2-40B4-BE49-F238E27FC236}">
                <a16:creationId xmlns:a16="http://schemas.microsoft.com/office/drawing/2014/main" id="{4CC90750-09AD-7BD5-C4E1-11C2D9047C3B}"/>
              </a:ext>
            </a:extLst>
          </p:cNvPr>
          <p:cNvSpPr/>
          <p:nvPr/>
        </p:nvSpPr>
        <p:spPr>
          <a:xfrm>
            <a:off x="7609132" y="3399792"/>
            <a:ext cx="582706" cy="472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D10542D4-017B-F689-CC5C-6BC1A0A818E5}"/>
              </a:ext>
            </a:extLst>
          </p:cNvPr>
          <p:cNvSpPr/>
          <p:nvPr/>
        </p:nvSpPr>
        <p:spPr>
          <a:xfrm>
            <a:off x="9407507" y="4102411"/>
            <a:ext cx="546847" cy="494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1077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buNone/>
            </a:pPr>
            <a:r>
              <a:rPr lang="ja-JP" altLang="en-US" dirty="0"/>
              <a:t>①追加の参加者を割り当てることが</a:t>
            </a:r>
            <a:endParaRPr lang="en-US" altLang="ja-JP" dirty="0"/>
          </a:p>
          <a:p>
            <a:pPr marL="0" indent="0">
              <a:buNone/>
            </a:pPr>
            <a:r>
              <a:rPr lang="ja-JP" altLang="en-US" dirty="0"/>
              <a:t>　できます。</a:t>
            </a:r>
            <a:endParaRPr lang="en-US" altLang="ja-JP" dirty="0"/>
          </a:p>
          <a:p>
            <a:pPr marL="0" indent="0">
              <a:buNone/>
            </a:pPr>
            <a:r>
              <a:rPr lang="ja-JP" altLang="en-US" dirty="0"/>
              <a:t>②会議の開催者は各ルームに入って、</a:t>
            </a:r>
            <a:endParaRPr lang="en-US" altLang="ja-JP" dirty="0"/>
          </a:p>
          <a:p>
            <a:pPr marL="0" indent="0">
              <a:buNone/>
            </a:pPr>
            <a:r>
              <a:rPr lang="ja-JP" altLang="en-US" dirty="0"/>
              <a:t>　中での議論に参加したりすることが</a:t>
            </a:r>
            <a:endParaRPr lang="en-US" altLang="ja-JP" dirty="0"/>
          </a:p>
          <a:p>
            <a:pPr marL="0" indent="0">
              <a:buNone/>
            </a:pPr>
            <a:r>
              <a:rPr lang="ja-JP" altLang="en-US" dirty="0"/>
              <a:t>　できます。</a:t>
            </a:r>
            <a:endParaRPr lang="en-US" altLang="ja-JP" dirty="0"/>
          </a:p>
          <a:p>
            <a:pPr marL="0" indent="0">
              <a:buNone/>
            </a:pPr>
            <a:r>
              <a:rPr lang="ja-JP" altLang="en-US" dirty="0"/>
              <a:t>③</a:t>
            </a:r>
            <a:r>
              <a:rPr kumimoji="1" lang="ja-JP" altLang="en-US" dirty="0"/>
              <a:t>各ルームに対して、アナウンスを</a:t>
            </a:r>
            <a:endParaRPr kumimoji="1" lang="en-US" altLang="ja-JP" dirty="0"/>
          </a:p>
          <a:p>
            <a:pPr marL="0" indent="0">
              <a:buNone/>
            </a:pPr>
            <a:r>
              <a:rPr kumimoji="1" lang="ja-JP" altLang="en-US" dirty="0"/>
              <a:t>　入れることができます。</a:t>
            </a:r>
            <a:endParaRPr kumimoji="1" lang="en-US" altLang="ja-JP" dirty="0"/>
          </a:p>
          <a:p>
            <a:pPr marL="0" indent="0">
              <a:buNone/>
            </a:pPr>
            <a:r>
              <a:rPr lang="ja-JP" altLang="en-US" dirty="0"/>
              <a:t>　例）あと３分で終了です</a:t>
            </a:r>
            <a:r>
              <a:rPr lang="en-US" altLang="ja-JP" dirty="0"/>
              <a:t>…</a:t>
            </a:r>
          </a:p>
          <a:p>
            <a:pPr marL="0" indent="0">
              <a:buNone/>
            </a:pPr>
            <a:r>
              <a:rPr lang="ja-JP" altLang="en-US" dirty="0"/>
              <a:t>④その他にできること</a:t>
            </a:r>
            <a:endParaRPr lang="en-US" altLang="ja-JP" dirty="0"/>
          </a:p>
          <a:p>
            <a:pPr marL="0" indent="0">
              <a:buNone/>
            </a:pPr>
            <a:r>
              <a:rPr lang="ja-JP" altLang="en-US" dirty="0"/>
              <a:t>　・ルームを増やす</a:t>
            </a:r>
            <a:endParaRPr lang="en-US" altLang="ja-JP" dirty="0"/>
          </a:p>
          <a:p>
            <a:pPr marL="0" indent="0">
              <a:buNone/>
            </a:pPr>
            <a:r>
              <a:rPr lang="ja-JP" altLang="en-US" dirty="0"/>
              <a:t>　・特定のルームだけ閉じる</a:t>
            </a:r>
            <a:endParaRPr lang="en-US" altLang="ja-JP" dirty="0"/>
          </a:p>
          <a:p>
            <a:pPr marL="0" indent="0">
              <a:buNone/>
            </a:pPr>
            <a:r>
              <a:rPr lang="ja-JP" altLang="en-US" dirty="0"/>
              <a:t>　・部屋の名前を変更する</a:t>
            </a:r>
            <a:endParaRPr lang="en-US" altLang="ja-JP" dirty="0"/>
          </a:p>
          <a:p>
            <a:pPr marL="0" indent="0">
              <a:buNone/>
            </a:pPr>
            <a:r>
              <a:rPr lang="ja-JP" altLang="en-US" dirty="0"/>
              <a:t>　</a:t>
            </a: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2" name="コンテンツ プレースホルダー 11">
            <a:extLst>
              <a:ext uri="{FF2B5EF4-FFF2-40B4-BE49-F238E27FC236}">
                <a16:creationId xmlns:a16="http://schemas.microsoft.com/office/drawing/2014/main" id="{E1273B82-C55E-4536-8010-E9B7B3C92D9C}"/>
              </a:ext>
            </a:extLst>
          </p:cNvPr>
          <p:cNvPicPr>
            <a:picLocks noGrp="1" noChangeAspect="1"/>
          </p:cNvPicPr>
          <p:nvPr>
            <p:ph sz="half" idx="1"/>
          </p:nvPr>
        </p:nvPicPr>
        <p:blipFill>
          <a:blip r:embed="rId2"/>
          <a:stretch>
            <a:fillRect/>
          </a:stretch>
        </p:blipFill>
        <p:spPr>
          <a:xfrm>
            <a:off x="4382464" y="1754570"/>
            <a:ext cx="1562318" cy="2133898"/>
          </a:xfrm>
        </p:spPr>
      </p:pic>
      <p:sp>
        <p:nvSpPr>
          <p:cNvPr id="7" name="四角形: 角を丸くする 6">
            <a:hlinkClick r:id="" action="ppaction://hlinkshowjump?jump=firstslide"/>
            <a:extLst>
              <a:ext uri="{FF2B5EF4-FFF2-40B4-BE49-F238E27FC236}">
                <a16:creationId xmlns:a16="http://schemas.microsoft.com/office/drawing/2014/main" id="{5194C86F-A519-E10E-9DC8-1FEA371CFCD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8" name="四角形: 角を丸くする 7">
            <a:hlinkClick r:id="rId3" action="ppaction://hlinksldjump"/>
            <a:extLst>
              <a:ext uri="{FF2B5EF4-FFF2-40B4-BE49-F238E27FC236}">
                <a16:creationId xmlns:a16="http://schemas.microsoft.com/office/drawing/2014/main" id="{F74DA7F3-B21A-80E8-41E2-F95F5468EA16}"/>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pic>
        <p:nvPicPr>
          <p:cNvPr id="10" name="図 9">
            <a:extLst>
              <a:ext uri="{FF2B5EF4-FFF2-40B4-BE49-F238E27FC236}">
                <a16:creationId xmlns:a16="http://schemas.microsoft.com/office/drawing/2014/main" id="{436F9AA2-4F3B-C540-A6FA-084014CC8901}"/>
              </a:ext>
            </a:extLst>
          </p:cNvPr>
          <p:cNvPicPr>
            <a:picLocks noChangeAspect="1"/>
          </p:cNvPicPr>
          <p:nvPr/>
        </p:nvPicPr>
        <p:blipFill>
          <a:blip r:embed="rId4"/>
          <a:stretch>
            <a:fillRect/>
          </a:stretch>
        </p:blipFill>
        <p:spPr>
          <a:xfrm>
            <a:off x="989929" y="1297088"/>
            <a:ext cx="2896004" cy="3886742"/>
          </a:xfrm>
          <a:prstGeom prst="rect">
            <a:avLst/>
          </a:prstGeom>
        </p:spPr>
      </p:pic>
      <p:sp>
        <p:nvSpPr>
          <p:cNvPr id="13" name="正方形/長方形 12">
            <a:extLst>
              <a:ext uri="{FF2B5EF4-FFF2-40B4-BE49-F238E27FC236}">
                <a16:creationId xmlns:a16="http://schemas.microsoft.com/office/drawing/2014/main" id="{4E8E2E62-2B9A-F51F-BD7C-770182C47BDD}"/>
              </a:ext>
            </a:extLst>
          </p:cNvPr>
          <p:cNvSpPr/>
          <p:nvPr/>
        </p:nvSpPr>
        <p:spPr>
          <a:xfrm>
            <a:off x="3331433" y="4688541"/>
            <a:ext cx="448235" cy="3675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133229-7472-7584-C945-623ED19B37F5}"/>
              </a:ext>
            </a:extLst>
          </p:cNvPr>
          <p:cNvSpPr/>
          <p:nvPr/>
        </p:nvSpPr>
        <p:spPr>
          <a:xfrm>
            <a:off x="4401234" y="1810870"/>
            <a:ext cx="1229239" cy="270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コネクタ: カギ線 15">
            <a:extLst>
              <a:ext uri="{FF2B5EF4-FFF2-40B4-BE49-F238E27FC236}">
                <a16:creationId xmlns:a16="http://schemas.microsoft.com/office/drawing/2014/main" id="{EEE0E062-53A7-27A6-6A8A-972DE8BA6B97}"/>
              </a:ext>
            </a:extLst>
          </p:cNvPr>
          <p:cNvCxnSpPr>
            <a:cxnSpLocks/>
            <a:stCxn id="13" idx="3"/>
            <a:endCxn id="14" idx="1"/>
          </p:cNvCxnSpPr>
          <p:nvPr/>
        </p:nvCxnSpPr>
        <p:spPr>
          <a:xfrm flipV="1">
            <a:off x="3779668" y="1946115"/>
            <a:ext cx="621566" cy="2926203"/>
          </a:xfrm>
          <a:prstGeom prst="bentConnector3">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正方形/長方形 18">
            <a:extLst>
              <a:ext uri="{FF2B5EF4-FFF2-40B4-BE49-F238E27FC236}">
                <a16:creationId xmlns:a16="http://schemas.microsoft.com/office/drawing/2014/main" id="{9E0D5610-DDC4-00AE-5DAE-BCF0D0BBD0A2}"/>
              </a:ext>
            </a:extLst>
          </p:cNvPr>
          <p:cNvSpPr/>
          <p:nvPr/>
        </p:nvSpPr>
        <p:spPr>
          <a:xfrm>
            <a:off x="1699234" y="3225439"/>
            <a:ext cx="721237" cy="387337"/>
          </a:xfrm>
          <a:prstGeom prst="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CD259370-ADD0-2E6D-025B-77B8F3C1FC78}"/>
              </a:ext>
            </a:extLst>
          </p:cNvPr>
          <p:cNvPicPr>
            <a:picLocks noChangeAspect="1"/>
          </p:cNvPicPr>
          <p:nvPr/>
        </p:nvPicPr>
        <p:blipFill>
          <a:blip r:embed="rId5"/>
          <a:stretch>
            <a:fillRect/>
          </a:stretch>
        </p:blipFill>
        <p:spPr>
          <a:xfrm>
            <a:off x="3193693" y="5373691"/>
            <a:ext cx="2992140" cy="1314115"/>
          </a:xfrm>
          <a:prstGeom prst="rect">
            <a:avLst/>
          </a:prstGeom>
        </p:spPr>
      </p:pic>
      <p:cxnSp>
        <p:nvCxnSpPr>
          <p:cNvPr id="22" name="コネクタ: カギ線 21">
            <a:extLst>
              <a:ext uri="{FF2B5EF4-FFF2-40B4-BE49-F238E27FC236}">
                <a16:creationId xmlns:a16="http://schemas.microsoft.com/office/drawing/2014/main" id="{5730D131-718A-A017-66AF-EFE14B97C9B7}"/>
              </a:ext>
            </a:extLst>
          </p:cNvPr>
          <p:cNvCxnSpPr>
            <a:cxnSpLocks/>
            <a:stCxn id="19" idx="2"/>
            <a:endCxn id="21" idx="1"/>
          </p:cNvCxnSpPr>
          <p:nvPr/>
        </p:nvCxnSpPr>
        <p:spPr>
          <a:xfrm rot="16200000" flipH="1">
            <a:off x="1417787" y="4254842"/>
            <a:ext cx="2417973" cy="1133840"/>
          </a:xfrm>
          <a:prstGeom prst="bentConnector2">
            <a:avLst/>
          </a:prstGeom>
          <a:ln w="28575">
            <a:solidFill>
              <a:srgbClr val="66FF66"/>
            </a:solidFill>
            <a:tailEnd type="triangle"/>
          </a:ln>
        </p:spPr>
        <p:style>
          <a:lnRef idx="1">
            <a:schemeClr val="accent2"/>
          </a:lnRef>
          <a:fillRef idx="0">
            <a:schemeClr val="accent2"/>
          </a:fillRef>
          <a:effectRef idx="0">
            <a:schemeClr val="accent2"/>
          </a:effectRef>
          <a:fontRef idx="minor">
            <a:schemeClr val="tx1"/>
          </a:fontRef>
        </p:style>
      </p:cxnSp>
      <p:sp>
        <p:nvSpPr>
          <p:cNvPr id="26" name="正方形/長方形 25">
            <a:extLst>
              <a:ext uri="{FF2B5EF4-FFF2-40B4-BE49-F238E27FC236}">
                <a16:creationId xmlns:a16="http://schemas.microsoft.com/office/drawing/2014/main" id="{A5D3353E-54AD-E3DE-50D9-6D04A719C93E}"/>
              </a:ext>
            </a:extLst>
          </p:cNvPr>
          <p:cNvSpPr/>
          <p:nvPr/>
        </p:nvSpPr>
        <p:spPr>
          <a:xfrm>
            <a:off x="1117151" y="2637742"/>
            <a:ext cx="2510117" cy="36755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E6ECF53-9CAE-3AB7-03C8-E64A8DB635AC}"/>
              </a:ext>
            </a:extLst>
          </p:cNvPr>
          <p:cNvSpPr txBox="1"/>
          <p:nvPr/>
        </p:nvSpPr>
        <p:spPr>
          <a:xfrm>
            <a:off x="3367519" y="2245951"/>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8" name="テキスト ボックス 27">
            <a:extLst>
              <a:ext uri="{FF2B5EF4-FFF2-40B4-BE49-F238E27FC236}">
                <a16:creationId xmlns:a16="http://schemas.microsoft.com/office/drawing/2014/main" id="{5383B5E7-7789-D8D0-E9F1-3D96A302A1CF}"/>
              </a:ext>
            </a:extLst>
          </p:cNvPr>
          <p:cNvSpPr txBox="1"/>
          <p:nvPr/>
        </p:nvSpPr>
        <p:spPr>
          <a:xfrm>
            <a:off x="5394297" y="2105843"/>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29" name="テキスト ボックス 28">
            <a:extLst>
              <a:ext uri="{FF2B5EF4-FFF2-40B4-BE49-F238E27FC236}">
                <a16:creationId xmlns:a16="http://schemas.microsoft.com/office/drawing/2014/main" id="{767044D3-6EF1-42C1-096C-C42F4BCA8BBE}"/>
              </a:ext>
            </a:extLst>
          </p:cNvPr>
          <p:cNvSpPr txBox="1"/>
          <p:nvPr/>
        </p:nvSpPr>
        <p:spPr>
          <a:xfrm>
            <a:off x="1377776" y="3049775"/>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spTree>
    <p:extLst>
      <p:ext uri="{BB962C8B-B14F-4D97-AF65-F5344CB8AC3E}">
        <p14:creationId xmlns:p14="http://schemas.microsoft.com/office/powerpoint/2010/main" val="37112535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ブレイクアウトルーム終了後に行えること①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r>
              <a:rPr lang="ja-JP" altLang="en-US" dirty="0"/>
              <a:t>①ブレイクアウトルームでの</a:t>
            </a:r>
            <a:endParaRPr lang="en-US" altLang="ja-JP" dirty="0"/>
          </a:p>
          <a:p>
            <a:pPr marL="0" indent="0">
              <a:lnSpc>
                <a:spcPct val="120000"/>
              </a:lnSpc>
              <a:buNone/>
            </a:pPr>
            <a:r>
              <a:rPr kumimoji="1" lang="ja-JP" altLang="en-US" dirty="0"/>
              <a:t>　チャット内容が記録に</a:t>
            </a:r>
            <a:endParaRPr kumimoji="1" lang="en-US" altLang="ja-JP" dirty="0"/>
          </a:p>
          <a:p>
            <a:pPr marL="0" indent="0">
              <a:lnSpc>
                <a:spcPct val="120000"/>
              </a:lnSpc>
              <a:buNone/>
            </a:pPr>
            <a:r>
              <a:rPr lang="ja-JP" altLang="en-US" dirty="0"/>
              <a:t>　</a:t>
            </a:r>
            <a:r>
              <a:rPr kumimoji="1" lang="ja-JP" altLang="en-US" dirty="0"/>
              <a:t>残っています。</a:t>
            </a:r>
            <a:endParaRPr kumimoji="1" lang="en-US" altLang="ja-JP" dirty="0"/>
          </a:p>
          <a:p>
            <a:pPr marL="0" indent="0">
              <a:lnSpc>
                <a:spcPct val="120000"/>
              </a:lnSpc>
              <a:buNone/>
            </a:pPr>
            <a:endParaRPr lang="en-US" altLang="ja-JP" dirty="0"/>
          </a:p>
          <a:p>
            <a:pPr marL="0" indent="0">
              <a:lnSpc>
                <a:spcPct val="120000"/>
              </a:lnSpc>
              <a:buNone/>
            </a:pPr>
            <a:endParaRPr kumimoji="1" lang="en-US" altLang="ja-JP" dirty="0"/>
          </a:p>
          <a:p>
            <a:pPr marL="0" indent="0">
              <a:lnSpc>
                <a:spcPct val="120000"/>
              </a:lnSpc>
              <a:buNone/>
            </a:pPr>
            <a:endParaRPr lang="en-US" altLang="ja-JP" dirty="0"/>
          </a:p>
          <a:p>
            <a:pPr marL="0" indent="0">
              <a:lnSpc>
                <a:spcPct val="120000"/>
              </a:lnSpc>
              <a:buNone/>
            </a:pPr>
            <a:r>
              <a:rPr lang="ja-JP" altLang="en-US" dirty="0"/>
              <a:t>生徒は自分のルームに入っていた分しかチャットの記録を見ることはできません。</a:t>
            </a:r>
            <a:endParaRPr lang="en-US" altLang="ja-JP" dirty="0"/>
          </a:p>
          <a:p>
            <a:pPr marL="0" indent="0">
              <a:lnSpc>
                <a:spcPct val="120000"/>
              </a:lnSpc>
              <a:buNone/>
            </a:pPr>
            <a:endParaRPr kumimoji="1" lang="en-US" altLang="ja-JP" dirty="0"/>
          </a:p>
          <a:p>
            <a:pPr marL="0" indent="0">
              <a:lnSpc>
                <a:spcPct val="120000"/>
              </a:lnSpc>
              <a:buNone/>
            </a:pPr>
            <a:r>
              <a:rPr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35654628-BF59-180F-538D-13CC2CDCE87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1EE5B464-49E4-3FCD-A812-C96EA1334A2A}"/>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5FE8E362-127B-9EA6-16BD-6727CA33817E}"/>
              </a:ext>
            </a:extLst>
          </p:cNvPr>
          <p:cNvPicPr>
            <a:picLocks noChangeAspect="1"/>
          </p:cNvPicPr>
          <p:nvPr/>
        </p:nvPicPr>
        <p:blipFill>
          <a:blip r:embed="rId3"/>
          <a:stretch>
            <a:fillRect/>
          </a:stretch>
        </p:blipFill>
        <p:spPr>
          <a:xfrm>
            <a:off x="6172200" y="3820809"/>
            <a:ext cx="2743583" cy="1047896"/>
          </a:xfrm>
          <a:prstGeom prst="rect">
            <a:avLst/>
          </a:prstGeom>
        </p:spPr>
      </p:pic>
      <p:pic>
        <p:nvPicPr>
          <p:cNvPr id="13" name="図 12">
            <a:extLst>
              <a:ext uri="{FF2B5EF4-FFF2-40B4-BE49-F238E27FC236}">
                <a16:creationId xmlns:a16="http://schemas.microsoft.com/office/drawing/2014/main" id="{CA7202B9-5DAC-3444-957F-A0A0A0A2F0C7}"/>
              </a:ext>
            </a:extLst>
          </p:cNvPr>
          <p:cNvPicPr>
            <a:picLocks noChangeAspect="1"/>
          </p:cNvPicPr>
          <p:nvPr/>
        </p:nvPicPr>
        <p:blipFill>
          <a:blip r:embed="rId4"/>
          <a:stretch>
            <a:fillRect/>
          </a:stretch>
        </p:blipFill>
        <p:spPr>
          <a:xfrm>
            <a:off x="6172200" y="1840786"/>
            <a:ext cx="3029373" cy="1419423"/>
          </a:xfrm>
          <a:prstGeom prst="rect">
            <a:avLst/>
          </a:prstGeom>
        </p:spPr>
      </p:pic>
      <p:pic>
        <p:nvPicPr>
          <p:cNvPr id="15" name="図 14">
            <a:extLst>
              <a:ext uri="{FF2B5EF4-FFF2-40B4-BE49-F238E27FC236}">
                <a16:creationId xmlns:a16="http://schemas.microsoft.com/office/drawing/2014/main" id="{B62ED34C-7E49-FF35-9CAF-9682B47D7721}"/>
              </a:ext>
            </a:extLst>
          </p:cNvPr>
          <p:cNvPicPr>
            <a:picLocks noChangeAspect="1"/>
          </p:cNvPicPr>
          <p:nvPr/>
        </p:nvPicPr>
        <p:blipFill>
          <a:blip r:embed="rId5"/>
          <a:stretch>
            <a:fillRect/>
          </a:stretch>
        </p:blipFill>
        <p:spPr>
          <a:xfrm>
            <a:off x="838200" y="2649070"/>
            <a:ext cx="3296110" cy="1171739"/>
          </a:xfrm>
          <a:prstGeom prst="rect">
            <a:avLst/>
          </a:prstGeom>
        </p:spPr>
      </p:pic>
      <p:sp>
        <p:nvSpPr>
          <p:cNvPr id="16" name="コンテンツ プレースホルダー 3">
            <a:extLst>
              <a:ext uri="{FF2B5EF4-FFF2-40B4-BE49-F238E27FC236}">
                <a16:creationId xmlns:a16="http://schemas.microsoft.com/office/drawing/2014/main" id="{5C5802FD-A4AA-C775-4E35-25AC2CEB0776}"/>
              </a:ext>
            </a:extLst>
          </p:cNvPr>
          <p:cNvSpPr txBox="1">
            <a:spLocks/>
          </p:cNvSpPr>
          <p:nvPr/>
        </p:nvSpPr>
        <p:spPr>
          <a:xfrm>
            <a:off x="6096000" y="3446824"/>
            <a:ext cx="5181600"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t>Room</a:t>
            </a:r>
            <a:r>
              <a:rPr lang="ja-JP" altLang="en-US" sz="2000" dirty="0"/>
              <a:t>１</a:t>
            </a:r>
            <a:endParaRPr lang="en-US" altLang="ja-JP" sz="2000" dirty="0"/>
          </a:p>
        </p:txBody>
      </p:sp>
      <p:sp>
        <p:nvSpPr>
          <p:cNvPr id="19" name="コンテンツ プレースホルダー 3">
            <a:extLst>
              <a:ext uri="{FF2B5EF4-FFF2-40B4-BE49-F238E27FC236}">
                <a16:creationId xmlns:a16="http://schemas.microsoft.com/office/drawing/2014/main" id="{6617A31E-4118-56CC-BA01-69F7BA779B46}"/>
              </a:ext>
            </a:extLst>
          </p:cNvPr>
          <p:cNvSpPr txBox="1">
            <a:spLocks/>
          </p:cNvSpPr>
          <p:nvPr/>
        </p:nvSpPr>
        <p:spPr>
          <a:xfrm>
            <a:off x="6019800" y="1439733"/>
            <a:ext cx="5181600"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t>Room</a:t>
            </a:r>
            <a:r>
              <a:rPr lang="ja-JP" altLang="en-US" sz="2000" dirty="0"/>
              <a:t>２</a:t>
            </a:r>
            <a:endParaRPr lang="en-US" altLang="ja-JP" sz="2000" dirty="0"/>
          </a:p>
        </p:txBody>
      </p:sp>
    </p:spTree>
    <p:extLst>
      <p:ext uri="{BB962C8B-B14F-4D97-AF65-F5344CB8AC3E}">
        <p14:creationId xmlns:p14="http://schemas.microsoft.com/office/powerpoint/2010/main" val="2932997638"/>
      </p:ext>
    </p:extLst>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lang="ja-JP" altLang="en-US" sz="7200">
                <a:solidFill>
                  <a:srgbClr val="002060"/>
                </a:solidFill>
                <a:ea typeface="游ゴシック Light"/>
              </a:rPr>
              <a:t>８</a:t>
            </a:r>
            <a:r>
              <a:rPr kumimoji="1" lang="en-US" altLang="ja-JP" sz="7200">
                <a:solidFill>
                  <a:srgbClr val="002060"/>
                </a:solidFill>
                <a:ea typeface="游ゴシック Light"/>
              </a:rPr>
              <a:t>】</a:t>
            </a:r>
            <a:br>
              <a:rPr lang="en-US" altLang="ja-JP" sz="7200">
                <a:solidFill>
                  <a:srgbClr val="002060"/>
                </a:solidFill>
              </a:rPr>
            </a:br>
            <a:r>
              <a:rPr kumimoji="1" lang="en-US" altLang="ja-JP" sz="7200">
                <a:solidFill>
                  <a:srgbClr val="002060"/>
                </a:solidFill>
                <a:ea typeface="游ゴシック Light"/>
              </a:rPr>
              <a:t>Teams</a:t>
            </a:r>
            <a:r>
              <a:rPr kumimoji="1" lang="ja-JP" altLang="en-US" sz="7200">
                <a:solidFill>
                  <a:srgbClr val="002060"/>
                </a:solidFill>
                <a:ea typeface="游ゴシック Light"/>
              </a:rPr>
              <a:t>でアンケート</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8912A39F-A560-EB5F-3DB7-36680CA9ABA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18963758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ブレイクアウトルーム終了後に行えること②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1017494" y="1416630"/>
            <a:ext cx="8225118" cy="4977889"/>
          </a:xfrm>
        </p:spPr>
        <p:txBody>
          <a:bodyPr>
            <a:normAutofit fontScale="70000" lnSpcReduction="20000"/>
          </a:bodyPr>
          <a:lstStyle/>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r>
              <a:rPr lang="ja-JP" altLang="en-US" dirty="0"/>
              <a:t>②ブレイクアウトルームで共有したファイルが</a:t>
            </a:r>
            <a:r>
              <a:rPr kumimoji="1" lang="ja-JP" altLang="en-US" dirty="0"/>
              <a:t>残っています。</a:t>
            </a:r>
            <a:endParaRPr kumimoji="1" lang="en-US" altLang="ja-JP" dirty="0"/>
          </a:p>
          <a:p>
            <a:pPr marL="0" indent="0">
              <a:lnSpc>
                <a:spcPct val="120000"/>
              </a:lnSpc>
              <a:buNone/>
            </a:pPr>
            <a:r>
              <a:rPr lang="ja-JP" altLang="en-US" dirty="0"/>
              <a:t>③ブレイクアウトルームでの出席状況を見ることができます。</a:t>
            </a:r>
            <a:endParaRPr lang="en-US" altLang="ja-JP" dirty="0"/>
          </a:p>
          <a:p>
            <a:pPr marL="0" indent="0">
              <a:lnSpc>
                <a:spcPct val="120000"/>
              </a:lnSpc>
              <a:buNone/>
            </a:pPr>
            <a:r>
              <a:rPr kumimoji="1" lang="ja-JP" altLang="en-US" dirty="0"/>
              <a:t>④ブレイクアウトルームでのメモを見ることができます。</a:t>
            </a:r>
            <a:endParaRPr kumimoji="1" lang="en-US" altLang="ja-JP" dirty="0"/>
          </a:p>
          <a:p>
            <a:pPr marL="0" indent="0">
              <a:lnSpc>
                <a:spcPct val="120000"/>
              </a:lnSpc>
              <a:buNone/>
            </a:pPr>
            <a:r>
              <a:rPr kumimoji="1" lang="ja-JP" altLang="en-US" dirty="0"/>
              <a:t>　（メモを使っていた場合のみ）</a:t>
            </a:r>
            <a:endParaRPr kumimoji="1" lang="en-US" altLang="ja-JP" dirty="0"/>
          </a:p>
          <a:p>
            <a:pPr marL="0" indent="0">
              <a:lnSpc>
                <a:spcPct val="120000"/>
              </a:lnSpc>
              <a:buNone/>
            </a:pPr>
            <a:r>
              <a:rPr lang="ja-JP" altLang="en-US" dirty="0"/>
              <a:t>⑤ブレイクアウトルームでのホワイトボードを見ることができます。</a:t>
            </a:r>
            <a:endParaRPr lang="en-US" altLang="ja-JP" dirty="0"/>
          </a:p>
          <a:p>
            <a:pPr marL="0" indent="0">
              <a:lnSpc>
                <a:spcPct val="120000"/>
              </a:lnSpc>
              <a:buNone/>
            </a:pPr>
            <a:r>
              <a:rPr lang="ja-JP" altLang="en-US" dirty="0"/>
              <a:t>　</a:t>
            </a:r>
            <a:r>
              <a:rPr kumimoji="1" lang="ja-JP" altLang="en-US" dirty="0"/>
              <a:t>（ホワイトボードを使っていた場合のみ）</a:t>
            </a:r>
            <a:endParaRPr kumimoji="1" lang="en-US" altLang="ja-JP" dirty="0"/>
          </a:p>
          <a:p>
            <a:pPr marL="0" indent="0">
              <a:lnSpc>
                <a:spcPct val="120000"/>
              </a:lnSpc>
              <a:buNone/>
            </a:pPr>
            <a:r>
              <a:rPr lang="ja-JP" altLang="en-US" dirty="0"/>
              <a:t>⑥開催者が行ったアンケートなどの結果を見ることができます。</a:t>
            </a:r>
            <a:endParaRPr lang="en-US" altLang="ja-JP" dirty="0"/>
          </a:p>
          <a:p>
            <a:pPr marL="0" indent="0">
              <a:lnSpc>
                <a:spcPct val="120000"/>
              </a:lnSpc>
              <a:buNone/>
            </a:pPr>
            <a:r>
              <a:rPr kumimoji="1" lang="ja-JP" altLang="en-US" dirty="0"/>
              <a:t>　（開催者が行ったときのみ）</a:t>
            </a:r>
            <a:endParaRPr kumimoji="1" lang="en-US" altLang="ja-JP" dirty="0"/>
          </a:p>
          <a:p>
            <a:pPr marL="0" indent="0">
              <a:lnSpc>
                <a:spcPct val="120000"/>
              </a:lnSpc>
              <a:buNone/>
            </a:pPr>
            <a:r>
              <a:rPr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35654628-BF59-180F-538D-13CC2CDCE87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7" name="四角形: 角を丸くする 6">
            <a:hlinkClick r:id="rId2" action="ppaction://hlinksldjump"/>
            <a:extLst>
              <a:ext uri="{FF2B5EF4-FFF2-40B4-BE49-F238E27FC236}">
                <a16:creationId xmlns:a16="http://schemas.microsoft.com/office/drawing/2014/main" id="{1EE5B464-49E4-3FCD-A812-C96EA1334A2A}"/>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７</a:t>
            </a:r>
            <a:r>
              <a:rPr kumimoji="1" lang="en-US" altLang="ja-JP" sz="1400" dirty="0">
                <a:solidFill>
                  <a:schemeClr val="tx1"/>
                </a:solidFill>
              </a:rPr>
              <a:t>】Teams</a:t>
            </a:r>
            <a:r>
              <a:rPr kumimoji="1" lang="ja-JP" altLang="en-US" sz="1400" dirty="0">
                <a:solidFill>
                  <a:schemeClr val="tx1"/>
                </a:solidFill>
              </a:rPr>
              <a:t>でのｸﾞﾙｰﾌﾟﾜｰｸ</a:t>
            </a:r>
            <a:r>
              <a:rPr kumimoji="1" lang="en-US" altLang="ja-JP" sz="1400" dirty="0">
                <a:solidFill>
                  <a:schemeClr val="tx1"/>
                </a:solidFill>
              </a:rPr>
              <a:t>TOP</a:t>
            </a:r>
            <a:r>
              <a:rPr kumimoji="1" lang="ja-JP" altLang="en-US" sz="1400" dirty="0">
                <a:solidFill>
                  <a:schemeClr val="tx1"/>
                </a:solidFill>
              </a:rPr>
              <a:t>へ</a:t>
            </a:r>
          </a:p>
        </p:txBody>
      </p:sp>
      <p:pic>
        <p:nvPicPr>
          <p:cNvPr id="8" name="図 7">
            <a:extLst>
              <a:ext uri="{FF2B5EF4-FFF2-40B4-BE49-F238E27FC236}">
                <a16:creationId xmlns:a16="http://schemas.microsoft.com/office/drawing/2014/main" id="{923406E0-1C06-1981-68F7-D46AF96E65F6}"/>
              </a:ext>
            </a:extLst>
          </p:cNvPr>
          <p:cNvPicPr>
            <a:picLocks noChangeAspect="1"/>
          </p:cNvPicPr>
          <p:nvPr/>
        </p:nvPicPr>
        <p:blipFill>
          <a:blip r:embed="rId3"/>
          <a:stretch>
            <a:fillRect/>
          </a:stretch>
        </p:blipFill>
        <p:spPr>
          <a:xfrm>
            <a:off x="901123" y="1332214"/>
            <a:ext cx="5524500" cy="590550"/>
          </a:xfrm>
          <a:prstGeom prst="rect">
            <a:avLst/>
          </a:prstGeom>
        </p:spPr>
      </p:pic>
      <p:sp>
        <p:nvSpPr>
          <p:cNvPr id="9" name="テキスト ボックス 8">
            <a:extLst>
              <a:ext uri="{FF2B5EF4-FFF2-40B4-BE49-F238E27FC236}">
                <a16:creationId xmlns:a16="http://schemas.microsoft.com/office/drawing/2014/main" id="{476CABE3-CA29-6A79-FF31-1E18AEA51EB1}"/>
              </a:ext>
            </a:extLst>
          </p:cNvPr>
          <p:cNvSpPr txBox="1"/>
          <p:nvPr/>
        </p:nvSpPr>
        <p:spPr>
          <a:xfrm>
            <a:off x="2644589" y="1822514"/>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0" name="テキスト ボックス 9">
            <a:extLst>
              <a:ext uri="{FF2B5EF4-FFF2-40B4-BE49-F238E27FC236}">
                <a16:creationId xmlns:a16="http://schemas.microsoft.com/office/drawing/2014/main" id="{1B1396A4-4136-C6C5-6C70-01280C33E444}"/>
              </a:ext>
            </a:extLst>
          </p:cNvPr>
          <p:cNvSpPr txBox="1"/>
          <p:nvPr/>
        </p:nvSpPr>
        <p:spPr>
          <a:xfrm>
            <a:off x="3316942" y="1817169"/>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sp>
        <p:nvSpPr>
          <p:cNvPr id="12" name="テキスト ボックス 11">
            <a:extLst>
              <a:ext uri="{FF2B5EF4-FFF2-40B4-BE49-F238E27FC236}">
                <a16:creationId xmlns:a16="http://schemas.microsoft.com/office/drawing/2014/main" id="{25B2F54D-9B48-3B9C-8CEE-006B911E20B9}"/>
              </a:ext>
            </a:extLst>
          </p:cNvPr>
          <p:cNvSpPr txBox="1"/>
          <p:nvPr/>
        </p:nvSpPr>
        <p:spPr>
          <a:xfrm>
            <a:off x="3900257" y="1817169"/>
            <a:ext cx="415498" cy="369332"/>
          </a:xfrm>
          <a:prstGeom prst="rect">
            <a:avLst/>
          </a:prstGeom>
          <a:noFill/>
        </p:spPr>
        <p:txBody>
          <a:bodyPr wrap="none" rtlCol="0">
            <a:spAutoFit/>
          </a:bodyPr>
          <a:lstStyle/>
          <a:p>
            <a:r>
              <a:rPr lang="ja-JP" altLang="en-US" dirty="0">
                <a:solidFill>
                  <a:srgbClr val="FF0000"/>
                </a:solidFill>
              </a:rPr>
              <a:t>④</a:t>
            </a:r>
            <a:endParaRPr kumimoji="1" lang="ja-JP" altLang="en-US" dirty="0">
              <a:solidFill>
                <a:srgbClr val="FF0000"/>
              </a:solidFill>
            </a:endParaRPr>
          </a:p>
        </p:txBody>
      </p:sp>
      <p:sp>
        <p:nvSpPr>
          <p:cNvPr id="14" name="テキスト ボックス 13">
            <a:extLst>
              <a:ext uri="{FF2B5EF4-FFF2-40B4-BE49-F238E27FC236}">
                <a16:creationId xmlns:a16="http://schemas.microsoft.com/office/drawing/2014/main" id="{99DCB75C-DAF3-6ACB-13C1-EA7B955B123C}"/>
              </a:ext>
            </a:extLst>
          </p:cNvPr>
          <p:cNvSpPr txBox="1"/>
          <p:nvPr/>
        </p:nvSpPr>
        <p:spPr>
          <a:xfrm>
            <a:off x="4747442" y="1816282"/>
            <a:ext cx="415498" cy="369332"/>
          </a:xfrm>
          <a:prstGeom prst="rect">
            <a:avLst/>
          </a:prstGeom>
          <a:noFill/>
        </p:spPr>
        <p:txBody>
          <a:bodyPr wrap="none" rtlCol="0">
            <a:spAutoFit/>
          </a:bodyPr>
          <a:lstStyle/>
          <a:p>
            <a:r>
              <a:rPr lang="ja-JP" altLang="en-US" dirty="0">
                <a:solidFill>
                  <a:srgbClr val="FF0000"/>
                </a:solidFill>
              </a:rPr>
              <a:t>⑤</a:t>
            </a:r>
            <a:endParaRPr kumimoji="1" lang="ja-JP" altLang="en-US" dirty="0">
              <a:solidFill>
                <a:srgbClr val="FF0000"/>
              </a:solidFill>
            </a:endParaRPr>
          </a:p>
        </p:txBody>
      </p:sp>
      <p:sp>
        <p:nvSpPr>
          <p:cNvPr id="17" name="テキスト ボックス 16">
            <a:extLst>
              <a:ext uri="{FF2B5EF4-FFF2-40B4-BE49-F238E27FC236}">
                <a16:creationId xmlns:a16="http://schemas.microsoft.com/office/drawing/2014/main" id="{086276AC-F815-F2D2-5612-91C319DE81D4}"/>
              </a:ext>
            </a:extLst>
          </p:cNvPr>
          <p:cNvSpPr txBox="1"/>
          <p:nvPr/>
        </p:nvSpPr>
        <p:spPr>
          <a:xfrm>
            <a:off x="5572621" y="1816282"/>
            <a:ext cx="415498" cy="369332"/>
          </a:xfrm>
          <a:prstGeom prst="rect">
            <a:avLst/>
          </a:prstGeom>
          <a:noFill/>
        </p:spPr>
        <p:txBody>
          <a:bodyPr wrap="none" rtlCol="0">
            <a:spAutoFit/>
          </a:bodyPr>
          <a:lstStyle/>
          <a:p>
            <a:r>
              <a:rPr lang="ja-JP" altLang="en-US" dirty="0">
                <a:solidFill>
                  <a:srgbClr val="FF0000"/>
                </a:solidFill>
              </a:rPr>
              <a:t>⑥</a:t>
            </a:r>
            <a:endParaRPr kumimoji="1" lang="ja-JP" altLang="en-US" dirty="0">
              <a:solidFill>
                <a:srgbClr val="FF0000"/>
              </a:solidFill>
            </a:endParaRPr>
          </a:p>
        </p:txBody>
      </p:sp>
    </p:spTree>
    <p:extLst>
      <p:ext uri="{BB962C8B-B14F-4D97-AF65-F5344CB8AC3E}">
        <p14:creationId xmlns:p14="http://schemas.microsoft.com/office/powerpoint/2010/main" val="23350241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ea typeface="游ゴシック Light"/>
              </a:rPr>
              <a:t>【</a:t>
            </a:r>
            <a:r>
              <a:rPr lang="ja-JP" altLang="en-US" sz="7200" dirty="0">
                <a:solidFill>
                  <a:srgbClr val="002060"/>
                </a:solidFill>
                <a:ea typeface="游ゴシック Light"/>
              </a:rPr>
              <a:t>８</a:t>
            </a:r>
            <a:r>
              <a:rPr kumimoji="1" lang="en-US" altLang="ja-JP" sz="7200" dirty="0">
                <a:solidFill>
                  <a:srgbClr val="002060"/>
                </a:solidFill>
                <a:ea typeface="游ゴシック Light"/>
              </a:rPr>
              <a:t>】</a:t>
            </a:r>
            <a:br>
              <a:rPr lang="en-US" altLang="ja-JP" sz="7200" dirty="0">
                <a:solidFill>
                  <a:srgbClr val="002060"/>
                </a:solidFill>
              </a:rPr>
            </a:br>
            <a:r>
              <a:rPr kumimoji="1" lang="en-US" altLang="ja-JP" sz="7200" dirty="0">
                <a:solidFill>
                  <a:srgbClr val="002060"/>
                </a:solidFill>
                <a:ea typeface="游ゴシック Light"/>
              </a:rPr>
              <a:t>Teams</a:t>
            </a:r>
            <a:r>
              <a:rPr kumimoji="1" lang="ja-JP" altLang="en-US" sz="7200" dirty="0">
                <a:solidFill>
                  <a:srgbClr val="002060"/>
                </a:solidFill>
                <a:ea typeface="游ゴシック Light"/>
              </a:rPr>
              <a:t>でアンケート</a:t>
            </a:r>
            <a:endParaRPr lang="ja-JP" altLang="en-US" sz="7200" dirty="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8912A39F-A560-EB5F-3DB7-36680CA9ABA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18963758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での</a:t>
            </a:r>
            <a:r>
              <a:rPr kumimoji="1" lang="en-US" altLang="ja-JP" sz="3200" dirty="0">
                <a:latin typeface="UD デジタル 教科書体 NK-B" panose="02020700000000000000" pitchFamily="18" charset="-128"/>
                <a:ea typeface="UD デジタル 教科書体 NK-B" panose="02020700000000000000" pitchFamily="18" charset="-128"/>
              </a:rPr>
              <a:t>Forms</a:t>
            </a:r>
            <a:r>
              <a:rPr kumimoji="1" lang="ja-JP" altLang="en-US" sz="3200" dirty="0">
                <a:latin typeface="UD デジタル 教科書体 NK-B" panose="02020700000000000000" pitchFamily="18" charset="-128"/>
                <a:ea typeface="UD デジタル 教科書体 NK-B" panose="02020700000000000000" pitchFamily="18" charset="-128"/>
              </a:rPr>
              <a:t>の活用</a:t>
            </a:r>
            <a:r>
              <a:rPr lang="ja-JP" altLang="en-US" sz="3200" dirty="0">
                <a:latin typeface="UD デジタル 教科書体 NK-B" panose="02020700000000000000" pitchFamily="18" charset="-128"/>
                <a:ea typeface="UD デジタル 教科書体 NK-B" panose="02020700000000000000" pitchFamily="18" charset="-128"/>
              </a:rPr>
              <a:t>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954091"/>
            <a:ext cx="5181600" cy="4277131"/>
          </a:xfrm>
        </p:spPr>
        <p:txBody>
          <a:bodyPr>
            <a:normAutofit fontScale="62500" lnSpcReduction="20000"/>
          </a:bodyPr>
          <a:lstStyle/>
          <a:p>
            <a:pPr marL="0" indent="0">
              <a:buNone/>
            </a:pPr>
            <a:r>
              <a:rPr kumimoji="1" lang="ja-JP" altLang="en-US" dirty="0"/>
              <a:t>◆チームの中でアンケートをとりたいときは、</a:t>
            </a:r>
            <a:endParaRPr kumimoji="1" lang="en-US" altLang="ja-JP" dirty="0"/>
          </a:p>
          <a:p>
            <a:pPr marL="0" indent="0">
              <a:buNone/>
            </a:pPr>
            <a:r>
              <a:rPr kumimoji="1" lang="ja-JP" altLang="en-US" dirty="0"/>
              <a:t>メッセージの送信と同じようにして、</a:t>
            </a:r>
            <a:r>
              <a:rPr kumimoji="1" lang="en-US" altLang="ja-JP" dirty="0"/>
              <a:t>Forms</a:t>
            </a:r>
            <a:r>
              <a:rPr kumimoji="1" lang="ja-JP" altLang="en-US" dirty="0"/>
              <a:t>で</a:t>
            </a:r>
            <a:endParaRPr kumimoji="1" lang="en-US" altLang="ja-JP" dirty="0"/>
          </a:p>
          <a:p>
            <a:pPr marL="0" indent="0">
              <a:buNone/>
            </a:pPr>
            <a:r>
              <a:rPr kumimoji="1" lang="ja-JP" altLang="en-US" dirty="0"/>
              <a:t>簡単なアンケートや課題を配信できます</a:t>
            </a:r>
            <a:endParaRPr kumimoji="1" lang="en-US" altLang="ja-JP" dirty="0"/>
          </a:p>
          <a:p>
            <a:pPr marL="0" indent="0">
              <a:buNone/>
            </a:pPr>
            <a:r>
              <a:rPr lang="ja-JP" altLang="en-US" dirty="0"/>
              <a:t>★手順</a:t>
            </a:r>
            <a:endParaRPr lang="en-US" altLang="ja-JP" dirty="0"/>
          </a:p>
          <a:p>
            <a:pPr marL="0" indent="0">
              <a:buNone/>
            </a:pPr>
            <a:r>
              <a:rPr lang="ja-JP" altLang="en-US" dirty="0"/>
              <a:t>①メッセージの新しい会話で　</a:t>
            </a:r>
            <a:endParaRPr lang="en-US" altLang="ja-JP" dirty="0"/>
          </a:p>
          <a:p>
            <a:pPr marL="0" indent="0">
              <a:buNone/>
            </a:pPr>
            <a:r>
              <a:rPr lang="en-US" altLang="ja-JP" dirty="0"/>
              <a:t>Forms</a:t>
            </a:r>
            <a:r>
              <a:rPr lang="ja-JP" altLang="en-US" dirty="0"/>
              <a:t>のマークを押す</a:t>
            </a:r>
            <a:endParaRPr lang="en-US" altLang="ja-JP" dirty="0"/>
          </a:p>
          <a:p>
            <a:pPr marL="0" indent="0">
              <a:buNone/>
            </a:pPr>
            <a:r>
              <a:rPr lang="ja-JP" altLang="en-US" dirty="0"/>
              <a:t>②</a:t>
            </a:r>
            <a:r>
              <a:rPr lang="en-US" altLang="ja-JP" dirty="0"/>
              <a:t>Forms</a:t>
            </a:r>
            <a:r>
              <a:rPr lang="ja-JP" altLang="en-US" dirty="0"/>
              <a:t>の作成画面が出てくるので、</a:t>
            </a:r>
            <a:endParaRPr lang="en-US" altLang="ja-JP" dirty="0"/>
          </a:p>
          <a:p>
            <a:pPr marL="0" indent="0">
              <a:buNone/>
            </a:pPr>
            <a:r>
              <a:rPr lang="ja-JP" altLang="en-US" dirty="0"/>
              <a:t>　オプションに必要な項目を設定して、</a:t>
            </a:r>
            <a:endParaRPr lang="en-US" altLang="ja-JP" dirty="0"/>
          </a:p>
          <a:p>
            <a:pPr marL="0" indent="0">
              <a:buNone/>
            </a:pPr>
            <a:r>
              <a:rPr lang="ja-JP" altLang="en-US" dirty="0"/>
              <a:t>　プレビューを押します。</a:t>
            </a:r>
            <a:endParaRPr lang="en-US" altLang="ja-JP" dirty="0"/>
          </a:p>
          <a:p>
            <a:pPr marL="0" indent="0">
              <a:buNone/>
            </a:pPr>
            <a:r>
              <a:rPr lang="ja-JP" altLang="en-US" dirty="0"/>
              <a:t>　　</a:t>
            </a:r>
            <a:r>
              <a:rPr lang="en-US" altLang="ja-JP" dirty="0"/>
              <a:t>※</a:t>
            </a:r>
            <a:r>
              <a:rPr lang="ja-JP" altLang="en-US" dirty="0"/>
              <a:t>誰が答えたのかを知りたい場合は</a:t>
            </a:r>
            <a:endParaRPr lang="en-US" altLang="ja-JP" dirty="0"/>
          </a:p>
          <a:p>
            <a:pPr marL="0" indent="0">
              <a:buNone/>
            </a:pPr>
            <a:r>
              <a:rPr lang="ja-JP" altLang="en-US" dirty="0"/>
              <a:t>　　「回答者の名前を記録する」のチェックを</a:t>
            </a:r>
            <a:endParaRPr lang="en-US" altLang="ja-JP" dirty="0"/>
          </a:p>
          <a:p>
            <a:pPr marL="0" indent="0">
              <a:buNone/>
            </a:pPr>
            <a:r>
              <a:rPr lang="ja-JP" altLang="en-US" dirty="0"/>
              <a:t>　　入れます。名前は作成者しか分かりません。</a:t>
            </a:r>
            <a:endParaRPr lang="en-US" altLang="ja-JP" dirty="0"/>
          </a:p>
          <a:p>
            <a:pPr marL="0" indent="0">
              <a:buNone/>
            </a:pPr>
            <a:r>
              <a:rPr lang="ja-JP" altLang="en-US" dirty="0"/>
              <a:t>③内容を確認して、送信ボタンを押します。</a:t>
            </a: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7" name="図 6">
            <a:extLst>
              <a:ext uri="{FF2B5EF4-FFF2-40B4-BE49-F238E27FC236}">
                <a16:creationId xmlns:a16="http://schemas.microsoft.com/office/drawing/2014/main" id="{89E25625-6F82-A3B2-A9A1-9D474219913C}"/>
              </a:ext>
            </a:extLst>
          </p:cNvPr>
          <p:cNvPicPr>
            <a:picLocks noChangeAspect="1"/>
          </p:cNvPicPr>
          <p:nvPr/>
        </p:nvPicPr>
        <p:blipFill>
          <a:blip r:embed="rId2"/>
          <a:stretch>
            <a:fillRect/>
          </a:stretch>
        </p:blipFill>
        <p:spPr>
          <a:xfrm>
            <a:off x="838200" y="1253330"/>
            <a:ext cx="6392018" cy="600324"/>
          </a:xfrm>
          <a:prstGeom prst="rect">
            <a:avLst/>
          </a:prstGeom>
        </p:spPr>
      </p:pic>
      <p:sp>
        <p:nvSpPr>
          <p:cNvPr id="8" name="正方形/長方形 7">
            <a:extLst>
              <a:ext uri="{FF2B5EF4-FFF2-40B4-BE49-F238E27FC236}">
                <a16:creationId xmlns:a16="http://schemas.microsoft.com/office/drawing/2014/main" id="{2C2765CA-7347-7E95-87F2-12E7E6F0D08E}"/>
              </a:ext>
            </a:extLst>
          </p:cNvPr>
          <p:cNvSpPr/>
          <p:nvPr/>
        </p:nvSpPr>
        <p:spPr>
          <a:xfrm flipH="1">
            <a:off x="2686619" y="1628148"/>
            <a:ext cx="234097" cy="282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787E54B5-BDEE-4CA4-3879-F87ECC257A57}"/>
              </a:ext>
            </a:extLst>
          </p:cNvPr>
          <p:cNvPicPr>
            <a:picLocks noChangeAspect="1"/>
          </p:cNvPicPr>
          <p:nvPr/>
        </p:nvPicPr>
        <p:blipFill>
          <a:blip r:embed="rId3"/>
          <a:stretch>
            <a:fillRect/>
          </a:stretch>
        </p:blipFill>
        <p:spPr>
          <a:xfrm>
            <a:off x="838200" y="2222088"/>
            <a:ext cx="2256376" cy="2494405"/>
          </a:xfrm>
          <a:prstGeom prst="rect">
            <a:avLst/>
          </a:prstGeom>
        </p:spPr>
      </p:pic>
      <p:pic>
        <p:nvPicPr>
          <p:cNvPr id="12" name="図 11">
            <a:extLst>
              <a:ext uri="{FF2B5EF4-FFF2-40B4-BE49-F238E27FC236}">
                <a16:creationId xmlns:a16="http://schemas.microsoft.com/office/drawing/2014/main" id="{1C911BE0-93F2-C8EC-1D73-F469011D4D79}"/>
              </a:ext>
            </a:extLst>
          </p:cNvPr>
          <p:cNvPicPr>
            <a:picLocks noChangeAspect="1"/>
          </p:cNvPicPr>
          <p:nvPr/>
        </p:nvPicPr>
        <p:blipFill>
          <a:blip r:embed="rId4"/>
          <a:stretch>
            <a:fillRect/>
          </a:stretch>
        </p:blipFill>
        <p:spPr>
          <a:xfrm>
            <a:off x="3586073" y="3495615"/>
            <a:ext cx="2453118" cy="2642630"/>
          </a:xfrm>
          <a:prstGeom prst="rect">
            <a:avLst/>
          </a:prstGeom>
        </p:spPr>
      </p:pic>
      <p:sp>
        <p:nvSpPr>
          <p:cNvPr id="13" name="矢印: 下 12">
            <a:extLst>
              <a:ext uri="{FF2B5EF4-FFF2-40B4-BE49-F238E27FC236}">
                <a16:creationId xmlns:a16="http://schemas.microsoft.com/office/drawing/2014/main" id="{C61B3611-E841-D766-5A66-B4A5F17F2A97}"/>
              </a:ext>
            </a:extLst>
          </p:cNvPr>
          <p:cNvSpPr/>
          <p:nvPr/>
        </p:nvSpPr>
        <p:spPr>
          <a:xfrm rot="2604497">
            <a:off x="2445119" y="1944237"/>
            <a:ext cx="233509" cy="29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F37A9267-F42C-C3AE-4EA4-4FFB414E19A4}"/>
              </a:ext>
            </a:extLst>
          </p:cNvPr>
          <p:cNvSpPr/>
          <p:nvPr/>
        </p:nvSpPr>
        <p:spPr>
          <a:xfrm rot="17900737">
            <a:off x="3161539" y="4570733"/>
            <a:ext cx="233509" cy="29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8C13B83-D59D-FEF9-C748-53B78E53F670}"/>
              </a:ext>
            </a:extLst>
          </p:cNvPr>
          <p:cNvSpPr/>
          <p:nvPr/>
        </p:nvSpPr>
        <p:spPr>
          <a:xfrm>
            <a:off x="2581598" y="4415717"/>
            <a:ext cx="493587" cy="332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D27E262-057E-3288-8522-0F106AF62F7D}"/>
              </a:ext>
            </a:extLst>
          </p:cNvPr>
          <p:cNvSpPr/>
          <p:nvPr/>
        </p:nvSpPr>
        <p:spPr>
          <a:xfrm>
            <a:off x="5598543" y="5897539"/>
            <a:ext cx="345057" cy="332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9295586-E0AA-2CA6-EB3A-DCC30550D389}"/>
              </a:ext>
            </a:extLst>
          </p:cNvPr>
          <p:cNvSpPr/>
          <p:nvPr/>
        </p:nvSpPr>
        <p:spPr>
          <a:xfrm>
            <a:off x="10436173" y="613824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5" action="ppaction://hlinksldjump"/>
            <a:extLst>
              <a:ext uri="{FF2B5EF4-FFF2-40B4-BE49-F238E27FC236}">
                <a16:creationId xmlns:a16="http://schemas.microsoft.com/office/drawing/2014/main" id="{869632A5-6199-F293-45BB-3149A9A289E7}"/>
              </a:ext>
            </a:extLst>
          </p:cNvPr>
          <p:cNvSpPr/>
          <p:nvPr/>
        </p:nvSpPr>
        <p:spPr>
          <a:xfrm>
            <a:off x="7028873" y="620409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kumimoji="1" lang="ja-JP" altLang="en-US" sz="1400" dirty="0">
                <a:solidFill>
                  <a:schemeClr val="tx1"/>
                </a:solidFill>
              </a:rPr>
              <a:t>８</a:t>
            </a:r>
            <a:r>
              <a:rPr kumimoji="1" lang="en-US" altLang="ja-JP" sz="1400" dirty="0">
                <a:solidFill>
                  <a:schemeClr val="tx1"/>
                </a:solidFill>
              </a:rPr>
              <a:t>】Teams</a:t>
            </a:r>
            <a:r>
              <a:rPr kumimoji="1" lang="ja-JP" altLang="en-US" sz="1400" dirty="0">
                <a:solidFill>
                  <a:schemeClr val="tx1"/>
                </a:solidFill>
              </a:rPr>
              <a:t>でアンケート</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22832864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ltureName xmlns="c570fdc7-f7e6-43b0-9608-61cd7ee91f1b" xsi:nil="true"/>
    <Distribution_Groups xmlns="c570fdc7-f7e6-43b0-9608-61cd7ee91f1b" xsi:nil="true"/>
    <IsNotebookLocked xmlns="c570fdc7-f7e6-43b0-9608-61cd7ee91f1b" xsi:nil="true"/>
    <Teams_Channel_Section_Location xmlns="c570fdc7-f7e6-43b0-9608-61cd7ee91f1b" xsi:nil="true"/>
    <Has_Teacher_Only_SectionGroup xmlns="c570fdc7-f7e6-43b0-9608-61cd7ee91f1b" xsi:nil="true"/>
    <Owner xmlns="c570fdc7-f7e6-43b0-9608-61cd7ee91f1b">
      <UserInfo>
        <DisplayName/>
        <AccountId xsi:nil="true"/>
        <AccountType/>
      </UserInfo>
    </Owner>
    <Invited_Teachers xmlns="c570fdc7-f7e6-43b0-9608-61cd7ee91f1b" xsi:nil="true"/>
    <NotebookType xmlns="c570fdc7-f7e6-43b0-9608-61cd7ee91f1b" xsi:nil="true"/>
    <Is_Collaboration_Space_Locked xmlns="c570fdc7-f7e6-43b0-9608-61cd7ee91f1b" xsi:nil="true"/>
    <Math_Settings xmlns="c570fdc7-f7e6-43b0-9608-61cd7ee91f1b" xsi:nil="true"/>
    <Self_Registration_Enabled xmlns="c570fdc7-f7e6-43b0-9608-61cd7ee91f1b" xsi:nil="true"/>
    <LMS_Mappings xmlns="c570fdc7-f7e6-43b0-9608-61cd7ee91f1b" xsi:nil="true"/>
    <Invited_Students xmlns="c570fdc7-f7e6-43b0-9608-61cd7ee91f1b" xsi:nil="true"/>
    <DefaultSectionNames xmlns="c570fdc7-f7e6-43b0-9608-61cd7ee91f1b" xsi:nil="true"/>
    <Templates xmlns="c570fdc7-f7e6-43b0-9608-61cd7ee91f1b" xsi:nil="true"/>
    <FolderType xmlns="c570fdc7-f7e6-43b0-9608-61cd7ee91f1b" xsi:nil="true"/>
    <Teachers xmlns="c570fdc7-f7e6-43b0-9608-61cd7ee91f1b">
      <UserInfo>
        <DisplayName/>
        <AccountId xsi:nil="true"/>
        <AccountType/>
      </UserInfo>
    </Teachers>
    <Students xmlns="c570fdc7-f7e6-43b0-9608-61cd7ee91f1b">
      <UserInfo>
        <DisplayName/>
        <AccountId xsi:nil="true"/>
        <AccountType/>
      </UserInfo>
    </Students>
    <Student_Groups xmlns="c570fdc7-f7e6-43b0-9608-61cd7ee91f1b">
      <UserInfo>
        <DisplayName/>
        <AccountId xsi:nil="true"/>
        <AccountType/>
      </UserInfo>
    </Student_Groups>
    <AppVersion xmlns="c570fdc7-f7e6-43b0-9608-61cd7ee91f1b" xsi:nil="true"/>
    <TeamsChannelId xmlns="c570fdc7-f7e6-43b0-9608-61cd7ee91f1b" xsi:nil="true"/>
    <TaxCatchAll xmlns="c66bf551-06e5-4dee-8b58-105b244c2330" xsi:nil="true"/>
    <lcf76f155ced4ddcb4097134ff3c332f xmlns="c570fdc7-f7e6-43b0-9608-61cd7ee91f1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959E180E0C0AC46812B13BB3CD22DF9" ma:contentTypeVersion="30" ma:contentTypeDescription="新しいドキュメントを作成します。" ma:contentTypeScope="" ma:versionID="1b2bd6d07c526c74da1e3ed348f32676">
  <xsd:schema xmlns:xsd="http://www.w3.org/2001/XMLSchema" xmlns:xs="http://www.w3.org/2001/XMLSchema" xmlns:p="http://schemas.microsoft.com/office/2006/metadata/properties" xmlns:ns2="c570fdc7-f7e6-43b0-9608-61cd7ee91f1b" xmlns:ns3="c66bf551-06e5-4dee-8b58-105b244c2330" targetNamespace="http://schemas.microsoft.com/office/2006/metadata/properties" ma:root="true" ma:fieldsID="8ac646dd6398df9a9aaf948a500984fe" ns2:_="" ns3:_="">
    <xsd:import namespace="c570fdc7-f7e6-43b0-9608-61cd7ee91f1b"/>
    <xsd:import namespace="c66bf551-06e5-4dee-8b58-105b244c2330"/>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0fdc7-f7e6-43b0-9608-61cd7ee9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Teams_Channel_Section_Location" ma:index="30" nillable="true" ma:displayName="Teams Channel Section Location" ma:internalName="Teams_Channel_Section_Location">
      <xsd:simpleType>
        <xsd:restriction base="dms:Text"/>
      </xsd:simpleType>
    </xsd:element>
    <xsd:element name="lcf76f155ced4ddcb4097134ff3c332f" ma:index="32" nillable="true" ma:taxonomy="true" ma:internalName="lcf76f155ced4ddcb4097134ff3c332f" ma:taxonomyFieldName="MediaServiceImageTags" ma:displayName="画像タグ" ma:readOnly="false" ma:fieldId="{5cf76f15-5ced-4ddc-b409-7134ff3c332f}" ma:taxonomyMulti="true" ma:sspId="52334814-3fa7-4651-81d4-c42e5a8114ba" ma:termSetId="09814cd3-568e-fe90-9814-8d621ff8fb84" ma:anchorId="fba54fb3-c3e1-fe81-a776-ca4b69148c4d" ma:open="true" ma:isKeyword="false">
      <xsd:complexType>
        <xsd:sequence>
          <xsd:element ref="pc:Terms" minOccurs="0" maxOccurs="1"/>
        </xsd:sequence>
      </xsd:complexType>
    </xsd:element>
    <xsd:element name="MediaServiceDateTaken" ma:index="34" nillable="true" ma:displayName="MediaServiceDateTaken" ma:hidden="true" ma:indexed="true" ma:internalName="MediaServiceDateTake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6bf551-06e5-4dee-8b58-105b244c2330" elementFormDefault="qualified">
    <xsd:import namespace="http://schemas.microsoft.com/office/2006/documentManagement/types"/>
    <xsd:import namespace="http://schemas.microsoft.com/office/infopath/2007/PartnerControls"/>
    <xsd:element name="TaxCatchAll" ma:index="33" nillable="true" ma:displayName="Taxonomy Catch All Column" ma:hidden="true" ma:list="{8082263b-f1e9-45b4-bd2e-02fc6ed97fc3}" ma:internalName="TaxCatchAll" ma:showField="CatchAllData" ma:web="c66bf551-06e5-4dee-8b58-105b244c23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A1542A-CEFB-4057-B5A5-7A981CFBB52E}">
  <ds:schemaRefs>
    <ds:schemaRef ds:uri="http://schemas.microsoft.com/sharepoint/v3/contenttype/forms"/>
  </ds:schemaRefs>
</ds:datastoreItem>
</file>

<file path=customXml/itemProps2.xml><?xml version="1.0" encoding="utf-8"?>
<ds:datastoreItem xmlns:ds="http://schemas.openxmlformats.org/officeDocument/2006/customXml" ds:itemID="{70B51E4A-5101-416F-AF47-6B08535C0DC1}">
  <ds:schemaRefs>
    <ds:schemaRef ds:uri="http://schemas.microsoft.com/office/2006/metadata/properties"/>
    <ds:schemaRef ds:uri="c66bf551-06e5-4dee-8b58-105b244c2330"/>
    <ds:schemaRef ds:uri="http://schemas.microsoft.com/office/infopath/2007/PartnerControls"/>
    <ds:schemaRef ds:uri="http://purl.org/dc/dcmitype/"/>
    <ds:schemaRef ds:uri="http://schemas.microsoft.com/office/2006/documentManagement/types"/>
    <ds:schemaRef ds:uri="http://purl.org/dc/terms/"/>
    <ds:schemaRef ds:uri="c570fdc7-f7e6-43b0-9608-61cd7ee91f1b"/>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F7E1FB-61B2-4B9C-815F-6B2D6BCAA342}">
  <ds:schemaRefs>
    <ds:schemaRef ds:uri="c570fdc7-f7e6-43b0-9608-61cd7ee91f1b"/>
    <ds:schemaRef ds:uri="c66bf551-06e5-4dee-8b58-105b244c23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2472</TotalTime>
  <Words>11313</Words>
  <Application>Microsoft Office PowerPoint</Application>
  <PresentationFormat>ワイド画面</PresentationFormat>
  <Paragraphs>1576</Paragraphs>
  <Slides>126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126</vt:i4>
      </vt:variant>
    </vt:vector>
  </HeadingPairs>
  <TitlesOfParts>
    <vt:vector size="133" baseType="lpstr">
      <vt:lpstr>Noto Sans Japanese</vt:lpstr>
      <vt:lpstr>UD デジタル 教科書体 N-B</vt:lpstr>
      <vt:lpstr>UD デジタル 教科書体 NK-B</vt:lpstr>
      <vt:lpstr>游ゴシック</vt:lpstr>
      <vt:lpstr>游ゴシック Light</vt:lpstr>
      <vt:lpstr>Arial</vt:lpstr>
      <vt:lpstr>Office テーマ</vt:lpstr>
      <vt:lpstr>Teamsの使い方 簡易版マニュアル</vt:lpstr>
      <vt:lpstr>PowerPoint プレゼンテーション</vt:lpstr>
      <vt:lpstr>【０】Teamsとは？</vt:lpstr>
      <vt:lpstr>Teamsとは？</vt:lpstr>
      <vt:lpstr>Teamsの特徴①</vt:lpstr>
      <vt:lpstr>【１】チームの作成</vt:lpstr>
      <vt:lpstr>チームの作成①</vt:lpstr>
      <vt:lpstr>チームの作成②</vt:lpstr>
      <vt:lpstr>チームの作成③　～チームの種類～</vt:lpstr>
      <vt:lpstr>チームの作成④　～チームの種類～</vt:lpstr>
      <vt:lpstr>チームの作成⑤　～チームの種類～</vt:lpstr>
      <vt:lpstr>チームの作成⑥　～チーム名の校内ルール～</vt:lpstr>
      <vt:lpstr>チームの種類とは？</vt:lpstr>
      <vt:lpstr>メンバーの追加</vt:lpstr>
      <vt:lpstr>【２】チームの管理や設定</vt:lpstr>
      <vt:lpstr>チームの管理</vt:lpstr>
      <vt:lpstr>チャネルの作成①</vt:lpstr>
      <vt:lpstr>チャネルの作成②　～プライベートチャネル</vt:lpstr>
      <vt:lpstr>Teamsのチーム設定について①</vt:lpstr>
      <vt:lpstr>Teamsのチーム設定について②</vt:lpstr>
      <vt:lpstr>Teamsのチーム設定について③</vt:lpstr>
      <vt:lpstr>タグの設定</vt:lpstr>
      <vt:lpstr>メンバーの登録内容を変更する場合</vt:lpstr>
      <vt:lpstr>【３】メッセージを送る</vt:lpstr>
      <vt:lpstr>メッセージを送る①</vt:lpstr>
      <vt:lpstr>メッセージを送る②</vt:lpstr>
      <vt:lpstr>メッセージを送る③</vt:lpstr>
      <vt:lpstr>メッセージの修正</vt:lpstr>
      <vt:lpstr>メッセージに対するリアクション</vt:lpstr>
      <vt:lpstr>【４】ファイルを共有する</vt:lpstr>
      <vt:lpstr>添付ファイルを送る（＝ファイルを共有する）</vt:lpstr>
      <vt:lpstr>ファイルの共有①</vt:lpstr>
      <vt:lpstr>ファイルの共有②</vt:lpstr>
      <vt:lpstr>ファイルの共有③</vt:lpstr>
      <vt:lpstr>ファイルの共有④</vt:lpstr>
      <vt:lpstr>【５】オンライン授業</vt:lpstr>
      <vt:lpstr>オンライン授業について</vt:lpstr>
      <vt:lpstr>PowerPoint プレゼンテーション</vt:lpstr>
      <vt:lpstr>【5-1】 自分が会議の開催者となるとき</vt:lpstr>
      <vt:lpstr>オンライン授業（会議）を設定①</vt:lpstr>
      <vt:lpstr>オンライン授業　今すぐ会議をするとき(1)</vt:lpstr>
      <vt:lpstr>オンライン授業　今すぐ会議をするとき(2)</vt:lpstr>
      <vt:lpstr>オンライン授業　今すぐ会議をするとき(3)</vt:lpstr>
      <vt:lpstr>オンライン授業　今すぐ会議をするとき(4)</vt:lpstr>
      <vt:lpstr>オンライン授業　今すぐ会議をするとき(5)</vt:lpstr>
      <vt:lpstr>オンライン授業　今すぐ会議をするとき(6)</vt:lpstr>
      <vt:lpstr>オンライン授業　今すぐ会議をするとき(７)</vt:lpstr>
      <vt:lpstr>【5-2】他の人が開催する会議の 　　　参加者となるとき</vt:lpstr>
      <vt:lpstr>他の人が開催した会議に参加するときは参加前に設定をする①</vt:lpstr>
      <vt:lpstr>他の人が開催した会議に参加するときは参加前に設定をする②</vt:lpstr>
      <vt:lpstr>他の人が開催した会議に参加するときは参加前に設定をする③</vt:lpstr>
      <vt:lpstr>他の人が開催した会議に参加するときは参加前に設定をする④</vt:lpstr>
      <vt:lpstr>他の人が開催した会議に参加するときは参加前に設定をする⑤</vt:lpstr>
      <vt:lpstr>【5-3】会議開催中に使う機能</vt:lpstr>
      <vt:lpstr>参加者を確認するとき</vt:lpstr>
      <vt:lpstr>簡単に出欠をとる方法</vt:lpstr>
      <vt:lpstr>カメラ・マイクのONとOFFの切り替え</vt:lpstr>
      <vt:lpstr>画面共有（パソコンの画面を提示するとき）①</vt:lpstr>
      <vt:lpstr>画面共有（パソコンの画面を提示するとき）②</vt:lpstr>
      <vt:lpstr>画面共有（パソコンの画面を提示するとき）③</vt:lpstr>
      <vt:lpstr>画面共有（パソコンの画面を提示するとき）④</vt:lpstr>
      <vt:lpstr>画面共有（パソコンの画面を提示するとき）⑤</vt:lpstr>
      <vt:lpstr>画面共有（パソコンの画面を提示するとき）⑥</vt:lpstr>
      <vt:lpstr>画面共有（パソコンの画面を提示するとき）⑦</vt:lpstr>
      <vt:lpstr>画面共有（パソコンの画面を提示するとき）⑧</vt:lpstr>
      <vt:lpstr>PowerPoint liveの操作画面</vt:lpstr>
      <vt:lpstr>画面共有（パソコンの画面を提示するとき）⑨</vt:lpstr>
      <vt:lpstr>オンライン授業（会議）を終了するとき</vt:lpstr>
      <vt:lpstr>【5-4】 会議参加者として使う機能</vt:lpstr>
      <vt:lpstr>会議に参加しているときに使う機能①挙手とリアクション</vt:lpstr>
      <vt:lpstr>会議に参加しているときに使う機能②会議中にメッセージ送信</vt:lpstr>
      <vt:lpstr>【 5-5 】会議終了後に使う機能</vt:lpstr>
      <vt:lpstr>終了後に参加の程度を調べる方法</vt:lpstr>
      <vt:lpstr>会議参加者のレポートを見るとき</vt:lpstr>
      <vt:lpstr>【5-6】 会議（オンライン授業）の 事前予約</vt:lpstr>
      <vt:lpstr>オンライン授業（会議）の予約①</vt:lpstr>
      <vt:lpstr>オンライン授業（会議）の予約②</vt:lpstr>
      <vt:lpstr>オンライン授業（会議）の予約③</vt:lpstr>
      <vt:lpstr>チャネルカレンダー（予定表）</vt:lpstr>
      <vt:lpstr>【5-7】会議の録画</vt:lpstr>
      <vt:lpstr>オンライン会議（授業）の録画①</vt:lpstr>
      <vt:lpstr>オンライン会議（授業）の録画②</vt:lpstr>
      <vt:lpstr>【5-8】会議で困ったとき</vt:lpstr>
      <vt:lpstr>生徒のマイクを強制ミュートする方法</vt:lpstr>
      <vt:lpstr>PCから音が出ないとき</vt:lpstr>
      <vt:lpstr>【６】 Teamsのタブの追加</vt:lpstr>
      <vt:lpstr>タブの追加方法</vt:lpstr>
      <vt:lpstr>追加タブの使用例１</vt:lpstr>
      <vt:lpstr>追加タブの使用例２</vt:lpstr>
      <vt:lpstr>【７】 Teamsでグループワーク</vt:lpstr>
      <vt:lpstr>Teamsでグループワーク</vt:lpstr>
      <vt:lpstr>オンライン授業でのルーム分け（グループ分け活動）</vt:lpstr>
      <vt:lpstr>ブレイクアウトルームの作成（自動割り当て）</vt:lpstr>
      <vt:lpstr>ブレイクアウトルームの作成（手動割り当て）</vt:lpstr>
      <vt:lpstr>ブレイクアウトルーム開催中に行えること</vt:lpstr>
      <vt:lpstr>ブレイクアウトルーム終了後に行えること①</vt:lpstr>
      <vt:lpstr>ブレイクアウトルーム終了後に行えること②</vt:lpstr>
      <vt:lpstr>【８】 Teamsでアンケート</vt:lpstr>
      <vt:lpstr>TeamsでのFormsの活用①</vt:lpstr>
      <vt:lpstr>TeamsでのFormsの活用②</vt:lpstr>
      <vt:lpstr>TeamsでのFormsの活用③</vt:lpstr>
      <vt:lpstr>【９】Teamsの課題機能</vt:lpstr>
      <vt:lpstr>Microsoft Teamsの「課題」機能</vt:lpstr>
      <vt:lpstr>課題を作成する①</vt:lpstr>
      <vt:lpstr>課題を作成する②</vt:lpstr>
      <vt:lpstr>課題を作成する③</vt:lpstr>
      <vt:lpstr>課題を作成する④　OneNoteでの利用</vt:lpstr>
      <vt:lpstr>課題を作成する⑤　音読の練習</vt:lpstr>
      <vt:lpstr>課題を作成する⑥　音読の練習</vt:lpstr>
      <vt:lpstr>課題を作成する⑦　音読の練習</vt:lpstr>
      <vt:lpstr>課題の設定画面①</vt:lpstr>
      <vt:lpstr>課題の設定画面②</vt:lpstr>
      <vt:lpstr>課題の設定画面③</vt:lpstr>
      <vt:lpstr>提出された課題を見る・採点する</vt:lpstr>
      <vt:lpstr>課題の内容や設定の変更</vt:lpstr>
      <vt:lpstr>課題の成績処理①</vt:lpstr>
      <vt:lpstr>課題の成績処理②</vt:lpstr>
      <vt:lpstr>課題の成績処理③</vt:lpstr>
      <vt:lpstr>課題の成績処理④</vt:lpstr>
      <vt:lpstr>【10】 Teamsの クラスノートブック機能</vt:lpstr>
      <vt:lpstr>Teamsと連動したクラスノートブック（OneNote）の活用</vt:lpstr>
      <vt:lpstr>クラスノートブック（OneNote）の設定①</vt:lpstr>
      <vt:lpstr>クラスノートブック（OneNote）の設定②</vt:lpstr>
      <vt:lpstr>【11】 Teamsのその他の機能</vt:lpstr>
      <vt:lpstr>ホームページ</vt:lpstr>
      <vt:lpstr>Insightsとは？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Teamsとは？</dc:title>
  <dc:creator>的場 由樹</dc:creator>
  <cp:lastModifiedBy>Mikiko Yamaguchi (mmsouken)</cp:lastModifiedBy>
  <cp:revision>25</cp:revision>
  <dcterms:created xsi:type="dcterms:W3CDTF">2023-01-08T01:07:09Z</dcterms:created>
  <dcterms:modified xsi:type="dcterms:W3CDTF">2023-05-31T02:14:41Z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0x0101008959E180E0C0AC46812B13BB3CD22DF9</vt:lpwstr>
  </property>
  <property fmtid="{D5CDD505-2E9C-101B-9397-08002B2CF9AE}" pid="3" name="MediaServiceImageTags">
    <vt:lpwstr/>
  </property>
</Properties>
</file>