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267" r:id="rId5"/>
    <p:sldId id="268" r:id="rId6"/>
    <p:sldId id="269" r:id="rId7"/>
    <p:sldId id="270" r:id="rId8"/>
    <p:sldId id="271" r:id="rId9"/>
    <p:sldId id="274" r:id="rId10"/>
    <p:sldId id="275" r:id="rId11"/>
    <p:sldId id="272" r:id="rId12"/>
    <p:sldId id="273" r:id="rId13"/>
  </p:sldIdLst>
  <p:sldSz cx="12192000" cy="6858000"/>
  <p:notesSz cx="6858000" cy="9144000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8608"/>
    <a:srgbClr val="29C7FF"/>
    <a:srgbClr val="000000"/>
    <a:srgbClr val="1C1C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CDD39C-8541-4E82-B6B6-7A3616AA4003}" v="1" dt="2023-05-14T04:20:20.8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13" autoAdjust="0"/>
    <p:restoredTop sz="95033" autoAdjust="0"/>
  </p:normalViewPr>
  <p:slideViewPr>
    <p:cSldViewPr snapToGrid="0" snapToObjects="1">
      <p:cViewPr varScale="1">
        <p:scale>
          <a:sx n="74" d="100"/>
          <a:sy n="74" d="100"/>
        </p:scale>
        <p:origin x="360" y="72"/>
      </p:cViewPr>
      <p:guideLst>
        <p:guide orient="horz" pos="100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6" d="100"/>
          <a:sy n="96" d="100"/>
        </p:scale>
        <p:origin x="289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稚聡 小口" userId="4aaafd95e1294682" providerId="LiveId" clId="{C9CDD39C-8541-4E82-B6B6-7A3616AA4003}"/>
    <pc:docChg chg="modSld">
      <pc:chgData name="稚聡 小口" userId="4aaafd95e1294682" providerId="LiveId" clId="{C9CDD39C-8541-4E82-B6B6-7A3616AA4003}" dt="2023-05-14T04:20:59.298" v="68" actId="1076"/>
      <pc:docMkLst>
        <pc:docMk/>
      </pc:docMkLst>
      <pc:sldChg chg="addSp modSp mod">
        <pc:chgData name="稚聡 小口" userId="4aaafd95e1294682" providerId="LiveId" clId="{C9CDD39C-8541-4E82-B6B6-7A3616AA4003}" dt="2023-05-14T04:20:59.298" v="68" actId="1076"/>
        <pc:sldMkLst>
          <pc:docMk/>
          <pc:sldMk cId="3975647212" sldId="275"/>
        </pc:sldMkLst>
        <pc:spChg chg="add mod">
          <ac:chgData name="稚聡 小口" userId="4aaafd95e1294682" providerId="LiveId" clId="{C9CDD39C-8541-4E82-B6B6-7A3616AA4003}" dt="2023-05-14T04:20:59.298" v="68" actId="1076"/>
          <ac:spMkLst>
            <pc:docMk/>
            <pc:sldMk cId="3975647212" sldId="275"/>
            <ac:spMk id="2" creationId="{88EBFDBA-01A6-D53B-AE5E-9EA02DC39F0F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F53080C-85F0-442E-B189-58381EEADEB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980FAD4-08B4-4164-A40E-879B7F6106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DEAE23E-C618-473E-8252-65D1A97CD8B0}" type="datetime1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2023/5/14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32D8A1E-D49B-40DC-86A7-39CE31C8B1C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4760104-3510-4C55-AC5C-9A73AE0A35E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37F19A1-64C2-4740-8A6F-67B7650E3EB4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02464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15CC4E92-8FBB-4353-B5A9-6056068BF130}" type="datetime1">
              <a:rPr lang="ja-JP" altLang="en-US" smtClean="0"/>
              <a:pPr/>
              <a:t>2023/5/14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0ACC3EB0-1A52-4620-A01F-91F3DECBFB5E}" type="slidenum">
              <a:rPr lang="en-US" altLang="ja-JP" smtClean="0"/>
              <a:pPr/>
              <a:t>‹#›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73696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ACC3EB0-1A52-4620-A01F-91F3DECBFB5E}" type="slidenum">
              <a:rPr lang="en-US" altLang="ja-JP" smtClean="0"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483197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bg>
      <p:bgPr>
        <a:solidFill>
          <a:srgbClr val="1C1C1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5DA738-98AC-BE48-A4FC-89D20C727F0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4800" y="3149062"/>
            <a:ext cx="5791200" cy="1325563"/>
          </a:xfrm>
        </p:spPr>
        <p:txBody>
          <a:bodyPr rtlCol="0" anchor="b"/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pPr rtl="0"/>
            <a:r>
              <a:rPr lang="ja-JP" altLang="en-US" noProof="0"/>
              <a:t>タイトルを編集する</a:t>
            </a:r>
          </a:p>
        </p:txBody>
      </p:sp>
      <p:sp>
        <p:nvSpPr>
          <p:cNvPr id="13" name="テキスト プレースホルダー 12">
            <a:extLst>
              <a:ext uri="{FF2B5EF4-FFF2-40B4-BE49-F238E27FC236}">
                <a16:creationId xmlns:a16="http://schemas.microsoft.com/office/drawing/2014/main" id="{A37F6AFD-DBA7-5944-B8C8-9122FA89394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4580988"/>
            <a:ext cx="5791200" cy="925512"/>
          </a:xfrm>
        </p:spPr>
        <p:txBody>
          <a:bodyPr rtlCol="0"/>
          <a:lstStyle>
            <a:lvl1pPr>
              <a:buNone/>
              <a:defRPr>
                <a:solidFill>
                  <a:schemeClr val="bg1"/>
                </a:solidFill>
              </a:defRPr>
            </a:lvl1pPr>
          </a:lstStyle>
          <a:p>
            <a:pPr lvl="0" rtl="0"/>
            <a:r>
              <a:rPr lang="ja-JP" altLang="en-US" noProof="0"/>
              <a:t>サブタイトルを編集する</a:t>
            </a:r>
          </a:p>
        </p:txBody>
      </p:sp>
      <p:sp>
        <p:nvSpPr>
          <p:cNvPr id="15" name="図プレースホルダー 6">
            <a:extLst>
              <a:ext uri="{FF2B5EF4-FFF2-40B4-BE49-F238E27FC236}">
                <a16:creationId xmlns:a16="http://schemas.microsoft.com/office/drawing/2014/main" id="{58D7AD28-91C2-9048-8626-573CB05F6A8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156900" y="4570790"/>
            <a:ext cx="4034172" cy="2276856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22" name="図プレースホルダー 6">
            <a:extLst>
              <a:ext uri="{FF2B5EF4-FFF2-40B4-BE49-F238E27FC236}">
                <a16:creationId xmlns:a16="http://schemas.microsoft.com/office/drawing/2014/main" id="{CC5F45C8-7226-5845-9311-4B8B220C1CF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157828" y="2283580"/>
            <a:ext cx="4034172" cy="2276856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24" name="図プレースホルダー 6">
            <a:extLst>
              <a:ext uri="{FF2B5EF4-FFF2-40B4-BE49-F238E27FC236}">
                <a16:creationId xmlns:a16="http://schemas.microsoft.com/office/drawing/2014/main" id="{BAFCF363-85F0-CC47-91EB-71AC93A50CC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070603" y="268"/>
            <a:ext cx="4111583" cy="2276856"/>
          </a:xfrm>
          <a:ln>
            <a:noFill/>
          </a:ln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25" name="図プレースホルダー 6">
            <a:extLst>
              <a:ext uri="{FF2B5EF4-FFF2-40B4-BE49-F238E27FC236}">
                <a16:creationId xmlns:a16="http://schemas.microsoft.com/office/drawing/2014/main" id="{566D4D9A-5632-1B49-ADF6-5DECA1B892F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0" y="0"/>
            <a:ext cx="4070604" cy="2276856"/>
          </a:xfrm>
          <a:ln>
            <a:noFill/>
          </a:ln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23" name="図プレースホルダー 6">
            <a:extLst>
              <a:ext uri="{FF2B5EF4-FFF2-40B4-BE49-F238E27FC236}">
                <a16:creationId xmlns:a16="http://schemas.microsoft.com/office/drawing/2014/main" id="{2BB57774-1E3A-FD4C-8E5F-1C90050A3ED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157828" y="0"/>
            <a:ext cx="4034172" cy="2276856"/>
          </a:xfrm>
          <a:ln>
            <a:noFill/>
          </a:ln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ja-JP" altLang="en-US" noProof="0"/>
              <a:t>アイコンをクリックして図を追加</a:t>
            </a:r>
          </a:p>
        </p:txBody>
      </p:sp>
    </p:spTree>
    <p:extLst>
      <p:ext uri="{BB962C8B-B14F-4D97-AF65-F5344CB8AC3E}">
        <p14:creationId xmlns:p14="http://schemas.microsoft.com/office/powerpoint/2010/main" val="14104304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584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D5D446-3339-5447-8429-4B796A711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660" y="1825625"/>
            <a:ext cx="5289698" cy="4351338"/>
          </a:xfrm>
        </p:spPr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C8459092-3379-5D42-84C2-0B1B24AE442F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559402" y="1825625"/>
            <a:ext cx="5289698" cy="4351338"/>
          </a:xfrm>
        </p:spPr>
        <p:txBody>
          <a:bodyPr rtlCol="0"/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A2C25E00-F749-4CEE-B20E-7ECDCB39F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558" y="184150"/>
            <a:ext cx="10515600" cy="625475"/>
          </a:xfrm>
        </p:spPr>
        <p:txBody>
          <a:bodyPr rtlCol="0"/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35360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プレースホルダー 3">
            <a:extLst>
              <a:ext uri="{FF2B5EF4-FFF2-40B4-BE49-F238E27FC236}">
                <a16:creationId xmlns:a16="http://schemas.microsoft.com/office/drawing/2014/main" id="{425C5021-CFAF-4FAD-88A8-FC1D2F6838E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 rtlCol="0" anchor="ctr"/>
          <a:lstStyle>
            <a:lvl1pPr marL="0" indent="0" algn="ctr">
              <a:buNone/>
              <a:defRPr/>
            </a:lvl1pPr>
          </a:lstStyle>
          <a:p>
            <a:pPr rt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F87C352D-5124-4DB9-B2ED-EFB1D81B0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219075"/>
          </a:xfrm>
        </p:spPr>
        <p:txBody>
          <a:bodyPr rtlCol="0">
            <a:normAutofit/>
          </a:bodyPr>
          <a:lstStyle>
            <a:lvl1pPr>
              <a:defRPr sz="900"/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198436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19C30FF-263D-5D47-8F06-204E0953E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28714DB-8A21-CA44-A68F-63A9AF6ED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35075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0" r:id="rId2"/>
    <p:sldLayoutId id="214748365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2" userDrawn="1">
          <p15:clr>
            <a:srgbClr val="F26B43"/>
          </p15:clr>
        </p15:guide>
        <p15:guide id="2" pos="7464" userDrawn="1">
          <p15:clr>
            <a:srgbClr val="F26B43"/>
          </p15:clr>
        </p15:guide>
        <p15:guide id="3" orient="horz" pos="192" userDrawn="1">
          <p15:clr>
            <a:srgbClr val="F26B43"/>
          </p15:clr>
        </p15:guide>
        <p15:guide id="4" orient="horz" pos="4104" userDrawn="1">
          <p15:clr>
            <a:srgbClr val="F26B43"/>
          </p15:clr>
        </p15:guide>
        <p15:guide id="5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100000">
              <a:srgbClr val="00B050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図 43">
            <a:extLst>
              <a:ext uri="{FF2B5EF4-FFF2-40B4-BE49-F238E27FC236}">
                <a16:creationId xmlns:a16="http://schemas.microsoft.com/office/drawing/2014/main" id="{4490EFFC-FB6D-E4FA-2F41-F3B6E7F2C77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542"/>
          <a:stretch/>
        </p:blipFill>
        <p:spPr>
          <a:xfrm>
            <a:off x="1531792" y="-7159"/>
            <a:ext cx="10120124" cy="4682109"/>
          </a:xfrm>
          <a:prstGeom prst="rect">
            <a:avLst/>
          </a:prstGeom>
        </p:spPr>
      </p:pic>
      <p:sp>
        <p:nvSpPr>
          <p:cNvPr id="59" name="楕円 58">
            <a:extLst>
              <a:ext uri="{FF2B5EF4-FFF2-40B4-BE49-F238E27FC236}">
                <a16:creationId xmlns:a16="http://schemas.microsoft.com/office/drawing/2014/main" id="{5E2B2A91-8D66-5586-2B17-EB6D40B26B2B}"/>
              </a:ext>
            </a:extLst>
          </p:cNvPr>
          <p:cNvSpPr/>
          <p:nvPr/>
        </p:nvSpPr>
        <p:spPr>
          <a:xfrm>
            <a:off x="6609522" y="-2775856"/>
            <a:ext cx="8203758" cy="12724528"/>
          </a:xfrm>
          <a:prstGeom prst="ellipse">
            <a:avLst/>
          </a:prstGeom>
          <a:gradFill flip="none" rotWithShape="1">
            <a:gsLst>
              <a:gs pos="19000">
                <a:srgbClr val="00B050"/>
              </a:gs>
              <a:gs pos="56000">
                <a:srgbClr val="00B050"/>
              </a:gs>
              <a:gs pos="100000">
                <a:schemeClr val="accent3">
                  <a:lumMod val="30000"/>
                  <a:lumOff val="70000"/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楕円 59">
            <a:extLst>
              <a:ext uri="{FF2B5EF4-FFF2-40B4-BE49-F238E27FC236}">
                <a16:creationId xmlns:a16="http://schemas.microsoft.com/office/drawing/2014/main" id="{9F36A1FF-8B52-4A5B-4884-ED95368CDE43}"/>
              </a:ext>
            </a:extLst>
          </p:cNvPr>
          <p:cNvSpPr/>
          <p:nvPr/>
        </p:nvSpPr>
        <p:spPr>
          <a:xfrm rot="21012724">
            <a:off x="-5372342" y="-4024165"/>
            <a:ext cx="11548830" cy="7490468"/>
          </a:xfrm>
          <a:prstGeom prst="ellipse">
            <a:avLst/>
          </a:prstGeom>
          <a:gradFill flip="none" rotWithShape="1">
            <a:gsLst>
              <a:gs pos="19000">
                <a:srgbClr val="0070C0"/>
              </a:gs>
              <a:gs pos="56000">
                <a:srgbClr val="0070C0"/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タイトル 1">
            <a:extLst>
              <a:ext uri="{FF2B5EF4-FFF2-40B4-BE49-F238E27FC236}">
                <a16:creationId xmlns:a16="http://schemas.microsoft.com/office/drawing/2014/main" id="{AC305BBD-64ED-1970-360E-DCA49C5D8DA5}"/>
              </a:ext>
            </a:extLst>
          </p:cNvPr>
          <p:cNvSpPr txBox="1">
            <a:spLocks/>
          </p:cNvSpPr>
          <p:nvPr/>
        </p:nvSpPr>
        <p:spPr>
          <a:xfrm>
            <a:off x="-27054" y="-650225"/>
            <a:ext cx="4652352" cy="313812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endParaRPr lang="en-US" altLang="ja-JP" sz="6600" dirty="0">
              <a:ln w="28575">
                <a:solidFill>
                  <a:srgbClr val="000000"/>
                </a:solidFill>
              </a:ln>
              <a:solidFill>
                <a:srgbClr val="FFC000"/>
              </a:solidFill>
              <a:highlight>
                <a:srgbClr val="00FF00"/>
              </a:highligh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8000" dirty="0">
                <a:ln w="28575">
                  <a:solidFill>
                    <a:srgbClr val="000000"/>
                  </a:solidFill>
                </a:ln>
                <a:solidFill>
                  <a:srgbClr val="FFC000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highlight>
                  <a:srgbClr val="00FF00"/>
                </a:highligh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見取りを</a:t>
            </a:r>
            <a:endParaRPr lang="en-US" altLang="ja-JP" sz="8000" dirty="0">
              <a:ln w="28575">
                <a:solidFill>
                  <a:srgbClr val="000000"/>
                </a:solidFill>
              </a:ln>
              <a:solidFill>
                <a:srgbClr val="FFC000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50800" dir="5400000" algn="ctr" rotWithShape="0">
                  <a:srgbClr val="000000">
                    <a:alpha val="99000"/>
                  </a:srgbClr>
                </a:outerShdw>
              </a:effectLst>
              <a:highlight>
                <a:srgbClr val="00FF00"/>
              </a:highligh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8000" dirty="0">
                <a:ln w="28575">
                  <a:solidFill>
                    <a:srgbClr val="000000"/>
                  </a:solidFill>
                </a:ln>
                <a:solidFill>
                  <a:srgbClr val="FFC000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highlight>
                  <a:srgbClr val="00FF00"/>
                </a:highligh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入力</a:t>
            </a:r>
            <a:endParaRPr lang="en-US" altLang="ja-JP" sz="8000" dirty="0">
              <a:ln w="28575">
                <a:solidFill>
                  <a:srgbClr val="000000"/>
                </a:solidFill>
              </a:ln>
              <a:solidFill>
                <a:srgbClr val="FFC000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50800" dir="5400000" algn="ctr" rotWithShape="0">
                  <a:srgbClr val="000000">
                    <a:alpha val="99000"/>
                  </a:srgbClr>
                </a:outerShdw>
              </a:effectLst>
              <a:highlight>
                <a:srgbClr val="00FF00"/>
              </a:highligh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r>
              <a:rPr lang="ja-JP" altLang="en-US" sz="4000" dirty="0">
                <a:ln w="28575">
                  <a:solidFill>
                    <a:srgbClr val="000000"/>
                  </a:solidFill>
                </a:ln>
                <a:solidFill>
                  <a:srgbClr val="FFC000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highlight>
                  <a:srgbClr val="00FF00"/>
                </a:highligh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すると</a:t>
            </a:r>
            <a:endParaRPr lang="ja-JP" altLang="en-US" sz="3200" dirty="0">
              <a:ln w="28575">
                <a:solidFill>
                  <a:srgbClr val="000000"/>
                </a:solidFill>
              </a:ln>
              <a:solidFill>
                <a:srgbClr val="FFC000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50800" dir="5400000" algn="ctr" rotWithShape="0">
                  <a:srgbClr val="000000">
                    <a:alpha val="99000"/>
                  </a:srgbClr>
                </a:outerShdw>
              </a:effectLst>
              <a:highlight>
                <a:srgbClr val="00FF00"/>
              </a:highligh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33" name="タイトル 1">
            <a:extLst>
              <a:ext uri="{FF2B5EF4-FFF2-40B4-BE49-F238E27FC236}">
                <a16:creationId xmlns:a16="http://schemas.microsoft.com/office/drawing/2014/main" id="{F2272EA7-C137-186F-3F13-76126D0A051E}"/>
              </a:ext>
            </a:extLst>
          </p:cNvPr>
          <p:cNvSpPr txBox="1">
            <a:spLocks/>
          </p:cNvSpPr>
          <p:nvPr/>
        </p:nvSpPr>
        <p:spPr>
          <a:xfrm>
            <a:off x="0" y="329610"/>
            <a:ext cx="2803345" cy="83386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en-US" altLang="ja-JP" sz="4000" dirty="0">
                <a:ln w="38100">
                  <a:noFill/>
                </a:ln>
                <a:effectLst>
                  <a:glow rad="139700">
                    <a:srgbClr val="000000">
                      <a:alpha val="48000"/>
                    </a:srgbClr>
                  </a:glow>
                  <a:outerShdw blurRad="50800" dist="50800" dir="5400000" sx="4000" sy="4000" algn="ctr" rotWithShape="0">
                    <a:prstClr val="black">
                      <a:alpha val="90000"/>
                    </a:prst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A</a:t>
            </a:r>
            <a:r>
              <a:rPr lang="ja-JP" altLang="en-US" sz="4000" dirty="0">
                <a:ln w="38100">
                  <a:noFill/>
                </a:ln>
                <a:effectLst>
                  <a:glow rad="139700">
                    <a:srgbClr val="000000">
                      <a:alpha val="48000"/>
                    </a:srgbClr>
                  </a:glow>
                  <a:outerShdw blurRad="50800" dist="50800" dir="5400000" sx="4000" sy="4000" algn="ctr" rotWithShape="0">
                    <a:prstClr val="black">
                      <a:alpha val="90000"/>
                    </a:prst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en-US" altLang="ja-JP" sz="4000" dirty="0">
                <a:ln w="38100">
                  <a:noFill/>
                </a:ln>
                <a:effectLst>
                  <a:glow rad="139700">
                    <a:srgbClr val="000000">
                      <a:alpha val="48000"/>
                    </a:srgbClr>
                  </a:glow>
                  <a:outerShdw blurRad="50800" dist="50800" dir="5400000" sx="4000" sy="4000" algn="ctr" rotWithShape="0">
                    <a:prstClr val="black">
                      <a:alpha val="90000"/>
                    </a:prst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B</a:t>
            </a:r>
            <a:r>
              <a:rPr lang="ja-JP" altLang="en-US" sz="4000" dirty="0">
                <a:ln w="38100">
                  <a:noFill/>
                </a:ln>
                <a:effectLst>
                  <a:glow rad="139700">
                    <a:srgbClr val="000000">
                      <a:alpha val="48000"/>
                    </a:srgbClr>
                  </a:glow>
                  <a:outerShdw blurRad="50800" dist="50800" dir="5400000" sx="4000" sy="4000" algn="ctr" rotWithShape="0">
                    <a:prstClr val="black">
                      <a:alpha val="90000"/>
                    </a:prst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・</a:t>
            </a:r>
            <a:r>
              <a:rPr lang="en-US" altLang="ja-JP" sz="4000" dirty="0">
                <a:ln w="38100">
                  <a:noFill/>
                </a:ln>
                <a:effectLst>
                  <a:glow rad="139700">
                    <a:srgbClr val="000000">
                      <a:alpha val="48000"/>
                    </a:srgbClr>
                  </a:glow>
                  <a:outerShdw blurRad="50800" dist="50800" dir="5400000" sx="4000" sy="4000" algn="ctr" rotWithShape="0">
                    <a:prstClr val="black">
                      <a:alpha val="90000"/>
                    </a:prst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C</a:t>
            </a:r>
            <a:r>
              <a:rPr lang="ja-JP" altLang="en-US" sz="4000" dirty="0">
                <a:ln w="38100">
                  <a:noFill/>
                </a:ln>
                <a:effectLst>
                  <a:glow rad="139700">
                    <a:srgbClr val="000000">
                      <a:alpha val="48000"/>
                    </a:srgbClr>
                  </a:glow>
                  <a:outerShdw blurRad="50800" dist="50800" dir="5400000" sx="4000" sy="4000" algn="ctr" rotWithShape="0">
                    <a:prstClr val="black">
                      <a:alpha val="90000"/>
                    </a:prst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評価 </a:t>
            </a:r>
            <a:endParaRPr lang="ja-JP" altLang="en-US" sz="4000" dirty="0">
              <a:ln w="38100">
                <a:solidFill>
                  <a:srgbClr val="000000"/>
                </a:solidFill>
              </a:ln>
              <a:effectLst>
                <a:glow rad="139700">
                  <a:srgbClr val="000000">
                    <a:alpha val="48000"/>
                  </a:srgbClr>
                </a:glow>
                <a:outerShdw blurRad="50800" dist="50800" dir="5400000" sx="4000" sy="4000" algn="ctr" rotWithShape="0">
                  <a:prstClr val="black">
                    <a:alpha val="90000"/>
                  </a:prstClr>
                </a:outerShdw>
              </a:effectLs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1" name="タイトル 1">
            <a:extLst>
              <a:ext uri="{FF2B5EF4-FFF2-40B4-BE49-F238E27FC236}">
                <a16:creationId xmlns:a16="http://schemas.microsoft.com/office/drawing/2014/main" id="{41D53ABC-A995-20F2-5A3F-07D186C26993}"/>
              </a:ext>
            </a:extLst>
          </p:cNvPr>
          <p:cNvSpPr txBox="1">
            <a:spLocks/>
          </p:cNvSpPr>
          <p:nvPr/>
        </p:nvSpPr>
        <p:spPr>
          <a:xfrm>
            <a:off x="7437687" y="3703423"/>
            <a:ext cx="2803345" cy="8338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endParaRPr lang="ja-JP" altLang="en-US" sz="4000" dirty="0">
              <a:ln w="38100">
                <a:solidFill>
                  <a:srgbClr val="000000"/>
                </a:solidFill>
              </a:ln>
              <a:effectLst>
                <a:glow rad="139700">
                  <a:srgbClr val="000000">
                    <a:alpha val="48000"/>
                  </a:srgbClr>
                </a:glow>
                <a:outerShdw blurRad="50800" dist="50800" dir="5400000" sx="4000" sy="4000" algn="ctr" rotWithShape="0">
                  <a:prstClr val="black">
                    <a:alpha val="90000"/>
                  </a:prstClr>
                </a:outerShdw>
              </a:effectLs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57" name="図 56" descr="暗い, 橋 が含まれている画像&#10;&#10;自動的に生成された説明">
            <a:extLst>
              <a:ext uri="{FF2B5EF4-FFF2-40B4-BE49-F238E27FC236}">
                <a16:creationId xmlns:a16="http://schemas.microsoft.com/office/drawing/2014/main" id="{23789E56-11DE-DC65-C64D-08B24013E23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350879" flipH="1" flipV="1">
            <a:off x="1145905" y="3451850"/>
            <a:ext cx="4093029" cy="2685126"/>
          </a:xfrm>
          <a:prstGeom prst="rect">
            <a:avLst/>
          </a:prstGeom>
        </p:spPr>
      </p:pic>
      <p:pic>
        <p:nvPicPr>
          <p:cNvPr id="52" name="図 51" descr="暗い, 橋 が含まれている画像&#10;&#10;自動的に生成された説明">
            <a:extLst>
              <a:ext uri="{FF2B5EF4-FFF2-40B4-BE49-F238E27FC236}">
                <a16:creationId xmlns:a16="http://schemas.microsoft.com/office/drawing/2014/main" id="{7269A4DA-4726-5BA8-2709-A3B501E144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350879" flipH="1" flipV="1">
            <a:off x="-770600" y="3281323"/>
            <a:ext cx="4545326" cy="2685126"/>
          </a:xfrm>
          <a:prstGeom prst="rect">
            <a:avLst/>
          </a:prstGeom>
        </p:spPr>
      </p:pic>
      <p:sp>
        <p:nvSpPr>
          <p:cNvPr id="18" name="タイトル 1">
            <a:extLst>
              <a:ext uri="{FF2B5EF4-FFF2-40B4-BE49-F238E27FC236}">
                <a16:creationId xmlns:a16="http://schemas.microsoft.com/office/drawing/2014/main" id="{E4C56B7D-EE56-45C0-719A-84081E725C52}"/>
              </a:ext>
            </a:extLst>
          </p:cNvPr>
          <p:cNvSpPr txBox="1">
            <a:spLocks/>
          </p:cNvSpPr>
          <p:nvPr/>
        </p:nvSpPr>
        <p:spPr>
          <a:xfrm rot="20220000">
            <a:off x="1339716" y="4496956"/>
            <a:ext cx="3342488" cy="83386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ja-JP" altLang="en-US" sz="4000" dirty="0">
                <a:ln w="3175">
                  <a:solidFill>
                    <a:schemeClr val="bg1"/>
                  </a:solidFill>
                </a:ln>
                <a:solidFill>
                  <a:srgbClr val="7030A0"/>
                </a:solidFill>
                <a:effectLst>
                  <a:outerShdw blurRad="50800" dist="50800" dir="5400000" sx="4000" sy="4000" algn="ctr" rotWithShape="0">
                    <a:prstClr val="black">
                      <a:alpha val="90000"/>
                    </a:prst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手作業</a:t>
            </a:r>
            <a:r>
              <a:rPr lang="ja-JP" altLang="en-US" sz="2600" dirty="0">
                <a:ln w="3175">
                  <a:solidFill>
                    <a:schemeClr val="bg1"/>
                  </a:solidFill>
                </a:ln>
                <a:solidFill>
                  <a:srgbClr val="7030A0"/>
                </a:solidFill>
                <a:effectLst>
                  <a:outerShdw blurRad="50800" dist="50800" dir="5400000" sx="4000" sy="4000" algn="ctr" rotWithShape="0">
                    <a:prstClr val="black">
                      <a:alpha val="90000"/>
                    </a:prst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で</a:t>
            </a:r>
            <a:r>
              <a:rPr lang="ja-JP" altLang="en-US" sz="5100" dirty="0">
                <a:ln w="3175">
                  <a:solidFill>
                    <a:schemeClr val="bg1"/>
                  </a:solidFill>
                </a:ln>
                <a:solidFill>
                  <a:srgbClr val="7030A0"/>
                </a:solidFill>
                <a:effectLst>
                  <a:outerShdw blurRad="50800" dist="50800" dir="5400000" sx="4000" sy="4000" algn="ctr" rotWithShape="0">
                    <a:prstClr val="black">
                      <a:alpha val="90000"/>
                    </a:prst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調整可</a:t>
            </a:r>
            <a:endParaRPr lang="ja-JP" altLang="en-US" sz="4000" dirty="0">
              <a:ln w="3175">
                <a:solidFill>
                  <a:schemeClr val="bg1"/>
                </a:solidFill>
              </a:ln>
              <a:solidFill>
                <a:srgbClr val="7030A0"/>
              </a:solidFill>
              <a:effectLst>
                <a:outerShdw blurRad="50800" dist="50800" dir="5400000" sx="4000" sy="4000" algn="ctr" rotWithShape="0">
                  <a:prstClr val="black">
                    <a:alpha val="90000"/>
                  </a:prstClr>
                </a:outerShdw>
              </a:effectLs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9" name="タイトル 1">
            <a:extLst>
              <a:ext uri="{FF2B5EF4-FFF2-40B4-BE49-F238E27FC236}">
                <a16:creationId xmlns:a16="http://schemas.microsoft.com/office/drawing/2014/main" id="{4ABC791D-56C0-62FC-3739-7E6DEA436876}"/>
              </a:ext>
            </a:extLst>
          </p:cNvPr>
          <p:cNvSpPr txBox="1">
            <a:spLocks/>
          </p:cNvSpPr>
          <p:nvPr/>
        </p:nvSpPr>
        <p:spPr>
          <a:xfrm rot="20282332">
            <a:off x="5173896" y="4569883"/>
            <a:ext cx="2803345" cy="83386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ja-JP" altLang="en-US" sz="4000" dirty="0">
                <a:ln w="3175">
                  <a:solidFill>
                    <a:srgbClr val="FFC000"/>
                  </a:solidFill>
                </a:ln>
                <a:solidFill>
                  <a:srgbClr val="7030A0"/>
                </a:solidFill>
                <a:effectLst>
                  <a:outerShdw blurRad="50800" dist="50800" dir="5400000" sx="4000" sy="4000" algn="ctr" rotWithShape="0">
                    <a:prstClr val="black">
                      <a:alpha val="90000"/>
                    </a:prst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 </a:t>
            </a:r>
          </a:p>
        </p:txBody>
      </p:sp>
      <p:sp>
        <p:nvSpPr>
          <p:cNvPr id="61" name="正方形/長方形 60">
            <a:extLst>
              <a:ext uri="{FF2B5EF4-FFF2-40B4-BE49-F238E27FC236}">
                <a16:creationId xmlns:a16="http://schemas.microsoft.com/office/drawing/2014/main" id="{1B43A96E-AB2B-DBD9-85A4-5296B361A098}"/>
              </a:ext>
            </a:extLst>
          </p:cNvPr>
          <p:cNvSpPr/>
          <p:nvPr/>
        </p:nvSpPr>
        <p:spPr>
          <a:xfrm>
            <a:off x="-27054" y="6053328"/>
            <a:ext cx="12219054" cy="83848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タイトル 1">
            <a:extLst>
              <a:ext uri="{FF2B5EF4-FFF2-40B4-BE49-F238E27FC236}">
                <a16:creationId xmlns:a16="http://schemas.microsoft.com/office/drawing/2014/main" id="{4BDABFAA-AE46-C1CA-1759-C2104DABE271}"/>
              </a:ext>
            </a:extLst>
          </p:cNvPr>
          <p:cNvSpPr txBox="1">
            <a:spLocks/>
          </p:cNvSpPr>
          <p:nvPr/>
        </p:nvSpPr>
        <p:spPr>
          <a:xfrm>
            <a:off x="2897014" y="5762678"/>
            <a:ext cx="6569556" cy="1183256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ja-JP" altLang="en-US" sz="5400" dirty="0">
                <a:ln w="19050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sx="4000" sy="4000" algn="ctr" rotWithShape="0">
                    <a:prstClr val="black">
                      <a:alpha val="90000"/>
                    </a:prst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内申・学年評定</a:t>
            </a:r>
            <a:r>
              <a:rPr lang="ja-JP" altLang="en-US" sz="4000" dirty="0">
                <a:ln w="3175">
                  <a:solidFill>
                    <a:schemeClr val="bg1"/>
                  </a:solidFill>
                </a:ln>
                <a:solidFill>
                  <a:srgbClr val="FF0000"/>
                </a:solidFill>
                <a:effectLst>
                  <a:outerShdw blurRad="50800" dist="50800" dir="5400000" sx="4000" sy="4000" algn="ctr" rotWithShape="0">
                    <a:prstClr val="black">
                      <a:alpha val="90000"/>
                    </a:prst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にも対応</a:t>
            </a:r>
          </a:p>
        </p:txBody>
      </p:sp>
      <p:sp>
        <p:nvSpPr>
          <p:cNvPr id="17" name="タイトル 1">
            <a:extLst>
              <a:ext uri="{FF2B5EF4-FFF2-40B4-BE49-F238E27FC236}">
                <a16:creationId xmlns:a16="http://schemas.microsoft.com/office/drawing/2014/main" id="{1DD80872-87EC-8227-D8E6-58684F4C0B56}"/>
              </a:ext>
            </a:extLst>
          </p:cNvPr>
          <p:cNvSpPr txBox="1">
            <a:spLocks/>
          </p:cNvSpPr>
          <p:nvPr/>
        </p:nvSpPr>
        <p:spPr>
          <a:xfrm rot="20220000">
            <a:off x="130120" y="4254897"/>
            <a:ext cx="2803345" cy="83386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ja-JP" altLang="en-US" sz="4000" dirty="0">
                <a:ln w="3175">
                  <a:solidFill>
                    <a:schemeClr val="bg1">
                      <a:lumMod val="95000"/>
                    </a:schemeClr>
                  </a:solidFill>
                </a:ln>
                <a:solidFill>
                  <a:srgbClr val="7030A0"/>
                </a:solidFill>
                <a:effectLst>
                  <a:outerShdw blurRad="50800" dist="50800" dir="5400000" sx="4000" sy="4000" algn="ctr" rotWithShape="0">
                    <a:prstClr val="black">
                      <a:alpha val="90000"/>
                    </a:prst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不整合ナシ </a:t>
            </a:r>
          </a:p>
        </p:txBody>
      </p:sp>
      <p:pic>
        <p:nvPicPr>
          <p:cNvPr id="58" name="図 57" descr="暗い, 橋 が含まれている画像&#10;&#10;自動的に生成された説明">
            <a:extLst>
              <a:ext uri="{FF2B5EF4-FFF2-40B4-BE49-F238E27FC236}">
                <a16:creationId xmlns:a16="http://schemas.microsoft.com/office/drawing/2014/main" id="{2D2C4874-CCD0-1AE0-1F1B-7A4B9DBB3B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323548" flipH="1" flipV="1">
            <a:off x="3207554" y="3464342"/>
            <a:ext cx="4093029" cy="2685126"/>
          </a:xfrm>
          <a:prstGeom prst="rect">
            <a:avLst/>
          </a:prstGeom>
        </p:spPr>
      </p:pic>
      <p:sp>
        <p:nvSpPr>
          <p:cNvPr id="30" name="タイトル 1">
            <a:extLst>
              <a:ext uri="{FF2B5EF4-FFF2-40B4-BE49-F238E27FC236}">
                <a16:creationId xmlns:a16="http://schemas.microsoft.com/office/drawing/2014/main" id="{C0D98F53-C56F-7EA1-5BCC-3B4716370C4D}"/>
              </a:ext>
            </a:extLst>
          </p:cNvPr>
          <p:cNvSpPr txBox="1">
            <a:spLocks/>
          </p:cNvSpPr>
          <p:nvPr/>
        </p:nvSpPr>
        <p:spPr>
          <a:xfrm rot="20036792">
            <a:off x="3310182" y="4471438"/>
            <a:ext cx="3615823" cy="833867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b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ja-JP" altLang="en-US" sz="3600" dirty="0">
                <a:ln w="3175">
                  <a:solidFill>
                    <a:schemeClr val="bg1"/>
                  </a:solidFill>
                </a:ln>
                <a:solidFill>
                  <a:srgbClr val="7030A0"/>
                </a:solidFill>
                <a:effectLst>
                  <a:outerShdw blurRad="50800" dist="50800" dir="5400000" sx="4000" sy="4000" algn="ctr" rotWithShape="0">
                    <a:prstClr val="black">
                      <a:alpha val="90000"/>
                    </a:prst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チェック機能あり</a:t>
            </a:r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CDD06731-71D3-8BE5-FA70-1C7431A95F7F}"/>
              </a:ext>
            </a:extLst>
          </p:cNvPr>
          <p:cNvSpPr txBox="1">
            <a:spLocks/>
          </p:cNvSpPr>
          <p:nvPr/>
        </p:nvSpPr>
        <p:spPr>
          <a:xfrm>
            <a:off x="7460342" y="-279909"/>
            <a:ext cx="4780764" cy="6462563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pPr algn="r"/>
            <a:r>
              <a:rPr lang="en-US" altLang="ja-JP" sz="7200" dirty="0">
                <a:ln w="28575">
                  <a:solidFill>
                    <a:srgbClr val="000000"/>
                  </a:solidFill>
                </a:ln>
                <a:solidFill>
                  <a:srgbClr val="FFC000"/>
                </a:solidFill>
                <a:highlight>
                  <a:srgbClr val="FFFF00"/>
                </a:highligh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Excel</a:t>
            </a:r>
            <a:r>
              <a:rPr lang="ja-JP" altLang="en-US" sz="7200" dirty="0">
                <a:ln w="28575">
                  <a:solidFill>
                    <a:srgbClr val="000000"/>
                  </a:solidFill>
                </a:ln>
                <a:solidFill>
                  <a:srgbClr val="FFC000"/>
                </a:solidFill>
                <a:highlight>
                  <a:srgbClr val="FFFF00"/>
                </a:highligh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が</a:t>
            </a:r>
            <a:endParaRPr lang="en-US" altLang="ja-JP" sz="7200" dirty="0">
              <a:ln w="28575">
                <a:solidFill>
                  <a:srgbClr val="000000"/>
                </a:solidFill>
              </a:ln>
              <a:solidFill>
                <a:srgbClr val="FFC000"/>
              </a:solidFill>
              <a:highlight>
                <a:srgbClr val="FFFF00"/>
              </a:highligh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r"/>
            <a:r>
              <a:rPr lang="ja-JP" altLang="en-US" sz="13700" dirty="0">
                <a:ln w="28575">
                  <a:solidFill>
                    <a:srgbClr val="000000"/>
                  </a:solidFill>
                </a:ln>
                <a:effectLst>
                  <a:glow rad="63500">
                    <a:schemeClr val="tx1">
                      <a:alpha val="40000"/>
                    </a:schemeClr>
                  </a:glow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highlight>
                  <a:srgbClr val="FFFF00"/>
                </a:highligh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評定</a:t>
            </a:r>
            <a:r>
              <a:rPr lang="ja-JP" altLang="en-US" sz="6600" dirty="0">
                <a:ln w="28575">
                  <a:solidFill>
                    <a:srgbClr val="000000"/>
                  </a:solidFill>
                </a:ln>
                <a:solidFill>
                  <a:srgbClr val="FFC000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highlight>
                  <a:srgbClr val="FFFF00"/>
                </a:highligh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を</a:t>
            </a:r>
            <a:endParaRPr lang="en-US" altLang="ja-JP" sz="13700" dirty="0">
              <a:ln w="28575">
                <a:solidFill>
                  <a:srgbClr val="000000"/>
                </a:solidFill>
              </a:ln>
              <a:solidFill>
                <a:srgbClr val="FFC000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50800" dir="5400000" algn="ctr" rotWithShape="0">
                  <a:srgbClr val="000000">
                    <a:alpha val="99000"/>
                  </a:srgbClr>
                </a:outerShdw>
              </a:effectLst>
              <a:highlight>
                <a:srgbClr val="FFFF00"/>
              </a:highligh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r"/>
            <a:r>
              <a:rPr lang="ja-JP" altLang="en-US" sz="13700" dirty="0">
                <a:ln w="28575">
                  <a:solidFill>
                    <a:srgbClr val="000000"/>
                  </a:solidFill>
                </a:ln>
                <a:solidFill>
                  <a:srgbClr val="FFC000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highlight>
                  <a:srgbClr val="FFFF00"/>
                </a:highligh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自動</a:t>
            </a:r>
            <a:r>
              <a:rPr lang="ja-JP" altLang="en-US" sz="8000" dirty="0">
                <a:ln w="28575">
                  <a:solidFill>
                    <a:srgbClr val="000000"/>
                  </a:solidFill>
                </a:ln>
                <a:solidFill>
                  <a:srgbClr val="FFC000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highlight>
                  <a:srgbClr val="FFFF00"/>
                </a:highligh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で</a:t>
            </a:r>
            <a:endParaRPr lang="en-US" altLang="ja-JP" sz="13700" dirty="0">
              <a:ln w="28575">
                <a:solidFill>
                  <a:srgbClr val="000000"/>
                </a:solidFill>
              </a:ln>
              <a:solidFill>
                <a:srgbClr val="FFC000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50800" dir="5400000" algn="ctr" rotWithShape="0">
                  <a:srgbClr val="000000">
                    <a:alpha val="99000"/>
                  </a:srgbClr>
                </a:outerShdw>
              </a:effectLst>
              <a:highlight>
                <a:srgbClr val="FFFF00"/>
              </a:highligh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  <a:p>
            <a:pPr algn="r"/>
            <a:r>
              <a:rPr lang="ja-JP" altLang="en-US" sz="13700" dirty="0">
                <a:ln w="28575">
                  <a:solidFill>
                    <a:srgbClr val="000000"/>
                  </a:solidFill>
                </a:ln>
                <a:solidFill>
                  <a:srgbClr val="FFC000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50800" dir="5400000" algn="ctr" rotWithShape="0">
                    <a:srgbClr val="000000">
                      <a:alpha val="99000"/>
                    </a:srgbClr>
                  </a:outerShdw>
                </a:effectLst>
                <a:highlight>
                  <a:srgbClr val="FFFF00"/>
                </a:highligh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作成</a:t>
            </a:r>
            <a:endParaRPr lang="ja-JP" altLang="en-US" sz="6600" dirty="0">
              <a:ln w="28575">
                <a:solidFill>
                  <a:srgbClr val="000000"/>
                </a:solidFill>
              </a:ln>
              <a:solidFill>
                <a:srgbClr val="FFC000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50800" dir="5400000" algn="ctr" rotWithShape="0">
                  <a:srgbClr val="000000">
                    <a:alpha val="99000"/>
                  </a:srgbClr>
                </a:outerShdw>
              </a:effectLst>
              <a:highlight>
                <a:srgbClr val="FFFF00"/>
              </a:highligh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12" name="タイトル 1">
            <a:extLst>
              <a:ext uri="{FF2B5EF4-FFF2-40B4-BE49-F238E27FC236}">
                <a16:creationId xmlns:a16="http://schemas.microsoft.com/office/drawing/2014/main" id="{FD34F8A5-C920-3A43-552E-830DDD8DED21}"/>
              </a:ext>
            </a:extLst>
          </p:cNvPr>
          <p:cNvSpPr txBox="1">
            <a:spLocks/>
          </p:cNvSpPr>
          <p:nvPr/>
        </p:nvSpPr>
        <p:spPr>
          <a:xfrm>
            <a:off x="8064897" y="1820576"/>
            <a:ext cx="2803345" cy="83386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ja-JP" altLang="en-US" sz="4000" dirty="0">
                <a:ln w="38100">
                  <a:noFill/>
                </a:ln>
                <a:effectLst>
                  <a:glow rad="139700">
                    <a:srgbClr val="000000">
                      <a:alpha val="48000"/>
                    </a:srgbClr>
                  </a:glow>
                  <a:outerShdw blurRad="50800" dist="50800" dir="5400000" sx="4000" sy="4000" algn="ctr" rotWithShape="0">
                    <a:prstClr val="black">
                      <a:alpha val="90000"/>
                    </a:prst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１２３４５ </a:t>
            </a:r>
            <a:endParaRPr lang="ja-JP" altLang="en-US" sz="4000" dirty="0">
              <a:ln w="38100">
                <a:solidFill>
                  <a:srgbClr val="000000"/>
                </a:solidFill>
              </a:ln>
              <a:effectLst>
                <a:glow rad="139700">
                  <a:srgbClr val="000000">
                    <a:alpha val="48000"/>
                  </a:srgbClr>
                </a:glow>
                <a:outerShdw blurRad="50800" dist="50800" dir="5400000" sx="4000" sy="4000" algn="ctr" rotWithShape="0">
                  <a:prstClr val="black">
                    <a:alpha val="90000"/>
                  </a:prstClr>
                </a:outerShdw>
              </a:effectLs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FB7F2BF-1183-FBBC-8386-4D060D0ABDBA}"/>
              </a:ext>
            </a:extLst>
          </p:cNvPr>
          <p:cNvSpPr txBox="1">
            <a:spLocks/>
          </p:cNvSpPr>
          <p:nvPr/>
        </p:nvSpPr>
        <p:spPr>
          <a:xfrm>
            <a:off x="4471150" y="5339636"/>
            <a:ext cx="7053183" cy="83386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Segoe UI" panose="020B0502040204020203" pitchFamily="34" charset="0"/>
              </a:defRPr>
            </a:lvl1pPr>
          </a:lstStyle>
          <a:p>
            <a:r>
              <a:rPr lang="ja-JP" altLang="en-US" sz="4000" dirty="0">
                <a:ln w="38100">
                  <a:noFill/>
                </a:ln>
                <a:effectLst>
                  <a:glow rad="139700">
                    <a:srgbClr val="000000">
                      <a:alpha val="48000"/>
                    </a:srgbClr>
                  </a:glow>
                  <a:outerShdw blurRad="50800" dist="50800" dir="5400000" sx="4000" sy="4000" algn="ctr" rotWithShape="0">
                    <a:prstClr val="black">
                      <a:alpha val="90000"/>
                    </a:prstClr>
                  </a:outerShdw>
                </a:effectLst>
                <a:latin typeface="UD デジタル 教科書体 NP-B" panose="02020700000000000000" pitchFamily="18" charset="-128"/>
                <a:ea typeface="UD デジタル 教科書体 NP-B" panose="02020700000000000000" pitchFamily="18" charset="-128"/>
              </a:rPr>
              <a:t>さいたま市立大成中学校　小口 稚聡 </a:t>
            </a:r>
            <a:endParaRPr lang="ja-JP" altLang="en-US" sz="4000" dirty="0">
              <a:ln w="38100">
                <a:solidFill>
                  <a:srgbClr val="000000"/>
                </a:solidFill>
              </a:ln>
              <a:effectLst>
                <a:glow rad="139700">
                  <a:srgbClr val="000000">
                    <a:alpha val="48000"/>
                  </a:srgbClr>
                </a:glow>
                <a:outerShdw blurRad="50800" dist="50800" dir="5400000" sx="4000" sy="4000" algn="ctr" rotWithShape="0">
                  <a:prstClr val="black">
                    <a:alpha val="90000"/>
                  </a:prstClr>
                </a:outerShdw>
              </a:effectLst>
              <a:latin typeface="UD デジタル 教科書体 NP-B" panose="02020700000000000000" pitchFamily="18" charset="-128"/>
              <a:ea typeface="UD デジタル 教科書体 NP-B" panose="02020700000000000000" pitchFamily="18" charset="-128"/>
            </a:endParaRPr>
          </a:p>
        </p:txBody>
      </p:sp>
      <p:pic>
        <p:nvPicPr>
          <p:cNvPr id="4" name="図 3" descr="ダイアグラム&#10;&#10;自動的に生成された説明">
            <a:extLst>
              <a:ext uri="{FF2B5EF4-FFF2-40B4-BE49-F238E27FC236}">
                <a16:creationId xmlns:a16="http://schemas.microsoft.com/office/drawing/2014/main" id="{3DAA60E7-9D53-018E-4E5A-C33D2BA65B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018117" y="5339636"/>
            <a:ext cx="1106555" cy="1106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7553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rgbClr val="00B050"/>
            </a:gs>
            <a:gs pos="0">
              <a:srgbClr val="92D050"/>
            </a:gs>
            <a:gs pos="100000">
              <a:srgbClr val="29C7F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3AE989B2-6B62-316A-0498-6E1045A0EB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1426559"/>
            <a:ext cx="11252200" cy="5431442"/>
          </a:xfrm>
          <a:prstGeom prst="rect">
            <a:avLst/>
          </a:prstGeom>
        </p:spPr>
      </p:pic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654E6928-4453-842A-251A-97BFDF57E273}"/>
              </a:ext>
            </a:extLst>
          </p:cNvPr>
          <p:cNvSpPr/>
          <p:nvPr/>
        </p:nvSpPr>
        <p:spPr>
          <a:xfrm>
            <a:off x="1041401" y="3429000"/>
            <a:ext cx="1358900" cy="2908300"/>
          </a:xfrm>
          <a:prstGeom prst="round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氏名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学籍番号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など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64FFF4F9-5595-B6F8-23AE-3DDD08798EF6}"/>
              </a:ext>
            </a:extLst>
          </p:cNvPr>
          <p:cNvSpPr/>
          <p:nvPr/>
        </p:nvSpPr>
        <p:spPr>
          <a:xfrm>
            <a:off x="3263904" y="4292600"/>
            <a:ext cx="1524002" cy="1866900"/>
          </a:xfrm>
          <a:prstGeom prst="round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定期テスト素点</a:t>
            </a:r>
            <a:endParaRPr kumimoji="1" lang="en-US" altLang="ja-JP" dirty="0"/>
          </a:p>
          <a:p>
            <a:pPr algn="ctr"/>
            <a:r>
              <a:rPr kumimoji="1" lang="ja-JP" altLang="en-US" sz="1200" dirty="0"/>
              <a:t>（平均出ます）</a:t>
            </a:r>
            <a:endParaRPr kumimoji="1" lang="en-US" altLang="ja-JP" sz="1200" dirty="0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BB0C0DA7-D210-BF07-FC70-8876FD148349}"/>
              </a:ext>
            </a:extLst>
          </p:cNvPr>
          <p:cNvSpPr/>
          <p:nvPr/>
        </p:nvSpPr>
        <p:spPr>
          <a:xfrm>
            <a:off x="5041900" y="4445000"/>
            <a:ext cx="3594100" cy="1866900"/>
          </a:xfrm>
          <a:prstGeom prst="round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見取った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観点の評価（</a:t>
            </a:r>
            <a:r>
              <a:rPr kumimoji="1" lang="en-US" altLang="ja-JP" dirty="0"/>
              <a:t>ABC</a:t>
            </a:r>
            <a:r>
              <a:rPr kumimoji="1" lang="ja-JP" altLang="en-US" dirty="0"/>
              <a:t>）を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白いセルに入力</a:t>
            </a:r>
            <a:endParaRPr kumimoji="1" lang="en-US" altLang="ja-JP" dirty="0"/>
          </a:p>
        </p:txBody>
      </p:sp>
      <p:sp>
        <p:nvSpPr>
          <p:cNvPr id="11" name="二等辺三角形 10">
            <a:extLst>
              <a:ext uri="{FF2B5EF4-FFF2-40B4-BE49-F238E27FC236}">
                <a16:creationId xmlns:a16="http://schemas.microsoft.com/office/drawing/2014/main" id="{FAD8B50A-9028-EB65-07FC-99A89F6598B6}"/>
              </a:ext>
            </a:extLst>
          </p:cNvPr>
          <p:cNvSpPr/>
          <p:nvPr/>
        </p:nvSpPr>
        <p:spPr>
          <a:xfrm rot="1347070">
            <a:off x="9687123" y="4912029"/>
            <a:ext cx="330200" cy="901700"/>
          </a:xfrm>
          <a:prstGeom prst="triangle">
            <a:avLst/>
          </a:prstGeom>
          <a:solidFill>
            <a:srgbClr val="002060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E186BEDB-C380-F3D3-BC0D-0E0959822745}"/>
              </a:ext>
            </a:extLst>
          </p:cNvPr>
          <p:cNvSpPr/>
          <p:nvPr/>
        </p:nvSpPr>
        <p:spPr>
          <a:xfrm>
            <a:off x="9086855" y="5524500"/>
            <a:ext cx="1250945" cy="1270000"/>
          </a:xfrm>
          <a:prstGeom prst="roundRect">
            <a:avLst/>
          </a:prstGeom>
          <a:solidFill>
            <a:srgbClr val="002060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機械的に算出した評定</a:t>
            </a:r>
            <a:endParaRPr kumimoji="1" lang="en-US" altLang="ja-JP" dirty="0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875A6262-039A-0E54-EB02-A92814F095FA}"/>
              </a:ext>
            </a:extLst>
          </p:cNvPr>
          <p:cNvSpPr/>
          <p:nvPr/>
        </p:nvSpPr>
        <p:spPr>
          <a:xfrm>
            <a:off x="1917700" y="368300"/>
            <a:ext cx="8259288" cy="825500"/>
          </a:xfrm>
          <a:prstGeom prst="round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手入力するのは、基本</a:t>
            </a:r>
            <a:r>
              <a:rPr kumimoji="1" lang="ja-JP" altLang="en-US" sz="3600" dirty="0"/>
              <a:t>「白いセル」</a:t>
            </a:r>
            <a:endParaRPr kumimoji="1" lang="en-US" altLang="ja-JP" dirty="0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FEA9DA0-BDC7-4461-4CAD-1E07EA5BF2A5}"/>
              </a:ext>
            </a:extLst>
          </p:cNvPr>
          <p:cNvSpPr txBox="1"/>
          <p:nvPr/>
        </p:nvSpPr>
        <p:spPr>
          <a:xfrm>
            <a:off x="17918" y="-18881"/>
            <a:ext cx="1988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機能説明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05779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rgbClr val="00B050"/>
            </a:gs>
            <a:gs pos="0">
              <a:srgbClr val="92D050"/>
            </a:gs>
            <a:gs pos="100000">
              <a:srgbClr val="29C7F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61F378A9-B186-1C1D-247B-B6B6C94F85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27532"/>
            <a:ext cx="12192000" cy="5130468"/>
          </a:xfrm>
          <a:prstGeom prst="rect">
            <a:avLst/>
          </a:prstGeom>
        </p:spPr>
      </p:pic>
      <p:sp>
        <p:nvSpPr>
          <p:cNvPr id="11" name="二等辺三角形 10">
            <a:extLst>
              <a:ext uri="{FF2B5EF4-FFF2-40B4-BE49-F238E27FC236}">
                <a16:creationId xmlns:a16="http://schemas.microsoft.com/office/drawing/2014/main" id="{FAD8B50A-9028-EB65-07FC-99A89F6598B6}"/>
              </a:ext>
            </a:extLst>
          </p:cNvPr>
          <p:cNvSpPr/>
          <p:nvPr/>
        </p:nvSpPr>
        <p:spPr>
          <a:xfrm rot="2923564">
            <a:off x="1510828" y="3746464"/>
            <a:ext cx="224760" cy="1817466"/>
          </a:xfrm>
          <a:prstGeom prst="triangle">
            <a:avLst>
              <a:gd name="adj" fmla="val 43703"/>
            </a:avLst>
          </a:prstGeom>
          <a:solidFill>
            <a:srgbClr val="002060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二等辺三角形 12">
            <a:extLst>
              <a:ext uri="{FF2B5EF4-FFF2-40B4-BE49-F238E27FC236}">
                <a16:creationId xmlns:a16="http://schemas.microsoft.com/office/drawing/2014/main" id="{7B9A92E8-82B5-B216-4E0C-2716BD9114AC}"/>
              </a:ext>
            </a:extLst>
          </p:cNvPr>
          <p:cNvSpPr/>
          <p:nvPr/>
        </p:nvSpPr>
        <p:spPr>
          <a:xfrm rot="3804662">
            <a:off x="3083835" y="2743016"/>
            <a:ext cx="325153" cy="4168399"/>
          </a:xfrm>
          <a:prstGeom prst="triangle">
            <a:avLst/>
          </a:prstGeom>
          <a:solidFill>
            <a:srgbClr val="002060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E186BEDB-C380-F3D3-BC0D-0E0959822745}"/>
              </a:ext>
            </a:extLst>
          </p:cNvPr>
          <p:cNvSpPr/>
          <p:nvPr/>
        </p:nvSpPr>
        <p:spPr>
          <a:xfrm>
            <a:off x="209555" y="5207608"/>
            <a:ext cx="1250945" cy="1270000"/>
          </a:xfrm>
          <a:prstGeom prst="roundRect">
            <a:avLst/>
          </a:prstGeom>
          <a:solidFill>
            <a:srgbClr val="002060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テストの点で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自動判定</a:t>
            </a:r>
            <a:endParaRPr kumimoji="1" lang="en-US" altLang="ja-JP" dirty="0"/>
          </a:p>
        </p:txBody>
      </p:sp>
      <p:sp>
        <p:nvSpPr>
          <p:cNvPr id="15" name="二等辺三角形 14">
            <a:extLst>
              <a:ext uri="{FF2B5EF4-FFF2-40B4-BE49-F238E27FC236}">
                <a16:creationId xmlns:a16="http://schemas.microsoft.com/office/drawing/2014/main" id="{323C8AAD-E7AF-17EE-3687-67EEC3D97818}"/>
              </a:ext>
            </a:extLst>
          </p:cNvPr>
          <p:cNvSpPr/>
          <p:nvPr/>
        </p:nvSpPr>
        <p:spPr>
          <a:xfrm rot="12871833">
            <a:off x="3394190" y="1647565"/>
            <a:ext cx="336475" cy="1990407"/>
          </a:xfrm>
          <a:prstGeom prst="triangle">
            <a:avLst>
              <a:gd name="adj" fmla="val 43703"/>
            </a:avLst>
          </a:prstGeom>
          <a:solidFill>
            <a:srgbClr val="002060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二等辺三角形 15">
            <a:extLst>
              <a:ext uri="{FF2B5EF4-FFF2-40B4-BE49-F238E27FC236}">
                <a16:creationId xmlns:a16="http://schemas.microsoft.com/office/drawing/2014/main" id="{32D19B53-1EB9-AEBB-4019-3DDF045DC712}"/>
              </a:ext>
            </a:extLst>
          </p:cNvPr>
          <p:cNvSpPr/>
          <p:nvPr/>
        </p:nvSpPr>
        <p:spPr>
          <a:xfrm rot="10481052">
            <a:off x="4469046" y="1670790"/>
            <a:ext cx="224760" cy="1817466"/>
          </a:xfrm>
          <a:prstGeom prst="triangle">
            <a:avLst>
              <a:gd name="adj" fmla="val 43703"/>
            </a:avLst>
          </a:prstGeom>
          <a:solidFill>
            <a:srgbClr val="002060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二等辺三角形 16">
            <a:extLst>
              <a:ext uri="{FF2B5EF4-FFF2-40B4-BE49-F238E27FC236}">
                <a16:creationId xmlns:a16="http://schemas.microsoft.com/office/drawing/2014/main" id="{B29810E4-547D-CB8F-70BE-561704AFF3A8}"/>
              </a:ext>
            </a:extLst>
          </p:cNvPr>
          <p:cNvSpPr/>
          <p:nvPr/>
        </p:nvSpPr>
        <p:spPr>
          <a:xfrm rot="8624944">
            <a:off x="5465309" y="1535076"/>
            <a:ext cx="422238" cy="2191667"/>
          </a:xfrm>
          <a:prstGeom prst="triangle">
            <a:avLst>
              <a:gd name="adj" fmla="val 43703"/>
            </a:avLst>
          </a:prstGeom>
          <a:solidFill>
            <a:srgbClr val="002060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E2C7A11E-0D51-83FC-1C87-61426B39787E}"/>
              </a:ext>
            </a:extLst>
          </p:cNvPr>
          <p:cNvSpPr/>
          <p:nvPr/>
        </p:nvSpPr>
        <p:spPr>
          <a:xfrm>
            <a:off x="3792310" y="833252"/>
            <a:ext cx="1390645" cy="1270000"/>
          </a:xfrm>
          <a:prstGeom prst="roundRect">
            <a:avLst/>
          </a:prstGeom>
          <a:solidFill>
            <a:srgbClr val="002060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入力した観点評価で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自動判定</a:t>
            </a:r>
            <a:endParaRPr kumimoji="1" lang="en-US" altLang="ja-JP" dirty="0"/>
          </a:p>
        </p:txBody>
      </p:sp>
      <p:sp>
        <p:nvSpPr>
          <p:cNvPr id="19" name="二等辺三角形 18">
            <a:extLst>
              <a:ext uri="{FF2B5EF4-FFF2-40B4-BE49-F238E27FC236}">
                <a16:creationId xmlns:a16="http://schemas.microsoft.com/office/drawing/2014/main" id="{2E1E1E4A-9975-475F-9FF3-66D326A4CC11}"/>
              </a:ext>
            </a:extLst>
          </p:cNvPr>
          <p:cNvSpPr/>
          <p:nvPr/>
        </p:nvSpPr>
        <p:spPr>
          <a:xfrm rot="10509472">
            <a:off x="6792374" y="1590069"/>
            <a:ext cx="200195" cy="1990407"/>
          </a:xfrm>
          <a:prstGeom prst="triangle">
            <a:avLst>
              <a:gd name="adj" fmla="val 43703"/>
            </a:avLst>
          </a:prstGeom>
          <a:solidFill>
            <a:srgbClr val="002060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4197083A-D41A-9D24-CD79-41ABC4B9F82A}"/>
              </a:ext>
            </a:extLst>
          </p:cNvPr>
          <p:cNvSpPr/>
          <p:nvPr/>
        </p:nvSpPr>
        <p:spPr>
          <a:xfrm>
            <a:off x="5981701" y="833252"/>
            <a:ext cx="1828800" cy="894280"/>
          </a:xfrm>
          <a:prstGeom prst="roundRect">
            <a:avLst/>
          </a:prstGeom>
          <a:solidFill>
            <a:srgbClr val="002060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機械的に出た評定と仮評価との差</a:t>
            </a:r>
            <a:endParaRPr kumimoji="1" lang="en-US" altLang="ja-JP" dirty="0"/>
          </a:p>
        </p:txBody>
      </p:sp>
      <p:sp>
        <p:nvSpPr>
          <p:cNvPr id="21" name="二等辺三角形 20">
            <a:extLst>
              <a:ext uri="{FF2B5EF4-FFF2-40B4-BE49-F238E27FC236}">
                <a16:creationId xmlns:a16="http://schemas.microsoft.com/office/drawing/2014/main" id="{4B176B27-61FF-09F1-BAFE-C49B01B16637}"/>
              </a:ext>
            </a:extLst>
          </p:cNvPr>
          <p:cNvSpPr/>
          <p:nvPr/>
        </p:nvSpPr>
        <p:spPr>
          <a:xfrm rot="12096240">
            <a:off x="9900841" y="1222805"/>
            <a:ext cx="476469" cy="2357666"/>
          </a:xfrm>
          <a:prstGeom prst="triangle">
            <a:avLst>
              <a:gd name="adj" fmla="val 43703"/>
            </a:avLst>
          </a:prstGeom>
          <a:solidFill>
            <a:srgbClr val="0070C0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8C808C18-921E-405F-8777-F99BC84B6C6C}"/>
              </a:ext>
            </a:extLst>
          </p:cNvPr>
          <p:cNvSpPr/>
          <p:nvPr/>
        </p:nvSpPr>
        <p:spPr>
          <a:xfrm>
            <a:off x="8609248" y="314932"/>
            <a:ext cx="3443052" cy="1170968"/>
          </a:xfrm>
          <a:prstGeom prst="roundRect">
            <a:avLst/>
          </a:prstGeom>
          <a:solidFill>
            <a:srgbClr val="0070C0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授業態度や別資料で見取った仮の評定を入力</a:t>
            </a:r>
            <a:endParaRPr kumimoji="1" lang="en-US" altLang="ja-JP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E004800-0EF5-AACC-C266-9BDC1DF97A30}"/>
              </a:ext>
            </a:extLst>
          </p:cNvPr>
          <p:cNvSpPr txBox="1"/>
          <p:nvPr/>
        </p:nvSpPr>
        <p:spPr>
          <a:xfrm>
            <a:off x="9575801" y="59086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なくてもいい</a:t>
            </a:r>
          </a:p>
        </p:txBody>
      </p:sp>
      <p:sp>
        <p:nvSpPr>
          <p:cNvPr id="24" name="二等辺三角形 23">
            <a:extLst>
              <a:ext uri="{FF2B5EF4-FFF2-40B4-BE49-F238E27FC236}">
                <a16:creationId xmlns:a16="http://schemas.microsoft.com/office/drawing/2014/main" id="{76FAA6F8-C0DF-2017-5431-A677F5C8B978}"/>
              </a:ext>
            </a:extLst>
          </p:cNvPr>
          <p:cNvSpPr/>
          <p:nvPr/>
        </p:nvSpPr>
        <p:spPr>
          <a:xfrm>
            <a:off x="8821658" y="3971280"/>
            <a:ext cx="422238" cy="2191667"/>
          </a:xfrm>
          <a:prstGeom prst="triangle">
            <a:avLst>
              <a:gd name="adj" fmla="val 43703"/>
            </a:avLst>
          </a:prstGeom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B682B161-BBCD-0071-8902-1B6341F69B4B}"/>
              </a:ext>
            </a:extLst>
          </p:cNvPr>
          <p:cNvSpPr/>
          <p:nvPr/>
        </p:nvSpPr>
        <p:spPr>
          <a:xfrm>
            <a:off x="7810501" y="5880667"/>
            <a:ext cx="2444553" cy="894280"/>
          </a:xfrm>
          <a:prstGeom prst="round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機械的評定と仮評価を見比べながら入力</a:t>
            </a:r>
            <a:endParaRPr kumimoji="1" lang="en-US" altLang="ja-JP" dirty="0"/>
          </a:p>
        </p:txBody>
      </p:sp>
      <p:sp>
        <p:nvSpPr>
          <p:cNvPr id="26" name="二等辺三角形 25">
            <a:extLst>
              <a:ext uri="{FF2B5EF4-FFF2-40B4-BE49-F238E27FC236}">
                <a16:creationId xmlns:a16="http://schemas.microsoft.com/office/drawing/2014/main" id="{7A5BD223-5B3C-EBB1-9EF6-DBE56990D417}"/>
              </a:ext>
            </a:extLst>
          </p:cNvPr>
          <p:cNvSpPr/>
          <p:nvPr/>
        </p:nvSpPr>
        <p:spPr>
          <a:xfrm rot="2003437">
            <a:off x="6789749" y="4760610"/>
            <a:ext cx="716720" cy="1024439"/>
          </a:xfrm>
          <a:prstGeom prst="triangle">
            <a:avLst>
              <a:gd name="adj" fmla="val 43703"/>
            </a:avLst>
          </a:prstGeom>
          <a:solidFill>
            <a:srgbClr val="002060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CA24FF0E-0EAF-F3D2-A973-D9BAB17496D5}"/>
              </a:ext>
            </a:extLst>
          </p:cNvPr>
          <p:cNvSpPr/>
          <p:nvPr/>
        </p:nvSpPr>
        <p:spPr>
          <a:xfrm>
            <a:off x="5819125" y="5307666"/>
            <a:ext cx="1828800" cy="894280"/>
          </a:xfrm>
          <a:prstGeom prst="roundRect">
            <a:avLst/>
          </a:prstGeom>
          <a:solidFill>
            <a:srgbClr val="002060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/>
              <a:t>ABC</a:t>
            </a:r>
            <a:r>
              <a:rPr kumimoji="1" lang="ja-JP" altLang="en-US" dirty="0"/>
              <a:t>が混在すると赤表示</a:t>
            </a:r>
            <a:endParaRPr kumimoji="1" lang="en-US" altLang="ja-JP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83DF810-4BBC-BF7A-B644-B4EF87CA0AB0}"/>
              </a:ext>
            </a:extLst>
          </p:cNvPr>
          <p:cNvSpPr txBox="1"/>
          <p:nvPr/>
        </p:nvSpPr>
        <p:spPr>
          <a:xfrm>
            <a:off x="5819125" y="531084"/>
            <a:ext cx="2270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仮評より下がると赤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936F6A5-5C3D-C196-42DB-7917E135B5BA}"/>
              </a:ext>
            </a:extLst>
          </p:cNvPr>
          <p:cNvSpPr txBox="1"/>
          <p:nvPr/>
        </p:nvSpPr>
        <p:spPr>
          <a:xfrm>
            <a:off x="17918" y="-18881"/>
            <a:ext cx="19886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機能説明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93860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rgbClr val="00B050"/>
            </a:gs>
            <a:gs pos="0">
              <a:srgbClr val="92D050"/>
            </a:gs>
            <a:gs pos="100000">
              <a:srgbClr val="29C7F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E004800-0EF5-AACC-C266-9BDC1DF97A30}"/>
              </a:ext>
            </a:extLst>
          </p:cNvPr>
          <p:cNvSpPr txBox="1"/>
          <p:nvPr/>
        </p:nvSpPr>
        <p:spPr>
          <a:xfrm>
            <a:off x="2453969" y="806619"/>
            <a:ext cx="80137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グレーのセル（列）は、非表示でＯＫ</a:t>
            </a:r>
            <a:r>
              <a:rPr kumimoji="1"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（計算用です）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BDF6F40D-B29F-8AF7-19D2-C6F5B05AF7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47" y="1806491"/>
            <a:ext cx="12209744" cy="3933909"/>
          </a:xfrm>
          <a:prstGeom prst="rect">
            <a:avLst/>
          </a:prstGeom>
        </p:spPr>
      </p:pic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5CDE9AA7-F66A-A04A-A725-7F9EA6C16C89}"/>
              </a:ext>
            </a:extLst>
          </p:cNvPr>
          <p:cNvCxnSpPr/>
          <p:nvPr/>
        </p:nvCxnSpPr>
        <p:spPr>
          <a:xfrm flipH="1">
            <a:off x="1282700" y="1560611"/>
            <a:ext cx="2057400" cy="1042889"/>
          </a:xfrm>
          <a:prstGeom prst="straightConnector1">
            <a:avLst/>
          </a:prstGeom>
          <a:ln w="76200">
            <a:solidFill>
              <a:srgbClr val="F8860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8A4C9B2C-0C36-BBCA-2031-A87405BCBBE6}"/>
              </a:ext>
            </a:extLst>
          </p:cNvPr>
          <p:cNvCxnSpPr>
            <a:cxnSpLocks/>
          </p:cNvCxnSpPr>
          <p:nvPr/>
        </p:nvCxnSpPr>
        <p:spPr>
          <a:xfrm>
            <a:off x="8188019" y="1560610"/>
            <a:ext cx="3089581" cy="788890"/>
          </a:xfrm>
          <a:prstGeom prst="straightConnector1">
            <a:avLst/>
          </a:prstGeom>
          <a:ln w="76200">
            <a:solidFill>
              <a:srgbClr val="F8860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左中かっこ 7">
            <a:extLst>
              <a:ext uri="{FF2B5EF4-FFF2-40B4-BE49-F238E27FC236}">
                <a16:creationId xmlns:a16="http://schemas.microsoft.com/office/drawing/2014/main" id="{53B00E85-B112-7F33-C0D3-D783409B280B}"/>
              </a:ext>
            </a:extLst>
          </p:cNvPr>
          <p:cNvSpPr/>
          <p:nvPr/>
        </p:nvSpPr>
        <p:spPr>
          <a:xfrm rot="5400000">
            <a:off x="4317998" y="-177800"/>
            <a:ext cx="1803403" cy="5054603"/>
          </a:xfrm>
          <a:prstGeom prst="leftBrace">
            <a:avLst>
              <a:gd name="adj1" fmla="val 8333"/>
              <a:gd name="adj2" fmla="val 47487"/>
            </a:avLst>
          </a:prstGeom>
          <a:ln w="57150">
            <a:solidFill>
              <a:srgbClr val="F8860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307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rgbClr val="00B050"/>
            </a:gs>
            <a:gs pos="0">
              <a:srgbClr val="92D050"/>
            </a:gs>
            <a:gs pos="100000">
              <a:srgbClr val="29C7F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E004800-0EF5-AACC-C266-9BDC1DF97A30}"/>
              </a:ext>
            </a:extLst>
          </p:cNvPr>
          <p:cNvSpPr txBox="1"/>
          <p:nvPr/>
        </p:nvSpPr>
        <p:spPr>
          <a:xfrm>
            <a:off x="17918" y="-18881"/>
            <a:ext cx="4681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2</a:t>
            </a:r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学期は、内申も出せます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95BAC224-35CA-DABF-019C-7C9A20E67F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8" y="1338075"/>
            <a:ext cx="12174082" cy="5519925"/>
          </a:xfrm>
          <a:prstGeom prst="rect">
            <a:avLst/>
          </a:prstGeom>
        </p:spPr>
      </p:pic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B0241332-8D09-B539-58F3-7D603A1C6409}"/>
              </a:ext>
            </a:extLst>
          </p:cNvPr>
          <p:cNvSpPr/>
          <p:nvPr/>
        </p:nvSpPr>
        <p:spPr>
          <a:xfrm rot="9170283">
            <a:off x="9737930" y="725210"/>
            <a:ext cx="422238" cy="2191667"/>
          </a:xfrm>
          <a:prstGeom prst="triangle">
            <a:avLst>
              <a:gd name="adj" fmla="val 43703"/>
            </a:avLst>
          </a:prstGeom>
          <a:solidFill>
            <a:srgbClr val="002060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二等辺三角形 9">
            <a:extLst>
              <a:ext uri="{FF2B5EF4-FFF2-40B4-BE49-F238E27FC236}">
                <a16:creationId xmlns:a16="http://schemas.microsoft.com/office/drawing/2014/main" id="{5B4C4F05-86EF-7B43-E62B-9D3DEAD0F7AC}"/>
              </a:ext>
            </a:extLst>
          </p:cNvPr>
          <p:cNvSpPr/>
          <p:nvPr/>
        </p:nvSpPr>
        <p:spPr>
          <a:xfrm rot="12164892">
            <a:off x="11121345" y="704344"/>
            <a:ext cx="422238" cy="2191667"/>
          </a:xfrm>
          <a:prstGeom prst="triangle">
            <a:avLst>
              <a:gd name="adj" fmla="val 43703"/>
            </a:avLst>
          </a:prstGeom>
          <a:solidFill>
            <a:srgbClr val="002060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7E1A5D89-3012-BC31-9D69-69F9EED957DA}"/>
              </a:ext>
            </a:extLst>
          </p:cNvPr>
          <p:cNvSpPr/>
          <p:nvPr/>
        </p:nvSpPr>
        <p:spPr>
          <a:xfrm>
            <a:off x="10637141" y="204400"/>
            <a:ext cx="1390645" cy="1270000"/>
          </a:xfrm>
          <a:prstGeom prst="roundRect">
            <a:avLst/>
          </a:prstGeom>
          <a:solidFill>
            <a:srgbClr val="002060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観点から算出した内申</a:t>
            </a:r>
            <a:endParaRPr kumimoji="1" lang="en-US" altLang="ja-JP" dirty="0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42F84671-CFA4-5709-282B-5F544AD87D06}"/>
              </a:ext>
            </a:extLst>
          </p:cNvPr>
          <p:cNvSpPr/>
          <p:nvPr/>
        </p:nvSpPr>
        <p:spPr>
          <a:xfrm>
            <a:off x="9088520" y="203403"/>
            <a:ext cx="1390645" cy="1270000"/>
          </a:xfrm>
          <a:prstGeom prst="roundRect">
            <a:avLst/>
          </a:prstGeom>
          <a:solidFill>
            <a:srgbClr val="002060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評定から算出した内申</a:t>
            </a:r>
            <a:endParaRPr kumimoji="1" lang="en-US" altLang="ja-JP" dirty="0"/>
          </a:p>
        </p:txBody>
      </p:sp>
      <p:sp>
        <p:nvSpPr>
          <p:cNvPr id="14" name="二等辺三角形 13">
            <a:extLst>
              <a:ext uri="{FF2B5EF4-FFF2-40B4-BE49-F238E27FC236}">
                <a16:creationId xmlns:a16="http://schemas.microsoft.com/office/drawing/2014/main" id="{A86DAB13-DB22-F421-39C8-A962F7EE976E}"/>
              </a:ext>
            </a:extLst>
          </p:cNvPr>
          <p:cNvSpPr/>
          <p:nvPr/>
        </p:nvSpPr>
        <p:spPr>
          <a:xfrm rot="791917">
            <a:off x="9116972" y="2911663"/>
            <a:ext cx="422238" cy="2191667"/>
          </a:xfrm>
          <a:prstGeom prst="triangle">
            <a:avLst>
              <a:gd name="adj" fmla="val 43703"/>
            </a:avLst>
          </a:prstGeom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F1655015-6313-D268-0931-15F3E9F8D57C}"/>
              </a:ext>
            </a:extLst>
          </p:cNvPr>
          <p:cNvSpPr/>
          <p:nvPr/>
        </p:nvSpPr>
        <p:spPr>
          <a:xfrm>
            <a:off x="8269475" y="4750367"/>
            <a:ext cx="2444553" cy="894280"/>
          </a:xfrm>
          <a:prstGeom prst="round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観点から・評定からを見比べながら入力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624920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rgbClr val="00B050"/>
            </a:gs>
            <a:gs pos="0">
              <a:srgbClr val="92D050"/>
            </a:gs>
            <a:gs pos="100000">
              <a:srgbClr val="29C7F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52744545-92A0-7D4E-99A1-8B51CEC20F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9" y="1408507"/>
            <a:ext cx="11981607" cy="3974896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E004800-0EF5-AACC-C266-9BDC1DF97A30}"/>
              </a:ext>
            </a:extLst>
          </p:cNvPr>
          <p:cNvSpPr txBox="1"/>
          <p:nvPr/>
        </p:nvSpPr>
        <p:spPr>
          <a:xfrm>
            <a:off x="17918" y="-18881"/>
            <a:ext cx="4681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学年評定も、出せます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二等辺三角形 8">
            <a:extLst>
              <a:ext uri="{FF2B5EF4-FFF2-40B4-BE49-F238E27FC236}">
                <a16:creationId xmlns:a16="http://schemas.microsoft.com/office/drawing/2014/main" id="{B0241332-8D09-B539-58F3-7D603A1C6409}"/>
              </a:ext>
            </a:extLst>
          </p:cNvPr>
          <p:cNvSpPr/>
          <p:nvPr/>
        </p:nvSpPr>
        <p:spPr>
          <a:xfrm rot="9170283">
            <a:off x="5649280" y="1068110"/>
            <a:ext cx="422238" cy="2191667"/>
          </a:xfrm>
          <a:prstGeom prst="triangle">
            <a:avLst>
              <a:gd name="adj" fmla="val 43703"/>
            </a:avLst>
          </a:prstGeom>
          <a:solidFill>
            <a:srgbClr val="002060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二等辺三角形 9">
            <a:extLst>
              <a:ext uri="{FF2B5EF4-FFF2-40B4-BE49-F238E27FC236}">
                <a16:creationId xmlns:a16="http://schemas.microsoft.com/office/drawing/2014/main" id="{5B4C4F05-86EF-7B43-E62B-9D3DEAD0F7AC}"/>
              </a:ext>
            </a:extLst>
          </p:cNvPr>
          <p:cNvSpPr/>
          <p:nvPr/>
        </p:nvSpPr>
        <p:spPr>
          <a:xfrm rot="12164892">
            <a:off x="7575955" y="751746"/>
            <a:ext cx="422238" cy="2191667"/>
          </a:xfrm>
          <a:prstGeom prst="triangle">
            <a:avLst>
              <a:gd name="adj" fmla="val 43703"/>
            </a:avLst>
          </a:prstGeom>
          <a:solidFill>
            <a:srgbClr val="002060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7E1A5D89-3012-BC31-9D69-69F9EED957DA}"/>
              </a:ext>
            </a:extLst>
          </p:cNvPr>
          <p:cNvSpPr/>
          <p:nvPr/>
        </p:nvSpPr>
        <p:spPr>
          <a:xfrm>
            <a:off x="7164575" y="382726"/>
            <a:ext cx="1390645" cy="1270000"/>
          </a:xfrm>
          <a:prstGeom prst="roundRect">
            <a:avLst/>
          </a:prstGeom>
          <a:solidFill>
            <a:srgbClr val="002060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観点から算出した内申</a:t>
            </a:r>
            <a:endParaRPr kumimoji="1" lang="en-US" altLang="ja-JP" dirty="0"/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42F84671-CFA4-5709-282B-5F544AD87D06}"/>
              </a:ext>
            </a:extLst>
          </p:cNvPr>
          <p:cNvSpPr/>
          <p:nvPr/>
        </p:nvSpPr>
        <p:spPr>
          <a:xfrm>
            <a:off x="4775886" y="352201"/>
            <a:ext cx="1390645" cy="1270000"/>
          </a:xfrm>
          <a:prstGeom prst="roundRect">
            <a:avLst/>
          </a:prstGeom>
          <a:solidFill>
            <a:srgbClr val="002060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評定から算出した内申</a:t>
            </a:r>
            <a:endParaRPr kumimoji="1" lang="en-US" altLang="ja-JP" dirty="0"/>
          </a:p>
        </p:txBody>
      </p:sp>
      <p:sp>
        <p:nvSpPr>
          <p:cNvPr id="14" name="二等辺三角形 13">
            <a:extLst>
              <a:ext uri="{FF2B5EF4-FFF2-40B4-BE49-F238E27FC236}">
                <a16:creationId xmlns:a16="http://schemas.microsoft.com/office/drawing/2014/main" id="{A86DAB13-DB22-F421-39C8-A962F7EE976E}"/>
              </a:ext>
            </a:extLst>
          </p:cNvPr>
          <p:cNvSpPr/>
          <p:nvPr/>
        </p:nvSpPr>
        <p:spPr>
          <a:xfrm rot="791917">
            <a:off x="5499661" y="3825635"/>
            <a:ext cx="422238" cy="2191667"/>
          </a:xfrm>
          <a:prstGeom prst="triangle">
            <a:avLst>
              <a:gd name="adj" fmla="val 43703"/>
            </a:avLst>
          </a:prstGeom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F1655015-6313-D268-0931-15F3E9F8D57C}"/>
              </a:ext>
            </a:extLst>
          </p:cNvPr>
          <p:cNvSpPr/>
          <p:nvPr/>
        </p:nvSpPr>
        <p:spPr>
          <a:xfrm>
            <a:off x="4724085" y="5717826"/>
            <a:ext cx="2444553" cy="894280"/>
          </a:xfrm>
          <a:prstGeom prst="round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観点から・評定からを見比べながら入力</a:t>
            </a:r>
            <a:endParaRPr kumimoji="1"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35751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rgbClr val="00B050"/>
            </a:gs>
            <a:gs pos="0">
              <a:srgbClr val="92D050"/>
            </a:gs>
            <a:gs pos="100000">
              <a:srgbClr val="29C7F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596C9249-CE27-A453-BA12-527AB332A4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8286" y="1845212"/>
            <a:ext cx="4860408" cy="4087728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52744545-92A0-7D4E-99A1-8B51CEC20FD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9453"/>
          <a:stretch/>
        </p:blipFill>
        <p:spPr>
          <a:xfrm>
            <a:off x="749302" y="925060"/>
            <a:ext cx="3569044" cy="5762634"/>
          </a:xfrm>
          <a:prstGeom prst="rect">
            <a:avLst/>
          </a:prstGeom>
        </p:spPr>
      </p:pic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E004800-0EF5-AACC-C266-9BDC1DF97A30}"/>
              </a:ext>
            </a:extLst>
          </p:cNvPr>
          <p:cNvSpPr txBox="1"/>
          <p:nvPr/>
        </p:nvSpPr>
        <p:spPr>
          <a:xfrm>
            <a:off x="17918" y="-18881"/>
            <a:ext cx="4681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最終チェック機能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42F84671-CFA4-5709-282B-5F544AD87D06}"/>
              </a:ext>
            </a:extLst>
          </p:cNvPr>
          <p:cNvSpPr/>
          <p:nvPr/>
        </p:nvSpPr>
        <p:spPr>
          <a:xfrm>
            <a:off x="854939" y="3453471"/>
            <a:ext cx="2749614" cy="127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手作業で直したデータ</a:t>
            </a:r>
            <a:r>
              <a:rPr kumimoji="1" lang="ja-JP" altLang="en-US" dirty="0">
                <a:solidFill>
                  <a:schemeClr val="tx1"/>
                </a:solidFill>
              </a:rPr>
              <a:t>を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3600" dirty="0">
                <a:solidFill>
                  <a:schemeClr val="tx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値貼り付け</a:t>
            </a:r>
            <a:endParaRPr kumimoji="1" lang="en-US" altLang="ja-JP" sz="3600" dirty="0">
              <a:solidFill>
                <a:schemeClr val="tx1"/>
              </a:solidFill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sp>
        <p:nvSpPr>
          <p:cNvPr id="6" name="二等辺三角形 5">
            <a:extLst>
              <a:ext uri="{FF2B5EF4-FFF2-40B4-BE49-F238E27FC236}">
                <a16:creationId xmlns:a16="http://schemas.microsoft.com/office/drawing/2014/main" id="{542BE426-7A78-942B-4E8F-8F5FDFBD8C07}"/>
              </a:ext>
            </a:extLst>
          </p:cNvPr>
          <p:cNvSpPr/>
          <p:nvPr/>
        </p:nvSpPr>
        <p:spPr>
          <a:xfrm rot="11605224">
            <a:off x="9315384" y="572721"/>
            <a:ext cx="561412" cy="3212365"/>
          </a:xfrm>
          <a:prstGeom prst="triangle">
            <a:avLst>
              <a:gd name="adj" fmla="val 53382"/>
            </a:avLst>
          </a:prstGeom>
          <a:solidFill>
            <a:srgbClr val="002060"/>
          </a:solidFill>
          <a:ln w="76200">
            <a:solidFill>
              <a:srgbClr val="F88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36D4C5F6-372B-CE87-1B75-9D6E43E5DDE7}"/>
              </a:ext>
            </a:extLst>
          </p:cNvPr>
          <p:cNvSpPr/>
          <p:nvPr/>
        </p:nvSpPr>
        <p:spPr>
          <a:xfrm>
            <a:off x="8737140" y="434165"/>
            <a:ext cx="3009554" cy="1270000"/>
          </a:xfrm>
          <a:prstGeom prst="roundRect">
            <a:avLst/>
          </a:prstGeom>
          <a:solidFill>
            <a:srgbClr val="002060"/>
          </a:solidFill>
          <a:ln w="76200">
            <a:solidFill>
              <a:srgbClr val="F88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評価ＡＢＣ</a:t>
            </a:r>
            <a:r>
              <a:rPr kumimoji="1" lang="ja-JP" altLang="en-US" dirty="0">
                <a:solidFill>
                  <a:schemeClr val="bg1"/>
                </a:solidFill>
              </a:rPr>
              <a:t>から</a:t>
            </a:r>
            <a:endParaRPr kumimoji="1" lang="en-US" altLang="ja-JP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36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算出した評定</a:t>
            </a:r>
            <a:endParaRPr kumimoji="1" lang="en-US" altLang="ja-JP" sz="3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cxnSp>
        <p:nvCxnSpPr>
          <p:cNvPr id="16" name="直線矢印コネクタ 15">
            <a:extLst>
              <a:ext uri="{FF2B5EF4-FFF2-40B4-BE49-F238E27FC236}">
                <a16:creationId xmlns:a16="http://schemas.microsoft.com/office/drawing/2014/main" id="{EEC9291B-87DA-FABE-E83B-9065D0BA26CB}"/>
              </a:ext>
            </a:extLst>
          </p:cNvPr>
          <p:cNvCxnSpPr>
            <a:cxnSpLocks/>
          </p:cNvCxnSpPr>
          <p:nvPr/>
        </p:nvCxnSpPr>
        <p:spPr>
          <a:xfrm flipH="1" flipV="1">
            <a:off x="6795914" y="4073604"/>
            <a:ext cx="1077742" cy="1704896"/>
          </a:xfrm>
          <a:prstGeom prst="straightConnector1">
            <a:avLst/>
          </a:prstGeom>
          <a:ln w="114300">
            <a:solidFill>
              <a:srgbClr val="00206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21D4927F-C31E-1127-9EF6-4D6AD8993F87}"/>
              </a:ext>
            </a:extLst>
          </p:cNvPr>
          <p:cNvCxnSpPr>
            <a:cxnSpLocks/>
          </p:cNvCxnSpPr>
          <p:nvPr/>
        </p:nvCxnSpPr>
        <p:spPr>
          <a:xfrm flipV="1">
            <a:off x="7873656" y="4088471"/>
            <a:ext cx="1076607" cy="1550329"/>
          </a:xfrm>
          <a:prstGeom prst="straightConnector1">
            <a:avLst/>
          </a:prstGeom>
          <a:ln w="114300">
            <a:solidFill>
              <a:srgbClr val="00206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1143997E-7733-51C7-FE42-999D2BF0859D}"/>
              </a:ext>
            </a:extLst>
          </p:cNvPr>
          <p:cNvSpPr/>
          <p:nvPr/>
        </p:nvSpPr>
        <p:spPr>
          <a:xfrm>
            <a:off x="6830752" y="5297940"/>
            <a:ext cx="3009554" cy="1270000"/>
          </a:xfrm>
          <a:prstGeom prst="roundRect">
            <a:avLst/>
          </a:prstGeom>
          <a:solidFill>
            <a:srgbClr val="002060"/>
          </a:solidFill>
          <a:ln w="76200">
            <a:solidFill>
              <a:srgbClr val="F8860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差異があったら</a:t>
            </a:r>
            <a:endParaRPr kumimoji="1" lang="en-US" altLang="ja-JP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36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赤</a:t>
            </a:r>
            <a:r>
              <a:rPr kumimoji="1" lang="ja-JP" altLang="en-US" sz="28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</a:t>
            </a:r>
            <a:r>
              <a:rPr kumimoji="1" lang="ja-JP" altLang="en-US" sz="36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表示</a:t>
            </a:r>
            <a:endParaRPr kumimoji="1" lang="en-US" altLang="ja-JP" sz="36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8EBFDBA-01A6-D53B-AE5E-9EA02DC39F0F}"/>
              </a:ext>
            </a:extLst>
          </p:cNvPr>
          <p:cNvSpPr txBox="1"/>
          <p:nvPr/>
        </p:nvSpPr>
        <p:spPr>
          <a:xfrm>
            <a:off x="3992742" y="6229386"/>
            <a:ext cx="29314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ABC</a:t>
            </a:r>
            <a:r>
              <a:rPr kumimoji="1" lang="ja-JP" altLang="en-US" sz="16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混在チェックはありません</a:t>
            </a:r>
            <a:endParaRPr kumimoji="1" lang="ja-JP" altLang="en-US" sz="105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5647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rgbClr val="00B050"/>
            </a:gs>
            <a:gs pos="0">
              <a:srgbClr val="92D050"/>
            </a:gs>
            <a:gs pos="100000">
              <a:srgbClr val="29C7F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E004800-0EF5-AACC-C266-9BDC1DF97A30}"/>
              </a:ext>
            </a:extLst>
          </p:cNvPr>
          <p:cNvSpPr txBox="1"/>
          <p:nvPr/>
        </p:nvSpPr>
        <p:spPr>
          <a:xfrm>
            <a:off x="970418" y="1213019"/>
            <a:ext cx="10675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判定基準は、私の感覚で設定してあります。（だいぶ甘め）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B058132-ACDD-FD72-2E84-411A02FEC317}"/>
              </a:ext>
            </a:extLst>
          </p:cNvPr>
          <p:cNvSpPr txBox="1"/>
          <p:nvPr/>
        </p:nvSpPr>
        <p:spPr>
          <a:xfrm>
            <a:off x="1291659" y="2451100"/>
            <a:ext cx="103542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>
                <a:ln>
                  <a:solidFill>
                    <a:schemeClr val="bg1"/>
                  </a:solidFill>
                </a:ln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数式を調整</a:t>
            </a:r>
            <a:r>
              <a:rPr kumimoji="1" lang="ja-JP" altLang="en-US" sz="4400" dirty="0">
                <a:ln>
                  <a:solidFill>
                    <a:schemeClr val="bg1"/>
                  </a:solidFill>
                </a:ln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すると</a:t>
            </a:r>
            <a:endParaRPr kumimoji="1" lang="en-US" altLang="ja-JP" sz="6000" dirty="0">
              <a:ln>
                <a:solidFill>
                  <a:schemeClr val="bg1"/>
                </a:solidFill>
              </a:ln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ja-JP" altLang="en-US" sz="6000" dirty="0">
                <a:ln>
                  <a:solidFill>
                    <a:schemeClr val="bg1"/>
                  </a:solidFill>
                </a:ln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カスタマイズ</a:t>
            </a:r>
            <a:r>
              <a:rPr kumimoji="1" lang="ja-JP" altLang="en-US" sz="4400" dirty="0">
                <a:ln>
                  <a:solidFill>
                    <a:schemeClr val="bg1"/>
                  </a:solidFill>
                </a:ln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できます</a:t>
            </a:r>
            <a:endParaRPr kumimoji="1" lang="ja-JP" altLang="en-US" sz="6000" dirty="0">
              <a:ln>
                <a:solidFill>
                  <a:schemeClr val="bg1"/>
                </a:solidFill>
              </a:ln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0EE2834-D1F4-732D-5641-D6C76D6001D5}"/>
              </a:ext>
            </a:extLst>
          </p:cNvPr>
          <p:cNvSpPr txBox="1"/>
          <p:nvPr/>
        </p:nvSpPr>
        <p:spPr>
          <a:xfrm>
            <a:off x="1131038" y="4934119"/>
            <a:ext cx="10675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コピーダウンロードしたファイルは好きに改変してください。</a:t>
            </a:r>
            <a:endParaRPr kumimoji="1" lang="ja-JP" altLang="en-US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32405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rgbClr val="29C7FF"/>
            </a:gs>
            <a:gs pos="0">
              <a:srgbClr val="92D050"/>
            </a:gs>
            <a:gs pos="100000">
              <a:srgbClr val="7030A0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E004800-0EF5-AACC-C266-9BDC1DF97A30}"/>
              </a:ext>
            </a:extLst>
          </p:cNvPr>
          <p:cNvSpPr txBox="1"/>
          <p:nvPr/>
        </p:nvSpPr>
        <p:spPr>
          <a:xfrm>
            <a:off x="525918" y="476419"/>
            <a:ext cx="1531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おまけ</a:t>
            </a:r>
            <a:endParaRPr kumimoji="1"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0EE2834-D1F4-732D-5641-D6C76D6001D5}"/>
              </a:ext>
            </a:extLst>
          </p:cNvPr>
          <p:cNvSpPr txBox="1"/>
          <p:nvPr/>
        </p:nvSpPr>
        <p:spPr>
          <a:xfrm>
            <a:off x="2057400" y="476418"/>
            <a:ext cx="56126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観点の評価基準の詳細メモ用</a:t>
            </a:r>
            <a:endParaRPr kumimoji="1" lang="ja-JP" altLang="en-US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328B823F-1061-EDCC-DD60-11AA31E5A5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918" y="1330206"/>
            <a:ext cx="7429690" cy="5222994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133F9DC7-8D04-D117-08AC-B368479136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8245" y="1371505"/>
            <a:ext cx="3848603" cy="1511395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5A9D77B-FDA2-0D54-9B99-D1F04EE94018}"/>
              </a:ext>
            </a:extLst>
          </p:cNvPr>
          <p:cNvSpPr txBox="1"/>
          <p:nvPr/>
        </p:nvSpPr>
        <p:spPr>
          <a:xfrm>
            <a:off x="8075764" y="3296394"/>
            <a:ext cx="359031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教科担当間での情報共有などで使えます。</a:t>
            </a:r>
            <a:endParaRPr kumimoji="1" lang="en-US" altLang="ja-JP" sz="2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endParaRPr kumimoji="1" lang="en-US" altLang="ja-JP" sz="2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kumimoji="1" lang="en-US" altLang="ja-JP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Word</a:t>
            </a:r>
            <a:r>
              <a:rPr kumimoji="1" lang="ja-JP" altLang="en-US" sz="24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で用意しましたので、ダウンロードして枠としてご活用ください。</a:t>
            </a:r>
            <a:endParaRPr kumimoji="1" lang="ja-JP" altLang="en-US" sz="14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24AD3142-D2B0-1F1C-BC87-99CA15772843}"/>
              </a:ext>
            </a:extLst>
          </p:cNvPr>
          <p:cNvSpPr txBox="1"/>
          <p:nvPr/>
        </p:nvSpPr>
        <p:spPr>
          <a:xfrm>
            <a:off x="7328269" y="611960"/>
            <a:ext cx="4863731" cy="40011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「観点別学習状況の総括について</a:t>
            </a:r>
            <a:r>
              <a:rPr kumimoji="1" lang="en-US" altLang="ja-JP" sz="2000" dirty="0"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.docx</a:t>
            </a:r>
            <a:r>
              <a:rPr kumimoji="1" lang="ja-JP" altLang="en-US" sz="2000" dirty="0">
                <a:solidFill>
                  <a:srgbClr val="FFFF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」</a:t>
            </a:r>
            <a:endParaRPr kumimoji="1" lang="ja-JP" altLang="en-US" sz="1200" dirty="0">
              <a:solidFill>
                <a:srgbClr val="FFFF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A6F4D34-ACC3-39A8-B3C0-902501B06A57}"/>
              </a:ext>
            </a:extLst>
          </p:cNvPr>
          <p:cNvSpPr txBox="1"/>
          <p:nvPr/>
        </p:nvSpPr>
        <p:spPr>
          <a:xfrm>
            <a:off x="3267075" y="2977634"/>
            <a:ext cx="65341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8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「観点別学習状況の総括について</a:t>
            </a:r>
            <a:r>
              <a:rPr kumimoji="1" lang="en-US" altLang="ja-JP" sz="18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.docx</a:t>
            </a:r>
            <a:r>
              <a:rPr kumimoji="1" lang="ja-JP" altLang="en-US" sz="1800" dirty="0">
                <a:solidFill>
                  <a:schemeClr val="bg1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」</a:t>
            </a:r>
            <a:endParaRPr kumimoji="1" lang="ja-JP" altLang="en-US" sz="1100" dirty="0">
              <a:solidFill>
                <a:schemeClr val="bg1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3531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ams Backgrounds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7401335_TF34404031_Win32" id="{576C18D0-A31F-4382-A56B-2D2D5A2723F1}" vid="{97CCE39F-70E3-4C11-AEB7-331F3CDCE390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C251952-A4F8-4343-AAB4-3555CDA4241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C1FDFFE5-7839-41E2-9F3C-CA9EC438D4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A28106-0A25-4E52-8B67-6F786D6C5A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Teams 向けの仮想のセンター ステージの背景</Template>
  <TotalTime>819</TotalTime>
  <Words>321</Words>
  <Application>Microsoft Office PowerPoint</Application>
  <PresentationFormat>ワイド画面</PresentationFormat>
  <Paragraphs>67</Paragraphs>
  <Slides>9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HG創英角ﾎﾟｯﾌﾟ体</vt:lpstr>
      <vt:lpstr>Meiryo UI</vt:lpstr>
      <vt:lpstr>UD デジタル 教科書体 NK-B</vt:lpstr>
      <vt:lpstr>UD デジタル 教科書体 NP-B</vt:lpstr>
      <vt:lpstr>Arial</vt:lpstr>
      <vt:lpstr>Segoe UI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小口_t14842</dc:creator>
  <cp:lastModifiedBy>小口_t14842</cp:lastModifiedBy>
  <cp:revision>2</cp:revision>
  <dcterms:created xsi:type="dcterms:W3CDTF">2023-05-13T14:33:06Z</dcterms:created>
  <dcterms:modified xsi:type="dcterms:W3CDTF">2023-05-14T04:21:08Z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