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72" r:id="rId6"/>
    <p:sldId id="273" r:id="rId7"/>
    <p:sldId id="268" r:id="rId8"/>
    <p:sldId id="275" r:id="rId9"/>
    <p:sldId id="280" r:id="rId10"/>
    <p:sldId id="276" r:id="rId11"/>
    <p:sldId id="281" r:id="rId12"/>
    <p:sldId id="282" r:id="rId13"/>
    <p:sldId id="269" r:id="rId14"/>
    <p:sldId id="271" r:id="rId15"/>
    <p:sldId id="277" r:id="rId16"/>
    <p:sldId id="278" r:id="rId17"/>
    <p:sldId id="279" r:id="rId1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林田　里久" initials="林田　里久" lastIdx="13" clrIdx="0">
    <p:extLst>
      <p:ext uri="{19B8F6BF-5375-455C-9EA6-DF929625EA0E}">
        <p15:presenceInfo xmlns:p15="http://schemas.microsoft.com/office/powerpoint/2012/main" userId="S::ks10530215a@g.shinjuku.ed.jp::daebab9f-c1b9-4389-8511-9934a67438d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1-11T19:23:14.649" idx="11">
    <p:pos x="10" y="10"/>
    <p:text>500円玉に加えて50円玉を２枚使用するパターン</p:text>
    <p:extLst>
      <p:ext uri="{C676402C-5697-4E1C-873F-D02D1690AC5C}">
        <p15:threadingInfo xmlns:p15="http://schemas.microsoft.com/office/powerpoint/2012/main" timeZoneBias="-54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1-11T19:22:19.786" idx="10">
    <p:pos x="10" y="10"/>
    <p:text>５円玉、１円玉をもっているがちょうどをだせないとき</p:text>
    <p:extLst>
      <p:ext uri="{C676402C-5697-4E1C-873F-D02D1690AC5C}">
        <p15:threadingInfo xmlns:p15="http://schemas.microsoft.com/office/powerpoint/2012/main" timeZoneBias="-54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1-11T19:30:10.721" idx="13">
    <p:pos x="7015" y="3758"/>
    <p:text>２段階は、535円、540円、550円でだしてもよいと考える。</p:text>
    <p:extLst>
      <p:ext uri="{C676402C-5697-4E1C-873F-D02D1690AC5C}">
        <p15:threadingInfo xmlns:p15="http://schemas.microsoft.com/office/powerpoint/2012/main" timeZoneBias="-54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7FA6DE-6662-4BF0-B9E5-B97AD474FC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80C563C-77E1-4941-8FF5-2E0DB5A3DE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74125E2-A8E7-4F39-9AE3-8A3775F39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F7C91-CA3D-43B6-AF57-CB485EF0BA80}" type="datetimeFigureOut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6A8E77D-E8DA-433F-8EB2-58FE71D60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166A4DD-42E5-4D9E-9AC8-D30004457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DD315-ED67-4461-A9AF-513B42749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113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BE2DB1-0E52-4A6D-AA7C-AADD7C59B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3F6F8C2-69E0-4EF0-A958-C0948B8DF9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05DE1E0-B7C4-4F56-84C5-162C0C0AB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F7C91-CA3D-43B6-AF57-CB485EF0BA80}" type="datetimeFigureOut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D1FA004-1D10-4801-8B24-75E4344FA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2D43623-79DD-48B2-9F02-368AB626D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DD315-ED67-4461-A9AF-513B42749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9685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3592F65-CD0A-40BA-A73B-CBAF34A620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8090890-747F-4E1E-9BE6-A5393BD264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E58DCC3-E4BB-42A9-9004-8EBE93C9E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F7C91-CA3D-43B6-AF57-CB485EF0BA80}" type="datetimeFigureOut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CC70E0-9985-40AC-9766-BDD3E2E1D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4A0AE02-E810-433E-8E4F-D8FC6FD12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DD315-ED67-4461-A9AF-513B42749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7424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1FF1C8-A4D3-4590-B020-855257E40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C7CD5C9-2309-40DA-9491-7760E6E6FD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E8EFCDB-3264-4EF7-B35E-2A7698647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F7C91-CA3D-43B6-AF57-CB485EF0BA80}" type="datetimeFigureOut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5B628F0-48D3-4EA3-89AC-DEBC7C632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817312A-F3E4-4B3C-B16B-CBE25F762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DD315-ED67-4461-A9AF-513B42749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6344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A2286A-9944-438E-90D0-6BC842915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C87A4D9-893A-41A0-AE56-BE8D00484B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1384914-5B3C-4359-B639-102D340B4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F7C91-CA3D-43B6-AF57-CB485EF0BA80}" type="datetimeFigureOut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543D8A7-BC50-47A3-9A9E-6DF95AD42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1883FC2-E698-423E-A5BD-566008D16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DD315-ED67-4461-A9AF-513B42749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195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44DBD7-E082-40A3-8875-F57DB7461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FDBD8A0-E06B-4ED5-A12D-DAC07F56D5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A66783B-614A-4400-88C4-F1B1267F33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68B60A2-DDF4-4160-9A03-E9B86DBE2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F7C91-CA3D-43B6-AF57-CB485EF0BA80}" type="datetimeFigureOut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7BCCECD-D319-4720-A91D-BC3FDA2BB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7196CA3-1C4A-44E0-8D8B-1AD8563F9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DD315-ED67-4461-A9AF-513B42749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8757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522741-E43A-48E7-BE9F-9F8F1F785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4B34C7D-AACD-499C-932A-FC96DDDAD5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566023C-AD79-4D77-B03E-09742D640F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4134A62-14F5-47C6-BB86-0C92BA38FD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71D6104-8607-4E30-9A7F-3EDB129FDC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FC87056-0EBF-4998-9EFC-055DC814D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F7C91-CA3D-43B6-AF57-CB485EF0BA80}" type="datetimeFigureOut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6736C0C-F03D-4309-8727-45F91A26F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1220B68-DD31-422F-AB93-F05AAD19E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DD315-ED67-4461-A9AF-513B42749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0336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746299-882E-4CC7-A242-79A7CD40E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E49A3DC-2722-4D21-B0A2-79584322D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F7C91-CA3D-43B6-AF57-CB485EF0BA80}" type="datetimeFigureOut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536E655-4F8B-4CDE-AB44-09B2925BA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F2E8621-9721-4D7C-9547-98DD53A45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DD315-ED67-4461-A9AF-513B42749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3921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D5F1029-401B-4AED-A42D-549E7DF7A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F7C91-CA3D-43B6-AF57-CB485EF0BA80}" type="datetimeFigureOut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193806B-2E22-4C22-B246-A5B8ADC12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A084EF7-A4B5-4473-AD70-F0E3758E9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DD315-ED67-4461-A9AF-513B42749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9531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B1D4C3-9B9E-4F46-B6D0-F1BC2321A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D16761D-9460-482F-9BF2-BC454A85F7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D8006A1-A1F6-4491-9013-D8E56195DD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857B341-FAF0-478B-B244-177BF2753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F7C91-CA3D-43B6-AF57-CB485EF0BA80}" type="datetimeFigureOut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2D7C659-2410-4B10-B436-B6323792B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E05B5C7-7B7A-4C62-ADFD-3315D9421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DD315-ED67-4461-A9AF-513B42749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7338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2E50C3-C996-42E8-BEC5-30D4C3DBB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9EC893D-FAB6-4BBE-919E-5C6B982B3B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E774CC5-2E18-4C39-BE2A-37D2C8753B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AE5EAB-C3D4-428F-BBD4-CE0A8F677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F7C91-CA3D-43B6-AF57-CB485EF0BA80}" type="datetimeFigureOut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83C3A55-5860-4463-922F-227EAC164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705E7FD-C81B-4408-923F-566F5A0F0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DD315-ED67-4461-A9AF-513B42749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8218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D6E649D-87F0-4BAE-963B-0E4D678A6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61330CA-C664-406D-B9C4-5C5097FE36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4579979-25DC-4E45-ACAE-076A17ED4C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F7C91-CA3D-43B6-AF57-CB485EF0BA80}" type="datetimeFigureOut">
              <a:rPr kumimoji="1" lang="ja-JP" altLang="en-US" smtClean="0"/>
              <a:t>2023/5/15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0128CC6-C847-4BDC-BAF6-28156253D3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01F45A1-7662-4D2F-B49C-C5FA96F5BD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DD315-ED67-4461-A9AF-513B42749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119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omments" Target="../comments/comment2.xm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comments" Target="../comments/commen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omments" Target="../comments/comment1.xm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7959E3-154B-470E-AA25-1D457D70A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8483" y="436687"/>
            <a:ext cx="9955033" cy="1583418"/>
          </a:xfrm>
        </p:spPr>
        <p:txBody>
          <a:bodyPr/>
          <a:lstStyle/>
          <a:p>
            <a:r>
              <a:rPr kumimoji="1"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おかねをくふうしてしはらおう（</a:t>
            </a:r>
            <a:r>
              <a:rPr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おつり</a:t>
            </a:r>
            <a:r>
              <a:rPr kumimoji="1"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4BE045C-956D-4F94-9AFE-B16852426D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37304"/>
            <a:ext cx="10515600" cy="3439886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>
                <a:latin typeface="UD Digi Kyokasho N-R" panose="02020400000000000000" pitchFamily="17" charset="-128"/>
                <a:ea typeface="UD Digi Kyokasho N-R" panose="02020400000000000000" pitchFamily="17" charset="-128"/>
              </a:rPr>
              <a:t>ねだんともっているお金を見て、</a:t>
            </a:r>
            <a:endParaRPr kumimoji="1" lang="en-US" altLang="ja-JP" dirty="0">
              <a:latin typeface="UD Digi Kyokasho N-R" panose="02020400000000000000" pitchFamily="17" charset="-128"/>
              <a:ea typeface="UD Digi Kyokasho N-R" panose="02020400000000000000" pitchFamily="17" charset="-128"/>
            </a:endParaRPr>
          </a:p>
          <a:p>
            <a:pPr marL="0" indent="0">
              <a:buNone/>
            </a:pPr>
            <a:r>
              <a:rPr kumimoji="1" lang="ja-JP" altLang="en-US" dirty="0">
                <a:latin typeface="UD Digi Kyokasho N-R" panose="02020400000000000000" pitchFamily="17" charset="-128"/>
                <a:ea typeface="UD Digi Kyokasho N-R" panose="02020400000000000000" pitchFamily="17" charset="-128"/>
              </a:rPr>
              <a:t>ちょうどのきんがくをそろえることができたら、</a:t>
            </a:r>
            <a:endParaRPr kumimoji="1" lang="en-US" altLang="ja-JP" dirty="0">
              <a:latin typeface="UD Digi Kyokasho N-R" panose="02020400000000000000" pitchFamily="17" charset="-128"/>
              <a:ea typeface="UD Digi Kyokasho N-R" panose="02020400000000000000" pitchFamily="17" charset="-128"/>
            </a:endParaRPr>
          </a:p>
          <a:p>
            <a:pPr marL="0" indent="0">
              <a:buNone/>
            </a:pPr>
            <a:r>
              <a:rPr kumimoji="1" lang="ja-JP" altLang="en-US" dirty="0">
                <a:latin typeface="UD Digi Kyokasho N-R" panose="02020400000000000000" pitchFamily="17" charset="-128"/>
                <a:ea typeface="UD Digi Kyokasho N-R" panose="02020400000000000000" pitchFamily="17" charset="-128"/>
              </a:rPr>
              <a:t>ちょうどのきんがくをだそう。</a:t>
            </a:r>
            <a:endParaRPr kumimoji="1" lang="en-US" altLang="ja-JP" dirty="0">
              <a:latin typeface="UD Digi Kyokasho N-R" panose="02020400000000000000" pitchFamily="17" charset="-128"/>
              <a:ea typeface="UD Digi Kyokasho N-R" panose="02020400000000000000" pitchFamily="17" charset="-128"/>
            </a:endParaRPr>
          </a:p>
          <a:p>
            <a:pPr marL="0" indent="0">
              <a:buNone/>
            </a:pPr>
            <a:endParaRPr kumimoji="1" lang="en-US" altLang="ja-JP" dirty="0">
              <a:latin typeface="UD Digi Kyokasho N-R" panose="02020400000000000000" pitchFamily="17" charset="-128"/>
              <a:ea typeface="UD Digi Kyokasho N-R" panose="02020400000000000000" pitchFamily="17" charset="-128"/>
            </a:endParaRPr>
          </a:p>
          <a:p>
            <a:pPr marL="0" indent="0">
              <a:buNone/>
            </a:pPr>
            <a:r>
              <a:rPr kumimoji="1" lang="ja-JP" altLang="en-US" dirty="0">
                <a:latin typeface="UD Digi Kyokasho N-R" panose="02020400000000000000" pitchFamily="17" charset="-128"/>
                <a:ea typeface="UD Digi Kyokasho N-R" panose="02020400000000000000" pitchFamily="17" charset="-128"/>
              </a:rPr>
              <a:t>ちょうどのきんがくができなければ、</a:t>
            </a:r>
            <a:endParaRPr kumimoji="1" lang="en-US" altLang="ja-JP" dirty="0">
              <a:latin typeface="UD Digi Kyokasho N-R" panose="02020400000000000000" pitchFamily="17" charset="-128"/>
              <a:ea typeface="UD Digi Kyokasho N-R" panose="02020400000000000000" pitchFamily="17" charset="-128"/>
            </a:endParaRPr>
          </a:p>
          <a:p>
            <a:pPr marL="0" indent="0">
              <a:buNone/>
            </a:pPr>
            <a:r>
              <a:rPr kumimoji="1" lang="ja-JP" altLang="en-US" dirty="0">
                <a:latin typeface="UD Digi Kyokasho N-R" panose="02020400000000000000" pitchFamily="17" charset="-128"/>
                <a:ea typeface="UD Digi Kyokasho N-R" panose="02020400000000000000" pitchFamily="17" charset="-128"/>
              </a:rPr>
              <a:t>ねだんよりもおおくおかねを</a:t>
            </a:r>
            <a:r>
              <a:rPr lang="ja-JP" altLang="en-US" dirty="0">
                <a:latin typeface="UD Digi Kyokasho N-R" panose="02020400000000000000" pitchFamily="17" charset="-128"/>
                <a:ea typeface="UD Digi Kyokasho N-R" panose="02020400000000000000" pitchFamily="17" charset="-128"/>
              </a:rPr>
              <a:t>だせるようにれんしゅうしましょう。</a:t>
            </a:r>
            <a:endParaRPr kumimoji="1" lang="ja-JP" altLang="en-US" dirty="0">
              <a:latin typeface="UD Digi Kyokasho N-R" panose="02020400000000000000" pitchFamily="17" charset="-128"/>
              <a:ea typeface="UD Digi Kyokasho N-R" panose="020204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82983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A20B5E22-D3AF-4B89-8807-5AC351ABDB90}"/>
              </a:ext>
            </a:extLst>
          </p:cNvPr>
          <p:cNvSpPr/>
          <p:nvPr/>
        </p:nvSpPr>
        <p:spPr>
          <a:xfrm>
            <a:off x="4361783" y="890548"/>
            <a:ext cx="3966718" cy="1009814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5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７１</a:t>
            </a:r>
            <a:r>
              <a:rPr kumimoji="1" lang="ja-JP" altLang="en-US" sz="5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９円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3F2404A-8DED-45EA-B6A9-470CA720B8EB}"/>
              </a:ext>
            </a:extLst>
          </p:cNvPr>
          <p:cNvSpPr txBox="1"/>
          <p:nvPr/>
        </p:nvSpPr>
        <p:spPr>
          <a:xfrm>
            <a:off x="3026797" y="1096196"/>
            <a:ext cx="13349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ねだん</a:t>
            </a:r>
            <a:endParaRPr kumimoji="1" lang="ja-JP" altLang="en-US" sz="1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D78D0F4-CCFC-4F1F-BE29-7F1DF62D6627}"/>
              </a:ext>
            </a:extLst>
          </p:cNvPr>
          <p:cNvSpPr/>
          <p:nvPr/>
        </p:nvSpPr>
        <p:spPr>
          <a:xfrm flipH="1">
            <a:off x="0" y="1987576"/>
            <a:ext cx="12192000" cy="185969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" name="図 11" descr="時計 が含まれている画像&#10;&#10;自動的に生成された説明">
            <a:extLst>
              <a:ext uri="{FF2B5EF4-FFF2-40B4-BE49-F238E27FC236}">
                <a16:creationId xmlns:a16="http://schemas.microsoft.com/office/drawing/2014/main" id="{84F3438C-6CE1-4074-A558-7A7369562B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2056" y="4293327"/>
            <a:ext cx="942725" cy="942725"/>
          </a:xfrm>
          <a:prstGeom prst="rect">
            <a:avLst/>
          </a:prstGeom>
        </p:spPr>
      </p:pic>
      <p:pic>
        <p:nvPicPr>
          <p:cNvPr id="23" name="図 22" descr="屋外, 記号, 写真, 背景 が含まれている画像&#10;&#10;自動的に生成された説明">
            <a:extLst>
              <a:ext uri="{FF2B5EF4-FFF2-40B4-BE49-F238E27FC236}">
                <a16:creationId xmlns:a16="http://schemas.microsoft.com/office/drawing/2014/main" id="{2EB992BF-052E-4037-8194-B17008CF3E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6009" y="4259025"/>
            <a:ext cx="942725" cy="942725"/>
          </a:xfrm>
          <a:prstGeom prst="rect">
            <a:avLst/>
          </a:prstGeom>
        </p:spPr>
      </p:pic>
      <p:sp>
        <p:nvSpPr>
          <p:cNvPr id="32" name="楕円 31">
            <a:extLst>
              <a:ext uri="{FF2B5EF4-FFF2-40B4-BE49-F238E27FC236}">
                <a16:creationId xmlns:a16="http://schemas.microsoft.com/office/drawing/2014/main" id="{8159D6DD-9607-4DEC-A985-7D482510725D}"/>
              </a:ext>
            </a:extLst>
          </p:cNvPr>
          <p:cNvSpPr/>
          <p:nvPr/>
        </p:nvSpPr>
        <p:spPr>
          <a:xfrm>
            <a:off x="6426287" y="5466069"/>
            <a:ext cx="2274073" cy="107342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ヒント２</a:t>
            </a:r>
          </a:p>
        </p:txBody>
      </p:sp>
      <p:sp>
        <p:nvSpPr>
          <p:cNvPr id="33" name="四角形: 角を丸くする 32">
            <a:extLst>
              <a:ext uri="{FF2B5EF4-FFF2-40B4-BE49-F238E27FC236}">
                <a16:creationId xmlns:a16="http://schemas.microsoft.com/office/drawing/2014/main" id="{9573D056-F8AA-4FE3-9D87-7BCF574CD7C5}"/>
              </a:ext>
            </a:extLst>
          </p:cNvPr>
          <p:cNvSpPr/>
          <p:nvPr/>
        </p:nvSpPr>
        <p:spPr>
          <a:xfrm>
            <a:off x="9083036" y="5321085"/>
            <a:ext cx="2815050" cy="130003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  <a:r>
              <a:rPr kumimoji="1" lang="en-US" altLang="ja-JP" sz="2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9</a:t>
            </a:r>
            <a:r>
              <a:rPr kumimoji="1" lang="ja-JP" altLang="en-US" sz="2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円よりも大きい</a:t>
            </a:r>
            <a:endParaRPr kumimoji="1" lang="en-US" altLang="ja-JP" sz="2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きんがくをつくろう</a:t>
            </a:r>
            <a:endParaRPr kumimoji="1" lang="ja-JP" altLang="en-US" sz="2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31" name="図 30" descr="屋外, 記号, 写真, 背景 が含まれている画像&#10;&#10;自動的に生成された説明">
            <a:extLst>
              <a:ext uri="{FF2B5EF4-FFF2-40B4-BE49-F238E27FC236}">
                <a16:creationId xmlns:a16="http://schemas.microsoft.com/office/drawing/2014/main" id="{D5A20995-E8FF-485B-B795-4B95C16E59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0433" y="4257687"/>
            <a:ext cx="942725" cy="942725"/>
          </a:xfrm>
          <a:prstGeom prst="rect">
            <a:avLst/>
          </a:prstGeom>
        </p:spPr>
      </p:pic>
      <p:sp>
        <p:nvSpPr>
          <p:cNvPr id="26" name="楕円 25">
            <a:extLst>
              <a:ext uri="{FF2B5EF4-FFF2-40B4-BE49-F238E27FC236}">
                <a16:creationId xmlns:a16="http://schemas.microsoft.com/office/drawing/2014/main" id="{F02C30F8-0489-4CA0-B800-11CA077EA3F5}"/>
              </a:ext>
            </a:extLst>
          </p:cNvPr>
          <p:cNvSpPr/>
          <p:nvPr/>
        </p:nvSpPr>
        <p:spPr>
          <a:xfrm>
            <a:off x="589858" y="5659404"/>
            <a:ext cx="2274073" cy="107342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ヒント１</a:t>
            </a:r>
          </a:p>
        </p:txBody>
      </p:sp>
      <p:sp>
        <p:nvSpPr>
          <p:cNvPr id="27" name="四角形: 角を丸くする 26">
            <a:extLst>
              <a:ext uri="{FF2B5EF4-FFF2-40B4-BE49-F238E27FC236}">
                <a16:creationId xmlns:a16="http://schemas.microsoft.com/office/drawing/2014/main" id="{851B9464-EF79-4BC7-B212-28A410FD914B}"/>
              </a:ext>
            </a:extLst>
          </p:cNvPr>
          <p:cNvSpPr/>
          <p:nvPr/>
        </p:nvSpPr>
        <p:spPr>
          <a:xfrm>
            <a:off x="3108965" y="5432794"/>
            <a:ext cx="3055440" cy="130003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一の位の９円は</a:t>
            </a:r>
            <a:endParaRPr kumimoji="1" lang="en-US" altLang="ja-JP" sz="2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はらえますか？</a:t>
            </a:r>
            <a:endParaRPr kumimoji="1" lang="en-US" altLang="ja-JP" sz="2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21" name="図 20" descr="ホイール が含まれている画像&#10;&#10;自動的に生成された説明">
            <a:extLst>
              <a:ext uri="{FF2B5EF4-FFF2-40B4-BE49-F238E27FC236}">
                <a16:creationId xmlns:a16="http://schemas.microsoft.com/office/drawing/2014/main" id="{16FA3BF9-7183-4F0E-91D5-D15777F60F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5337" y="4335013"/>
            <a:ext cx="853244" cy="853244"/>
          </a:xfrm>
          <a:prstGeom prst="rect">
            <a:avLst/>
          </a:prstGeom>
        </p:spPr>
      </p:pic>
      <p:pic>
        <p:nvPicPr>
          <p:cNvPr id="35" name="図 34" descr="コンパクトディスク が含まれている画像&#10;&#10;自動的に生成された説明">
            <a:extLst>
              <a:ext uri="{FF2B5EF4-FFF2-40B4-BE49-F238E27FC236}">
                <a16:creationId xmlns:a16="http://schemas.microsoft.com/office/drawing/2014/main" id="{C7A44D8D-B339-4D92-BD68-4EE8110286A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2408" y="4296620"/>
            <a:ext cx="864823" cy="864823"/>
          </a:xfrm>
          <a:prstGeom prst="rect">
            <a:avLst/>
          </a:prstGeom>
        </p:spPr>
      </p:pic>
      <p:pic>
        <p:nvPicPr>
          <p:cNvPr id="38" name="図 37">
            <a:extLst>
              <a:ext uri="{FF2B5EF4-FFF2-40B4-BE49-F238E27FC236}">
                <a16:creationId xmlns:a16="http://schemas.microsoft.com/office/drawing/2014/main" id="{0E4C7AF1-1DFC-43A3-BD9E-BEA63D1240C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3285" y="4257687"/>
            <a:ext cx="942725" cy="942725"/>
          </a:xfrm>
          <a:prstGeom prst="rect">
            <a:avLst/>
          </a:prstGeom>
        </p:spPr>
      </p:pic>
      <p:pic>
        <p:nvPicPr>
          <p:cNvPr id="39" name="図 38">
            <a:extLst>
              <a:ext uri="{FF2B5EF4-FFF2-40B4-BE49-F238E27FC236}">
                <a16:creationId xmlns:a16="http://schemas.microsoft.com/office/drawing/2014/main" id="{B879CD8B-1B45-4047-B57F-FA4598C5C42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3412" y="4245532"/>
            <a:ext cx="942725" cy="942725"/>
          </a:xfrm>
          <a:prstGeom prst="rect">
            <a:avLst/>
          </a:prstGeom>
        </p:spPr>
      </p:pic>
      <p:pic>
        <p:nvPicPr>
          <p:cNvPr id="25" name="図 24" descr="屋外, 記号, 写真, 背景 が含まれている画像&#10;&#10;自動的に生成された説明">
            <a:extLst>
              <a:ext uri="{FF2B5EF4-FFF2-40B4-BE49-F238E27FC236}">
                <a16:creationId xmlns:a16="http://schemas.microsoft.com/office/drawing/2014/main" id="{05CEF6FC-3BF1-42E3-AACC-0B3574B965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5456" y="4257687"/>
            <a:ext cx="942725" cy="942725"/>
          </a:xfrm>
          <a:prstGeom prst="rect">
            <a:avLst/>
          </a:prstGeom>
        </p:spPr>
      </p:pic>
      <p:pic>
        <p:nvPicPr>
          <p:cNvPr id="3" name="図 2" descr="黒い背景と白い文字&#10;&#10;自動的に生成された説明">
            <a:extLst>
              <a:ext uri="{FF2B5EF4-FFF2-40B4-BE49-F238E27FC236}">
                <a16:creationId xmlns:a16="http://schemas.microsoft.com/office/drawing/2014/main" id="{7E9E405F-23DF-4F9C-B10D-F2376736E61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431" y="4293327"/>
            <a:ext cx="1010965" cy="1010965"/>
          </a:xfrm>
          <a:prstGeom prst="rect">
            <a:avLst/>
          </a:prstGeom>
        </p:spPr>
      </p:pic>
      <p:pic>
        <p:nvPicPr>
          <p:cNvPr id="34" name="図 33" descr="コンパクトディスク が含まれている画像&#10;&#10;自動的に生成された説明">
            <a:extLst>
              <a:ext uri="{FF2B5EF4-FFF2-40B4-BE49-F238E27FC236}">
                <a16:creationId xmlns:a16="http://schemas.microsoft.com/office/drawing/2014/main" id="{7B93043D-CD8C-47AE-B428-56E774A9077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2667" y="4293327"/>
            <a:ext cx="864823" cy="864823"/>
          </a:xfrm>
          <a:prstGeom prst="rect">
            <a:avLst/>
          </a:prstGeom>
        </p:spPr>
      </p:pic>
      <p:pic>
        <p:nvPicPr>
          <p:cNvPr id="37" name="図 36">
            <a:extLst>
              <a:ext uri="{FF2B5EF4-FFF2-40B4-BE49-F238E27FC236}">
                <a16:creationId xmlns:a16="http://schemas.microsoft.com/office/drawing/2014/main" id="{FB470E24-4CE4-4D4A-9FD4-9B27293E285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835" y="4275567"/>
            <a:ext cx="942725" cy="94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14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4.07407E-6 L 3.75E-6 -0.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0.25 L 3.75E-6 4.07407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4.81481E-6 L -3.75E-6 -0.25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0.25 L -3.75E-6 -4.81481E-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33333E-6 L -1.66667E-6 -0.2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0.25 L -1.66667E-6 -3.33333E-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2.96296E-6 L 2.29167E-6 -0.25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0.25 L 2.29167E-6 -2.96296E-6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3.33333E-6 L -3.95833E-6 -0.25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0.25 L -3.95833E-6 -3.33333E-6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3.33333E-6 L 3.75E-6 -0.25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0.25 L 3.75E-6 -3.33333E-6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1.48148E-6 L 3.125E-6 -0.25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0.25 L 3.125E-6 -1.48148E-6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3.33333E-6 L 3.54167E-6 -0.25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0.25 L 3.54167E-6 -3.33333E-6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2.96296E-6 L 4.16667E-7 -0.25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0.25 L 4.16667E-7 2.96296E-6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11111E-6 L -4.16667E-6 -0.25 " pathEditMode="relative" rAng="0" ptsTypes="AA">
                                      <p:cBhvr>
                                        <p:cTn id="99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0.25 L -4.16667E-6 1.11111E-6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3.7037E-7 L 2.91667E-6 -0.25 " pathEditMode="relative" rAng="0" ptsTypes="AA">
                                      <p:cBhvr>
                                        <p:cTn id="10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0.25 L 2.91667E-6 3.7037E-7 " pathEditMode="relative" rAng="0" ptsTypes="AA">
                                      <p:cBhvr>
                                        <p:cTn id="112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3" grpId="0" animBg="1"/>
      <p:bldP spid="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A20B5E22-D3AF-4B89-8807-5AC351ABDB90}"/>
              </a:ext>
            </a:extLst>
          </p:cNvPr>
          <p:cNvSpPr/>
          <p:nvPr/>
        </p:nvSpPr>
        <p:spPr>
          <a:xfrm>
            <a:off x="4361783" y="890548"/>
            <a:ext cx="3966718" cy="1009814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5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５３３円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3F2404A-8DED-45EA-B6A9-470CA720B8EB}"/>
              </a:ext>
            </a:extLst>
          </p:cNvPr>
          <p:cNvSpPr txBox="1"/>
          <p:nvPr/>
        </p:nvSpPr>
        <p:spPr>
          <a:xfrm>
            <a:off x="3026797" y="1096196"/>
            <a:ext cx="13349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ねだん</a:t>
            </a:r>
            <a:endParaRPr kumimoji="1" lang="ja-JP" altLang="en-US" sz="1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D78D0F4-CCFC-4F1F-BE29-7F1DF62D6627}"/>
              </a:ext>
            </a:extLst>
          </p:cNvPr>
          <p:cNvSpPr/>
          <p:nvPr/>
        </p:nvSpPr>
        <p:spPr>
          <a:xfrm flipH="1">
            <a:off x="0" y="1987576"/>
            <a:ext cx="12192000" cy="185969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3" name="図 22" descr="屋外, 記号, 写真, 背景 が含まれている画像&#10;&#10;自動的に生成された説明">
            <a:extLst>
              <a:ext uri="{FF2B5EF4-FFF2-40B4-BE49-F238E27FC236}">
                <a16:creationId xmlns:a16="http://schemas.microsoft.com/office/drawing/2014/main" id="{2EB992BF-052E-4037-8194-B17008CF3E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872" y="4267363"/>
            <a:ext cx="942725" cy="942725"/>
          </a:xfrm>
          <a:prstGeom prst="rect">
            <a:avLst/>
          </a:prstGeom>
        </p:spPr>
      </p:pic>
      <p:sp>
        <p:nvSpPr>
          <p:cNvPr id="32" name="楕円 31">
            <a:extLst>
              <a:ext uri="{FF2B5EF4-FFF2-40B4-BE49-F238E27FC236}">
                <a16:creationId xmlns:a16="http://schemas.microsoft.com/office/drawing/2014/main" id="{8159D6DD-9607-4DEC-A985-7D482510725D}"/>
              </a:ext>
            </a:extLst>
          </p:cNvPr>
          <p:cNvSpPr/>
          <p:nvPr/>
        </p:nvSpPr>
        <p:spPr>
          <a:xfrm>
            <a:off x="6426287" y="5466069"/>
            <a:ext cx="2274073" cy="107342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ヒント２</a:t>
            </a:r>
          </a:p>
        </p:txBody>
      </p:sp>
      <p:sp>
        <p:nvSpPr>
          <p:cNvPr id="33" name="四角形: 角を丸くする 32">
            <a:extLst>
              <a:ext uri="{FF2B5EF4-FFF2-40B4-BE49-F238E27FC236}">
                <a16:creationId xmlns:a16="http://schemas.microsoft.com/office/drawing/2014/main" id="{9573D056-F8AA-4FE3-9D87-7BCF574CD7C5}"/>
              </a:ext>
            </a:extLst>
          </p:cNvPr>
          <p:cNvSpPr/>
          <p:nvPr/>
        </p:nvSpPr>
        <p:spPr>
          <a:xfrm>
            <a:off x="9083036" y="5321085"/>
            <a:ext cx="2684893" cy="130003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いろいろなだしかたがあるね</a:t>
            </a:r>
          </a:p>
        </p:txBody>
      </p:sp>
      <p:pic>
        <p:nvPicPr>
          <p:cNvPr id="31" name="図 30" descr="屋外, 記号, 写真, 背景 が含まれている画像&#10;&#10;自動的に生成された説明">
            <a:extLst>
              <a:ext uri="{FF2B5EF4-FFF2-40B4-BE49-F238E27FC236}">
                <a16:creationId xmlns:a16="http://schemas.microsoft.com/office/drawing/2014/main" id="{D5A20995-E8FF-485B-B795-4B95C16E59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5981" y="4236178"/>
            <a:ext cx="942725" cy="942725"/>
          </a:xfrm>
          <a:prstGeom prst="rect">
            <a:avLst/>
          </a:prstGeom>
        </p:spPr>
      </p:pic>
      <p:sp>
        <p:nvSpPr>
          <p:cNvPr id="26" name="楕円 25">
            <a:extLst>
              <a:ext uri="{FF2B5EF4-FFF2-40B4-BE49-F238E27FC236}">
                <a16:creationId xmlns:a16="http://schemas.microsoft.com/office/drawing/2014/main" id="{F02C30F8-0489-4CA0-B800-11CA077EA3F5}"/>
              </a:ext>
            </a:extLst>
          </p:cNvPr>
          <p:cNvSpPr/>
          <p:nvPr/>
        </p:nvSpPr>
        <p:spPr>
          <a:xfrm>
            <a:off x="589858" y="5659404"/>
            <a:ext cx="2274073" cy="107342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ヒント１</a:t>
            </a:r>
          </a:p>
        </p:txBody>
      </p:sp>
      <p:sp>
        <p:nvSpPr>
          <p:cNvPr id="27" name="四角形: 角を丸くする 26">
            <a:extLst>
              <a:ext uri="{FF2B5EF4-FFF2-40B4-BE49-F238E27FC236}">
                <a16:creationId xmlns:a16="http://schemas.microsoft.com/office/drawing/2014/main" id="{851B9464-EF79-4BC7-B212-28A410FD914B}"/>
              </a:ext>
            </a:extLst>
          </p:cNvPr>
          <p:cNvSpPr/>
          <p:nvPr/>
        </p:nvSpPr>
        <p:spPr>
          <a:xfrm>
            <a:off x="3108965" y="5432794"/>
            <a:ext cx="3055440" cy="130003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５００円玉</a:t>
            </a:r>
            <a:endParaRPr kumimoji="1" lang="en-US" altLang="ja-JP" sz="2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をつかわないと</a:t>
            </a:r>
            <a:endParaRPr lang="en-US" altLang="ja-JP" sz="2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kumimoji="1" lang="ja-JP" altLang="en-US" sz="2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しはらえないね</a:t>
            </a:r>
          </a:p>
        </p:txBody>
      </p:sp>
      <p:pic>
        <p:nvPicPr>
          <p:cNvPr id="21" name="図 20" descr="ホイール が含まれている画像&#10;&#10;自動的に生成された説明">
            <a:extLst>
              <a:ext uri="{FF2B5EF4-FFF2-40B4-BE49-F238E27FC236}">
                <a16:creationId xmlns:a16="http://schemas.microsoft.com/office/drawing/2014/main" id="{16FA3BF9-7183-4F0E-91D5-D15777F60F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5307" y="4205973"/>
            <a:ext cx="853244" cy="853244"/>
          </a:xfrm>
          <a:prstGeom prst="rect">
            <a:avLst/>
          </a:prstGeom>
        </p:spPr>
      </p:pic>
      <p:pic>
        <p:nvPicPr>
          <p:cNvPr id="35" name="図 34" descr="コンパクトディスク が含まれている画像&#10;&#10;自動的に生成された説明">
            <a:extLst>
              <a:ext uri="{FF2B5EF4-FFF2-40B4-BE49-F238E27FC236}">
                <a16:creationId xmlns:a16="http://schemas.microsoft.com/office/drawing/2014/main" id="{C7A44D8D-B339-4D92-BD68-4EE8110286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3457" y="4334378"/>
            <a:ext cx="864823" cy="864823"/>
          </a:xfrm>
          <a:prstGeom prst="rect">
            <a:avLst/>
          </a:prstGeom>
        </p:spPr>
      </p:pic>
      <p:pic>
        <p:nvPicPr>
          <p:cNvPr id="38" name="図 37">
            <a:extLst>
              <a:ext uri="{FF2B5EF4-FFF2-40B4-BE49-F238E27FC236}">
                <a16:creationId xmlns:a16="http://schemas.microsoft.com/office/drawing/2014/main" id="{0E4C7AF1-1DFC-43A3-BD9E-BEA63D1240C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0266" y="4205972"/>
            <a:ext cx="942725" cy="942725"/>
          </a:xfrm>
          <a:prstGeom prst="rect">
            <a:avLst/>
          </a:prstGeom>
        </p:spPr>
      </p:pic>
      <p:pic>
        <p:nvPicPr>
          <p:cNvPr id="39" name="図 38">
            <a:extLst>
              <a:ext uri="{FF2B5EF4-FFF2-40B4-BE49-F238E27FC236}">
                <a16:creationId xmlns:a16="http://schemas.microsoft.com/office/drawing/2014/main" id="{B879CD8B-1B45-4047-B57F-FA4598C5C42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8573" y="4215425"/>
            <a:ext cx="942725" cy="942725"/>
          </a:xfrm>
          <a:prstGeom prst="rect">
            <a:avLst/>
          </a:prstGeom>
        </p:spPr>
      </p:pic>
      <p:pic>
        <p:nvPicPr>
          <p:cNvPr id="24" name="図 23" descr="屋外, 記号, 写真, 背景 が含まれている画像&#10;&#10;自動的に生成された説明">
            <a:extLst>
              <a:ext uri="{FF2B5EF4-FFF2-40B4-BE49-F238E27FC236}">
                <a16:creationId xmlns:a16="http://schemas.microsoft.com/office/drawing/2014/main" id="{078B3FA3-4AEB-4CDC-BBE7-FF37057057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2840" y="4281972"/>
            <a:ext cx="942725" cy="942725"/>
          </a:xfrm>
          <a:prstGeom prst="rect">
            <a:avLst/>
          </a:prstGeom>
        </p:spPr>
      </p:pic>
      <p:pic>
        <p:nvPicPr>
          <p:cNvPr id="25" name="図 24" descr="屋外, 記号, 写真, 背景 が含まれている画像&#10;&#10;自動的に生成された説明">
            <a:extLst>
              <a:ext uri="{FF2B5EF4-FFF2-40B4-BE49-F238E27FC236}">
                <a16:creationId xmlns:a16="http://schemas.microsoft.com/office/drawing/2014/main" id="{05CEF6FC-3BF1-42E3-AACC-0B3574B965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8579" y="4295428"/>
            <a:ext cx="942725" cy="942725"/>
          </a:xfrm>
          <a:prstGeom prst="rect">
            <a:avLst/>
          </a:prstGeom>
        </p:spPr>
      </p:pic>
      <p:pic>
        <p:nvPicPr>
          <p:cNvPr id="3" name="図 2" descr="黒い背景と白い文字&#10;&#10;自動的に生成された説明">
            <a:extLst>
              <a:ext uri="{FF2B5EF4-FFF2-40B4-BE49-F238E27FC236}">
                <a16:creationId xmlns:a16="http://schemas.microsoft.com/office/drawing/2014/main" id="{7E9E405F-23DF-4F9C-B10D-F2376736E61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3324" y="4222722"/>
            <a:ext cx="1010965" cy="1010965"/>
          </a:xfrm>
          <a:prstGeom prst="rect">
            <a:avLst/>
          </a:prstGeom>
        </p:spPr>
      </p:pic>
      <p:sp>
        <p:nvSpPr>
          <p:cNvPr id="30" name="四角形: 角を丸くする 29">
            <a:extLst>
              <a:ext uri="{FF2B5EF4-FFF2-40B4-BE49-F238E27FC236}">
                <a16:creationId xmlns:a16="http://schemas.microsoft.com/office/drawing/2014/main" id="{2E03C97A-64DD-44D6-84C6-89EE66FD7C97}"/>
              </a:ext>
            </a:extLst>
          </p:cNvPr>
          <p:cNvSpPr/>
          <p:nvPr/>
        </p:nvSpPr>
        <p:spPr>
          <a:xfrm>
            <a:off x="2585226" y="4162502"/>
            <a:ext cx="1109063" cy="1093801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6370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2.22222E-6 L 4.16667E-7 -0.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0.25 L 4.16667E-7 -2.22222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2.59259E-6 L 2.08333E-6 -0.25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0.25 L 2.08333E-6 -2.59259E-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3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0.25 L 1.45833E-6 2.96296E-6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" y="124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2.59259E-6 L 1.04167E-6 -0.25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0.25 L 1.04167E-6 2.59259E-6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44444E-6 L 0 -0.25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25 L 0 -4.44444E-6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3.33333E-6 L -6.25E-7 -0.25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0.25 L -6.25E-7 -3.33333E-6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4.44444E-6 L 4.79167E-6 -0.25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0.25 L 4.79167E-6 4.44444E-6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-3.33333E-6 -0.25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25 L -3.33333E-6 1.11111E-6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85185E-6 L 1.66667E-6 -0.25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0.25 L 1.66667E-6 -1.85185E-6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33" grpId="0" animBg="1"/>
      <p:bldP spid="27" grpId="0" animBg="1"/>
      <p:bldP spid="3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A20B5E22-D3AF-4B89-8807-5AC351ABDB90}"/>
              </a:ext>
            </a:extLst>
          </p:cNvPr>
          <p:cNvSpPr/>
          <p:nvPr/>
        </p:nvSpPr>
        <p:spPr>
          <a:xfrm>
            <a:off x="4361783" y="890548"/>
            <a:ext cx="3966718" cy="1009814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８２７円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3F2404A-8DED-45EA-B6A9-470CA720B8EB}"/>
              </a:ext>
            </a:extLst>
          </p:cNvPr>
          <p:cNvSpPr txBox="1"/>
          <p:nvPr/>
        </p:nvSpPr>
        <p:spPr>
          <a:xfrm>
            <a:off x="3026797" y="1096196"/>
            <a:ext cx="13349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ねだん</a:t>
            </a:r>
            <a:endParaRPr kumimoji="1" lang="ja-JP" altLang="en-US" sz="1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D78D0F4-CCFC-4F1F-BE29-7F1DF62D6627}"/>
              </a:ext>
            </a:extLst>
          </p:cNvPr>
          <p:cNvSpPr/>
          <p:nvPr/>
        </p:nvSpPr>
        <p:spPr>
          <a:xfrm flipH="1">
            <a:off x="0" y="1987576"/>
            <a:ext cx="12192000" cy="185969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" name="図 11" descr="時計 が含まれている画像&#10;&#10;自動的に生成された説明">
            <a:extLst>
              <a:ext uri="{FF2B5EF4-FFF2-40B4-BE49-F238E27FC236}">
                <a16:creationId xmlns:a16="http://schemas.microsoft.com/office/drawing/2014/main" id="{84F3438C-6CE1-4074-A558-7A7369562B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275" y="4236918"/>
            <a:ext cx="942725" cy="942725"/>
          </a:xfrm>
          <a:prstGeom prst="rect">
            <a:avLst/>
          </a:prstGeom>
        </p:spPr>
      </p:pic>
      <p:pic>
        <p:nvPicPr>
          <p:cNvPr id="23" name="図 22" descr="屋外, 記号, 写真, 背景 が含まれている画像&#10;&#10;自動的に生成された説明">
            <a:extLst>
              <a:ext uri="{FF2B5EF4-FFF2-40B4-BE49-F238E27FC236}">
                <a16:creationId xmlns:a16="http://schemas.microsoft.com/office/drawing/2014/main" id="{2EB992BF-052E-4037-8194-B17008CF3E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6009" y="4259025"/>
            <a:ext cx="942725" cy="942725"/>
          </a:xfrm>
          <a:prstGeom prst="rect">
            <a:avLst/>
          </a:prstGeom>
        </p:spPr>
      </p:pic>
      <p:sp>
        <p:nvSpPr>
          <p:cNvPr id="32" name="楕円 31">
            <a:extLst>
              <a:ext uri="{FF2B5EF4-FFF2-40B4-BE49-F238E27FC236}">
                <a16:creationId xmlns:a16="http://schemas.microsoft.com/office/drawing/2014/main" id="{8159D6DD-9607-4DEC-A985-7D482510725D}"/>
              </a:ext>
            </a:extLst>
          </p:cNvPr>
          <p:cNvSpPr/>
          <p:nvPr/>
        </p:nvSpPr>
        <p:spPr>
          <a:xfrm>
            <a:off x="6426287" y="5466069"/>
            <a:ext cx="2274073" cy="107342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ヒント２</a:t>
            </a:r>
          </a:p>
        </p:txBody>
      </p:sp>
      <p:sp>
        <p:nvSpPr>
          <p:cNvPr id="33" name="四角形: 角を丸くする 32">
            <a:extLst>
              <a:ext uri="{FF2B5EF4-FFF2-40B4-BE49-F238E27FC236}">
                <a16:creationId xmlns:a16="http://schemas.microsoft.com/office/drawing/2014/main" id="{9573D056-F8AA-4FE3-9D87-7BCF574CD7C5}"/>
              </a:ext>
            </a:extLst>
          </p:cNvPr>
          <p:cNvSpPr/>
          <p:nvPr/>
        </p:nvSpPr>
        <p:spPr>
          <a:xfrm>
            <a:off x="9083036" y="5321085"/>
            <a:ext cx="2815050" cy="130003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２７円分</a:t>
            </a:r>
            <a:r>
              <a:rPr lang="ja-JP" altLang="en-US" sz="2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は</a:t>
            </a:r>
            <a:endParaRPr lang="en-US" altLang="ja-JP" sz="2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kumimoji="1" lang="ja-JP" altLang="en-US" sz="2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つくれるかな</a:t>
            </a:r>
          </a:p>
        </p:txBody>
      </p:sp>
      <p:pic>
        <p:nvPicPr>
          <p:cNvPr id="29" name="図 28" descr="時計 が含まれている画像&#10;&#10;自動的に生成された説明">
            <a:extLst>
              <a:ext uri="{FF2B5EF4-FFF2-40B4-BE49-F238E27FC236}">
                <a16:creationId xmlns:a16="http://schemas.microsoft.com/office/drawing/2014/main" id="{CF9CB992-E230-43FE-B4CE-6D299F3EB5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4183" y="4236917"/>
            <a:ext cx="942725" cy="942725"/>
          </a:xfrm>
          <a:prstGeom prst="rect">
            <a:avLst/>
          </a:prstGeom>
        </p:spPr>
      </p:pic>
      <p:sp>
        <p:nvSpPr>
          <p:cNvPr id="26" name="楕円 25">
            <a:extLst>
              <a:ext uri="{FF2B5EF4-FFF2-40B4-BE49-F238E27FC236}">
                <a16:creationId xmlns:a16="http://schemas.microsoft.com/office/drawing/2014/main" id="{F02C30F8-0489-4CA0-B800-11CA077EA3F5}"/>
              </a:ext>
            </a:extLst>
          </p:cNvPr>
          <p:cNvSpPr/>
          <p:nvPr/>
        </p:nvSpPr>
        <p:spPr>
          <a:xfrm>
            <a:off x="589858" y="5659404"/>
            <a:ext cx="2274073" cy="107342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ヒント１</a:t>
            </a:r>
          </a:p>
        </p:txBody>
      </p:sp>
      <p:sp>
        <p:nvSpPr>
          <p:cNvPr id="27" name="四角形: 角を丸くする 26">
            <a:extLst>
              <a:ext uri="{FF2B5EF4-FFF2-40B4-BE49-F238E27FC236}">
                <a16:creationId xmlns:a16="http://schemas.microsoft.com/office/drawing/2014/main" id="{851B9464-EF79-4BC7-B212-28A410FD914B}"/>
              </a:ext>
            </a:extLst>
          </p:cNvPr>
          <p:cNvSpPr/>
          <p:nvPr/>
        </p:nvSpPr>
        <p:spPr>
          <a:xfrm>
            <a:off x="3108965" y="5432794"/>
            <a:ext cx="3055440" cy="130003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５０円玉２まいで</a:t>
            </a:r>
            <a:endParaRPr kumimoji="1" lang="en-US" altLang="ja-JP" sz="2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いくらになるかな</a:t>
            </a:r>
            <a:endParaRPr kumimoji="1" lang="en-US" altLang="ja-JP" sz="2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21" name="図 20" descr="ホイール が含まれている画像&#10;&#10;自動的に生成された説明">
            <a:extLst>
              <a:ext uri="{FF2B5EF4-FFF2-40B4-BE49-F238E27FC236}">
                <a16:creationId xmlns:a16="http://schemas.microsoft.com/office/drawing/2014/main" id="{16FA3BF9-7183-4F0E-91D5-D15777F60F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5337" y="4335013"/>
            <a:ext cx="853244" cy="853244"/>
          </a:xfrm>
          <a:prstGeom prst="rect">
            <a:avLst/>
          </a:prstGeom>
        </p:spPr>
      </p:pic>
      <p:pic>
        <p:nvPicPr>
          <p:cNvPr id="35" name="図 34" descr="コンパクトディスク が含まれている画像&#10;&#10;自動的に生成された説明">
            <a:extLst>
              <a:ext uri="{FF2B5EF4-FFF2-40B4-BE49-F238E27FC236}">
                <a16:creationId xmlns:a16="http://schemas.microsoft.com/office/drawing/2014/main" id="{C7A44D8D-B339-4D92-BD68-4EE8110286A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2408" y="4296620"/>
            <a:ext cx="864823" cy="864823"/>
          </a:xfrm>
          <a:prstGeom prst="rect">
            <a:avLst/>
          </a:prstGeom>
        </p:spPr>
      </p:pic>
      <p:pic>
        <p:nvPicPr>
          <p:cNvPr id="38" name="図 37">
            <a:extLst>
              <a:ext uri="{FF2B5EF4-FFF2-40B4-BE49-F238E27FC236}">
                <a16:creationId xmlns:a16="http://schemas.microsoft.com/office/drawing/2014/main" id="{0E4C7AF1-1DFC-43A3-BD9E-BEA63D1240C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3285" y="4257687"/>
            <a:ext cx="942725" cy="942725"/>
          </a:xfrm>
          <a:prstGeom prst="rect">
            <a:avLst/>
          </a:prstGeom>
        </p:spPr>
      </p:pic>
      <p:pic>
        <p:nvPicPr>
          <p:cNvPr id="25" name="図 24" descr="屋外, 記号, 写真, 背景 が含まれている画像&#10;&#10;自動的に生成された説明">
            <a:extLst>
              <a:ext uri="{FF2B5EF4-FFF2-40B4-BE49-F238E27FC236}">
                <a16:creationId xmlns:a16="http://schemas.microsoft.com/office/drawing/2014/main" id="{05CEF6FC-3BF1-42E3-AACC-0B3574B965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5456" y="4257687"/>
            <a:ext cx="942725" cy="942725"/>
          </a:xfrm>
          <a:prstGeom prst="rect">
            <a:avLst/>
          </a:prstGeom>
        </p:spPr>
      </p:pic>
      <p:pic>
        <p:nvPicPr>
          <p:cNvPr id="3" name="図 2" descr="黒い背景と白い文字&#10;&#10;自動的に生成された説明">
            <a:extLst>
              <a:ext uri="{FF2B5EF4-FFF2-40B4-BE49-F238E27FC236}">
                <a16:creationId xmlns:a16="http://schemas.microsoft.com/office/drawing/2014/main" id="{7E9E405F-23DF-4F9C-B10D-F2376736E61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069" y="4189430"/>
            <a:ext cx="1010965" cy="1010965"/>
          </a:xfrm>
          <a:prstGeom prst="rect">
            <a:avLst/>
          </a:prstGeom>
        </p:spPr>
      </p:pic>
      <p:sp>
        <p:nvSpPr>
          <p:cNvPr id="30" name="四角形: 角を丸くする 29">
            <a:extLst>
              <a:ext uri="{FF2B5EF4-FFF2-40B4-BE49-F238E27FC236}">
                <a16:creationId xmlns:a16="http://schemas.microsoft.com/office/drawing/2014/main" id="{2E03C97A-64DD-44D6-84C6-89EE66FD7C97}"/>
              </a:ext>
            </a:extLst>
          </p:cNvPr>
          <p:cNvSpPr/>
          <p:nvPr/>
        </p:nvSpPr>
        <p:spPr>
          <a:xfrm>
            <a:off x="3712408" y="4130433"/>
            <a:ext cx="1705082" cy="1093801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4" name="図 33" descr="コンパクトディスク が含まれている画像&#10;&#10;自動的に生成された説明">
            <a:extLst>
              <a:ext uri="{FF2B5EF4-FFF2-40B4-BE49-F238E27FC236}">
                <a16:creationId xmlns:a16="http://schemas.microsoft.com/office/drawing/2014/main" id="{7B93043D-CD8C-47AE-B428-56E774A9077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2667" y="4293327"/>
            <a:ext cx="864823" cy="864823"/>
          </a:xfrm>
          <a:prstGeom prst="rect">
            <a:avLst/>
          </a:prstGeom>
        </p:spPr>
      </p:pic>
      <p:pic>
        <p:nvPicPr>
          <p:cNvPr id="22" name="図 21" descr="ホイール が含まれている画像&#10;&#10;自動的に生成された説明">
            <a:extLst>
              <a:ext uri="{FF2B5EF4-FFF2-40B4-BE49-F238E27FC236}">
                <a16:creationId xmlns:a16="http://schemas.microsoft.com/office/drawing/2014/main" id="{4DB9AF4F-6DF8-42A1-9318-60CD89342B1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2" y="4326713"/>
            <a:ext cx="853244" cy="853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53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4.07407E-6 L 6.25E-7 -0.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0.25 L 6.25E-7 -4.07407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4.81481E-6 L -3.75E-6 -0.25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0.25 L -3.75E-6 -4.81481E-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07407E-6 L 5E-6 -0.2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0.25 L 5E-6 -4.07407E-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2.96296E-6 L 2.29167E-6 -0.25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0.25 L 2.29167E-6 -2.96296E-6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3.33333E-6 L -3.95833E-6 -0.25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0.25 L -3.95833E-6 -3.33333E-6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3.33333E-6 L 3.75E-6 -0.25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0.25 L 3.75E-6 -3.33333E-6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3.33333E-6 L 3.54167E-6 -0.25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0.25 L 3.54167E-6 -3.33333E-6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7.40741E-7 L -4.58333E-6 -0.25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0.25 L -4.58333E-6 -7.40741E-7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11111E-6 L -4.16667E-6 -0.25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0.25 L -4.16667E-6 1.11111E-6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2.96296E-6 L 2.29167E-6 -0.25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0.25 L 2.29167E-6 -2.96296E-6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33" grpId="0" animBg="1"/>
      <p:bldP spid="27" grpId="0" animBg="1"/>
      <p:bldP spid="3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A20B5E22-D3AF-4B89-8807-5AC351ABDB90}"/>
              </a:ext>
            </a:extLst>
          </p:cNvPr>
          <p:cNvSpPr/>
          <p:nvPr/>
        </p:nvSpPr>
        <p:spPr>
          <a:xfrm>
            <a:off x="4361783" y="890548"/>
            <a:ext cx="3966718" cy="1009814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6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４８６</a:t>
            </a:r>
            <a:r>
              <a:rPr kumimoji="1" lang="ja-JP" altLang="en-US" sz="6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円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3F2404A-8DED-45EA-B6A9-470CA720B8EB}"/>
              </a:ext>
            </a:extLst>
          </p:cNvPr>
          <p:cNvSpPr txBox="1"/>
          <p:nvPr/>
        </p:nvSpPr>
        <p:spPr>
          <a:xfrm>
            <a:off x="3026797" y="1096196"/>
            <a:ext cx="13349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ねだん</a:t>
            </a:r>
            <a:endParaRPr kumimoji="1" lang="ja-JP" altLang="en-US" sz="1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D78D0F4-CCFC-4F1F-BE29-7F1DF62D6627}"/>
              </a:ext>
            </a:extLst>
          </p:cNvPr>
          <p:cNvSpPr/>
          <p:nvPr/>
        </p:nvSpPr>
        <p:spPr>
          <a:xfrm flipH="1">
            <a:off x="0" y="1987576"/>
            <a:ext cx="12192000" cy="185969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" name="図 11" descr="時計 が含まれている画像&#10;&#10;自動的に生成された説明">
            <a:extLst>
              <a:ext uri="{FF2B5EF4-FFF2-40B4-BE49-F238E27FC236}">
                <a16:creationId xmlns:a16="http://schemas.microsoft.com/office/drawing/2014/main" id="{84F3438C-6CE1-4074-A558-7A7369562B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275" y="4236918"/>
            <a:ext cx="942725" cy="942725"/>
          </a:xfrm>
          <a:prstGeom prst="rect">
            <a:avLst/>
          </a:prstGeom>
        </p:spPr>
      </p:pic>
      <p:pic>
        <p:nvPicPr>
          <p:cNvPr id="23" name="図 22" descr="屋外, 記号, 写真, 背景 が含まれている画像&#10;&#10;自動的に生成された説明">
            <a:extLst>
              <a:ext uri="{FF2B5EF4-FFF2-40B4-BE49-F238E27FC236}">
                <a16:creationId xmlns:a16="http://schemas.microsoft.com/office/drawing/2014/main" id="{2EB992BF-052E-4037-8194-B17008CF3E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7113" y="4252668"/>
            <a:ext cx="942725" cy="942725"/>
          </a:xfrm>
          <a:prstGeom prst="rect">
            <a:avLst/>
          </a:prstGeom>
        </p:spPr>
      </p:pic>
      <p:sp>
        <p:nvSpPr>
          <p:cNvPr id="32" name="楕円 31">
            <a:extLst>
              <a:ext uri="{FF2B5EF4-FFF2-40B4-BE49-F238E27FC236}">
                <a16:creationId xmlns:a16="http://schemas.microsoft.com/office/drawing/2014/main" id="{8159D6DD-9607-4DEC-A985-7D482510725D}"/>
              </a:ext>
            </a:extLst>
          </p:cNvPr>
          <p:cNvSpPr/>
          <p:nvPr/>
        </p:nvSpPr>
        <p:spPr>
          <a:xfrm>
            <a:off x="5623161" y="5546099"/>
            <a:ext cx="2274073" cy="107342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ヒント２</a:t>
            </a:r>
          </a:p>
        </p:txBody>
      </p:sp>
      <p:sp>
        <p:nvSpPr>
          <p:cNvPr id="33" name="四角形: 角を丸くする 32">
            <a:extLst>
              <a:ext uri="{FF2B5EF4-FFF2-40B4-BE49-F238E27FC236}">
                <a16:creationId xmlns:a16="http://schemas.microsoft.com/office/drawing/2014/main" id="{9573D056-F8AA-4FE3-9D87-7BCF574CD7C5}"/>
              </a:ext>
            </a:extLst>
          </p:cNvPr>
          <p:cNvSpPr/>
          <p:nvPr/>
        </p:nvSpPr>
        <p:spPr>
          <a:xfrm>
            <a:off x="8042254" y="5352764"/>
            <a:ext cx="4075534" cy="130003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十のくらいまでで</a:t>
            </a:r>
            <a:endParaRPr kumimoji="1" lang="en-US" altLang="ja-JP" sz="2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たりないときは</a:t>
            </a:r>
            <a:r>
              <a:rPr kumimoji="1" lang="ja-JP" altLang="en-US" sz="2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どの位で</a:t>
            </a:r>
            <a:endParaRPr kumimoji="1" lang="en-US" altLang="ja-JP" sz="2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kumimoji="1" lang="ja-JP" altLang="en-US" sz="2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おおきくすればよいだろうか</a:t>
            </a:r>
          </a:p>
        </p:txBody>
      </p:sp>
      <p:pic>
        <p:nvPicPr>
          <p:cNvPr id="29" name="図 28" descr="時計 が含まれている画像&#10;&#10;自動的に生成された説明">
            <a:extLst>
              <a:ext uri="{FF2B5EF4-FFF2-40B4-BE49-F238E27FC236}">
                <a16:creationId xmlns:a16="http://schemas.microsoft.com/office/drawing/2014/main" id="{CF9CB992-E230-43FE-B4CE-6D299F3EB5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4183" y="4236917"/>
            <a:ext cx="942725" cy="942725"/>
          </a:xfrm>
          <a:prstGeom prst="rect">
            <a:avLst/>
          </a:prstGeom>
        </p:spPr>
      </p:pic>
      <p:sp>
        <p:nvSpPr>
          <p:cNvPr id="26" name="楕円 25">
            <a:extLst>
              <a:ext uri="{FF2B5EF4-FFF2-40B4-BE49-F238E27FC236}">
                <a16:creationId xmlns:a16="http://schemas.microsoft.com/office/drawing/2014/main" id="{F02C30F8-0489-4CA0-B800-11CA077EA3F5}"/>
              </a:ext>
            </a:extLst>
          </p:cNvPr>
          <p:cNvSpPr/>
          <p:nvPr/>
        </p:nvSpPr>
        <p:spPr>
          <a:xfrm>
            <a:off x="589858" y="5659404"/>
            <a:ext cx="2274073" cy="107342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ヒント１</a:t>
            </a:r>
          </a:p>
        </p:txBody>
      </p:sp>
      <p:sp>
        <p:nvSpPr>
          <p:cNvPr id="27" name="四角形: 角を丸くする 26">
            <a:extLst>
              <a:ext uri="{FF2B5EF4-FFF2-40B4-BE49-F238E27FC236}">
                <a16:creationId xmlns:a16="http://schemas.microsoft.com/office/drawing/2014/main" id="{851B9464-EF79-4BC7-B212-28A410FD914B}"/>
              </a:ext>
            </a:extLst>
          </p:cNvPr>
          <p:cNvSpPr/>
          <p:nvPr/>
        </p:nvSpPr>
        <p:spPr>
          <a:xfrm>
            <a:off x="3108965" y="5432794"/>
            <a:ext cx="2274073" cy="130003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８６円分は</a:t>
            </a:r>
            <a:endParaRPr kumimoji="1" lang="en-US" altLang="ja-JP" sz="2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つくれるかな</a:t>
            </a:r>
            <a:endParaRPr kumimoji="1" lang="en-US" altLang="ja-JP" sz="2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21" name="図 20" descr="ホイール が含まれている画像&#10;&#10;自動的に生成された説明">
            <a:extLst>
              <a:ext uri="{FF2B5EF4-FFF2-40B4-BE49-F238E27FC236}">
                <a16:creationId xmlns:a16="http://schemas.microsoft.com/office/drawing/2014/main" id="{16FA3BF9-7183-4F0E-91D5-D15777F60F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7167" y="4320608"/>
            <a:ext cx="853244" cy="853244"/>
          </a:xfrm>
          <a:prstGeom prst="rect">
            <a:avLst/>
          </a:prstGeom>
        </p:spPr>
      </p:pic>
      <p:pic>
        <p:nvPicPr>
          <p:cNvPr id="38" name="図 37">
            <a:extLst>
              <a:ext uri="{FF2B5EF4-FFF2-40B4-BE49-F238E27FC236}">
                <a16:creationId xmlns:a16="http://schemas.microsoft.com/office/drawing/2014/main" id="{0E4C7AF1-1DFC-43A3-BD9E-BEA63D1240C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5179" y="4297408"/>
            <a:ext cx="942725" cy="942725"/>
          </a:xfrm>
          <a:prstGeom prst="rect">
            <a:avLst/>
          </a:prstGeom>
        </p:spPr>
      </p:pic>
      <p:pic>
        <p:nvPicPr>
          <p:cNvPr id="25" name="図 24" descr="屋外, 記号, 写真, 背景 が含まれている画像&#10;&#10;自動的に生成された説明">
            <a:extLst>
              <a:ext uri="{FF2B5EF4-FFF2-40B4-BE49-F238E27FC236}">
                <a16:creationId xmlns:a16="http://schemas.microsoft.com/office/drawing/2014/main" id="{05CEF6FC-3BF1-42E3-AACC-0B3574B965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0104" y="4268269"/>
            <a:ext cx="942725" cy="942725"/>
          </a:xfrm>
          <a:prstGeom prst="rect">
            <a:avLst/>
          </a:prstGeom>
        </p:spPr>
      </p:pic>
      <p:pic>
        <p:nvPicPr>
          <p:cNvPr id="34" name="図 33" descr="コンパクトディスク が含まれている画像&#10;&#10;自動的に生成された説明">
            <a:extLst>
              <a:ext uri="{FF2B5EF4-FFF2-40B4-BE49-F238E27FC236}">
                <a16:creationId xmlns:a16="http://schemas.microsoft.com/office/drawing/2014/main" id="{7B93043D-CD8C-47AE-B428-56E774A9077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5201" y="4314819"/>
            <a:ext cx="864823" cy="864823"/>
          </a:xfrm>
          <a:prstGeom prst="rect">
            <a:avLst/>
          </a:prstGeom>
        </p:spPr>
      </p:pic>
      <p:pic>
        <p:nvPicPr>
          <p:cNvPr id="22" name="図 21" descr="ホイール が含まれている画像&#10;&#10;自動的に生成された説明">
            <a:extLst>
              <a:ext uri="{FF2B5EF4-FFF2-40B4-BE49-F238E27FC236}">
                <a16:creationId xmlns:a16="http://schemas.microsoft.com/office/drawing/2014/main" id="{4DB9AF4F-6DF8-42A1-9318-60CD89342B1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247" y="4342149"/>
            <a:ext cx="853244" cy="853244"/>
          </a:xfrm>
          <a:prstGeom prst="rect">
            <a:avLst/>
          </a:prstGeom>
        </p:spPr>
      </p:pic>
      <p:pic>
        <p:nvPicPr>
          <p:cNvPr id="20" name="図 19" descr="時計 が含まれている画像&#10;&#10;自動的に生成された説明">
            <a:extLst>
              <a:ext uri="{FF2B5EF4-FFF2-40B4-BE49-F238E27FC236}">
                <a16:creationId xmlns:a16="http://schemas.microsoft.com/office/drawing/2014/main" id="{9B0B84CD-AB06-428E-8023-3E2FA5B53C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1" y="4281509"/>
            <a:ext cx="942725" cy="942725"/>
          </a:xfrm>
          <a:prstGeom prst="rect">
            <a:avLst/>
          </a:prstGeom>
        </p:spPr>
      </p:pic>
      <p:pic>
        <p:nvPicPr>
          <p:cNvPr id="24" name="図 23" descr="時計 が含まれている画像&#10;&#10;自動的に生成された説明">
            <a:extLst>
              <a:ext uri="{FF2B5EF4-FFF2-40B4-BE49-F238E27FC236}">
                <a16:creationId xmlns:a16="http://schemas.microsoft.com/office/drawing/2014/main" id="{FB55BAA4-92AA-4630-8C60-80C69E87E5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209" y="4281508"/>
            <a:ext cx="942725" cy="942725"/>
          </a:xfrm>
          <a:prstGeom prst="rect">
            <a:avLst/>
          </a:prstGeom>
        </p:spPr>
      </p:pic>
      <p:pic>
        <p:nvPicPr>
          <p:cNvPr id="28" name="図 27" descr="時計 が含まれている画像&#10;&#10;自動的に生成された説明">
            <a:extLst>
              <a:ext uri="{FF2B5EF4-FFF2-40B4-BE49-F238E27FC236}">
                <a16:creationId xmlns:a16="http://schemas.microsoft.com/office/drawing/2014/main" id="{C730C9B9-2149-4696-9611-5CFD53E445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0272" y="4245532"/>
            <a:ext cx="942725" cy="942725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74592C81-0A39-428E-9D9A-C30AFF0D716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560" y="4304743"/>
            <a:ext cx="942725" cy="94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531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4.07407E-6 L 6.25E-7 -0.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0.25 L 6.25E-7 -4.07407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4.81481E-6 L -3.75E-6 -0.25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0.25 L -3.75E-6 -4.81481E-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07407E-6 L 5E-6 -0.2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0.25 L 5E-6 -4.07407E-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2.96296E-6 L 2.29167E-6 -0.25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0.25 L 2.29167E-6 -2.96296E-6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3.33333E-6 L 3.75E-6 -0.25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0.25 L 3.75E-6 -3.33333E-6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3.33333E-6 L 3.54167E-6 -0.25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0.25 L 3.54167E-6 -3.33333E-6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11111E-6 L -4.16667E-6 -0.25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0.25 L -4.16667E-6 1.11111E-6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2.96296E-6 L 2.29167E-6 -0.25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0.25 L 2.29167E-6 -2.96296E-6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4.07407E-6 L 6.25E-7 -0.25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0.25 L 6.25E-7 -4.07407E-6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4.07407E-6 L 6.25E-7 -0.25 " pathEditMode="relative" rAng="0" ptsTypes="AA">
                                      <p:cBhvr>
                                        <p:cTn id="9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0.25 L 6.25E-7 -4.07407E-6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4.07407E-6 L 6.25E-7 -0.25 " pathEditMode="relative" rAng="0" ptsTypes="AA">
                                      <p:cBhvr>
                                        <p:cTn id="10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0.25 L 6.25E-7 -4.07407E-6 " pathEditMode="relative" rAng="0" ptsTypes="AA">
                                      <p:cBhvr>
                                        <p:cTn id="11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3.33333E-6 L 3.75E-6 -0.25 " pathEditMode="relative" rAng="0" ptsTypes="AA">
                                      <p:cBhvr>
                                        <p:cTn id="11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0.25 L 3.75E-6 -3.33333E-6 " pathEditMode="relative" rAng="0" ptsTypes="AA">
                                      <p:cBhvr>
                                        <p:cTn id="12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33" grpId="0" animBg="1"/>
      <p:bldP spid="2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A20B5E22-D3AF-4B89-8807-5AC351ABDB90}"/>
              </a:ext>
            </a:extLst>
          </p:cNvPr>
          <p:cNvSpPr/>
          <p:nvPr/>
        </p:nvSpPr>
        <p:spPr>
          <a:xfrm>
            <a:off x="4361783" y="890548"/>
            <a:ext cx="3966718" cy="1009814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８７９円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3F2404A-8DED-45EA-B6A9-470CA720B8EB}"/>
              </a:ext>
            </a:extLst>
          </p:cNvPr>
          <p:cNvSpPr txBox="1"/>
          <p:nvPr/>
        </p:nvSpPr>
        <p:spPr>
          <a:xfrm>
            <a:off x="3026797" y="1096196"/>
            <a:ext cx="13349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ねだん</a:t>
            </a:r>
            <a:endParaRPr kumimoji="1" lang="ja-JP" altLang="en-US" sz="1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D78D0F4-CCFC-4F1F-BE29-7F1DF62D6627}"/>
              </a:ext>
            </a:extLst>
          </p:cNvPr>
          <p:cNvSpPr/>
          <p:nvPr/>
        </p:nvSpPr>
        <p:spPr>
          <a:xfrm flipH="1">
            <a:off x="0" y="1987576"/>
            <a:ext cx="12192000" cy="185969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" name="図 11" descr="時計 が含まれている画像&#10;&#10;自動的に生成された説明">
            <a:extLst>
              <a:ext uri="{FF2B5EF4-FFF2-40B4-BE49-F238E27FC236}">
                <a16:creationId xmlns:a16="http://schemas.microsoft.com/office/drawing/2014/main" id="{84F3438C-6CE1-4074-A558-7A7369562B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2404" y="4270212"/>
            <a:ext cx="942725" cy="942725"/>
          </a:xfrm>
          <a:prstGeom prst="rect">
            <a:avLst/>
          </a:prstGeom>
        </p:spPr>
      </p:pic>
      <p:pic>
        <p:nvPicPr>
          <p:cNvPr id="23" name="図 22" descr="屋外, 記号, 写真, 背景 が含まれている画像&#10;&#10;自動的に生成された説明">
            <a:extLst>
              <a:ext uri="{FF2B5EF4-FFF2-40B4-BE49-F238E27FC236}">
                <a16:creationId xmlns:a16="http://schemas.microsoft.com/office/drawing/2014/main" id="{2EB992BF-052E-4037-8194-B17008CF3E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83" y="4253670"/>
            <a:ext cx="942725" cy="942725"/>
          </a:xfrm>
          <a:prstGeom prst="rect">
            <a:avLst/>
          </a:prstGeom>
        </p:spPr>
      </p:pic>
      <p:sp>
        <p:nvSpPr>
          <p:cNvPr id="32" name="楕円 31">
            <a:extLst>
              <a:ext uri="{FF2B5EF4-FFF2-40B4-BE49-F238E27FC236}">
                <a16:creationId xmlns:a16="http://schemas.microsoft.com/office/drawing/2014/main" id="{8159D6DD-9607-4DEC-A985-7D482510725D}"/>
              </a:ext>
            </a:extLst>
          </p:cNvPr>
          <p:cNvSpPr/>
          <p:nvPr/>
        </p:nvSpPr>
        <p:spPr>
          <a:xfrm>
            <a:off x="253335" y="5547695"/>
            <a:ext cx="2274073" cy="107342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ヒント１</a:t>
            </a:r>
          </a:p>
        </p:txBody>
      </p:sp>
      <p:sp>
        <p:nvSpPr>
          <p:cNvPr id="33" name="四角形: 角を丸くする 32">
            <a:extLst>
              <a:ext uri="{FF2B5EF4-FFF2-40B4-BE49-F238E27FC236}">
                <a16:creationId xmlns:a16="http://schemas.microsoft.com/office/drawing/2014/main" id="{9573D056-F8AA-4FE3-9D87-7BCF574CD7C5}"/>
              </a:ext>
            </a:extLst>
          </p:cNvPr>
          <p:cNvSpPr/>
          <p:nvPr/>
        </p:nvSpPr>
        <p:spPr>
          <a:xfrm>
            <a:off x="2663394" y="5375831"/>
            <a:ext cx="2815050" cy="130003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７９円分</a:t>
            </a:r>
            <a:r>
              <a:rPr lang="ja-JP" altLang="en-US" sz="2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は</a:t>
            </a:r>
            <a:endParaRPr lang="en-US" altLang="ja-JP" sz="2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kumimoji="1" lang="ja-JP" altLang="en-US" sz="2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つくれるだろうか</a:t>
            </a:r>
          </a:p>
        </p:txBody>
      </p:sp>
      <p:pic>
        <p:nvPicPr>
          <p:cNvPr id="29" name="図 28" descr="時計 が含まれている画像&#10;&#10;自動的に生成された説明">
            <a:extLst>
              <a:ext uri="{FF2B5EF4-FFF2-40B4-BE49-F238E27FC236}">
                <a16:creationId xmlns:a16="http://schemas.microsoft.com/office/drawing/2014/main" id="{CF9CB992-E230-43FE-B4CE-6D299F3EB5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557" y="4231562"/>
            <a:ext cx="942725" cy="942725"/>
          </a:xfrm>
          <a:prstGeom prst="rect">
            <a:avLst/>
          </a:prstGeom>
        </p:spPr>
      </p:pic>
      <p:sp>
        <p:nvSpPr>
          <p:cNvPr id="26" name="楕円 25">
            <a:extLst>
              <a:ext uri="{FF2B5EF4-FFF2-40B4-BE49-F238E27FC236}">
                <a16:creationId xmlns:a16="http://schemas.microsoft.com/office/drawing/2014/main" id="{F02C30F8-0489-4CA0-B800-11CA077EA3F5}"/>
              </a:ext>
            </a:extLst>
          </p:cNvPr>
          <p:cNvSpPr/>
          <p:nvPr/>
        </p:nvSpPr>
        <p:spPr>
          <a:xfrm>
            <a:off x="6034346" y="5430739"/>
            <a:ext cx="2274073" cy="107342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ヒント２</a:t>
            </a:r>
          </a:p>
        </p:txBody>
      </p:sp>
      <p:sp>
        <p:nvSpPr>
          <p:cNvPr id="27" name="四角形: 角を丸くする 26">
            <a:extLst>
              <a:ext uri="{FF2B5EF4-FFF2-40B4-BE49-F238E27FC236}">
                <a16:creationId xmlns:a16="http://schemas.microsoft.com/office/drawing/2014/main" id="{851B9464-EF79-4BC7-B212-28A410FD914B}"/>
              </a:ext>
            </a:extLst>
          </p:cNvPr>
          <p:cNvSpPr/>
          <p:nvPr/>
        </p:nvSpPr>
        <p:spPr>
          <a:xfrm>
            <a:off x="8688485" y="5317434"/>
            <a:ext cx="3055440" cy="130003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５０円玉２まいで</a:t>
            </a:r>
            <a:endParaRPr kumimoji="1" lang="en-US" altLang="ja-JP" sz="2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いくらになるかな</a:t>
            </a:r>
            <a:endParaRPr kumimoji="1" lang="en-US" altLang="ja-JP" sz="2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21" name="図 20" descr="ホイール が含まれている画像&#10;&#10;自動的に生成された説明">
            <a:extLst>
              <a:ext uri="{FF2B5EF4-FFF2-40B4-BE49-F238E27FC236}">
                <a16:creationId xmlns:a16="http://schemas.microsoft.com/office/drawing/2014/main" id="{16FA3BF9-7183-4F0E-91D5-D15777F60F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1863" y="4311778"/>
            <a:ext cx="853244" cy="853244"/>
          </a:xfrm>
          <a:prstGeom prst="rect">
            <a:avLst/>
          </a:prstGeom>
        </p:spPr>
      </p:pic>
      <p:pic>
        <p:nvPicPr>
          <p:cNvPr id="35" name="図 34" descr="コンパクトディスク が含まれている画像&#10;&#10;自動的に生成された説明">
            <a:extLst>
              <a:ext uri="{FF2B5EF4-FFF2-40B4-BE49-F238E27FC236}">
                <a16:creationId xmlns:a16="http://schemas.microsoft.com/office/drawing/2014/main" id="{C7A44D8D-B339-4D92-BD68-4EE8110286A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7782" y="4291265"/>
            <a:ext cx="864823" cy="864823"/>
          </a:xfrm>
          <a:prstGeom prst="rect">
            <a:avLst/>
          </a:prstGeom>
        </p:spPr>
      </p:pic>
      <p:pic>
        <p:nvPicPr>
          <p:cNvPr id="38" name="図 37">
            <a:extLst>
              <a:ext uri="{FF2B5EF4-FFF2-40B4-BE49-F238E27FC236}">
                <a16:creationId xmlns:a16="http://schemas.microsoft.com/office/drawing/2014/main" id="{0E4C7AF1-1DFC-43A3-BD9E-BEA63D1240C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9811" y="4234452"/>
            <a:ext cx="942725" cy="942725"/>
          </a:xfrm>
          <a:prstGeom prst="rect">
            <a:avLst/>
          </a:prstGeom>
        </p:spPr>
      </p:pic>
      <p:pic>
        <p:nvPicPr>
          <p:cNvPr id="39" name="図 38">
            <a:extLst>
              <a:ext uri="{FF2B5EF4-FFF2-40B4-BE49-F238E27FC236}">
                <a16:creationId xmlns:a16="http://schemas.microsoft.com/office/drawing/2014/main" id="{B879CD8B-1B45-4047-B57F-FA4598C5C42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9938" y="4222297"/>
            <a:ext cx="942725" cy="942725"/>
          </a:xfrm>
          <a:prstGeom prst="rect">
            <a:avLst/>
          </a:prstGeom>
        </p:spPr>
      </p:pic>
      <p:pic>
        <p:nvPicPr>
          <p:cNvPr id="25" name="図 24" descr="屋外, 記号, 写真, 背景 が含まれている画像&#10;&#10;自動的に生成された説明">
            <a:extLst>
              <a:ext uri="{FF2B5EF4-FFF2-40B4-BE49-F238E27FC236}">
                <a16:creationId xmlns:a16="http://schemas.microsoft.com/office/drawing/2014/main" id="{05CEF6FC-3BF1-42E3-AACC-0B3574B965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0830" y="4252332"/>
            <a:ext cx="942725" cy="942725"/>
          </a:xfrm>
          <a:prstGeom prst="rect">
            <a:avLst/>
          </a:prstGeom>
        </p:spPr>
      </p:pic>
      <p:pic>
        <p:nvPicPr>
          <p:cNvPr id="3" name="図 2" descr="黒い背景と白い文字&#10;&#10;自動的に生成された説明">
            <a:extLst>
              <a:ext uri="{FF2B5EF4-FFF2-40B4-BE49-F238E27FC236}">
                <a16:creationId xmlns:a16="http://schemas.microsoft.com/office/drawing/2014/main" id="{7E9E405F-23DF-4F9C-B10D-F2376736E61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890" y="4250797"/>
            <a:ext cx="1010965" cy="1010965"/>
          </a:xfrm>
          <a:prstGeom prst="rect">
            <a:avLst/>
          </a:prstGeom>
        </p:spPr>
      </p:pic>
      <p:sp>
        <p:nvSpPr>
          <p:cNvPr id="30" name="四角形: 角を丸くする 29">
            <a:extLst>
              <a:ext uri="{FF2B5EF4-FFF2-40B4-BE49-F238E27FC236}">
                <a16:creationId xmlns:a16="http://schemas.microsoft.com/office/drawing/2014/main" id="{2E03C97A-64DD-44D6-84C6-89EE66FD7C97}"/>
              </a:ext>
            </a:extLst>
          </p:cNvPr>
          <p:cNvSpPr/>
          <p:nvPr/>
        </p:nvSpPr>
        <p:spPr>
          <a:xfrm>
            <a:off x="4467782" y="4125078"/>
            <a:ext cx="1705082" cy="1093801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4" name="図 33" descr="コンパクトディスク が含まれている画像&#10;&#10;自動的に生成された説明">
            <a:extLst>
              <a:ext uri="{FF2B5EF4-FFF2-40B4-BE49-F238E27FC236}">
                <a16:creationId xmlns:a16="http://schemas.microsoft.com/office/drawing/2014/main" id="{7B93043D-CD8C-47AE-B428-56E774A9077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8041" y="4287972"/>
            <a:ext cx="864823" cy="864823"/>
          </a:xfrm>
          <a:prstGeom prst="rect">
            <a:avLst/>
          </a:prstGeom>
        </p:spPr>
      </p:pic>
      <p:pic>
        <p:nvPicPr>
          <p:cNvPr id="37" name="図 36">
            <a:extLst>
              <a:ext uri="{FF2B5EF4-FFF2-40B4-BE49-F238E27FC236}">
                <a16:creationId xmlns:a16="http://schemas.microsoft.com/office/drawing/2014/main" id="{FB470E24-4CE4-4D4A-9FD4-9B27293E285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5361" y="4252332"/>
            <a:ext cx="942725" cy="942725"/>
          </a:xfrm>
          <a:prstGeom prst="rect">
            <a:avLst/>
          </a:prstGeom>
        </p:spPr>
      </p:pic>
      <p:pic>
        <p:nvPicPr>
          <p:cNvPr id="22" name="図 21" descr="時計 が含まれている画像&#10;&#10;自動的に生成された説明">
            <a:extLst>
              <a:ext uri="{FF2B5EF4-FFF2-40B4-BE49-F238E27FC236}">
                <a16:creationId xmlns:a16="http://schemas.microsoft.com/office/drawing/2014/main" id="{E7EF8302-E02A-4F35-8047-334F242DEB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8461" y="4276617"/>
            <a:ext cx="942725" cy="94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470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4.81481E-6 L -3.125E-6 -0.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0.25 L -3.125E-6 4.81481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1.11111E-6 L -2.91667E-6 -0.25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0.25 L -2.91667E-6 1.11111E-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85185E-6 L -4.16667E-6 -0.2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0.25 L -4.16667E-6 1.85185E-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2.22222E-6 L -2.08333E-7 -0.25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0.25 L -2.08333E-7 -2.22222E-6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2.59259E-6 L -2.91667E-6 -0.25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0.25 L -2.91667E-6 2.59259E-6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1.11111E-6 L 1.25E-6 -0.25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0.25 L 1.25E-6 -1.11111E-6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7.40741E-7 L 6.25E-7 -0.25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0.25 L 6.25E-7 -7.40741E-7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2.59259E-6 L 4.375E-6 -0.25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-0.25 L 4.375E-6 2.59259E-6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1.48148E-6 L -2.29167E-6 -0.25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0.25 L -2.29167E-6 1.48148E-6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L -3.33333E-6 -0.25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25 L -3.33333E-6 -4.44444E-6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2.59259E-6 L 4.16667E-7 -0.25 " pathEditMode="relative" rAng="0" ptsTypes="AA">
                                      <p:cBhvr>
                                        <p:cTn id="111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0.25 L 4.16667E-7 2.59259E-6 " pathEditMode="relative" rAng="0" ptsTypes="AA">
                                      <p:cBhvr>
                                        <p:cTn id="115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11111E-6 L 1.66667E-6 -0.25 " pathEditMode="relative" rAng="0" ptsTypes="AA">
                                      <p:cBhvr>
                                        <p:cTn id="12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0.25 L 1.66667E-6 -1.11111E-6 " pathEditMode="relative" rAng="0" ptsTypes="AA">
                                      <p:cBhvr>
                                        <p:cTn id="12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33" grpId="0" animBg="1"/>
      <p:bldP spid="27" grpId="0" animBg="1"/>
      <p:bldP spid="3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A20B5E22-D3AF-4B89-8807-5AC351ABDB90}"/>
              </a:ext>
            </a:extLst>
          </p:cNvPr>
          <p:cNvSpPr/>
          <p:nvPr/>
        </p:nvSpPr>
        <p:spPr>
          <a:xfrm>
            <a:off x="4361783" y="890548"/>
            <a:ext cx="3966718" cy="1009814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GP丸ｺﾞｼｯｸ体Ca-M" panose="020F0600000000000000" pitchFamily="50" charset="-128"/>
                <a:ea typeface="FGP丸ｺﾞｼｯｸ体Ca-M" panose="020F0600000000000000" pitchFamily="50" charset="-128"/>
                <a:cs typeface="+mn-cs"/>
              </a:rPr>
              <a:t>２４１円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3F2404A-8DED-45EA-B6A9-470CA720B8EB}"/>
              </a:ext>
            </a:extLst>
          </p:cNvPr>
          <p:cNvSpPr txBox="1"/>
          <p:nvPr/>
        </p:nvSpPr>
        <p:spPr>
          <a:xfrm>
            <a:off x="3026797" y="1096196"/>
            <a:ext cx="13349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ねだん</a:t>
            </a: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D78D0F4-CCFC-4F1F-BE29-7F1DF62D6627}"/>
              </a:ext>
            </a:extLst>
          </p:cNvPr>
          <p:cNvSpPr/>
          <p:nvPr/>
        </p:nvSpPr>
        <p:spPr>
          <a:xfrm flipH="1">
            <a:off x="230588" y="1987576"/>
            <a:ext cx="11486968" cy="185969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12" name="図 11" descr="時計 が含まれている画像&#10;&#10;自動的に生成された説明">
            <a:extLst>
              <a:ext uri="{FF2B5EF4-FFF2-40B4-BE49-F238E27FC236}">
                <a16:creationId xmlns:a16="http://schemas.microsoft.com/office/drawing/2014/main" id="{84F3438C-6CE1-4074-A558-7A7369562B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367" y="4215426"/>
            <a:ext cx="942725" cy="942725"/>
          </a:xfrm>
          <a:prstGeom prst="rect">
            <a:avLst/>
          </a:prstGeom>
        </p:spPr>
      </p:pic>
      <p:pic>
        <p:nvPicPr>
          <p:cNvPr id="23" name="図 22" descr="屋外, 記号, 写真, 背景 が含まれている画像&#10;&#10;自動的に生成された説明">
            <a:extLst>
              <a:ext uri="{FF2B5EF4-FFF2-40B4-BE49-F238E27FC236}">
                <a16:creationId xmlns:a16="http://schemas.microsoft.com/office/drawing/2014/main" id="{2EB992BF-052E-4037-8194-B17008CF3E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3236" y="4211450"/>
            <a:ext cx="942725" cy="942725"/>
          </a:xfrm>
          <a:prstGeom prst="rect">
            <a:avLst/>
          </a:prstGeom>
        </p:spPr>
      </p:pic>
      <p:sp>
        <p:nvSpPr>
          <p:cNvPr id="32" name="楕円 31">
            <a:extLst>
              <a:ext uri="{FF2B5EF4-FFF2-40B4-BE49-F238E27FC236}">
                <a16:creationId xmlns:a16="http://schemas.microsoft.com/office/drawing/2014/main" id="{8159D6DD-9607-4DEC-A985-7D482510725D}"/>
              </a:ext>
            </a:extLst>
          </p:cNvPr>
          <p:cNvSpPr/>
          <p:nvPr/>
        </p:nvSpPr>
        <p:spPr>
          <a:xfrm>
            <a:off x="2610223" y="5538081"/>
            <a:ext cx="2274073" cy="107342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ヒント１</a:t>
            </a:r>
          </a:p>
        </p:txBody>
      </p:sp>
      <p:sp>
        <p:nvSpPr>
          <p:cNvPr id="33" name="四角形: 角を丸くする 32">
            <a:extLst>
              <a:ext uri="{FF2B5EF4-FFF2-40B4-BE49-F238E27FC236}">
                <a16:creationId xmlns:a16="http://schemas.microsoft.com/office/drawing/2014/main" id="{9573D056-F8AA-4FE3-9D87-7BCF574CD7C5}"/>
              </a:ext>
            </a:extLst>
          </p:cNvPr>
          <p:cNvSpPr/>
          <p:nvPr/>
        </p:nvSpPr>
        <p:spPr>
          <a:xfrm>
            <a:off x="5327891" y="5424776"/>
            <a:ext cx="2488758" cy="130003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ぴったりの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きんがくが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だせるかな</a:t>
            </a:r>
          </a:p>
        </p:txBody>
      </p:sp>
      <p:sp>
        <p:nvSpPr>
          <p:cNvPr id="34" name="四角形: 角を丸くする 33">
            <a:extLst>
              <a:ext uri="{FF2B5EF4-FFF2-40B4-BE49-F238E27FC236}">
                <a16:creationId xmlns:a16="http://schemas.microsoft.com/office/drawing/2014/main" id="{4B01B77C-488A-49F9-89BE-66E0856FE7DC}"/>
              </a:ext>
            </a:extLst>
          </p:cNvPr>
          <p:cNvSpPr/>
          <p:nvPr/>
        </p:nvSpPr>
        <p:spPr>
          <a:xfrm>
            <a:off x="3882152" y="4126727"/>
            <a:ext cx="4071611" cy="1184744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7BE0C3EB-12AA-49AF-80AE-1DC8E1C877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6958" y="4303644"/>
            <a:ext cx="942725" cy="942725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829DDCC4-6332-4E03-BEB8-09FF084E61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9518" y="4303643"/>
            <a:ext cx="942725" cy="942725"/>
          </a:xfrm>
          <a:prstGeom prst="rect">
            <a:avLst/>
          </a:prstGeom>
        </p:spPr>
      </p:pic>
      <p:pic>
        <p:nvPicPr>
          <p:cNvPr id="29" name="図 28" descr="時計 が含まれている画像&#10;&#10;自動的に生成された説明">
            <a:extLst>
              <a:ext uri="{FF2B5EF4-FFF2-40B4-BE49-F238E27FC236}">
                <a16:creationId xmlns:a16="http://schemas.microsoft.com/office/drawing/2014/main" id="{CF9CB992-E230-43FE-B4CE-6D299F3EB5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2861" y="4211450"/>
            <a:ext cx="942725" cy="942725"/>
          </a:xfrm>
          <a:prstGeom prst="rect">
            <a:avLst/>
          </a:prstGeom>
        </p:spPr>
      </p:pic>
      <p:pic>
        <p:nvPicPr>
          <p:cNvPr id="30" name="図 29" descr="時計 が含まれている画像&#10;&#10;自動的に生成された説明">
            <a:extLst>
              <a:ext uri="{FF2B5EF4-FFF2-40B4-BE49-F238E27FC236}">
                <a16:creationId xmlns:a16="http://schemas.microsoft.com/office/drawing/2014/main" id="{1A176F32-9C91-4FE8-8BAC-CCD0F44887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4535" y="4211450"/>
            <a:ext cx="942725" cy="942725"/>
          </a:xfrm>
          <a:prstGeom prst="rect">
            <a:avLst/>
          </a:prstGeom>
        </p:spPr>
      </p:pic>
      <p:pic>
        <p:nvPicPr>
          <p:cNvPr id="31" name="図 30" descr="屋外, 記号, 写真, 背景 が含まれている画像&#10;&#10;自動的に生成された説明">
            <a:extLst>
              <a:ext uri="{FF2B5EF4-FFF2-40B4-BE49-F238E27FC236}">
                <a16:creationId xmlns:a16="http://schemas.microsoft.com/office/drawing/2014/main" id="{D5A20995-E8FF-485B-B795-4B95C16E59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5730" y="4221311"/>
            <a:ext cx="942725" cy="942725"/>
          </a:xfrm>
          <a:prstGeom prst="rect">
            <a:avLst/>
          </a:prstGeom>
        </p:spPr>
      </p:pic>
      <p:pic>
        <p:nvPicPr>
          <p:cNvPr id="35" name="図 34" descr="屋外, 記号, 写真, 背景 が含まれている画像&#10;&#10;自動的に生成された説明">
            <a:extLst>
              <a:ext uri="{FF2B5EF4-FFF2-40B4-BE49-F238E27FC236}">
                <a16:creationId xmlns:a16="http://schemas.microsoft.com/office/drawing/2014/main" id="{9E900D3A-36FA-4D99-92F8-27053C4DC1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8224" y="4213847"/>
            <a:ext cx="942725" cy="942725"/>
          </a:xfrm>
          <a:prstGeom prst="rect">
            <a:avLst/>
          </a:prstGeom>
        </p:spPr>
      </p:pic>
      <p:pic>
        <p:nvPicPr>
          <p:cNvPr id="38" name="図 37" descr="屋外, 記号, 写真, 背景 が含まれている画像&#10;&#10;自動的に生成された説明">
            <a:extLst>
              <a:ext uri="{FF2B5EF4-FFF2-40B4-BE49-F238E27FC236}">
                <a16:creationId xmlns:a16="http://schemas.microsoft.com/office/drawing/2014/main" id="{E0B993A2-47D9-4191-8C20-D455DEE379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0718" y="4247736"/>
            <a:ext cx="942725" cy="942725"/>
          </a:xfrm>
          <a:prstGeom prst="rect">
            <a:avLst/>
          </a:prstGeom>
        </p:spPr>
      </p:pic>
      <p:pic>
        <p:nvPicPr>
          <p:cNvPr id="39" name="図 38" descr="屋外, 記号, 写真, 背景 が含まれている画像&#10;&#10;自動的に生成された説明">
            <a:extLst>
              <a:ext uri="{FF2B5EF4-FFF2-40B4-BE49-F238E27FC236}">
                <a16:creationId xmlns:a16="http://schemas.microsoft.com/office/drawing/2014/main" id="{EFBBE2F6-BF4B-407E-9F6B-D2A9433144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3763" y="4247735"/>
            <a:ext cx="942725" cy="942725"/>
          </a:xfrm>
          <a:prstGeom prst="rect">
            <a:avLst/>
          </a:prstGeom>
        </p:spPr>
      </p:pic>
      <p:pic>
        <p:nvPicPr>
          <p:cNvPr id="40" name="図 39" descr="屋外, 記号, 写真, 背景 が含まれている画像&#10;&#10;自動的に生成された説明">
            <a:extLst>
              <a:ext uri="{FF2B5EF4-FFF2-40B4-BE49-F238E27FC236}">
                <a16:creationId xmlns:a16="http://schemas.microsoft.com/office/drawing/2014/main" id="{14912F8C-E908-4C0E-ABB1-33A63CE5AC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6323" y="4247734"/>
            <a:ext cx="942725" cy="94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844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-3.33333E-6 L -3.54167E-6 -0.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-0.25 L -3.54167E-6 -3.33333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1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0.25 L -3.33333E-6 -3.7037E-7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122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3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0.25 L -3.75E-6 2.96296E-6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7037E-6 L 2.5E-6 -0.25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0.25 L 2.5E-6 3.7037E-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3.7037E-7 L -3.75E-6 -0.25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0.25 L -3.75E-6 -3.7037E-7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3.7037E-7 L 2.08333E-7 -0.25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0.25 L 2.08333E-7 -3.7037E-7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7.40741E-7 L -3.54167E-6 -0.25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-0.25 L -3.54167E-6 7.40741E-7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1.85185E-6 L -3.75E-6 -0.25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0.25 L -3.75E-6 -1.85185E-6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4.44444E-6 L -3.95833E-6 -0.25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0.25 L -3.95833E-6 -4.44444E-6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-4.44444E-6 L 4.375E-6 -0.25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-0.25 L 4.375E-6 -4.44444E-6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4.81481E-6 L -2.29167E-6 -0.25 " pathEditMode="relative" rAng="0" ptsTypes="AA">
                                      <p:cBhvr>
                                        <p:cTn id="105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0.25 L -2.29167E-6 -4.81481E-6 " pathEditMode="relative" rAng="0" ptsTypes="AA">
                                      <p:cBhvr>
                                        <p:cTn id="109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A20B5E22-D3AF-4B89-8807-5AC351ABDB90}"/>
              </a:ext>
            </a:extLst>
          </p:cNvPr>
          <p:cNvSpPr/>
          <p:nvPr/>
        </p:nvSpPr>
        <p:spPr>
          <a:xfrm>
            <a:off x="4361783" y="890548"/>
            <a:ext cx="3966718" cy="1009814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GP丸ｺﾞｼｯｸ体Ca-M" panose="020F0600000000000000" pitchFamily="50" charset="-128"/>
                <a:ea typeface="FGP丸ｺﾞｼｯｸ体Ca-M" panose="020F0600000000000000" pitchFamily="50" charset="-128"/>
                <a:cs typeface="+mn-cs"/>
              </a:rPr>
              <a:t>５７６円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3F2404A-8DED-45EA-B6A9-470CA720B8EB}"/>
              </a:ext>
            </a:extLst>
          </p:cNvPr>
          <p:cNvSpPr txBox="1"/>
          <p:nvPr/>
        </p:nvSpPr>
        <p:spPr>
          <a:xfrm>
            <a:off x="3026797" y="1096196"/>
            <a:ext cx="13349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ねだん</a:t>
            </a: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D78D0F4-CCFC-4F1F-BE29-7F1DF62D6627}"/>
              </a:ext>
            </a:extLst>
          </p:cNvPr>
          <p:cNvSpPr/>
          <p:nvPr/>
        </p:nvSpPr>
        <p:spPr>
          <a:xfrm flipH="1">
            <a:off x="0" y="1987576"/>
            <a:ext cx="12192000" cy="185969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12" name="図 11" descr="時計 が含まれている画像&#10;&#10;自動的に生成された説明">
            <a:extLst>
              <a:ext uri="{FF2B5EF4-FFF2-40B4-BE49-F238E27FC236}">
                <a16:creationId xmlns:a16="http://schemas.microsoft.com/office/drawing/2014/main" id="{84F3438C-6CE1-4074-A558-7A7369562B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223" y="4215426"/>
            <a:ext cx="942725" cy="942725"/>
          </a:xfrm>
          <a:prstGeom prst="rect">
            <a:avLst/>
          </a:prstGeom>
        </p:spPr>
      </p:pic>
      <p:pic>
        <p:nvPicPr>
          <p:cNvPr id="23" name="図 22" descr="屋外, 記号, 写真, 背景 が含まれている画像&#10;&#10;自動的に生成された説明">
            <a:extLst>
              <a:ext uri="{FF2B5EF4-FFF2-40B4-BE49-F238E27FC236}">
                <a16:creationId xmlns:a16="http://schemas.microsoft.com/office/drawing/2014/main" id="{2EB992BF-052E-4037-8194-B17008CF3E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5879" y="4226541"/>
            <a:ext cx="942725" cy="942725"/>
          </a:xfrm>
          <a:prstGeom prst="rect">
            <a:avLst/>
          </a:prstGeom>
        </p:spPr>
      </p:pic>
      <p:pic>
        <p:nvPicPr>
          <p:cNvPr id="29" name="図 28" descr="時計 が含まれている画像&#10;&#10;自動的に生成された説明">
            <a:extLst>
              <a:ext uri="{FF2B5EF4-FFF2-40B4-BE49-F238E27FC236}">
                <a16:creationId xmlns:a16="http://schemas.microsoft.com/office/drawing/2014/main" id="{CF9CB992-E230-43FE-B4CE-6D299F3EB5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1131" y="4215425"/>
            <a:ext cx="942725" cy="942725"/>
          </a:xfrm>
          <a:prstGeom prst="rect">
            <a:avLst/>
          </a:prstGeom>
        </p:spPr>
      </p:pic>
      <p:pic>
        <p:nvPicPr>
          <p:cNvPr id="31" name="図 30" descr="屋外, 記号, 写真, 背景 が含まれている画像&#10;&#10;自動的に生成された説明">
            <a:extLst>
              <a:ext uri="{FF2B5EF4-FFF2-40B4-BE49-F238E27FC236}">
                <a16:creationId xmlns:a16="http://schemas.microsoft.com/office/drawing/2014/main" id="{D5A20995-E8FF-485B-B795-4B95C16E59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5981" y="4236178"/>
            <a:ext cx="942725" cy="942725"/>
          </a:xfrm>
          <a:prstGeom prst="rect">
            <a:avLst/>
          </a:prstGeom>
        </p:spPr>
      </p:pic>
      <p:pic>
        <p:nvPicPr>
          <p:cNvPr id="22" name="図 21" descr="時計 が含まれている画像&#10;&#10;自動的に生成された説明">
            <a:extLst>
              <a:ext uri="{FF2B5EF4-FFF2-40B4-BE49-F238E27FC236}">
                <a16:creationId xmlns:a16="http://schemas.microsoft.com/office/drawing/2014/main" id="{E3B80346-31EA-4272-AB22-F5CE6B18BB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919" y="4205973"/>
            <a:ext cx="942725" cy="942725"/>
          </a:xfrm>
          <a:prstGeom prst="rect">
            <a:avLst/>
          </a:prstGeom>
        </p:spPr>
      </p:pic>
      <p:sp>
        <p:nvSpPr>
          <p:cNvPr id="26" name="楕円 25">
            <a:extLst>
              <a:ext uri="{FF2B5EF4-FFF2-40B4-BE49-F238E27FC236}">
                <a16:creationId xmlns:a16="http://schemas.microsoft.com/office/drawing/2014/main" id="{F02C30F8-0489-4CA0-B800-11CA077EA3F5}"/>
              </a:ext>
            </a:extLst>
          </p:cNvPr>
          <p:cNvSpPr/>
          <p:nvPr/>
        </p:nvSpPr>
        <p:spPr>
          <a:xfrm>
            <a:off x="589858" y="5659404"/>
            <a:ext cx="2274073" cy="107342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ヒント１</a:t>
            </a:r>
          </a:p>
        </p:txBody>
      </p:sp>
      <p:sp>
        <p:nvSpPr>
          <p:cNvPr id="27" name="四角形: 角を丸くする 26">
            <a:extLst>
              <a:ext uri="{FF2B5EF4-FFF2-40B4-BE49-F238E27FC236}">
                <a16:creationId xmlns:a16="http://schemas.microsoft.com/office/drawing/2014/main" id="{851B9464-EF79-4BC7-B212-28A410FD914B}"/>
              </a:ext>
            </a:extLst>
          </p:cNvPr>
          <p:cNvSpPr/>
          <p:nvPr/>
        </p:nvSpPr>
        <p:spPr>
          <a:xfrm>
            <a:off x="3108965" y="5432794"/>
            <a:ext cx="3055440" cy="130003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５０円玉２まいで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いくらになる？</a:t>
            </a:r>
          </a:p>
        </p:txBody>
      </p:sp>
      <p:pic>
        <p:nvPicPr>
          <p:cNvPr id="36" name="図 35" descr="コンパクトディスク が含まれている画像&#10;&#10;自動的に生成された説明">
            <a:extLst>
              <a:ext uri="{FF2B5EF4-FFF2-40B4-BE49-F238E27FC236}">
                <a16:creationId xmlns:a16="http://schemas.microsoft.com/office/drawing/2014/main" id="{D22C3EEC-BAE4-4A94-91ED-07BBA4E597A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3067" y="4331585"/>
            <a:ext cx="864823" cy="864823"/>
          </a:xfrm>
          <a:prstGeom prst="rect">
            <a:avLst/>
          </a:prstGeom>
        </p:spPr>
      </p:pic>
      <p:pic>
        <p:nvPicPr>
          <p:cNvPr id="21" name="図 20" descr="ホイール が含まれている画像&#10;&#10;自動的に生成された説明">
            <a:extLst>
              <a:ext uri="{FF2B5EF4-FFF2-40B4-BE49-F238E27FC236}">
                <a16:creationId xmlns:a16="http://schemas.microsoft.com/office/drawing/2014/main" id="{16FA3BF9-7183-4F0E-91D5-D15777F60FE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5307" y="4205973"/>
            <a:ext cx="853244" cy="853244"/>
          </a:xfrm>
          <a:prstGeom prst="rect">
            <a:avLst/>
          </a:prstGeom>
        </p:spPr>
      </p:pic>
      <p:pic>
        <p:nvPicPr>
          <p:cNvPr id="28" name="図 27" descr="時計 が含まれている画像&#10;&#10;自動的に生成された説明">
            <a:extLst>
              <a:ext uri="{FF2B5EF4-FFF2-40B4-BE49-F238E27FC236}">
                <a16:creationId xmlns:a16="http://schemas.microsoft.com/office/drawing/2014/main" id="{D10D5B12-45B0-4EE2-8326-08E1A907A9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0435" y="4250111"/>
            <a:ext cx="942725" cy="942725"/>
          </a:xfrm>
          <a:prstGeom prst="rect">
            <a:avLst/>
          </a:prstGeom>
        </p:spPr>
      </p:pic>
      <p:pic>
        <p:nvPicPr>
          <p:cNvPr id="35" name="図 34" descr="コンパクトディスク が含まれている画像&#10;&#10;自動的に生成された説明">
            <a:extLst>
              <a:ext uri="{FF2B5EF4-FFF2-40B4-BE49-F238E27FC236}">
                <a16:creationId xmlns:a16="http://schemas.microsoft.com/office/drawing/2014/main" id="{C7A44D8D-B339-4D92-BD68-4EE8110286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5001" y="4320923"/>
            <a:ext cx="864823" cy="864823"/>
          </a:xfrm>
          <a:prstGeom prst="rect">
            <a:avLst/>
          </a:prstGeom>
        </p:spPr>
      </p:pic>
      <p:pic>
        <p:nvPicPr>
          <p:cNvPr id="37" name="図 36" descr="コンパクトディスク が含まれている画像&#10;&#10;自動的に生成された説明">
            <a:extLst>
              <a:ext uri="{FF2B5EF4-FFF2-40B4-BE49-F238E27FC236}">
                <a16:creationId xmlns:a16="http://schemas.microsoft.com/office/drawing/2014/main" id="{DF0B89FD-5184-4C09-808C-2A2ABB3D939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6020" y="4320922"/>
            <a:ext cx="864823" cy="864823"/>
          </a:xfrm>
          <a:prstGeom prst="rect">
            <a:avLst/>
          </a:prstGeom>
        </p:spPr>
      </p:pic>
      <p:pic>
        <p:nvPicPr>
          <p:cNvPr id="38" name="図 37">
            <a:extLst>
              <a:ext uri="{FF2B5EF4-FFF2-40B4-BE49-F238E27FC236}">
                <a16:creationId xmlns:a16="http://schemas.microsoft.com/office/drawing/2014/main" id="{0E4C7AF1-1DFC-43A3-BD9E-BEA63D1240C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0266" y="4205972"/>
            <a:ext cx="942725" cy="942725"/>
          </a:xfrm>
          <a:prstGeom prst="rect">
            <a:avLst/>
          </a:prstGeom>
        </p:spPr>
      </p:pic>
      <p:pic>
        <p:nvPicPr>
          <p:cNvPr id="39" name="図 38">
            <a:extLst>
              <a:ext uri="{FF2B5EF4-FFF2-40B4-BE49-F238E27FC236}">
                <a16:creationId xmlns:a16="http://schemas.microsoft.com/office/drawing/2014/main" id="{B879CD8B-1B45-4047-B57F-FA4598C5C42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4706" y="4250111"/>
            <a:ext cx="942725" cy="94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542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33333E-6 L 4.16667E-6 -0.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0.25 L 4.16667E-6 -3.33333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7037E-6 L 8.33333E-7 -0.25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0.25 L 8.33333E-7 -3.7037E-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3.33333E-6 L -1.45833E-6 -0.2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0.25 L -1.45833E-6 -3.33333E-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2.59259E-6 L 2.08333E-6 -0.25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0.25 L 2.08333E-6 -2.59259E-6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4.44444E-6 L -1.25E-6 -0.25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0.25 L -1.25E-6 -4.44444E-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4.07407E-6 L 1.875E-6 -0.25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0.25 L 1.875E-6 4.07407E-6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6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0.25 L 1.45833E-6 2.96296E-6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" y="124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4.07407E-6 L 3.95833E-6 -0.25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0.25 L 3.95833E-6 4.07407E-6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4.44444E-6 L -2.70833E-6 -0.25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0.25 L -2.70833E-6 4.44444E-6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44444E-6 L 1.66667E-6 -0.25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0.25 L 1.66667E-6 4.44444E-6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44444E-6 L 0 -0.25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25 L 0 -4.44444E-6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4.07407E-6 L 4.58333E-6 -0.25 " pathEditMode="relative" rAng="0" ptsTypes="AA">
                                      <p:cBhvr>
                                        <p:cTn id="111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0.25 L 4.58333E-6 4.07407E-6 " pathEditMode="relative" rAng="0" ptsTypes="AA">
                                      <p:cBhvr>
                                        <p:cTn id="115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A20B5E22-D3AF-4B89-8807-5AC351ABDB90}"/>
              </a:ext>
            </a:extLst>
          </p:cNvPr>
          <p:cNvSpPr/>
          <p:nvPr/>
        </p:nvSpPr>
        <p:spPr>
          <a:xfrm>
            <a:off x="4361783" y="890548"/>
            <a:ext cx="3966718" cy="1009814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８２７円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3F2404A-8DED-45EA-B6A9-470CA720B8EB}"/>
              </a:ext>
            </a:extLst>
          </p:cNvPr>
          <p:cNvSpPr txBox="1"/>
          <p:nvPr/>
        </p:nvSpPr>
        <p:spPr>
          <a:xfrm>
            <a:off x="3026797" y="1096196"/>
            <a:ext cx="13349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ねだん</a:t>
            </a:r>
            <a:endParaRPr kumimoji="1" lang="ja-JP" altLang="en-US" sz="1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D78D0F4-CCFC-4F1F-BE29-7F1DF62D6627}"/>
              </a:ext>
            </a:extLst>
          </p:cNvPr>
          <p:cNvSpPr/>
          <p:nvPr/>
        </p:nvSpPr>
        <p:spPr>
          <a:xfrm flipH="1">
            <a:off x="0" y="1987576"/>
            <a:ext cx="12192000" cy="185969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" name="図 11" descr="時計 が含まれている画像&#10;&#10;自動的に生成された説明">
            <a:extLst>
              <a:ext uri="{FF2B5EF4-FFF2-40B4-BE49-F238E27FC236}">
                <a16:creationId xmlns:a16="http://schemas.microsoft.com/office/drawing/2014/main" id="{84F3438C-6CE1-4074-A558-7A7369562B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275" y="4236918"/>
            <a:ext cx="942725" cy="942725"/>
          </a:xfrm>
          <a:prstGeom prst="rect">
            <a:avLst/>
          </a:prstGeom>
        </p:spPr>
      </p:pic>
      <p:pic>
        <p:nvPicPr>
          <p:cNvPr id="23" name="図 22" descr="屋外, 記号, 写真, 背景 が含まれている画像&#10;&#10;自動的に生成された説明">
            <a:extLst>
              <a:ext uri="{FF2B5EF4-FFF2-40B4-BE49-F238E27FC236}">
                <a16:creationId xmlns:a16="http://schemas.microsoft.com/office/drawing/2014/main" id="{2EB992BF-052E-4037-8194-B17008CF3E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6009" y="4259025"/>
            <a:ext cx="942725" cy="942725"/>
          </a:xfrm>
          <a:prstGeom prst="rect">
            <a:avLst/>
          </a:prstGeom>
        </p:spPr>
      </p:pic>
      <p:sp>
        <p:nvSpPr>
          <p:cNvPr id="32" name="楕円 31">
            <a:extLst>
              <a:ext uri="{FF2B5EF4-FFF2-40B4-BE49-F238E27FC236}">
                <a16:creationId xmlns:a16="http://schemas.microsoft.com/office/drawing/2014/main" id="{8159D6DD-9607-4DEC-A985-7D482510725D}"/>
              </a:ext>
            </a:extLst>
          </p:cNvPr>
          <p:cNvSpPr/>
          <p:nvPr/>
        </p:nvSpPr>
        <p:spPr>
          <a:xfrm>
            <a:off x="6426287" y="5466069"/>
            <a:ext cx="2274073" cy="107342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ヒント２</a:t>
            </a:r>
          </a:p>
        </p:txBody>
      </p:sp>
      <p:sp>
        <p:nvSpPr>
          <p:cNvPr id="33" name="四角形: 角を丸くする 32">
            <a:extLst>
              <a:ext uri="{FF2B5EF4-FFF2-40B4-BE49-F238E27FC236}">
                <a16:creationId xmlns:a16="http://schemas.microsoft.com/office/drawing/2014/main" id="{9573D056-F8AA-4FE3-9D87-7BCF574CD7C5}"/>
              </a:ext>
            </a:extLst>
          </p:cNvPr>
          <p:cNvSpPr/>
          <p:nvPr/>
        </p:nvSpPr>
        <p:spPr>
          <a:xfrm>
            <a:off x="9083036" y="5321085"/>
            <a:ext cx="2815050" cy="130003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７円分をつくります</a:t>
            </a:r>
          </a:p>
        </p:txBody>
      </p:sp>
      <p:pic>
        <p:nvPicPr>
          <p:cNvPr id="29" name="図 28" descr="時計 が含まれている画像&#10;&#10;自動的に生成された説明">
            <a:extLst>
              <a:ext uri="{FF2B5EF4-FFF2-40B4-BE49-F238E27FC236}">
                <a16:creationId xmlns:a16="http://schemas.microsoft.com/office/drawing/2014/main" id="{CF9CB992-E230-43FE-B4CE-6D299F3EB5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4183" y="4236917"/>
            <a:ext cx="942725" cy="942725"/>
          </a:xfrm>
          <a:prstGeom prst="rect">
            <a:avLst/>
          </a:prstGeom>
        </p:spPr>
      </p:pic>
      <p:pic>
        <p:nvPicPr>
          <p:cNvPr id="31" name="図 30" descr="屋外, 記号, 写真, 背景 が含まれている画像&#10;&#10;自動的に生成された説明">
            <a:extLst>
              <a:ext uri="{FF2B5EF4-FFF2-40B4-BE49-F238E27FC236}">
                <a16:creationId xmlns:a16="http://schemas.microsoft.com/office/drawing/2014/main" id="{D5A20995-E8FF-485B-B795-4B95C16E59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0433" y="4257687"/>
            <a:ext cx="942725" cy="942725"/>
          </a:xfrm>
          <a:prstGeom prst="rect">
            <a:avLst/>
          </a:prstGeom>
        </p:spPr>
      </p:pic>
      <p:sp>
        <p:nvSpPr>
          <p:cNvPr id="26" name="楕円 25">
            <a:extLst>
              <a:ext uri="{FF2B5EF4-FFF2-40B4-BE49-F238E27FC236}">
                <a16:creationId xmlns:a16="http://schemas.microsoft.com/office/drawing/2014/main" id="{F02C30F8-0489-4CA0-B800-11CA077EA3F5}"/>
              </a:ext>
            </a:extLst>
          </p:cNvPr>
          <p:cNvSpPr/>
          <p:nvPr/>
        </p:nvSpPr>
        <p:spPr>
          <a:xfrm>
            <a:off x="589858" y="5659404"/>
            <a:ext cx="2274073" cy="107342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ヒント１</a:t>
            </a:r>
          </a:p>
        </p:txBody>
      </p:sp>
      <p:sp>
        <p:nvSpPr>
          <p:cNvPr id="27" name="四角形: 角を丸くする 26">
            <a:extLst>
              <a:ext uri="{FF2B5EF4-FFF2-40B4-BE49-F238E27FC236}">
                <a16:creationId xmlns:a16="http://schemas.microsoft.com/office/drawing/2014/main" id="{851B9464-EF79-4BC7-B212-28A410FD914B}"/>
              </a:ext>
            </a:extLst>
          </p:cNvPr>
          <p:cNvSpPr/>
          <p:nvPr/>
        </p:nvSpPr>
        <p:spPr>
          <a:xfrm>
            <a:off x="3108965" y="5432794"/>
            <a:ext cx="3055440" cy="130003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５０円玉２まいで</a:t>
            </a:r>
            <a:endParaRPr kumimoji="1" lang="en-US" altLang="ja-JP" sz="2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いくらになるかな</a:t>
            </a:r>
            <a:endParaRPr kumimoji="1" lang="en-US" altLang="ja-JP" sz="2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21" name="図 20" descr="ホイール が含まれている画像&#10;&#10;自動的に生成された説明">
            <a:extLst>
              <a:ext uri="{FF2B5EF4-FFF2-40B4-BE49-F238E27FC236}">
                <a16:creationId xmlns:a16="http://schemas.microsoft.com/office/drawing/2014/main" id="{16FA3BF9-7183-4F0E-91D5-D15777F60F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5337" y="4335013"/>
            <a:ext cx="853244" cy="853244"/>
          </a:xfrm>
          <a:prstGeom prst="rect">
            <a:avLst/>
          </a:prstGeom>
        </p:spPr>
      </p:pic>
      <p:pic>
        <p:nvPicPr>
          <p:cNvPr id="35" name="図 34" descr="コンパクトディスク が含まれている画像&#10;&#10;自動的に生成された説明">
            <a:extLst>
              <a:ext uri="{FF2B5EF4-FFF2-40B4-BE49-F238E27FC236}">
                <a16:creationId xmlns:a16="http://schemas.microsoft.com/office/drawing/2014/main" id="{C7A44D8D-B339-4D92-BD68-4EE8110286A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2408" y="4296620"/>
            <a:ext cx="864823" cy="864823"/>
          </a:xfrm>
          <a:prstGeom prst="rect">
            <a:avLst/>
          </a:prstGeom>
        </p:spPr>
      </p:pic>
      <p:pic>
        <p:nvPicPr>
          <p:cNvPr id="38" name="図 37">
            <a:extLst>
              <a:ext uri="{FF2B5EF4-FFF2-40B4-BE49-F238E27FC236}">
                <a16:creationId xmlns:a16="http://schemas.microsoft.com/office/drawing/2014/main" id="{0E4C7AF1-1DFC-43A3-BD9E-BEA63D1240C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3285" y="4257687"/>
            <a:ext cx="942725" cy="942725"/>
          </a:xfrm>
          <a:prstGeom prst="rect">
            <a:avLst/>
          </a:prstGeom>
        </p:spPr>
      </p:pic>
      <p:pic>
        <p:nvPicPr>
          <p:cNvPr id="39" name="図 38">
            <a:extLst>
              <a:ext uri="{FF2B5EF4-FFF2-40B4-BE49-F238E27FC236}">
                <a16:creationId xmlns:a16="http://schemas.microsoft.com/office/drawing/2014/main" id="{B879CD8B-1B45-4047-B57F-FA4598C5C42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3412" y="4245532"/>
            <a:ext cx="942725" cy="942725"/>
          </a:xfrm>
          <a:prstGeom prst="rect">
            <a:avLst/>
          </a:prstGeom>
        </p:spPr>
      </p:pic>
      <p:pic>
        <p:nvPicPr>
          <p:cNvPr id="25" name="図 24" descr="屋外, 記号, 写真, 背景 が含まれている画像&#10;&#10;自動的に生成された説明">
            <a:extLst>
              <a:ext uri="{FF2B5EF4-FFF2-40B4-BE49-F238E27FC236}">
                <a16:creationId xmlns:a16="http://schemas.microsoft.com/office/drawing/2014/main" id="{05CEF6FC-3BF1-42E3-AACC-0B3574B965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5456" y="4257687"/>
            <a:ext cx="942725" cy="942725"/>
          </a:xfrm>
          <a:prstGeom prst="rect">
            <a:avLst/>
          </a:prstGeom>
        </p:spPr>
      </p:pic>
      <p:pic>
        <p:nvPicPr>
          <p:cNvPr id="3" name="図 2" descr="黒い背景と白い文字&#10;&#10;自動的に生成された説明">
            <a:extLst>
              <a:ext uri="{FF2B5EF4-FFF2-40B4-BE49-F238E27FC236}">
                <a16:creationId xmlns:a16="http://schemas.microsoft.com/office/drawing/2014/main" id="{7E9E405F-23DF-4F9C-B10D-F2376736E61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069" y="4189430"/>
            <a:ext cx="1010965" cy="1010965"/>
          </a:xfrm>
          <a:prstGeom prst="rect">
            <a:avLst/>
          </a:prstGeom>
        </p:spPr>
      </p:pic>
      <p:sp>
        <p:nvSpPr>
          <p:cNvPr id="30" name="四角形: 角を丸くする 29">
            <a:extLst>
              <a:ext uri="{FF2B5EF4-FFF2-40B4-BE49-F238E27FC236}">
                <a16:creationId xmlns:a16="http://schemas.microsoft.com/office/drawing/2014/main" id="{2E03C97A-64DD-44D6-84C6-89EE66FD7C97}"/>
              </a:ext>
            </a:extLst>
          </p:cNvPr>
          <p:cNvSpPr/>
          <p:nvPr/>
        </p:nvSpPr>
        <p:spPr>
          <a:xfrm>
            <a:off x="3712408" y="4130433"/>
            <a:ext cx="1705082" cy="1093801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4" name="図 33" descr="コンパクトディスク が含まれている画像&#10;&#10;自動的に生成された説明">
            <a:extLst>
              <a:ext uri="{FF2B5EF4-FFF2-40B4-BE49-F238E27FC236}">
                <a16:creationId xmlns:a16="http://schemas.microsoft.com/office/drawing/2014/main" id="{7B93043D-CD8C-47AE-B428-56E774A9077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2667" y="4293327"/>
            <a:ext cx="864823" cy="864823"/>
          </a:xfrm>
          <a:prstGeom prst="rect">
            <a:avLst/>
          </a:prstGeom>
        </p:spPr>
      </p:pic>
      <p:pic>
        <p:nvPicPr>
          <p:cNvPr id="37" name="図 36">
            <a:extLst>
              <a:ext uri="{FF2B5EF4-FFF2-40B4-BE49-F238E27FC236}">
                <a16:creationId xmlns:a16="http://schemas.microsoft.com/office/drawing/2014/main" id="{FB470E24-4CE4-4D4A-9FD4-9B27293E285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835" y="4275567"/>
            <a:ext cx="942725" cy="94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457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4.07407E-6 L 6.25E-7 -0.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0.25 L 6.25E-7 -4.07407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4.81481E-6 L -3.75E-6 -0.25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0.25 L -3.75E-6 -4.81481E-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07407E-6 L 5E-6 -0.2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0.25 L 5E-6 -4.07407E-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33333E-6 L -1.66667E-6 -0.25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0.25 L -1.66667E-6 -3.33333E-6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2.96296E-6 L 2.29167E-6 -0.25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0.25 L 2.29167E-6 -2.96296E-6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3.33333E-6 L -3.95833E-6 -0.25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0.25 L -3.95833E-6 -3.33333E-6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3.33333E-6 L 3.75E-6 -0.25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0.25 L 3.75E-6 -3.33333E-6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1.48148E-6 L 3.125E-6 -0.25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0.25 L 3.125E-6 -1.48148E-6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3.33333E-6 L 3.54167E-6 -0.25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0.25 L 3.54167E-6 -3.33333E-6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7.40741E-7 L -4.58333E-6 -0.25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0.25 L -4.58333E-6 -7.40741E-7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11111E-6 L -4.16667E-6 -0.25 " pathEditMode="relative" rAng="0" ptsTypes="AA">
                                      <p:cBhvr>
                                        <p:cTn id="111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0.25 L -4.16667E-6 1.11111E-6 " pathEditMode="relative" rAng="0" ptsTypes="AA">
                                      <p:cBhvr>
                                        <p:cTn id="11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3.7037E-7 L 2.91667E-6 -0.25 " pathEditMode="relative" rAng="0" ptsTypes="AA">
                                      <p:cBhvr>
                                        <p:cTn id="12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0.25 L 2.91667E-6 3.7037E-7 " pathEditMode="relative" rAng="0" ptsTypes="AA">
                                      <p:cBhvr>
                                        <p:cTn id="12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3" grpId="0" animBg="1"/>
      <p:bldP spid="27" grpId="0" animBg="1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A20B5E22-D3AF-4B89-8807-5AC351ABDB90}"/>
              </a:ext>
            </a:extLst>
          </p:cNvPr>
          <p:cNvSpPr/>
          <p:nvPr/>
        </p:nvSpPr>
        <p:spPr>
          <a:xfrm>
            <a:off x="4361783" y="890548"/>
            <a:ext cx="3966718" cy="1009814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6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７</a:t>
            </a:r>
            <a:r>
              <a:rPr kumimoji="1" lang="ja-JP" alt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３６円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3F2404A-8DED-45EA-B6A9-470CA720B8EB}"/>
              </a:ext>
            </a:extLst>
          </p:cNvPr>
          <p:cNvSpPr txBox="1"/>
          <p:nvPr/>
        </p:nvSpPr>
        <p:spPr>
          <a:xfrm>
            <a:off x="3026797" y="1096196"/>
            <a:ext cx="13349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ねだん</a:t>
            </a: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D78D0F4-CCFC-4F1F-BE29-7F1DF62D6627}"/>
              </a:ext>
            </a:extLst>
          </p:cNvPr>
          <p:cNvSpPr/>
          <p:nvPr/>
        </p:nvSpPr>
        <p:spPr>
          <a:xfrm flipH="1">
            <a:off x="0" y="1987576"/>
            <a:ext cx="12192000" cy="185969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12" name="図 11" descr="時計 が含まれている画像&#10;&#10;自動的に生成された説明">
            <a:extLst>
              <a:ext uri="{FF2B5EF4-FFF2-40B4-BE49-F238E27FC236}">
                <a16:creationId xmlns:a16="http://schemas.microsoft.com/office/drawing/2014/main" id="{84F3438C-6CE1-4074-A558-7A7369562B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5592" y="4244336"/>
            <a:ext cx="942725" cy="942725"/>
          </a:xfrm>
          <a:prstGeom prst="rect">
            <a:avLst/>
          </a:prstGeom>
        </p:spPr>
      </p:pic>
      <p:pic>
        <p:nvPicPr>
          <p:cNvPr id="23" name="図 22" descr="屋外, 記号, 写真, 背景 が含まれている画像&#10;&#10;自動的に生成された説明">
            <a:extLst>
              <a:ext uri="{FF2B5EF4-FFF2-40B4-BE49-F238E27FC236}">
                <a16:creationId xmlns:a16="http://schemas.microsoft.com/office/drawing/2014/main" id="{2EB992BF-052E-4037-8194-B17008CF3E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6009" y="4259025"/>
            <a:ext cx="942725" cy="942725"/>
          </a:xfrm>
          <a:prstGeom prst="rect">
            <a:avLst/>
          </a:prstGeom>
        </p:spPr>
      </p:pic>
      <p:sp>
        <p:nvSpPr>
          <p:cNvPr id="26" name="楕円 25">
            <a:extLst>
              <a:ext uri="{FF2B5EF4-FFF2-40B4-BE49-F238E27FC236}">
                <a16:creationId xmlns:a16="http://schemas.microsoft.com/office/drawing/2014/main" id="{F02C30F8-0489-4CA0-B800-11CA077EA3F5}"/>
              </a:ext>
            </a:extLst>
          </p:cNvPr>
          <p:cNvSpPr/>
          <p:nvPr/>
        </p:nvSpPr>
        <p:spPr>
          <a:xfrm>
            <a:off x="589858" y="5659404"/>
            <a:ext cx="2274073" cy="107342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ヒント１</a:t>
            </a:r>
          </a:p>
        </p:txBody>
      </p:sp>
      <p:sp>
        <p:nvSpPr>
          <p:cNvPr id="27" name="四角形: 角を丸くする 26">
            <a:extLst>
              <a:ext uri="{FF2B5EF4-FFF2-40B4-BE49-F238E27FC236}">
                <a16:creationId xmlns:a16="http://schemas.microsoft.com/office/drawing/2014/main" id="{851B9464-EF79-4BC7-B212-28A410FD914B}"/>
              </a:ext>
            </a:extLst>
          </p:cNvPr>
          <p:cNvSpPr/>
          <p:nvPr/>
        </p:nvSpPr>
        <p:spPr>
          <a:xfrm>
            <a:off x="3108965" y="5432794"/>
            <a:ext cx="3055440" cy="130003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３６円よりも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大きくしないと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しはらえないね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</p:txBody>
      </p:sp>
      <p:pic>
        <p:nvPicPr>
          <p:cNvPr id="25" name="図 24" descr="屋外, 記号, 写真, 背景 が含まれている画像&#10;&#10;自動的に生成された説明">
            <a:extLst>
              <a:ext uri="{FF2B5EF4-FFF2-40B4-BE49-F238E27FC236}">
                <a16:creationId xmlns:a16="http://schemas.microsoft.com/office/drawing/2014/main" id="{05CEF6FC-3BF1-42E3-AACC-0B3574B965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3283" y="4281972"/>
            <a:ext cx="942725" cy="942725"/>
          </a:xfrm>
          <a:prstGeom prst="rect">
            <a:avLst/>
          </a:prstGeom>
        </p:spPr>
      </p:pic>
      <p:pic>
        <p:nvPicPr>
          <p:cNvPr id="3" name="図 2" descr="黒い背景と白い文字&#10;&#10;自動的に生成された説明">
            <a:extLst>
              <a:ext uri="{FF2B5EF4-FFF2-40B4-BE49-F238E27FC236}">
                <a16:creationId xmlns:a16="http://schemas.microsoft.com/office/drawing/2014/main" id="{7E9E405F-23DF-4F9C-B10D-F2376736E61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7633" y="4220255"/>
            <a:ext cx="1010965" cy="1010965"/>
          </a:xfrm>
          <a:prstGeom prst="rect">
            <a:avLst/>
          </a:prstGeom>
        </p:spPr>
      </p:pic>
      <p:pic>
        <p:nvPicPr>
          <p:cNvPr id="28" name="図 27" descr="時計 が含まれている画像&#10;&#10;自動的に生成された説明">
            <a:extLst>
              <a:ext uri="{FF2B5EF4-FFF2-40B4-BE49-F238E27FC236}">
                <a16:creationId xmlns:a16="http://schemas.microsoft.com/office/drawing/2014/main" id="{BCA0095F-3519-4078-9ED2-A97258DE88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8317" y="4257687"/>
            <a:ext cx="942725" cy="942725"/>
          </a:xfrm>
          <a:prstGeom prst="rect">
            <a:avLst/>
          </a:prstGeom>
        </p:spPr>
      </p:pic>
      <p:pic>
        <p:nvPicPr>
          <p:cNvPr id="29" name="図 28" descr="時計 が含まれている画像&#10;&#10;自動的に生成された説明">
            <a:extLst>
              <a:ext uri="{FF2B5EF4-FFF2-40B4-BE49-F238E27FC236}">
                <a16:creationId xmlns:a16="http://schemas.microsoft.com/office/drawing/2014/main" id="{DE123419-5234-44E7-B3ED-60B44EF004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0800" y="4288495"/>
            <a:ext cx="942725" cy="942725"/>
          </a:xfrm>
          <a:prstGeom prst="rect">
            <a:avLst/>
          </a:prstGeom>
        </p:spPr>
      </p:pic>
      <p:pic>
        <p:nvPicPr>
          <p:cNvPr id="31" name="図 30" descr="屋外, 記号, 写真, 背景 が含まれている画像&#10;&#10;自動的に生成された説明">
            <a:extLst>
              <a:ext uri="{FF2B5EF4-FFF2-40B4-BE49-F238E27FC236}">
                <a16:creationId xmlns:a16="http://schemas.microsoft.com/office/drawing/2014/main" id="{B5418DF9-3F2F-4F74-8485-0E552DDABF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5776" y="4288495"/>
            <a:ext cx="942725" cy="942725"/>
          </a:xfrm>
          <a:prstGeom prst="rect">
            <a:avLst/>
          </a:prstGeom>
        </p:spPr>
      </p:pic>
      <p:pic>
        <p:nvPicPr>
          <p:cNvPr id="36" name="図 35" descr="屋外, 記号, 写真, 背景 が含まれている画像&#10;&#10;自動的に生成された説明">
            <a:extLst>
              <a:ext uri="{FF2B5EF4-FFF2-40B4-BE49-F238E27FC236}">
                <a16:creationId xmlns:a16="http://schemas.microsoft.com/office/drawing/2014/main" id="{C66A8B2B-D188-4E39-AB2D-62484D2FB2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5544" y="4288495"/>
            <a:ext cx="942725" cy="942725"/>
          </a:xfrm>
          <a:prstGeom prst="rect">
            <a:avLst/>
          </a:prstGeom>
        </p:spPr>
      </p:pic>
      <p:pic>
        <p:nvPicPr>
          <p:cNvPr id="38" name="図 37" descr="屋外, 記号, 写真, 背景 が含まれている画像&#10;&#10;自動的に生成された説明">
            <a:extLst>
              <a:ext uri="{FF2B5EF4-FFF2-40B4-BE49-F238E27FC236}">
                <a16:creationId xmlns:a16="http://schemas.microsoft.com/office/drawing/2014/main" id="{EB0F22A3-5821-450B-A423-CDAD22D215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5312" y="4320343"/>
            <a:ext cx="942725" cy="94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857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4.07407E-6 L 6.25E-7 -0.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0.25 L 6.25E-7 -4.07407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4.81481E-6 L -3.75E-6 -0.25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0.25 L -3.75E-6 -4.81481E-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3.33333E-6 L 3.54167E-6 -0.2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0.25 L 3.54167E-6 -3.33333E-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7.40741E-7 L -4.58333E-6 -0.25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0.25 L -4.58333E-6 -7.40741E-7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4.07407E-6 L 6.25E-7 -0.25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0.25 L 6.25E-7 -4.07407E-6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4.07407E-6 L 6.25E-7 -0.25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0.25 L 6.25E-7 -4.07407E-6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3.33333E-6 L 3.54167E-6 -0.25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0.25 L 3.54167E-6 -3.33333E-6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3.33333E-6 L 3.54167E-6 -0.25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0.25 L 3.54167E-6 -3.33333E-6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3.33333E-6 L 3.54167E-6 -0.25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0.25 L 3.54167E-6 -3.33333E-6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A20B5E22-D3AF-4B89-8807-5AC351ABDB90}"/>
              </a:ext>
            </a:extLst>
          </p:cNvPr>
          <p:cNvSpPr/>
          <p:nvPr/>
        </p:nvSpPr>
        <p:spPr>
          <a:xfrm>
            <a:off x="4361783" y="890548"/>
            <a:ext cx="3966718" cy="1009814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８</a:t>
            </a:r>
            <a:r>
              <a:rPr lang="ja-JP" altLang="en-US" sz="6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５</a:t>
            </a:r>
            <a:r>
              <a:rPr kumimoji="1" lang="ja-JP" alt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６円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3F2404A-8DED-45EA-B6A9-470CA720B8EB}"/>
              </a:ext>
            </a:extLst>
          </p:cNvPr>
          <p:cNvSpPr txBox="1"/>
          <p:nvPr/>
        </p:nvSpPr>
        <p:spPr>
          <a:xfrm>
            <a:off x="3026797" y="1096196"/>
            <a:ext cx="13349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ねだん</a:t>
            </a: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D78D0F4-CCFC-4F1F-BE29-7F1DF62D6627}"/>
              </a:ext>
            </a:extLst>
          </p:cNvPr>
          <p:cNvSpPr/>
          <p:nvPr/>
        </p:nvSpPr>
        <p:spPr>
          <a:xfrm flipH="1">
            <a:off x="0" y="1987576"/>
            <a:ext cx="12192000" cy="185969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12" name="図 11" descr="時計 が含まれている画像&#10;&#10;自動的に生成された説明">
            <a:extLst>
              <a:ext uri="{FF2B5EF4-FFF2-40B4-BE49-F238E27FC236}">
                <a16:creationId xmlns:a16="http://schemas.microsoft.com/office/drawing/2014/main" id="{84F3438C-6CE1-4074-A558-7A7369562B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5592" y="4244336"/>
            <a:ext cx="942725" cy="942725"/>
          </a:xfrm>
          <a:prstGeom prst="rect">
            <a:avLst/>
          </a:prstGeom>
        </p:spPr>
      </p:pic>
      <p:pic>
        <p:nvPicPr>
          <p:cNvPr id="23" name="図 22" descr="屋外, 記号, 写真, 背景 が含まれている画像&#10;&#10;自動的に生成された説明">
            <a:extLst>
              <a:ext uri="{FF2B5EF4-FFF2-40B4-BE49-F238E27FC236}">
                <a16:creationId xmlns:a16="http://schemas.microsoft.com/office/drawing/2014/main" id="{2EB992BF-052E-4037-8194-B17008CF3E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6009" y="4259025"/>
            <a:ext cx="942725" cy="942725"/>
          </a:xfrm>
          <a:prstGeom prst="rect">
            <a:avLst/>
          </a:prstGeom>
        </p:spPr>
      </p:pic>
      <p:sp>
        <p:nvSpPr>
          <p:cNvPr id="26" name="楕円 25">
            <a:extLst>
              <a:ext uri="{FF2B5EF4-FFF2-40B4-BE49-F238E27FC236}">
                <a16:creationId xmlns:a16="http://schemas.microsoft.com/office/drawing/2014/main" id="{F02C30F8-0489-4CA0-B800-11CA077EA3F5}"/>
              </a:ext>
            </a:extLst>
          </p:cNvPr>
          <p:cNvSpPr/>
          <p:nvPr/>
        </p:nvSpPr>
        <p:spPr>
          <a:xfrm>
            <a:off x="589858" y="5659404"/>
            <a:ext cx="2274073" cy="107342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ヒント１</a:t>
            </a:r>
          </a:p>
        </p:txBody>
      </p:sp>
      <p:sp>
        <p:nvSpPr>
          <p:cNvPr id="27" name="四角形: 角を丸くする 26">
            <a:extLst>
              <a:ext uri="{FF2B5EF4-FFF2-40B4-BE49-F238E27FC236}">
                <a16:creationId xmlns:a16="http://schemas.microsoft.com/office/drawing/2014/main" id="{851B9464-EF79-4BC7-B212-28A410FD914B}"/>
              </a:ext>
            </a:extLst>
          </p:cNvPr>
          <p:cNvSpPr/>
          <p:nvPr/>
        </p:nvSpPr>
        <p:spPr>
          <a:xfrm>
            <a:off x="3108965" y="5432794"/>
            <a:ext cx="3055440" cy="130003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５６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円よりも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大きくしないと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しはらえないね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</p:txBody>
      </p:sp>
      <p:pic>
        <p:nvPicPr>
          <p:cNvPr id="25" name="図 24" descr="屋外, 記号, 写真, 背景 が含まれている画像&#10;&#10;自動的に生成された説明">
            <a:extLst>
              <a:ext uri="{FF2B5EF4-FFF2-40B4-BE49-F238E27FC236}">
                <a16:creationId xmlns:a16="http://schemas.microsoft.com/office/drawing/2014/main" id="{05CEF6FC-3BF1-42E3-AACC-0B3574B965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3283" y="4281972"/>
            <a:ext cx="942725" cy="942725"/>
          </a:xfrm>
          <a:prstGeom prst="rect">
            <a:avLst/>
          </a:prstGeom>
        </p:spPr>
      </p:pic>
      <p:pic>
        <p:nvPicPr>
          <p:cNvPr id="3" name="図 2" descr="黒い背景と白い文字&#10;&#10;自動的に生成された説明">
            <a:extLst>
              <a:ext uri="{FF2B5EF4-FFF2-40B4-BE49-F238E27FC236}">
                <a16:creationId xmlns:a16="http://schemas.microsoft.com/office/drawing/2014/main" id="{7E9E405F-23DF-4F9C-B10D-F2376736E61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9926" y="4252103"/>
            <a:ext cx="1010965" cy="1010965"/>
          </a:xfrm>
          <a:prstGeom prst="rect">
            <a:avLst/>
          </a:prstGeom>
        </p:spPr>
      </p:pic>
      <p:pic>
        <p:nvPicPr>
          <p:cNvPr id="28" name="図 27" descr="時計 が含まれている画像&#10;&#10;自動的に生成された説明">
            <a:extLst>
              <a:ext uri="{FF2B5EF4-FFF2-40B4-BE49-F238E27FC236}">
                <a16:creationId xmlns:a16="http://schemas.microsoft.com/office/drawing/2014/main" id="{BCA0095F-3519-4078-9ED2-A97258DE88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8317" y="4257687"/>
            <a:ext cx="942725" cy="942725"/>
          </a:xfrm>
          <a:prstGeom prst="rect">
            <a:avLst/>
          </a:prstGeom>
        </p:spPr>
      </p:pic>
      <p:pic>
        <p:nvPicPr>
          <p:cNvPr id="29" name="図 28" descr="時計 が含まれている画像&#10;&#10;自動的に生成された説明">
            <a:extLst>
              <a:ext uri="{FF2B5EF4-FFF2-40B4-BE49-F238E27FC236}">
                <a16:creationId xmlns:a16="http://schemas.microsoft.com/office/drawing/2014/main" id="{DE123419-5234-44E7-B3ED-60B44EF004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0800" y="4288495"/>
            <a:ext cx="942725" cy="942725"/>
          </a:xfrm>
          <a:prstGeom prst="rect">
            <a:avLst/>
          </a:prstGeom>
        </p:spPr>
      </p:pic>
      <p:pic>
        <p:nvPicPr>
          <p:cNvPr id="31" name="図 30" descr="屋外, 記号, 写真, 背景 が含まれている画像&#10;&#10;自動的に生成された説明">
            <a:extLst>
              <a:ext uri="{FF2B5EF4-FFF2-40B4-BE49-F238E27FC236}">
                <a16:creationId xmlns:a16="http://schemas.microsoft.com/office/drawing/2014/main" id="{B5418DF9-3F2F-4F74-8485-0E552DDABF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5776" y="4288495"/>
            <a:ext cx="942725" cy="942725"/>
          </a:xfrm>
          <a:prstGeom prst="rect">
            <a:avLst/>
          </a:prstGeom>
        </p:spPr>
      </p:pic>
      <p:pic>
        <p:nvPicPr>
          <p:cNvPr id="36" name="図 35" descr="屋外, 記号, 写真, 背景 が含まれている画像&#10;&#10;自動的に生成された説明">
            <a:extLst>
              <a:ext uri="{FF2B5EF4-FFF2-40B4-BE49-F238E27FC236}">
                <a16:creationId xmlns:a16="http://schemas.microsoft.com/office/drawing/2014/main" id="{C66A8B2B-D188-4E39-AB2D-62484D2FB2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5544" y="4288495"/>
            <a:ext cx="942725" cy="942725"/>
          </a:xfrm>
          <a:prstGeom prst="rect">
            <a:avLst/>
          </a:prstGeom>
        </p:spPr>
      </p:pic>
      <p:pic>
        <p:nvPicPr>
          <p:cNvPr id="38" name="図 37" descr="屋外, 記号, 写真, 背景 が含まれている画像&#10;&#10;自動的に生成された説明">
            <a:extLst>
              <a:ext uri="{FF2B5EF4-FFF2-40B4-BE49-F238E27FC236}">
                <a16:creationId xmlns:a16="http://schemas.microsoft.com/office/drawing/2014/main" id="{EB0F22A3-5821-450B-A423-CDAD22D215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5312" y="4320343"/>
            <a:ext cx="942725" cy="942725"/>
          </a:xfrm>
          <a:prstGeom prst="rect">
            <a:avLst/>
          </a:prstGeom>
        </p:spPr>
      </p:pic>
      <p:pic>
        <p:nvPicPr>
          <p:cNvPr id="16" name="図 15" descr="屋外, 記号, 写真, 背景 が含まれている画像&#10;&#10;自動的に生成された説明">
            <a:extLst>
              <a:ext uri="{FF2B5EF4-FFF2-40B4-BE49-F238E27FC236}">
                <a16:creationId xmlns:a16="http://schemas.microsoft.com/office/drawing/2014/main" id="{69E01F82-9FA8-4261-AB95-7424F5E02E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2123" y="4288495"/>
            <a:ext cx="942725" cy="94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706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4.07407E-6 L 6.25E-7 -0.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0.25 L 6.25E-7 -4.07407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4.81481E-6 L -3.75E-6 -0.25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0.25 L -3.75E-6 -4.81481E-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3.33333E-6 L 3.54167E-6 -0.2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0.25 L 3.54167E-6 -3.33333E-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1.48148E-6 L 2.91667E-6 -0.25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0.25 L 2.91667E-6 1.48148E-6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4.07407E-6 L 6.25E-7 -0.25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0.25 L 6.25E-7 -4.07407E-6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4.07407E-6 L 6.25E-7 -0.25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0.25 L 6.25E-7 -4.07407E-6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3.33333E-6 L 3.54167E-6 -0.25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0.25 L 3.54167E-6 -3.33333E-6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3.33333E-6 L 3.54167E-6 -0.25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0.25 L 3.54167E-6 -3.33333E-6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3.33333E-6 L 3.54167E-6 -0.25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0.25 L 3.54167E-6 -3.33333E-6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1.48148E-6 L 3.54167E-6 -0.25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0.25 L 3.54167E-6 -1.48148E-6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A20B5E22-D3AF-4B89-8807-5AC351ABDB90}"/>
              </a:ext>
            </a:extLst>
          </p:cNvPr>
          <p:cNvSpPr/>
          <p:nvPr/>
        </p:nvSpPr>
        <p:spPr>
          <a:xfrm>
            <a:off x="4361783" y="890548"/>
            <a:ext cx="3966718" cy="1009814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6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７３４</a:t>
            </a:r>
            <a:r>
              <a:rPr kumimoji="1" lang="ja-JP" alt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円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3F2404A-8DED-45EA-B6A9-470CA720B8EB}"/>
              </a:ext>
            </a:extLst>
          </p:cNvPr>
          <p:cNvSpPr txBox="1"/>
          <p:nvPr/>
        </p:nvSpPr>
        <p:spPr>
          <a:xfrm>
            <a:off x="3026797" y="1096196"/>
            <a:ext cx="13349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ねだん</a:t>
            </a: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D78D0F4-CCFC-4F1F-BE29-7F1DF62D6627}"/>
              </a:ext>
            </a:extLst>
          </p:cNvPr>
          <p:cNvSpPr/>
          <p:nvPr/>
        </p:nvSpPr>
        <p:spPr>
          <a:xfrm flipH="1">
            <a:off x="0" y="1987576"/>
            <a:ext cx="12192000" cy="185969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23" name="図 22" descr="屋外, 記号, 写真, 背景 が含まれている画像&#10;&#10;自動的に生成された説明">
            <a:extLst>
              <a:ext uri="{FF2B5EF4-FFF2-40B4-BE49-F238E27FC236}">
                <a16:creationId xmlns:a16="http://schemas.microsoft.com/office/drawing/2014/main" id="{2EB992BF-052E-4037-8194-B17008CF3E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6009" y="4259025"/>
            <a:ext cx="942725" cy="942725"/>
          </a:xfrm>
          <a:prstGeom prst="rect">
            <a:avLst/>
          </a:prstGeom>
        </p:spPr>
      </p:pic>
      <p:sp>
        <p:nvSpPr>
          <p:cNvPr id="26" name="楕円 25">
            <a:extLst>
              <a:ext uri="{FF2B5EF4-FFF2-40B4-BE49-F238E27FC236}">
                <a16:creationId xmlns:a16="http://schemas.microsoft.com/office/drawing/2014/main" id="{F02C30F8-0489-4CA0-B800-11CA077EA3F5}"/>
              </a:ext>
            </a:extLst>
          </p:cNvPr>
          <p:cNvSpPr/>
          <p:nvPr/>
        </p:nvSpPr>
        <p:spPr>
          <a:xfrm>
            <a:off x="589858" y="5659404"/>
            <a:ext cx="2274073" cy="107342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ヒント１</a:t>
            </a:r>
          </a:p>
        </p:txBody>
      </p:sp>
      <p:sp>
        <p:nvSpPr>
          <p:cNvPr id="27" name="四角形: 角を丸くする 26">
            <a:extLst>
              <a:ext uri="{FF2B5EF4-FFF2-40B4-BE49-F238E27FC236}">
                <a16:creationId xmlns:a16="http://schemas.microsoft.com/office/drawing/2014/main" id="{851B9464-EF79-4BC7-B212-28A410FD914B}"/>
              </a:ext>
            </a:extLst>
          </p:cNvPr>
          <p:cNvSpPr/>
          <p:nvPr/>
        </p:nvSpPr>
        <p:spPr>
          <a:xfrm>
            <a:off x="3108965" y="5432794"/>
            <a:ext cx="3055440" cy="130003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３４円分は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つくれるかな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</p:txBody>
      </p:sp>
      <p:pic>
        <p:nvPicPr>
          <p:cNvPr id="39" name="図 38">
            <a:extLst>
              <a:ext uri="{FF2B5EF4-FFF2-40B4-BE49-F238E27FC236}">
                <a16:creationId xmlns:a16="http://schemas.microsoft.com/office/drawing/2014/main" id="{B879CD8B-1B45-4047-B57F-FA4598C5C4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2613" y="4245530"/>
            <a:ext cx="942725" cy="942725"/>
          </a:xfrm>
          <a:prstGeom prst="rect">
            <a:avLst/>
          </a:prstGeom>
        </p:spPr>
      </p:pic>
      <p:pic>
        <p:nvPicPr>
          <p:cNvPr id="25" name="図 24" descr="屋外, 記号, 写真, 背景 が含まれている画像&#10;&#10;自動的に生成された説明">
            <a:extLst>
              <a:ext uri="{FF2B5EF4-FFF2-40B4-BE49-F238E27FC236}">
                <a16:creationId xmlns:a16="http://schemas.microsoft.com/office/drawing/2014/main" id="{05CEF6FC-3BF1-42E3-AACC-0B3574B965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5456" y="4257687"/>
            <a:ext cx="942725" cy="942725"/>
          </a:xfrm>
          <a:prstGeom prst="rect">
            <a:avLst/>
          </a:prstGeom>
        </p:spPr>
      </p:pic>
      <p:pic>
        <p:nvPicPr>
          <p:cNvPr id="3" name="図 2" descr="黒い背景と白い文字&#10;&#10;自動的に生成された説明">
            <a:extLst>
              <a:ext uri="{FF2B5EF4-FFF2-40B4-BE49-F238E27FC236}">
                <a16:creationId xmlns:a16="http://schemas.microsoft.com/office/drawing/2014/main" id="{7E9E405F-23DF-4F9C-B10D-F2376736E61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823" y="4225087"/>
            <a:ext cx="1010965" cy="1010965"/>
          </a:xfrm>
          <a:prstGeom prst="rect">
            <a:avLst/>
          </a:prstGeom>
        </p:spPr>
      </p:pic>
      <p:pic>
        <p:nvPicPr>
          <p:cNvPr id="37" name="図 36">
            <a:extLst>
              <a:ext uri="{FF2B5EF4-FFF2-40B4-BE49-F238E27FC236}">
                <a16:creationId xmlns:a16="http://schemas.microsoft.com/office/drawing/2014/main" id="{FB470E24-4CE4-4D4A-9FD4-9B27293E28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9140" y="4254375"/>
            <a:ext cx="942725" cy="942725"/>
          </a:xfrm>
          <a:prstGeom prst="rect">
            <a:avLst/>
          </a:prstGeom>
        </p:spPr>
      </p:pic>
      <p:pic>
        <p:nvPicPr>
          <p:cNvPr id="28" name="図 27" descr="屋外, 記号, 写真, 背景 が含まれている画像&#10;&#10;自動的に生成された説明">
            <a:extLst>
              <a:ext uri="{FF2B5EF4-FFF2-40B4-BE49-F238E27FC236}">
                <a16:creationId xmlns:a16="http://schemas.microsoft.com/office/drawing/2014/main" id="{F6D68274-23A1-456D-A033-6200871013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3839" y="4281972"/>
            <a:ext cx="942725" cy="942725"/>
          </a:xfrm>
          <a:prstGeom prst="rect">
            <a:avLst/>
          </a:prstGeom>
        </p:spPr>
      </p:pic>
      <p:pic>
        <p:nvPicPr>
          <p:cNvPr id="29" name="図 28" descr="屋外, 記号, 写真, 背景 が含まれている画像&#10;&#10;自動的に生成された説明">
            <a:extLst>
              <a:ext uri="{FF2B5EF4-FFF2-40B4-BE49-F238E27FC236}">
                <a16:creationId xmlns:a16="http://schemas.microsoft.com/office/drawing/2014/main" id="{57B5B2F7-0961-42F7-890A-CE44CB0258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8226" y="4293327"/>
            <a:ext cx="942725" cy="942725"/>
          </a:xfrm>
          <a:prstGeom prst="rect">
            <a:avLst/>
          </a:prstGeom>
        </p:spPr>
      </p:pic>
      <p:pic>
        <p:nvPicPr>
          <p:cNvPr id="31" name="図 30" descr="時計 が含まれている画像&#10;&#10;自動的に生成された説明">
            <a:extLst>
              <a:ext uri="{FF2B5EF4-FFF2-40B4-BE49-F238E27FC236}">
                <a16:creationId xmlns:a16="http://schemas.microsoft.com/office/drawing/2014/main" id="{90D8466D-1917-4773-ABEA-D76F5D1429D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5592" y="4244336"/>
            <a:ext cx="942725" cy="942725"/>
          </a:xfrm>
          <a:prstGeom prst="rect">
            <a:avLst/>
          </a:prstGeom>
        </p:spPr>
      </p:pic>
      <p:pic>
        <p:nvPicPr>
          <p:cNvPr id="36" name="図 35" descr="時計 が含まれている画像&#10;&#10;自動的に生成された説明">
            <a:extLst>
              <a:ext uri="{FF2B5EF4-FFF2-40B4-BE49-F238E27FC236}">
                <a16:creationId xmlns:a16="http://schemas.microsoft.com/office/drawing/2014/main" id="{ABF4B8F0-DA2C-44D9-864F-470B372B96B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8531" y="4259789"/>
            <a:ext cx="942725" cy="942725"/>
          </a:xfrm>
          <a:prstGeom prst="rect">
            <a:avLst/>
          </a:prstGeom>
        </p:spPr>
      </p:pic>
      <p:pic>
        <p:nvPicPr>
          <p:cNvPr id="38" name="図 37" descr="時計 が含まれている画像&#10;&#10;自動的に生成された説明">
            <a:extLst>
              <a:ext uri="{FF2B5EF4-FFF2-40B4-BE49-F238E27FC236}">
                <a16:creationId xmlns:a16="http://schemas.microsoft.com/office/drawing/2014/main" id="{79E6150E-83D4-4FE5-833D-708FEAA2D78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344" y="4254375"/>
            <a:ext cx="942725" cy="94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595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4.81481E-6 L -3.75E-6 -0.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0.25 L -3.75E-6 -4.81481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1.48148E-6 L 3.125E-6 -0.25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0.25 L 3.125E-6 -1.48148E-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3.33333E-6 L 3.54167E-6 -0.2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0.25 L 3.54167E-6 -3.33333E-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3.33333E-6 L 6.25E-7 -0.25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0.25 L 6.25E-7 -3.33333E-6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3.7037E-7 L 2.91667E-6 -0.25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0.25 L 2.91667E-6 3.7037E-7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4.81481E-6 L -3.75E-6 -0.25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0.25 L -3.75E-6 -4.81481E-6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4.81481E-6 L -3.75E-6 -0.25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0.25 L -3.75E-6 -4.81481E-6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4.07407E-6 L 6.25E-7 -0.25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0.25 L 6.25E-7 -4.07407E-6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4.81481E-6 L -1.45833E-6 -0.25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0.25 L -1.45833E-6 -4.81481E-6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3.7037E-7 L 6.25E-7 -0.25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0.25 L 6.25E-7 -3.7037E-7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A20B5E22-D3AF-4B89-8807-5AC351ABDB90}"/>
              </a:ext>
            </a:extLst>
          </p:cNvPr>
          <p:cNvSpPr/>
          <p:nvPr/>
        </p:nvSpPr>
        <p:spPr>
          <a:xfrm>
            <a:off x="4361783" y="890548"/>
            <a:ext cx="3966718" cy="1009814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６３６円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3F2404A-8DED-45EA-B6A9-470CA720B8EB}"/>
              </a:ext>
            </a:extLst>
          </p:cNvPr>
          <p:cNvSpPr txBox="1"/>
          <p:nvPr/>
        </p:nvSpPr>
        <p:spPr>
          <a:xfrm>
            <a:off x="3026797" y="1096196"/>
            <a:ext cx="13349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ねだん</a:t>
            </a: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D78D0F4-CCFC-4F1F-BE29-7F1DF62D6627}"/>
              </a:ext>
            </a:extLst>
          </p:cNvPr>
          <p:cNvSpPr/>
          <p:nvPr/>
        </p:nvSpPr>
        <p:spPr>
          <a:xfrm flipH="1">
            <a:off x="0" y="1987576"/>
            <a:ext cx="12192000" cy="185969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23" name="図 22" descr="屋外, 記号, 写真, 背景 が含まれている画像&#10;&#10;自動的に生成された説明">
            <a:extLst>
              <a:ext uri="{FF2B5EF4-FFF2-40B4-BE49-F238E27FC236}">
                <a16:creationId xmlns:a16="http://schemas.microsoft.com/office/drawing/2014/main" id="{2EB992BF-052E-4037-8194-B17008CF3E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6009" y="4259025"/>
            <a:ext cx="942725" cy="942725"/>
          </a:xfrm>
          <a:prstGeom prst="rect">
            <a:avLst/>
          </a:prstGeom>
        </p:spPr>
      </p:pic>
      <p:sp>
        <p:nvSpPr>
          <p:cNvPr id="32" name="楕円 31">
            <a:extLst>
              <a:ext uri="{FF2B5EF4-FFF2-40B4-BE49-F238E27FC236}">
                <a16:creationId xmlns:a16="http://schemas.microsoft.com/office/drawing/2014/main" id="{8159D6DD-9607-4DEC-A985-7D482510725D}"/>
              </a:ext>
            </a:extLst>
          </p:cNvPr>
          <p:cNvSpPr/>
          <p:nvPr/>
        </p:nvSpPr>
        <p:spPr>
          <a:xfrm>
            <a:off x="6426287" y="5466069"/>
            <a:ext cx="2274073" cy="107342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ヒント２</a:t>
            </a:r>
          </a:p>
        </p:txBody>
      </p:sp>
      <p:sp>
        <p:nvSpPr>
          <p:cNvPr id="33" name="四角形: 角を丸くする 32">
            <a:extLst>
              <a:ext uri="{FF2B5EF4-FFF2-40B4-BE49-F238E27FC236}">
                <a16:creationId xmlns:a16="http://schemas.microsoft.com/office/drawing/2014/main" id="{9573D056-F8AA-4FE3-9D87-7BCF574CD7C5}"/>
              </a:ext>
            </a:extLst>
          </p:cNvPr>
          <p:cNvSpPr/>
          <p:nvPr/>
        </p:nvSpPr>
        <p:spPr>
          <a:xfrm>
            <a:off x="9083036" y="5321085"/>
            <a:ext cx="2815050" cy="130003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３６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円分</a:t>
            </a:r>
            <a:r>
              <a:rPr lang="ja-JP" altLang="en-US" sz="24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は</a:t>
            </a:r>
            <a:endParaRPr lang="en-US" altLang="ja-JP" sz="2400" dirty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つくれるかな</a:t>
            </a:r>
          </a:p>
        </p:txBody>
      </p:sp>
      <p:sp>
        <p:nvSpPr>
          <p:cNvPr id="26" name="楕円 25">
            <a:extLst>
              <a:ext uri="{FF2B5EF4-FFF2-40B4-BE49-F238E27FC236}">
                <a16:creationId xmlns:a16="http://schemas.microsoft.com/office/drawing/2014/main" id="{F02C30F8-0489-4CA0-B800-11CA077EA3F5}"/>
              </a:ext>
            </a:extLst>
          </p:cNvPr>
          <p:cNvSpPr/>
          <p:nvPr/>
        </p:nvSpPr>
        <p:spPr>
          <a:xfrm>
            <a:off x="589858" y="5659404"/>
            <a:ext cx="2274073" cy="107342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ヒント１</a:t>
            </a:r>
          </a:p>
        </p:txBody>
      </p:sp>
      <p:sp>
        <p:nvSpPr>
          <p:cNvPr id="27" name="四角形: 角を丸くする 26">
            <a:extLst>
              <a:ext uri="{FF2B5EF4-FFF2-40B4-BE49-F238E27FC236}">
                <a16:creationId xmlns:a16="http://schemas.microsoft.com/office/drawing/2014/main" id="{851B9464-EF79-4BC7-B212-28A410FD914B}"/>
              </a:ext>
            </a:extLst>
          </p:cNvPr>
          <p:cNvSpPr/>
          <p:nvPr/>
        </p:nvSpPr>
        <p:spPr>
          <a:xfrm>
            <a:off x="3108965" y="5432794"/>
            <a:ext cx="3055440" cy="130003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５円玉２まいで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+mn-cs"/>
              </a:rPr>
              <a:t>いくらになるかな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+mn-cs"/>
            </a:endParaRPr>
          </a:p>
        </p:txBody>
      </p:sp>
      <p:pic>
        <p:nvPicPr>
          <p:cNvPr id="35" name="図 34" descr="コンパクトディスク が含まれている画像&#10;&#10;自動的に生成された説明">
            <a:extLst>
              <a:ext uri="{FF2B5EF4-FFF2-40B4-BE49-F238E27FC236}">
                <a16:creationId xmlns:a16="http://schemas.microsoft.com/office/drawing/2014/main" id="{C7A44D8D-B339-4D92-BD68-4EE8110286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2408" y="4296620"/>
            <a:ext cx="864823" cy="864823"/>
          </a:xfrm>
          <a:prstGeom prst="rect">
            <a:avLst/>
          </a:prstGeom>
        </p:spPr>
      </p:pic>
      <p:pic>
        <p:nvPicPr>
          <p:cNvPr id="39" name="図 38">
            <a:extLst>
              <a:ext uri="{FF2B5EF4-FFF2-40B4-BE49-F238E27FC236}">
                <a16:creationId xmlns:a16="http://schemas.microsoft.com/office/drawing/2014/main" id="{B879CD8B-1B45-4047-B57F-FA4598C5C42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2613" y="4245530"/>
            <a:ext cx="942725" cy="942725"/>
          </a:xfrm>
          <a:prstGeom prst="rect">
            <a:avLst/>
          </a:prstGeom>
        </p:spPr>
      </p:pic>
      <p:pic>
        <p:nvPicPr>
          <p:cNvPr id="25" name="図 24" descr="屋外, 記号, 写真, 背景 が含まれている画像&#10;&#10;自動的に生成された説明">
            <a:extLst>
              <a:ext uri="{FF2B5EF4-FFF2-40B4-BE49-F238E27FC236}">
                <a16:creationId xmlns:a16="http://schemas.microsoft.com/office/drawing/2014/main" id="{05CEF6FC-3BF1-42E3-AACC-0B3574B965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5456" y="4257687"/>
            <a:ext cx="942725" cy="942725"/>
          </a:xfrm>
          <a:prstGeom prst="rect">
            <a:avLst/>
          </a:prstGeom>
        </p:spPr>
      </p:pic>
      <p:pic>
        <p:nvPicPr>
          <p:cNvPr id="3" name="図 2" descr="黒い背景と白い文字&#10;&#10;自動的に生成された説明">
            <a:extLst>
              <a:ext uri="{FF2B5EF4-FFF2-40B4-BE49-F238E27FC236}">
                <a16:creationId xmlns:a16="http://schemas.microsoft.com/office/drawing/2014/main" id="{7E9E405F-23DF-4F9C-B10D-F2376736E61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1314" y="4189430"/>
            <a:ext cx="1010965" cy="1010965"/>
          </a:xfrm>
          <a:prstGeom prst="rect">
            <a:avLst/>
          </a:prstGeom>
        </p:spPr>
      </p:pic>
      <p:sp>
        <p:nvSpPr>
          <p:cNvPr id="30" name="四角形: 角を丸くする 29">
            <a:extLst>
              <a:ext uri="{FF2B5EF4-FFF2-40B4-BE49-F238E27FC236}">
                <a16:creationId xmlns:a16="http://schemas.microsoft.com/office/drawing/2014/main" id="{2E03C97A-64DD-44D6-84C6-89EE66FD7C97}"/>
              </a:ext>
            </a:extLst>
          </p:cNvPr>
          <p:cNvSpPr/>
          <p:nvPr/>
        </p:nvSpPr>
        <p:spPr>
          <a:xfrm>
            <a:off x="3721475" y="4169993"/>
            <a:ext cx="1705082" cy="1093801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34" name="図 33" descr="コンパクトディスク が含まれている画像&#10;&#10;自動的に生成された説明">
            <a:extLst>
              <a:ext uri="{FF2B5EF4-FFF2-40B4-BE49-F238E27FC236}">
                <a16:creationId xmlns:a16="http://schemas.microsoft.com/office/drawing/2014/main" id="{7B93043D-CD8C-47AE-B428-56E774A907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2667" y="4293327"/>
            <a:ext cx="864823" cy="864823"/>
          </a:xfrm>
          <a:prstGeom prst="rect">
            <a:avLst/>
          </a:prstGeom>
        </p:spPr>
      </p:pic>
      <p:pic>
        <p:nvPicPr>
          <p:cNvPr id="37" name="図 36">
            <a:extLst>
              <a:ext uri="{FF2B5EF4-FFF2-40B4-BE49-F238E27FC236}">
                <a16:creationId xmlns:a16="http://schemas.microsoft.com/office/drawing/2014/main" id="{FB470E24-4CE4-4D4A-9FD4-9B27293E28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9140" y="4254375"/>
            <a:ext cx="942725" cy="942725"/>
          </a:xfrm>
          <a:prstGeom prst="rect">
            <a:avLst/>
          </a:prstGeom>
        </p:spPr>
      </p:pic>
      <p:pic>
        <p:nvPicPr>
          <p:cNvPr id="28" name="図 27" descr="屋外, 記号, 写真, 背景 が含まれている画像&#10;&#10;自動的に生成された説明">
            <a:extLst>
              <a:ext uri="{FF2B5EF4-FFF2-40B4-BE49-F238E27FC236}">
                <a16:creationId xmlns:a16="http://schemas.microsoft.com/office/drawing/2014/main" id="{F6D68274-23A1-456D-A033-6200871013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3839" y="4281972"/>
            <a:ext cx="942725" cy="942725"/>
          </a:xfrm>
          <a:prstGeom prst="rect">
            <a:avLst/>
          </a:prstGeom>
        </p:spPr>
      </p:pic>
      <p:pic>
        <p:nvPicPr>
          <p:cNvPr id="29" name="図 28" descr="屋外, 記号, 写真, 背景 が含まれている画像&#10;&#10;自動的に生成された説明">
            <a:extLst>
              <a:ext uri="{FF2B5EF4-FFF2-40B4-BE49-F238E27FC236}">
                <a16:creationId xmlns:a16="http://schemas.microsoft.com/office/drawing/2014/main" id="{57B5B2F7-0961-42F7-890A-CE44CB0258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8226" y="4293327"/>
            <a:ext cx="942725" cy="94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716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4.81481E-6 L -3.75E-6 -0.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0.25 L -3.75E-6 -4.81481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3.33333E-6 L -3.95833E-6 -0.2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0.25 L -3.95833E-6 -3.33333E-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1.48148E-6 L 3.125E-6 -0.25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0.25 L 3.125E-6 -1.48148E-6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3.33333E-6 L 3.54167E-6 -0.25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0.25 L 3.54167E-6 -3.33333E-6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7.40741E-7 L -4.58333E-6 -0.25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0.25 L -4.58333E-6 -7.40741E-7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11111E-6 L -4.16667E-6 -0.25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0.25 L -4.16667E-6 1.11111E-6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3.7037E-7 L 2.91667E-6 -0.25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0.25 L 2.91667E-6 3.7037E-7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4.81481E-6 L -3.75E-6 -0.25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0.25 L -3.75E-6 -4.81481E-6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4.81481E-6 L -3.75E-6 -0.25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0.25 L -3.75E-6 -4.81481E-6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33" grpId="0" animBg="1"/>
      <p:bldP spid="27" grpId="0" animBg="1"/>
      <p:bldP spid="3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A20B5E22-D3AF-4B89-8807-5AC351ABDB90}"/>
              </a:ext>
            </a:extLst>
          </p:cNvPr>
          <p:cNvSpPr/>
          <p:nvPr/>
        </p:nvSpPr>
        <p:spPr>
          <a:xfrm>
            <a:off x="4361783" y="890548"/>
            <a:ext cx="3966718" cy="1009814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5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８２９円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3F2404A-8DED-45EA-B6A9-470CA720B8EB}"/>
              </a:ext>
            </a:extLst>
          </p:cNvPr>
          <p:cNvSpPr txBox="1"/>
          <p:nvPr/>
        </p:nvSpPr>
        <p:spPr>
          <a:xfrm>
            <a:off x="3026797" y="1096196"/>
            <a:ext cx="13349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ねだん</a:t>
            </a:r>
            <a:endParaRPr kumimoji="1" lang="ja-JP" altLang="en-US" sz="1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D78D0F4-CCFC-4F1F-BE29-7F1DF62D6627}"/>
              </a:ext>
            </a:extLst>
          </p:cNvPr>
          <p:cNvSpPr/>
          <p:nvPr/>
        </p:nvSpPr>
        <p:spPr>
          <a:xfrm flipH="1">
            <a:off x="0" y="1987576"/>
            <a:ext cx="12192000" cy="185969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" name="図 11" descr="時計 が含まれている画像&#10;&#10;自動的に生成された説明">
            <a:extLst>
              <a:ext uri="{FF2B5EF4-FFF2-40B4-BE49-F238E27FC236}">
                <a16:creationId xmlns:a16="http://schemas.microsoft.com/office/drawing/2014/main" id="{84F3438C-6CE1-4074-A558-7A7369562B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686" y="4306275"/>
            <a:ext cx="942725" cy="942725"/>
          </a:xfrm>
          <a:prstGeom prst="rect">
            <a:avLst/>
          </a:prstGeom>
        </p:spPr>
      </p:pic>
      <p:pic>
        <p:nvPicPr>
          <p:cNvPr id="23" name="図 22" descr="屋外, 記号, 写真, 背景 が含まれている画像&#10;&#10;自動的に生成された説明">
            <a:extLst>
              <a:ext uri="{FF2B5EF4-FFF2-40B4-BE49-F238E27FC236}">
                <a16:creationId xmlns:a16="http://schemas.microsoft.com/office/drawing/2014/main" id="{2EB992BF-052E-4037-8194-B17008CF3E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6009" y="4259025"/>
            <a:ext cx="942725" cy="942725"/>
          </a:xfrm>
          <a:prstGeom prst="rect">
            <a:avLst/>
          </a:prstGeom>
        </p:spPr>
      </p:pic>
      <p:sp>
        <p:nvSpPr>
          <p:cNvPr id="32" name="楕円 31">
            <a:extLst>
              <a:ext uri="{FF2B5EF4-FFF2-40B4-BE49-F238E27FC236}">
                <a16:creationId xmlns:a16="http://schemas.microsoft.com/office/drawing/2014/main" id="{8159D6DD-9607-4DEC-A985-7D482510725D}"/>
              </a:ext>
            </a:extLst>
          </p:cNvPr>
          <p:cNvSpPr/>
          <p:nvPr/>
        </p:nvSpPr>
        <p:spPr>
          <a:xfrm>
            <a:off x="6426287" y="5466069"/>
            <a:ext cx="2274073" cy="107342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ヒント２</a:t>
            </a:r>
          </a:p>
        </p:txBody>
      </p:sp>
      <p:sp>
        <p:nvSpPr>
          <p:cNvPr id="33" name="四角形: 角を丸くする 32">
            <a:extLst>
              <a:ext uri="{FF2B5EF4-FFF2-40B4-BE49-F238E27FC236}">
                <a16:creationId xmlns:a16="http://schemas.microsoft.com/office/drawing/2014/main" id="{9573D056-F8AA-4FE3-9D87-7BCF574CD7C5}"/>
              </a:ext>
            </a:extLst>
          </p:cNvPr>
          <p:cNvSpPr/>
          <p:nvPr/>
        </p:nvSpPr>
        <p:spPr>
          <a:xfrm>
            <a:off x="9083036" y="5321085"/>
            <a:ext cx="2815050" cy="130003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29</a:t>
            </a:r>
            <a:r>
              <a:rPr kumimoji="1" lang="ja-JP" altLang="en-US" sz="2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円よりも大きい</a:t>
            </a:r>
            <a:endParaRPr kumimoji="1" lang="en-US" altLang="ja-JP" sz="2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きんがくをつくろう</a:t>
            </a:r>
            <a:endParaRPr kumimoji="1" lang="ja-JP" altLang="en-US" sz="2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29" name="図 28" descr="時計 が含まれている画像&#10;&#10;自動的に生成された説明">
            <a:extLst>
              <a:ext uri="{FF2B5EF4-FFF2-40B4-BE49-F238E27FC236}">
                <a16:creationId xmlns:a16="http://schemas.microsoft.com/office/drawing/2014/main" id="{CF9CB992-E230-43FE-B4CE-6D299F3EB5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176" y="4290272"/>
            <a:ext cx="942725" cy="942725"/>
          </a:xfrm>
          <a:prstGeom prst="rect">
            <a:avLst/>
          </a:prstGeom>
        </p:spPr>
      </p:pic>
      <p:pic>
        <p:nvPicPr>
          <p:cNvPr id="31" name="図 30" descr="屋外, 記号, 写真, 背景 が含まれている画像&#10;&#10;自動的に生成された説明">
            <a:extLst>
              <a:ext uri="{FF2B5EF4-FFF2-40B4-BE49-F238E27FC236}">
                <a16:creationId xmlns:a16="http://schemas.microsoft.com/office/drawing/2014/main" id="{D5A20995-E8FF-485B-B795-4B95C16E59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0433" y="4257687"/>
            <a:ext cx="942725" cy="942725"/>
          </a:xfrm>
          <a:prstGeom prst="rect">
            <a:avLst/>
          </a:prstGeom>
        </p:spPr>
      </p:pic>
      <p:sp>
        <p:nvSpPr>
          <p:cNvPr id="26" name="楕円 25">
            <a:extLst>
              <a:ext uri="{FF2B5EF4-FFF2-40B4-BE49-F238E27FC236}">
                <a16:creationId xmlns:a16="http://schemas.microsoft.com/office/drawing/2014/main" id="{F02C30F8-0489-4CA0-B800-11CA077EA3F5}"/>
              </a:ext>
            </a:extLst>
          </p:cNvPr>
          <p:cNvSpPr/>
          <p:nvPr/>
        </p:nvSpPr>
        <p:spPr>
          <a:xfrm>
            <a:off x="589858" y="5659404"/>
            <a:ext cx="2274073" cy="107342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ヒント１</a:t>
            </a:r>
          </a:p>
        </p:txBody>
      </p:sp>
      <p:sp>
        <p:nvSpPr>
          <p:cNvPr id="27" name="四角形: 角を丸くする 26">
            <a:extLst>
              <a:ext uri="{FF2B5EF4-FFF2-40B4-BE49-F238E27FC236}">
                <a16:creationId xmlns:a16="http://schemas.microsoft.com/office/drawing/2014/main" id="{851B9464-EF79-4BC7-B212-28A410FD914B}"/>
              </a:ext>
            </a:extLst>
          </p:cNvPr>
          <p:cNvSpPr/>
          <p:nvPr/>
        </p:nvSpPr>
        <p:spPr>
          <a:xfrm>
            <a:off x="3108965" y="5432794"/>
            <a:ext cx="3055440" cy="130003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一の位の９円は</a:t>
            </a:r>
            <a:endParaRPr kumimoji="1" lang="en-US" altLang="ja-JP" sz="2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はらえますか？</a:t>
            </a:r>
            <a:endParaRPr kumimoji="1" lang="en-US" altLang="ja-JP" sz="2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21" name="図 20" descr="ホイール が含まれている画像&#10;&#10;自動的に生成された説明">
            <a:extLst>
              <a:ext uri="{FF2B5EF4-FFF2-40B4-BE49-F238E27FC236}">
                <a16:creationId xmlns:a16="http://schemas.microsoft.com/office/drawing/2014/main" id="{16FA3BF9-7183-4F0E-91D5-D15777F60F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5337" y="4335013"/>
            <a:ext cx="853244" cy="853244"/>
          </a:xfrm>
          <a:prstGeom prst="rect">
            <a:avLst/>
          </a:prstGeom>
        </p:spPr>
      </p:pic>
      <p:pic>
        <p:nvPicPr>
          <p:cNvPr id="38" name="図 37">
            <a:extLst>
              <a:ext uri="{FF2B5EF4-FFF2-40B4-BE49-F238E27FC236}">
                <a16:creationId xmlns:a16="http://schemas.microsoft.com/office/drawing/2014/main" id="{0E4C7AF1-1DFC-43A3-BD9E-BEA63D1240C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3285" y="4257687"/>
            <a:ext cx="942725" cy="942725"/>
          </a:xfrm>
          <a:prstGeom prst="rect">
            <a:avLst/>
          </a:prstGeom>
        </p:spPr>
      </p:pic>
      <p:pic>
        <p:nvPicPr>
          <p:cNvPr id="39" name="図 38">
            <a:extLst>
              <a:ext uri="{FF2B5EF4-FFF2-40B4-BE49-F238E27FC236}">
                <a16:creationId xmlns:a16="http://schemas.microsoft.com/office/drawing/2014/main" id="{B879CD8B-1B45-4047-B57F-FA4598C5C42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3412" y="4245532"/>
            <a:ext cx="942725" cy="942725"/>
          </a:xfrm>
          <a:prstGeom prst="rect">
            <a:avLst/>
          </a:prstGeom>
        </p:spPr>
      </p:pic>
      <p:pic>
        <p:nvPicPr>
          <p:cNvPr id="25" name="図 24" descr="屋外, 記号, 写真, 背景 が含まれている画像&#10;&#10;自動的に生成された説明">
            <a:extLst>
              <a:ext uri="{FF2B5EF4-FFF2-40B4-BE49-F238E27FC236}">
                <a16:creationId xmlns:a16="http://schemas.microsoft.com/office/drawing/2014/main" id="{05CEF6FC-3BF1-42E3-AACC-0B3574B965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5456" y="4257687"/>
            <a:ext cx="942725" cy="942725"/>
          </a:xfrm>
          <a:prstGeom prst="rect">
            <a:avLst/>
          </a:prstGeom>
        </p:spPr>
      </p:pic>
      <p:pic>
        <p:nvPicPr>
          <p:cNvPr id="3" name="図 2" descr="黒い背景と白い文字&#10;&#10;自動的に生成された説明">
            <a:extLst>
              <a:ext uri="{FF2B5EF4-FFF2-40B4-BE49-F238E27FC236}">
                <a16:creationId xmlns:a16="http://schemas.microsoft.com/office/drawing/2014/main" id="{7E9E405F-23DF-4F9C-B10D-F2376736E61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734" y="4310120"/>
            <a:ext cx="1010965" cy="1010965"/>
          </a:xfrm>
          <a:prstGeom prst="rect">
            <a:avLst/>
          </a:prstGeom>
        </p:spPr>
      </p:pic>
      <p:pic>
        <p:nvPicPr>
          <p:cNvPr id="37" name="図 36">
            <a:extLst>
              <a:ext uri="{FF2B5EF4-FFF2-40B4-BE49-F238E27FC236}">
                <a16:creationId xmlns:a16="http://schemas.microsoft.com/office/drawing/2014/main" id="{FB470E24-4CE4-4D4A-9FD4-9B27293E285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835" y="4275567"/>
            <a:ext cx="942725" cy="942725"/>
          </a:xfrm>
          <a:prstGeom prst="rect">
            <a:avLst/>
          </a:prstGeom>
        </p:spPr>
      </p:pic>
      <p:pic>
        <p:nvPicPr>
          <p:cNvPr id="22" name="図 21" descr="時計 が含まれている画像&#10;&#10;自動的に生成された説明">
            <a:extLst>
              <a:ext uri="{FF2B5EF4-FFF2-40B4-BE49-F238E27FC236}">
                <a16:creationId xmlns:a16="http://schemas.microsoft.com/office/drawing/2014/main" id="{1CE62878-A65B-4A49-8630-A421D1ADE4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295" y="4275566"/>
            <a:ext cx="942725" cy="94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385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2.22222E-6 L 6.25E-7 -0.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0.25 L 6.25E-7 2.22222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4.81481E-6 L -3.75E-6 -0.25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0.25 L -3.75E-6 -4.81481E-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2.96296E-6 L 3.75E-6 -0.2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0.25 L 3.75E-6 -2.96296E-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33333E-6 L -1.66667E-6 -0.25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0.25 L -1.66667E-6 -3.33333E-6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2.96296E-6 L 2.29167E-6 -0.25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0.25 L 2.29167E-6 -2.96296E-6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3.33333E-6 L 3.75E-6 -0.25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0.25 L 3.75E-6 -3.33333E-6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1.48148E-6 L 3.125E-6 -0.25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0.25 L 3.125E-6 -1.48148E-6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3.33333E-6 L 3.54167E-6 -0.25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0.25 L 3.54167E-6 -3.33333E-6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3.33333E-6 L -2.29167E-6 -0.25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0.25 L -2.29167E-6 -3.33333E-6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3.7037E-7 L 2.91667E-6 -0.25 " pathEditMode="relative" rAng="0" ptsTypes="AA">
                                      <p:cBhvr>
                                        <p:cTn id="9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0.25 L 2.91667E-6 3.7037E-7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3.7037E-7 L -1.45833E-6 -0.25 " pathEditMode="relative" rAng="0" ptsTypes="AA">
                                      <p:cBhvr>
                                        <p:cTn id="10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0.25 L -1.45833E-6 3.7037E-7 " pathEditMode="relative" rAng="0" ptsTypes="AA">
                                      <p:cBhvr>
                                        <p:cTn id="11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33" grpId="0" animBg="1"/>
      <p:bldP spid="27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ac8460a-3ce2-4050-8193-b4ad505014fa">
      <Terms xmlns="http://schemas.microsoft.com/office/infopath/2007/PartnerControls"/>
    </lcf76f155ced4ddcb4097134ff3c332f>
    <TaxCatchAll xmlns="8010eb37-d878-4f6d-87d2-7663b08cf6e8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986BCEC8CD36DF4EBABF5D8B784FD490" ma:contentTypeVersion="14" ma:contentTypeDescription="新しいドキュメントを作成します。" ma:contentTypeScope="" ma:versionID="cbff3ce1198ebf71fcb16076ed97e686">
  <xsd:schema xmlns:xsd="http://www.w3.org/2001/XMLSchema" xmlns:xs="http://www.w3.org/2001/XMLSchema" xmlns:p="http://schemas.microsoft.com/office/2006/metadata/properties" xmlns:ns2="5ac8460a-3ce2-4050-8193-b4ad505014fa" xmlns:ns3="8010eb37-d878-4f6d-87d2-7663b08cf6e8" targetNamespace="http://schemas.microsoft.com/office/2006/metadata/properties" ma:root="true" ma:fieldsID="ce8732e462259aa73646305cac13d020" ns2:_="" ns3:_="">
    <xsd:import namespace="5ac8460a-3ce2-4050-8193-b4ad505014fa"/>
    <xsd:import namespace="8010eb37-d878-4f6d-87d2-7663b08cf6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c8460a-3ce2-4050-8193-b4ad505014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32faf842-1e85-452d-95ac-49a2553de15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10eb37-d878-4f6d-87d2-7663b08cf6e8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f672dce1-079a-408f-996d-d6c819b4a906}" ma:internalName="TaxCatchAll" ma:showField="CatchAllData" ma:web="8010eb37-d878-4f6d-87d2-7663b08cf6e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38BF8B-8C5C-4242-A420-DB504A5FD60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35F6444-A8CB-4A55-8560-2FB269E71BB3}">
  <ds:schemaRefs>
    <ds:schemaRef ds:uri="http://schemas.microsoft.com/office/2006/metadata/properties"/>
    <ds:schemaRef ds:uri="http://schemas.microsoft.com/office/infopath/2007/PartnerControls"/>
    <ds:schemaRef ds:uri="5ac8460a-3ce2-4050-8193-b4ad505014fa"/>
    <ds:schemaRef ds:uri="8010eb37-d878-4f6d-87d2-7663b08cf6e8"/>
  </ds:schemaRefs>
</ds:datastoreItem>
</file>

<file path=customXml/itemProps3.xml><?xml version="1.0" encoding="utf-8"?>
<ds:datastoreItem xmlns:ds="http://schemas.openxmlformats.org/officeDocument/2006/customXml" ds:itemID="{1BA138B5-58AA-4062-B7BE-C8B3CDC719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c8460a-3ce2-4050-8193-b4ad505014fa"/>
    <ds:schemaRef ds:uri="8010eb37-d878-4f6d-87d2-7663b08cf6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265</Words>
  <Application>Microsoft Office PowerPoint</Application>
  <PresentationFormat>Widescreen</PresentationFormat>
  <Paragraphs>99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テーマ</vt:lpstr>
      <vt:lpstr>おかねをくふうしてしはらおう（おつり）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林田　里久</dc:creator>
  <cp:lastModifiedBy>ks10530215a</cp:lastModifiedBy>
  <cp:revision>36</cp:revision>
  <dcterms:created xsi:type="dcterms:W3CDTF">2022-12-01T07:48:05Z</dcterms:created>
  <dcterms:modified xsi:type="dcterms:W3CDTF">2023-05-15T09:50:22Z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0x010100986BCEC8CD36DF4EBABF5D8B784FD490</vt:lpwstr>
  </property>
</Properties>
</file>