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03DDEF-DDBD-097D-40AD-8021E31AF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EA6525-5210-41FA-134A-3DC416918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EB8CC7-C1D8-C413-2A3A-CBABB9E4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888A-B099-42E0-B08C-11D578202DC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931784-EB0F-D646-7A58-33501DD3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417BDE-93B7-416D-F572-D344D9DA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8B67-2A20-4874-A3D5-0E62DE91D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71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ADB418-E5FB-5789-0C30-F51F7B594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2BBE5B0-B4B2-3D24-19C4-2CC3C4E50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FDF4B-6464-E65C-1780-D342D05A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888A-B099-42E0-B08C-11D578202DC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221C5D-2FA2-1884-9EAE-727D34EAD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61D20E-EF53-E983-1C04-19BEFEA3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8B67-2A20-4874-A3D5-0E62DE91D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9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7DC33C9-0EC0-AEB6-6AF5-B404D1E7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B382A8F-ACF2-AE5F-D5D8-AE8C2CD24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DA2628-9DCE-C189-80A9-CF1CC138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888A-B099-42E0-B08C-11D578202DC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1B39C2-5F79-34B3-E3CD-DF360A30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0B4386-5FC9-48E0-7933-E8AAABA2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8B67-2A20-4874-A3D5-0E62DE91D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81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A646A7-0CD7-86F0-820E-BB4BDB22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43D08A-07AD-271F-B127-555D9AFB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42F54C-16B8-FA1C-139C-2608592D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888A-B099-42E0-B08C-11D578202DC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2D96DE-8742-B9A0-8199-64EEADD9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218F08-AE40-4A0C-1C61-01CBB30C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8B67-2A20-4874-A3D5-0E62DE91D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31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6B2069-03E2-252B-ED90-E7E2806B9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F3611B-13B2-908E-2097-91965744F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CAEB86-DB21-5945-9216-ED6AA4A9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888A-B099-42E0-B08C-11D578202DC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DEB45F-D9BF-A465-99CF-96046016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85AC74-FC11-F122-5022-CB8CFF50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8B67-2A20-4874-A3D5-0E62DE91D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10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F825C-D634-B6A4-A4B8-06A1D4A5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D1E7A5-87A0-ABED-F6D5-8D597A0C5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0CADFC-ACE1-449F-A438-30DA56474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747004-347C-1E42-2EFE-A29474EB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888A-B099-42E0-B08C-11D578202DC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9AD78C-C115-402E-0BC2-B9F51186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68A990-CE9D-F689-EB71-26A5A72F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8B67-2A20-4874-A3D5-0E62DE91D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61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8A70-57B7-57FB-30AC-4E4037E9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81F8529-73B6-9ADA-7BE5-624F345A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07D2BDB-8640-87AF-CDAD-F3FCD46E8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54AE6AD-F886-BEFA-D113-F67CB7BB1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9D52648-9DB9-7185-98E9-FDA9A6B39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9FE203-78E8-3ABA-6C64-136FEAC2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888A-B099-42E0-B08C-11D578202DC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DF2625D-130E-207A-9707-310B4270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AF116A5-F5E3-047B-380C-9E09948F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8B67-2A20-4874-A3D5-0E62DE91D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3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7C3F67-ACF8-0C75-A3E1-CD0079E2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DA07E1-050D-F8FF-364A-FB10B75A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888A-B099-42E0-B08C-11D578202DC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30AE36-7AE3-9144-DDD8-1F36C20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46032B-0C20-EABC-E1F7-678899FF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8B67-2A20-4874-A3D5-0E62DE91D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33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D13A25D-218D-DA25-8A9B-F1272ABD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888A-B099-42E0-B08C-11D578202DC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5FA815B-A4C1-1EF1-95F1-A516D6CF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577116-E48E-3F22-7C7C-4513D904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8B67-2A20-4874-A3D5-0E62DE91D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99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3FF759-F35B-02EA-4EAD-8ECC20E7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14631B-1262-2F1B-486C-8B67E570D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527153-F414-4A6A-A40B-0D60EAA21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EA3FDB-8D44-6D3D-F4E0-DB7583FB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888A-B099-42E0-B08C-11D578202DC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D16D8B-CEFA-6B82-7C09-713E5629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4CF0B7-0A98-F0EB-58A8-9994AF4E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8B67-2A20-4874-A3D5-0E62DE91D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06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CB6A01-9ACD-CAE0-55E0-F95E7DA2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492F021-9FD7-0836-2E9E-495780A12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5CFA80-4FEE-B06E-B0DD-F623BB1E8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B191B5-6D9E-AA99-801C-BB5C443E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888A-B099-42E0-B08C-11D578202DC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04DE69-C3D3-13E7-79E4-0E8E95AA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A46F48-CECE-8493-D04D-919EB467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8B67-2A20-4874-A3D5-0E62DE91D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67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F16CAF3-73E4-27A1-C957-94921B69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1F9547-61A2-87B6-60A0-1D74F9BA8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9BF6F1-1EB8-0B4C-3F90-AE8685C6D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888A-B099-42E0-B08C-11D578202DCF}" type="datetimeFigureOut">
              <a:rPr kumimoji="1" lang="ja-JP" altLang="en-US" smtClean="0"/>
              <a:t>2023/4/23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386E34-82CB-A810-C674-5BAB17512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B45E6A-B193-6A67-285E-736D4C1B9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38B67-2A20-4874-A3D5-0E62DE91D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844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2">
            <a:extLst>
              <a:ext uri="{FF2B5EF4-FFF2-40B4-BE49-F238E27FC236}">
                <a16:creationId xmlns:a16="http://schemas.microsoft.com/office/drawing/2014/main" id="{9D43FCA1-F992-F43E-6392-9E7FA0E8AE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">
            <a:extLst>
              <a:ext uri="{FF2B5EF4-FFF2-40B4-BE49-F238E27FC236}">
                <a16:creationId xmlns:a16="http://schemas.microsoft.com/office/drawing/2014/main" id="{4DD7035F-A636-7B48-C08E-E0F43C257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3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3A052302-AD42-7211-0B48-A54B84D26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58"/>
            <a:ext cx="12192000" cy="6858000"/>
          </a:xfrm>
          <a:prstGeom prst="rect">
            <a:avLst/>
          </a:prstGeom>
        </p:spPr>
      </p:pic>
      <p:pic>
        <p:nvPicPr>
          <p:cNvPr id="4" name="formsから即Excel表示 ‐ Clipchampで作成 (1)">
            <a:hlinkClick r:id="" action="ppaction://media"/>
            <a:extLst>
              <a:ext uri="{FF2B5EF4-FFF2-40B4-BE49-F238E27FC236}">
                <a16:creationId xmlns:a16="http://schemas.microsoft.com/office/drawing/2014/main" id="{9961F49E-86BF-79A7-D276-C760176228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4700" r="4400" b="5800"/>
          <a:stretch/>
        </p:blipFill>
        <p:spPr>
          <a:xfrm>
            <a:off x="1620012" y="1379033"/>
            <a:ext cx="7580376" cy="4306824"/>
          </a:xfrm>
          <a:prstGeom prst="rect">
            <a:avLst/>
          </a:prstGeom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8375439F-7EB2-FBE4-0836-FBDE4E46C6C2}"/>
              </a:ext>
            </a:extLst>
          </p:cNvPr>
          <p:cNvSpPr/>
          <p:nvPr/>
        </p:nvSpPr>
        <p:spPr>
          <a:xfrm>
            <a:off x="5321808" y="5863844"/>
            <a:ext cx="1459992" cy="804672"/>
          </a:xfrm>
          <a:prstGeom prst="rightArrow">
            <a:avLst>
              <a:gd name="adj1" fmla="val 68919"/>
              <a:gd name="adj2" fmla="val 38636"/>
            </a:avLst>
          </a:prstGeom>
          <a:solidFill>
            <a:srgbClr val="E7C3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F8A3CA-1080-A838-4B7F-FF1AF45871AF}"/>
              </a:ext>
            </a:extLst>
          </p:cNvPr>
          <p:cNvSpPr txBox="1"/>
          <p:nvPr/>
        </p:nvSpPr>
        <p:spPr>
          <a:xfrm>
            <a:off x="5410200" y="5468187"/>
            <a:ext cx="897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effectLst>
                  <a:glow rad="63500">
                    <a:schemeClr val="accent1">
                      <a:satMod val="175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即</a:t>
            </a:r>
          </a:p>
        </p:txBody>
      </p:sp>
    </p:spTree>
    <p:extLst>
      <p:ext uri="{BB962C8B-B14F-4D97-AF65-F5344CB8AC3E}">
        <p14:creationId xmlns:p14="http://schemas.microsoft.com/office/powerpoint/2010/main" val="41134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5">
            <a:extLst>
              <a:ext uri="{FF2B5EF4-FFF2-40B4-BE49-F238E27FC236}">
                <a16:creationId xmlns:a16="http://schemas.microsoft.com/office/drawing/2014/main" id="{DAA65C94-D518-EEC3-9A4C-EF57DEE089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1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6">
            <a:extLst>
              <a:ext uri="{FF2B5EF4-FFF2-40B4-BE49-F238E27FC236}">
                <a16:creationId xmlns:a16="http://schemas.microsoft.com/office/drawing/2014/main" id="{FEE9DB8A-C2E9-E299-CA95-3761902C59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6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7">
            <a:extLst>
              <a:ext uri="{FF2B5EF4-FFF2-40B4-BE49-F238E27FC236}">
                <a16:creationId xmlns:a16="http://schemas.microsoft.com/office/drawing/2014/main" id="{91404FB2-F755-FF70-FE7E-7F9EFF019C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6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8">
            <a:extLst>
              <a:ext uri="{FF2B5EF4-FFF2-40B4-BE49-F238E27FC236}">
                <a16:creationId xmlns:a16="http://schemas.microsoft.com/office/drawing/2014/main" id="{810AE847-CE6A-5356-C89A-DD2061270D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8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9">
            <a:extLst>
              <a:ext uri="{FF2B5EF4-FFF2-40B4-BE49-F238E27FC236}">
                <a16:creationId xmlns:a16="http://schemas.microsoft.com/office/drawing/2014/main" id="{9FFADECC-BBC2-0F68-5AC8-A0DCE8D25C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6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0">
            <a:extLst>
              <a:ext uri="{FF2B5EF4-FFF2-40B4-BE49-F238E27FC236}">
                <a16:creationId xmlns:a16="http://schemas.microsoft.com/office/drawing/2014/main" id="{B1D82614-3122-41D9-8426-8C5110870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1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Widescreen</PresentationFormat>
  <Paragraphs>1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小口_t14842</dc:creator>
  <cp:lastModifiedBy>小口_t14842</cp:lastModifiedBy>
  <cp:revision>2</cp:revision>
  <dcterms:created xsi:type="dcterms:W3CDTF">2023-04-23T06:21:34Z</dcterms:created>
  <dcterms:modified xsi:type="dcterms:W3CDTF">2023-04-24T02:04:07Z</dcterms:modified>
</cp:coreProperties>
</file>