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80" r:id="rId3"/>
    <p:sldId id="264" r:id="rId4"/>
    <p:sldId id="279" r:id="rId5"/>
    <p:sldId id="281" r:id="rId6"/>
    <p:sldId id="283" r:id="rId7"/>
    <p:sldId id="284" r:id="rId8"/>
    <p:sldId id="28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5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4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32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6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78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52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9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15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8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BDA2-6A71-44B3-9FED-E282D8054D3E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7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7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7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7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小波 8">
            <a:extLst>
              <a:ext uri="{FF2B5EF4-FFF2-40B4-BE49-F238E27FC236}">
                <a16:creationId xmlns:a16="http://schemas.microsoft.com/office/drawing/2014/main" id="{466E96B9-41DA-6A49-8E70-AF4B7AFE6B28}"/>
              </a:ext>
            </a:extLst>
          </p:cNvPr>
          <p:cNvSpPr/>
          <p:nvPr/>
        </p:nvSpPr>
        <p:spPr>
          <a:xfrm>
            <a:off x="600363" y="2933700"/>
            <a:ext cx="10991273" cy="3562929"/>
          </a:xfrm>
          <a:prstGeom prst="doubleWave">
            <a:avLst>
              <a:gd name="adj1" fmla="val 6250"/>
              <a:gd name="adj2" fmla="val 336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0" b="1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オリヒメ</a:t>
            </a:r>
            <a:endParaRPr kumimoji="1" lang="ja-JP" altLang="en-US" sz="150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!!ロボット大" descr="ロボット 単色塗りつぶし">
            <a:extLst>
              <a:ext uri="{FF2B5EF4-FFF2-40B4-BE49-F238E27FC236}">
                <a16:creationId xmlns:a16="http://schemas.microsoft.com/office/drawing/2014/main" id="{5FC53917-D837-B26D-C71F-3025E7999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37855" y="0"/>
            <a:ext cx="2933700" cy="29337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8F37A6-B4F3-A80D-4EE8-F100D6A02D2A}"/>
              </a:ext>
            </a:extLst>
          </p:cNvPr>
          <p:cNvSpPr/>
          <p:nvPr/>
        </p:nvSpPr>
        <p:spPr>
          <a:xfrm>
            <a:off x="-712923" y="-393895"/>
            <a:ext cx="13545519" cy="74742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オリヒメ（のぞみ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中央スポット">
            <a:extLst>
              <a:ext uri="{FF2B5EF4-FFF2-40B4-BE49-F238E27FC236}">
                <a16:creationId xmlns:a16="http://schemas.microsoft.com/office/drawing/2014/main" id="{B649FF18-0B41-FA3F-305C-94CBD7ABBEEC}"/>
              </a:ext>
            </a:extLst>
          </p:cNvPr>
          <p:cNvSpPr/>
          <p:nvPr/>
        </p:nvSpPr>
        <p:spPr>
          <a:xfrm>
            <a:off x="4584000" y="2284949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959" y="779306"/>
            <a:ext cx="4525306" cy="6029552"/>
          </a:xfrm>
          <a:prstGeom prst="rect">
            <a:avLst/>
          </a:prstGeom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0B82-E747-D3B5-351D-9E8BF2DF8C89}"/>
              </a:ext>
            </a:extLst>
          </p:cNvPr>
          <p:cNvSpPr txBox="1"/>
          <p:nvPr/>
        </p:nvSpPr>
        <p:spPr>
          <a:xfrm>
            <a:off x="1751216" y="117587"/>
            <a:ext cx="34562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Broadway" panose="04040905080B02020502" pitchFamily="82" charset="0"/>
              </a:rPr>
              <a:t>DAMS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124BD1B-CDF3-388C-C6FD-C636DDE47E5D}"/>
              </a:ext>
            </a:extLst>
          </p:cNvPr>
          <p:cNvSpPr/>
          <p:nvPr/>
        </p:nvSpPr>
        <p:spPr>
          <a:xfrm>
            <a:off x="-712923" y="-393895"/>
            <a:ext cx="13545519" cy="74742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13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  <p:sndAc>
          <p:stSnd>
            <p:snd r:embed="rId2" name="「琥太郎くん、オリヒメカフェに、ようこそ！」「いらっしゃいませ～！」（まゆ）１.wav"/>
          </p:stSnd>
        </p:sndAc>
      </p:transition>
    </mc:Choice>
    <mc:Fallback xmlns="">
      <p:transition spd="slow" advClick="0" advTm="15000">
        <p:fade/>
        <p:sndAc>
          <p:stSnd>
            <p:snd r:embed="rId7" name="「琥太郎くん、オリヒメカフェに、ようこそ！」「いらっしゃいませ～！」（まゆ）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6 -7.40741E-7 L -0.53203 0.00162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347" y="414224"/>
            <a:ext cx="4525306" cy="6029552"/>
          </a:xfrm>
          <a:prstGeom prst="rect">
            <a:avLst/>
          </a:prstGeom>
          <a:ln>
            <a:noFill/>
          </a:ln>
        </p:spPr>
      </p:pic>
      <p:pic>
        <p:nvPicPr>
          <p:cNvPr id="6" name="!!ロボット大" descr="レゴで作ったロボット&#10;&#10;低い精度で自動的に生成された説明">
            <a:extLst>
              <a:ext uri="{FF2B5EF4-FFF2-40B4-BE49-F238E27FC236}">
                <a16:creationId xmlns:a16="http://schemas.microsoft.com/office/drawing/2014/main" id="{4EB68875-B7B4-9FF5-34EE-4F8FF7E52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97" y="418680"/>
            <a:ext cx="4525006" cy="6020640"/>
          </a:xfrm>
          <a:prstGeom prst="rect">
            <a:avLst/>
          </a:prstGeom>
        </p:spPr>
      </p:pic>
      <p:pic>
        <p:nvPicPr>
          <p:cNvPr id="11" name="チャイム" descr="アイコン&#10;&#10;自動的に生成された説明">
            <a:extLst>
              <a:ext uri="{FF2B5EF4-FFF2-40B4-BE49-F238E27FC236}">
                <a16:creationId xmlns:a16="http://schemas.microsoft.com/office/drawing/2014/main" id="{975E87D1-01D0-D410-04B4-E88B4F381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609" y1="36471" x2="64402" y2="53824"/>
                        <a14:foregroundMark x1="68478" y1="37353" x2="25543" y2="52647"/>
                        <a14:foregroundMark x1="28533" y1="55588" x2="57609" y2="55294"/>
                        <a14:foregroundMark x1="57609" y1="55294" x2="72011" y2="50294"/>
                        <a14:foregroundMark x1="72011" y1="50294" x2="72011" y2="5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95" y="-623483"/>
            <a:ext cx="3505200" cy="3238500"/>
          </a:xfrm>
          <a:prstGeom prst="rect">
            <a:avLst/>
          </a:prstGeom>
        </p:spPr>
      </p:pic>
      <p:pic>
        <p:nvPicPr>
          <p:cNvPr id="12" name="チャイム" descr="アイコン&#10;&#10;自動的に生成された説明">
            <a:extLst>
              <a:ext uri="{FF2B5EF4-FFF2-40B4-BE49-F238E27FC236}">
                <a16:creationId xmlns:a16="http://schemas.microsoft.com/office/drawing/2014/main" id="{2E524309-45B2-C668-7609-66D432896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609" y1="36471" x2="64402" y2="53824"/>
                        <a14:foregroundMark x1="68478" y1="37353" x2="25543" y2="52647"/>
                        <a14:foregroundMark x1="28533" y1="55588" x2="57609" y2="55294"/>
                        <a14:foregroundMark x1="57609" y1="55294" x2="72011" y2="50294"/>
                        <a14:foregroundMark x1="72011" y1="50294" x2="72011" y2="5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95" y="3619500"/>
            <a:ext cx="3505200" cy="3238500"/>
          </a:xfrm>
          <a:prstGeom prst="rect">
            <a:avLst/>
          </a:prstGeom>
        </p:spPr>
      </p:pic>
      <p:pic>
        <p:nvPicPr>
          <p:cNvPr id="13" name="チャイム" descr="アイコン&#10;&#10;自動的に生成された説明">
            <a:extLst>
              <a:ext uri="{FF2B5EF4-FFF2-40B4-BE49-F238E27FC236}">
                <a16:creationId xmlns:a16="http://schemas.microsoft.com/office/drawing/2014/main" id="{AF2DC596-3319-86C0-9A0D-5A1465009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609" y1="36471" x2="64402" y2="53824"/>
                        <a14:foregroundMark x1="68478" y1="37353" x2="25543" y2="52647"/>
                        <a14:foregroundMark x1="28533" y1="55588" x2="57609" y2="55294"/>
                        <a14:foregroundMark x1="57609" y1="55294" x2="72011" y2="50294"/>
                        <a14:foregroundMark x1="72011" y1="50294" x2="72011" y2="5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95" y="3619500"/>
            <a:ext cx="3505200" cy="3238500"/>
          </a:xfrm>
          <a:prstGeom prst="rect">
            <a:avLst/>
          </a:prstGeom>
        </p:spPr>
      </p:pic>
      <p:pic>
        <p:nvPicPr>
          <p:cNvPr id="10" name="チャイム" descr="アイコン&#10;&#10;自動的に生成された説明">
            <a:extLst>
              <a:ext uri="{FF2B5EF4-FFF2-40B4-BE49-F238E27FC236}">
                <a16:creationId xmlns:a16="http://schemas.microsoft.com/office/drawing/2014/main" id="{E47A4DA4-574B-FDDD-6E4B-A619533B8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609" y1="36471" x2="64402" y2="53824"/>
                        <a14:foregroundMark x1="68478" y1="37353" x2="25543" y2="52647"/>
                        <a14:foregroundMark x1="28533" y1="55588" x2="57609" y2="55294"/>
                        <a14:foregroundMark x1="57609" y1="55294" x2="72011" y2="50294"/>
                        <a14:foregroundMark x1="72011" y1="50294" x2="72011" y2="5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95" y="-623483"/>
            <a:ext cx="3505200" cy="3238500"/>
          </a:xfrm>
          <a:prstGeom prst="rect">
            <a:avLst/>
          </a:prstGeom>
        </p:spPr>
      </p:pic>
      <p:sp>
        <p:nvSpPr>
          <p:cNvPr id="2" name="左上スポット">
            <a:extLst>
              <a:ext uri="{FF2B5EF4-FFF2-40B4-BE49-F238E27FC236}">
                <a16:creationId xmlns:a16="http://schemas.microsoft.com/office/drawing/2014/main" id="{905D589F-D168-DC1C-EBDC-4F207617F3EC}"/>
              </a:ext>
            </a:extLst>
          </p:cNvPr>
          <p:cNvSpPr/>
          <p:nvPr/>
        </p:nvSpPr>
        <p:spPr>
          <a:xfrm>
            <a:off x="0" y="0"/>
            <a:ext cx="4584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右上スポット">
            <a:extLst>
              <a:ext uri="{FF2B5EF4-FFF2-40B4-BE49-F238E27FC236}">
                <a16:creationId xmlns:a16="http://schemas.microsoft.com/office/drawing/2014/main" id="{7587845C-401B-8443-967F-5A88C0264B3E}"/>
              </a:ext>
            </a:extLst>
          </p:cNvPr>
          <p:cNvSpPr/>
          <p:nvPr/>
        </p:nvSpPr>
        <p:spPr>
          <a:xfrm>
            <a:off x="7643999" y="0"/>
            <a:ext cx="4525305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" name="左下スポット">
            <a:extLst>
              <a:ext uri="{FF2B5EF4-FFF2-40B4-BE49-F238E27FC236}">
                <a16:creationId xmlns:a16="http://schemas.microsoft.com/office/drawing/2014/main" id="{B7D9B726-A6DA-3E18-F9AA-A172E30FB705}"/>
              </a:ext>
            </a:extLst>
          </p:cNvPr>
          <p:cNvSpPr/>
          <p:nvPr/>
        </p:nvSpPr>
        <p:spPr>
          <a:xfrm>
            <a:off x="0" y="4573051"/>
            <a:ext cx="4584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右下スポット">
            <a:extLst>
              <a:ext uri="{FF2B5EF4-FFF2-40B4-BE49-F238E27FC236}">
                <a16:creationId xmlns:a16="http://schemas.microsoft.com/office/drawing/2014/main" id="{AD696712-25D4-7957-AFD0-D06EC12B3CD5}"/>
              </a:ext>
            </a:extLst>
          </p:cNvPr>
          <p:cNvSpPr/>
          <p:nvPr/>
        </p:nvSpPr>
        <p:spPr>
          <a:xfrm>
            <a:off x="7644000" y="4569898"/>
            <a:ext cx="4525304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913BF36-F1AA-FE48-FDF4-11BF023E7614}"/>
              </a:ext>
            </a:extLst>
          </p:cNvPr>
          <p:cNvSpPr/>
          <p:nvPr/>
        </p:nvSpPr>
        <p:spPr>
          <a:xfrm>
            <a:off x="-681924" y="-464950"/>
            <a:ext cx="13483524" cy="77956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751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  <p:sndAc>
          <p:stSnd>
            <p:snd r:embed="rId2" name="「琥太郎くん、オリヒメカフェに、ようこそ！」「いらっしゃいませ～！」（まゆ）１.wav"/>
          </p:stSnd>
        </p:sndAc>
      </p:transition>
    </mc:Choice>
    <mc:Fallback xmlns="">
      <p:transition spd="slow" advClick="0">
        <p:fade/>
        <p:sndAc>
          <p:stSnd>
            <p:snd r:embed="rId9" name="「琥太郎くん、オリヒメカフェに、ようこそ！」「いらっしゃいませ～！」（まゆ）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5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945 0.0379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945 -0.14977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87 0.04236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22 -0.16644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中央スポット">
            <a:extLst>
              <a:ext uri="{FF2B5EF4-FFF2-40B4-BE49-F238E27FC236}">
                <a16:creationId xmlns:a16="http://schemas.microsoft.com/office/drawing/2014/main" id="{B649FF18-0B41-FA3F-305C-94CBD7ABBEEC}"/>
              </a:ext>
            </a:extLst>
          </p:cNvPr>
          <p:cNvSpPr/>
          <p:nvPr/>
        </p:nvSpPr>
        <p:spPr>
          <a:xfrm>
            <a:off x="4584000" y="2284949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テーブル が含まれている画像&#10;&#10;自動的に生成された説明">
            <a:hlinkClick r:id="rId3" action="ppaction://hlinksldjump"/>
            <a:extLst>
              <a:ext uri="{FF2B5EF4-FFF2-40B4-BE49-F238E27FC236}">
                <a16:creationId xmlns:a16="http://schemas.microsoft.com/office/drawing/2014/main" id="{2280E5D2-5F13-9AAE-0F46-2E75D1D90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2" y="-303578"/>
            <a:ext cx="3502463" cy="3604988"/>
          </a:xfrm>
          <a:prstGeom prst="rect">
            <a:avLst/>
          </a:prstGeom>
        </p:spPr>
      </p:pic>
      <p:pic>
        <p:nvPicPr>
          <p:cNvPr id="22" name="図 21" descr="テーブル が含まれている画像&#10;&#10;自動的に生成された説明">
            <a:hlinkClick r:id="rId5" action="ppaction://hlinksldjump"/>
            <a:extLst>
              <a:ext uri="{FF2B5EF4-FFF2-40B4-BE49-F238E27FC236}">
                <a16:creationId xmlns:a16="http://schemas.microsoft.com/office/drawing/2014/main" id="{876C43F9-29BC-B245-19AA-54D8E80F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" y="3278980"/>
            <a:ext cx="3502463" cy="3604988"/>
          </a:xfrm>
          <a:prstGeom prst="rect">
            <a:avLst/>
          </a:prstGeom>
        </p:spPr>
      </p:pic>
      <p:pic>
        <p:nvPicPr>
          <p:cNvPr id="23" name="図 22" descr="テーブル が含まれている画像&#10;&#10;自動的に生成された説明">
            <a:hlinkClick r:id="rId6" action="ppaction://hlinksldjump"/>
            <a:extLst>
              <a:ext uri="{FF2B5EF4-FFF2-40B4-BE49-F238E27FC236}">
                <a16:creationId xmlns:a16="http://schemas.microsoft.com/office/drawing/2014/main" id="{B727F56E-5EE7-ED4C-6666-6C4F8A2F4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33" y="-326008"/>
            <a:ext cx="3502463" cy="3604988"/>
          </a:xfrm>
          <a:prstGeom prst="rect">
            <a:avLst/>
          </a:prstGeom>
        </p:spPr>
      </p:pic>
      <p:pic>
        <p:nvPicPr>
          <p:cNvPr id="24" name="図 23" descr="テーブル が含まれている画像&#10;&#10;自動的に生成された説明">
            <a:hlinkClick r:id="rId7" action="ppaction://hlinksldjump"/>
            <a:extLst>
              <a:ext uri="{FF2B5EF4-FFF2-40B4-BE49-F238E27FC236}">
                <a16:creationId xmlns:a16="http://schemas.microsoft.com/office/drawing/2014/main" id="{709101D9-53AC-4A77-6CC2-F085E6C75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94" y="3204001"/>
            <a:ext cx="3502463" cy="360498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F650D1-1C82-59E1-54B7-0F0E9E9F1F64}"/>
              </a:ext>
            </a:extLst>
          </p:cNvPr>
          <p:cNvSpPr/>
          <p:nvPr/>
        </p:nvSpPr>
        <p:spPr>
          <a:xfrm>
            <a:off x="-681924" y="-464950"/>
            <a:ext cx="13483524" cy="77956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73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  <p:sndAc>
          <p:stSnd>
            <p:snd r:embed="rId2" name="「ご注文の時は、テーブルの、チャイムボタンで、オリヒメを、お呼びください.」（かほ）１.wav"/>
          </p:stSnd>
        </p:sndAc>
      </p:transition>
    </mc:Choice>
    <mc:Fallback xmlns="">
      <p:transition spd="slow" advClick="0">
        <p:fade/>
        <p:sndAc>
          <p:stSnd>
            <p:snd r:embed="rId8" name="「ご注文の時は、テーブルの、チャイムボタンで、オリヒメを、お呼びください.」（かほ）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5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男の子">
            <a:extLst>
              <a:ext uri="{FF2B5EF4-FFF2-40B4-BE49-F238E27FC236}">
                <a16:creationId xmlns:a16="http://schemas.microsoft.com/office/drawing/2014/main" id="{8C31FCCC-50A6-72FC-FE58-DF6D1DB2B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5" b="93555" l="9961" r="89844">
                        <a14:foregroundMark x1="33984" y1="91406" x2="61328" y2="93555"/>
                        <a14:foregroundMark x1="61328" y1="93555" x2="67188" y2="93164"/>
                        <a14:foregroundMark x1="42188" y1="6836" x2="61523" y2="6641"/>
                        <a14:foregroundMark x1="61523" y1="6641" x2="61523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7201" y="152051"/>
            <a:ext cx="3438438" cy="3438438"/>
          </a:xfrm>
          <a:prstGeom prst="rect">
            <a:avLst/>
          </a:prstGeom>
        </p:spPr>
      </p:pic>
      <p:sp>
        <p:nvSpPr>
          <p:cNvPr id="2" name="左上スポット">
            <a:extLst>
              <a:ext uri="{FF2B5EF4-FFF2-40B4-BE49-F238E27FC236}">
                <a16:creationId xmlns:a16="http://schemas.microsoft.com/office/drawing/2014/main" id="{905D589F-D168-DC1C-EBDC-4F207617F3EC}"/>
              </a:ext>
            </a:extLst>
          </p:cNvPr>
          <p:cNvSpPr/>
          <p:nvPr/>
        </p:nvSpPr>
        <p:spPr>
          <a:xfrm>
            <a:off x="152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上スポット">
            <a:extLst>
              <a:ext uri="{FF2B5EF4-FFF2-40B4-BE49-F238E27FC236}">
                <a16:creationId xmlns:a16="http://schemas.microsoft.com/office/drawing/2014/main" id="{7587845C-401B-8443-967F-5A88C0264B3E}"/>
              </a:ext>
            </a:extLst>
          </p:cNvPr>
          <p:cNvSpPr/>
          <p:nvPr/>
        </p:nvSpPr>
        <p:spPr>
          <a:xfrm>
            <a:off x="764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下スポット">
            <a:extLst>
              <a:ext uri="{FF2B5EF4-FFF2-40B4-BE49-F238E27FC236}">
                <a16:creationId xmlns:a16="http://schemas.microsoft.com/office/drawing/2014/main" id="{B7D9B726-A6DA-3E18-F9AA-A172E30FB705}"/>
              </a:ext>
            </a:extLst>
          </p:cNvPr>
          <p:cNvSpPr/>
          <p:nvPr/>
        </p:nvSpPr>
        <p:spPr>
          <a:xfrm>
            <a:off x="1524000" y="4573051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下スポット">
            <a:extLst>
              <a:ext uri="{FF2B5EF4-FFF2-40B4-BE49-F238E27FC236}">
                <a16:creationId xmlns:a16="http://schemas.microsoft.com/office/drawing/2014/main" id="{AD696712-25D4-7957-AFD0-D06EC12B3CD5}"/>
              </a:ext>
            </a:extLst>
          </p:cNvPr>
          <p:cNvSpPr/>
          <p:nvPr/>
        </p:nvSpPr>
        <p:spPr>
          <a:xfrm>
            <a:off x="7644000" y="4569898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テーブル１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AD81E65-51A2-225B-1A8F-9403B427D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3" y="923243"/>
            <a:ext cx="3504035" cy="3267512"/>
          </a:xfrm>
          <a:prstGeom prst="rect">
            <a:avLst/>
          </a:prstGeom>
        </p:spPr>
      </p:pic>
      <p:pic>
        <p:nvPicPr>
          <p:cNvPr id="10" name="テーブル２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692180D-485B-4CDE-A96C-B344CB633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5" y="20102"/>
            <a:ext cx="3504035" cy="3267512"/>
          </a:xfrm>
          <a:prstGeom prst="rect">
            <a:avLst/>
          </a:prstGeom>
        </p:spPr>
      </p:pic>
      <p:pic>
        <p:nvPicPr>
          <p:cNvPr id="11" name="テーブル３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2271FDC-9D12-9ABF-2DDE-29B72619F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" y="3515500"/>
            <a:ext cx="3504035" cy="3267512"/>
          </a:xfrm>
          <a:prstGeom prst="rect">
            <a:avLst/>
          </a:prstGeom>
        </p:spPr>
      </p:pic>
      <p:pic>
        <p:nvPicPr>
          <p:cNvPr id="16" name="テーブル４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445D852-585F-71E9-D438-979AFFBBC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4" y="3590489"/>
            <a:ext cx="3504035" cy="3267512"/>
          </a:xfrm>
          <a:prstGeom prst="rect">
            <a:avLst/>
          </a:prstGeom>
        </p:spPr>
      </p:pic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4423" y="575713"/>
            <a:ext cx="4525306" cy="6029552"/>
          </a:xfrm>
          <a:prstGeom prst="rect">
            <a:avLst/>
          </a:prstGeom>
          <a:ln>
            <a:noFill/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4071B6-F9E1-2CA4-9634-4979A5CA721A}"/>
              </a:ext>
            </a:extLst>
          </p:cNvPr>
          <p:cNvSpPr/>
          <p:nvPr/>
        </p:nvSpPr>
        <p:spPr>
          <a:xfrm>
            <a:off x="-681925" y="-618978"/>
            <a:ext cx="13421532" cy="800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ピンポーン１.wav"/>
          </p:stSnd>
        </p:sndAc>
      </p:transition>
    </mc:Choice>
    <mc:Fallback xmlns="">
      <p:transition advClick="0">
        <p:sndAc>
          <p:stSnd>
            <p:snd r:embed="rId10" name="ピンポーン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-1.11111E-6 L -0.75274 -0.0125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43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74 -0.0125 L -0.89844 -0.1928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「いらっしゃいませ！」「ご注文は、何に、なさいますか？」（ななみ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女の子">
            <a:extLst>
              <a:ext uri="{FF2B5EF4-FFF2-40B4-BE49-F238E27FC236}">
                <a16:creationId xmlns:a16="http://schemas.microsoft.com/office/drawing/2014/main" id="{A001F171-FA10-54CC-E54A-67F7D002B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27" b="93750" l="9961" r="89844">
                        <a14:foregroundMark x1="36133" y1="92773" x2="59180" y2="93750"/>
                        <a14:foregroundMark x1="59180" y1="93750" x2="59766" y2="93359"/>
                        <a14:foregroundMark x1="39063" y1="7227" x2="53906" y2="7227"/>
                        <a14:foregroundMark x1="61914" y1="7227" x2="61914" y2="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918" y="-33898"/>
            <a:ext cx="3783093" cy="3783093"/>
          </a:xfrm>
          <a:prstGeom prst="rect">
            <a:avLst/>
          </a:prstGeom>
        </p:spPr>
      </p:pic>
      <p:sp>
        <p:nvSpPr>
          <p:cNvPr id="2" name="左上スポット">
            <a:extLst>
              <a:ext uri="{FF2B5EF4-FFF2-40B4-BE49-F238E27FC236}">
                <a16:creationId xmlns:a16="http://schemas.microsoft.com/office/drawing/2014/main" id="{905D589F-D168-DC1C-EBDC-4F207617F3EC}"/>
              </a:ext>
            </a:extLst>
          </p:cNvPr>
          <p:cNvSpPr/>
          <p:nvPr/>
        </p:nvSpPr>
        <p:spPr>
          <a:xfrm>
            <a:off x="152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上スポット">
            <a:extLst>
              <a:ext uri="{FF2B5EF4-FFF2-40B4-BE49-F238E27FC236}">
                <a16:creationId xmlns:a16="http://schemas.microsoft.com/office/drawing/2014/main" id="{7587845C-401B-8443-967F-5A88C0264B3E}"/>
              </a:ext>
            </a:extLst>
          </p:cNvPr>
          <p:cNvSpPr/>
          <p:nvPr/>
        </p:nvSpPr>
        <p:spPr>
          <a:xfrm>
            <a:off x="764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下スポット">
            <a:extLst>
              <a:ext uri="{FF2B5EF4-FFF2-40B4-BE49-F238E27FC236}">
                <a16:creationId xmlns:a16="http://schemas.microsoft.com/office/drawing/2014/main" id="{B7D9B726-A6DA-3E18-F9AA-A172E30FB705}"/>
              </a:ext>
            </a:extLst>
          </p:cNvPr>
          <p:cNvSpPr/>
          <p:nvPr/>
        </p:nvSpPr>
        <p:spPr>
          <a:xfrm>
            <a:off x="1524000" y="4573051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下スポット">
            <a:extLst>
              <a:ext uri="{FF2B5EF4-FFF2-40B4-BE49-F238E27FC236}">
                <a16:creationId xmlns:a16="http://schemas.microsoft.com/office/drawing/2014/main" id="{AD696712-25D4-7957-AFD0-D06EC12B3CD5}"/>
              </a:ext>
            </a:extLst>
          </p:cNvPr>
          <p:cNvSpPr/>
          <p:nvPr/>
        </p:nvSpPr>
        <p:spPr>
          <a:xfrm>
            <a:off x="7644000" y="4569898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テーブル１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AD81E65-51A2-225B-1A8F-9403B427D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2"/>
            <a:ext cx="3504035" cy="3267512"/>
          </a:xfrm>
          <a:prstGeom prst="rect">
            <a:avLst/>
          </a:prstGeom>
        </p:spPr>
      </p:pic>
      <p:pic>
        <p:nvPicPr>
          <p:cNvPr id="10" name="テーブル２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692180D-485B-4CDE-A96C-B344CB633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3" y="1285437"/>
            <a:ext cx="3504035" cy="3267512"/>
          </a:xfrm>
          <a:prstGeom prst="rect">
            <a:avLst/>
          </a:prstGeom>
        </p:spPr>
      </p:pic>
      <p:pic>
        <p:nvPicPr>
          <p:cNvPr id="11" name="テーブル３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2271FDC-9D12-9ABF-2DDE-29B72619F9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489"/>
            <a:ext cx="3504035" cy="3267512"/>
          </a:xfrm>
          <a:prstGeom prst="rect">
            <a:avLst/>
          </a:prstGeom>
        </p:spPr>
      </p:pic>
      <p:pic>
        <p:nvPicPr>
          <p:cNvPr id="16" name="テーブル４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445D852-585F-71E9-D438-979AFFBBC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4" y="3570386"/>
            <a:ext cx="3504035" cy="3267512"/>
          </a:xfrm>
          <a:prstGeom prst="rect">
            <a:avLst/>
          </a:prstGeom>
        </p:spPr>
      </p:pic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3758" y="579970"/>
            <a:ext cx="4525306" cy="6021039"/>
          </a:xfrm>
          <a:prstGeom prst="rect">
            <a:avLst/>
          </a:prstGeom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B22448-672F-54AE-6B55-D374B62E10D1}"/>
              </a:ext>
            </a:extLst>
          </p:cNvPr>
          <p:cNvSpPr/>
          <p:nvPr/>
        </p:nvSpPr>
        <p:spPr>
          <a:xfrm>
            <a:off x="-402957" y="-618978"/>
            <a:ext cx="13034075" cy="800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ピンポーン１.wav"/>
          </p:stSnd>
        </p:sndAc>
      </p:transition>
    </mc:Choice>
    <mc:Fallback xmlns="">
      <p:transition advClick="0">
        <p:sndAc>
          <p:stSnd>
            <p:snd r:embed="rId10" name="ピンポーン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5559 0.03056 L -0.75277 -0.0125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-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74 -0.0125 L -0.4862 -0.1898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8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「いらっしゃいませ！」「ご注文は、何に、なさいますか？」（ななみ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ゆう">
            <a:extLst>
              <a:ext uri="{FF2B5EF4-FFF2-40B4-BE49-F238E27FC236}">
                <a16:creationId xmlns:a16="http://schemas.microsoft.com/office/drawing/2014/main" id="{53F57EAF-688C-EC85-74E5-20ABFFFFE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36" b="92383" l="9961" r="89844">
                        <a14:foregroundMark x1="37695" y1="91406" x2="59375" y2="92578"/>
                        <a14:foregroundMark x1="38672" y1="8398" x2="52539" y2="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8987" y="3245307"/>
            <a:ext cx="3286609" cy="3286609"/>
          </a:xfrm>
          <a:prstGeom prst="rect">
            <a:avLst/>
          </a:prstGeom>
        </p:spPr>
      </p:pic>
      <p:sp>
        <p:nvSpPr>
          <p:cNvPr id="2" name="左上スポット">
            <a:extLst>
              <a:ext uri="{FF2B5EF4-FFF2-40B4-BE49-F238E27FC236}">
                <a16:creationId xmlns:a16="http://schemas.microsoft.com/office/drawing/2014/main" id="{905D589F-D168-DC1C-EBDC-4F207617F3EC}"/>
              </a:ext>
            </a:extLst>
          </p:cNvPr>
          <p:cNvSpPr/>
          <p:nvPr/>
        </p:nvSpPr>
        <p:spPr>
          <a:xfrm>
            <a:off x="152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上スポット">
            <a:extLst>
              <a:ext uri="{FF2B5EF4-FFF2-40B4-BE49-F238E27FC236}">
                <a16:creationId xmlns:a16="http://schemas.microsoft.com/office/drawing/2014/main" id="{7587845C-401B-8443-967F-5A88C0264B3E}"/>
              </a:ext>
            </a:extLst>
          </p:cNvPr>
          <p:cNvSpPr/>
          <p:nvPr/>
        </p:nvSpPr>
        <p:spPr>
          <a:xfrm>
            <a:off x="764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下スポット">
            <a:extLst>
              <a:ext uri="{FF2B5EF4-FFF2-40B4-BE49-F238E27FC236}">
                <a16:creationId xmlns:a16="http://schemas.microsoft.com/office/drawing/2014/main" id="{B7D9B726-A6DA-3E18-F9AA-A172E30FB705}"/>
              </a:ext>
            </a:extLst>
          </p:cNvPr>
          <p:cNvSpPr/>
          <p:nvPr/>
        </p:nvSpPr>
        <p:spPr>
          <a:xfrm>
            <a:off x="1524000" y="4573051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下スポット">
            <a:extLst>
              <a:ext uri="{FF2B5EF4-FFF2-40B4-BE49-F238E27FC236}">
                <a16:creationId xmlns:a16="http://schemas.microsoft.com/office/drawing/2014/main" id="{AD696712-25D4-7957-AFD0-D06EC12B3CD5}"/>
              </a:ext>
            </a:extLst>
          </p:cNvPr>
          <p:cNvSpPr/>
          <p:nvPr/>
        </p:nvSpPr>
        <p:spPr>
          <a:xfrm>
            <a:off x="7644000" y="4569898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テーブル１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AD81E65-51A2-225B-1A8F-9403B427D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" y="0"/>
            <a:ext cx="3504035" cy="3267512"/>
          </a:xfrm>
          <a:prstGeom prst="rect">
            <a:avLst/>
          </a:prstGeom>
        </p:spPr>
      </p:pic>
      <p:pic>
        <p:nvPicPr>
          <p:cNvPr id="10" name="テーブル２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692180D-485B-4CDE-A96C-B344CB633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5" y="-20103"/>
            <a:ext cx="3504035" cy="3267512"/>
          </a:xfrm>
          <a:prstGeom prst="rect">
            <a:avLst/>
          </a:prstGeom>
        </p:spPr>
      </p:pic>
      <p:pic>
        <p:nvPicPr>
          <p:cNvPr id="16" name="テーブル４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445D852-585F-71E9-D438-979AFFBBC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4" y="3590489"/>
            <a:ext cx="3504035" cy="3267512"/>
          </a:xfrm>
          <a:prstGeom prst="rect">
            <a:avLst/>
          </a:prstGeom>
        </p:spPr>
      </p:pic>
      <p:pic>
        <p:nvPicPr>
          <p:cNvPr id="3" name="テーブル３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E0964D1-DBED-EED8-B2AE-BCC52ED8A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8" y="3590489"/>
            <a:ext cx="3504035" cy="3267512"/>
          </a:xfrm>
          <a:prstGeom prst="rect">
            <a:avLst/>
          </a:prstGeom>
        </p:spPr>
      </p:pic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3758" y="575713"/>
            <a:ext cx="4525306" cy="6029552"/>
          </a:xfrm>
          <a:prstGeom prst="rect">
            <a:avLst/>
          </a:prstGeom>
          <a:ln>
            <a:noFill/>
          </a:ln>
        </p:spPr>
      </p:pic>
      <p:sp>
        <p:nvSpPr>
          <p:cNvPr id="6" name="正方形/長方形 5" hidden="1">
            <a:extLst>
              <a:ext uri="{FF2B5EF4-FFF2-40B4-BE49-F238E27FC236}">
                <a16:creationId xmlns:a16="http://schemas.microsoft.com/office/drawing/2014/main" id="{D42CE8D2-0280-F5F5-7853-6B37E295C87A}"/>
              </a:ext>
            </a:extLst>
          </p:cNvPr>
          <p:cNvSpPr/>
          <p:nvPr/>
        </p:nvSpPr>
        <p:spPr>
          <a:xfrm>
            <a:off x="-436536" y="-754849"/>
            <a:ext cx="13065071" cy="800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4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ピンポーン１.wav"/>
          </p:stSnd>
        </p:sndAc>
      </p:transition>
    </mc:Choice>
    <mc:Fallback xmlns="">
      <p:transition advClick="0">
        <p:sndAc>
          <p:stSnd>
            <p:snd r:embed="rId10" name="ピンポーン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11111E-6 L -0.75277 -0.0125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9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74 -0.0125 L -0.90547 0.0317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「いらっしゃいませ！」「ご注文は、何に、なさいますか？」（ななみ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上スポット">
            <a:extLst>
              <a:ext uri="{FF2B5EF4-FFF2-40B4-BE49-F238E27FC236}">
                <a16:creationId xmlns:a16="http://schemas.microsoft.com/office/drawing/2014/main" id="{905D589F-D168-DC1C-EBDC-4F207617F3EC}"/>
              </a:ext>
            </a:extLst>
          </p:cNvPr>
          <p:cNvSpPr/>
          <p:nvPr/>
        </p:nvSpPr>
        <p:spPr>
          <a:xfrm>
            <a:off x="152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上スポット">
            <a:extLst>
              <a:ext uri="{FF2B5EF4-FFF2-40B4-BE49-F238E27FC236}">
                <a16:creationId xmlns:a16="http://schemas.microsoft.com/office/drawing/2014/main" id="{7587845C-401B-8443-967F-5A88C0264B3E}"/>
              </a:ext>
            </a:extLst>
          </p:cNvPr>
          <p:cNvSpPr/>
          <p:nvPr/>
        </p:nvSpPr>
        <p:spPr>
          <a:xfrm>
            <a:off x="7644000" y="0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下スポット">
            <a:extLst>
              <a:ext uri="{FF2B5EF4-FFF2-40B4-BE49-F238E27FC236}">
                <a16:creationId xmlns:a16="http://schemas.microsoft.com/office/drawing/2014/main" id="{B7D9B726-A6DA-3E18-F9AA-A172E30FB705}"/>
              </a:ext>
            </a:extLst>
          </p:cNvPr>
          <p:cNvSpPr/>
          <p:nvPr/>
        </p:nvSpPr>
        <p:spPr>
          <a:xfrm>
            <a:off x="1524000" y="4573051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下スポット">
            <a:extLst>
              <a:ext uri="{FF2B5EF4-FFF2-40B4-BE49-F238E27FC236}">
                <a16:creationId xmlns:a16="http://schemas.microsoft.com/office/drawing/2014/main" id="{AD696712-25D4-7957-AFD0-D06EC12B3CD5}"/>
              </a:ext>
            </a:extLst>
          </p:cNvPr>
          <p:cNvSpPr/>
          <p:nvPr/>
        </p:nvSpPr>
        <p:spPr>
          <a:xfrm>
            <a:off x="7644000" y="4569898"/>
            <a:ext cx="306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テーブル１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AD81E65-51A2-225B-1A8F-9403B427D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4035" cy="3267512"/>
          </a:xfrm>
          <a:prstGeom prst="rect">
            <a:avLst/>
          </a:prstGeom>
        </p:spPr>
      </p:pic>
      <p:pic>
        <p:nvPicPr>
          <p:cNvPr id="10" name="テーブル２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692180D-485B-4CDE-A96C-B344CB633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65" y="-20103"/>
            <a:ext cx="3504035" cy="3267512"/>
          </a:xfrm>
          <a:prstGeom prst="rect">
            <a:avLst/>
          </a:prstGeom>
        </p:spPr>
      </p:pic>
      <p:pic>
        <p:nvPicPr>
          <p:cNvPr id="11" name="テーブル３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2271FDC-9D12-9ABF-2DDE-29B72619F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0489"/>
            <a:ext cx="3504035" cy="3267512"/>
          </a:xfrm>
          <a:prstGeom prst="rect">
            <a:avLst/>
          </a:prstGeom>
        </p:spPr>
      </p:pic>
      <p:pic>
        <p:nvPicPr>
          <p:cNvPr id="16" name="テーブル４" descr="テーブル, 椅子, 木製, コーヒー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445D852-585F-71E9-D438-979AFFBBC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27" y="3539119"/>
            <a:ext cx="3504035" cy="3267512"/>
          </a:xfrm>
          <a:prstGeom prst="rect">
            <a:avLst/>
          </a:prstGeom>
        </p:spPr>
      </p:pic>
      <p:pic>
        <p:nvPicPr>
          <p:cNvPr id="5" name="!!ロボット大">
            <a:extLst>
              <a:ext uri="{FF2B5EF4-FFF2-40B4-BE49-F238E27FC236}">
                <a16:creationId xmlns:a16="http://schemas.microsoft.com/office/drawing/2014/main" id="{C4ADC1AE-0970-F76C-781F-43E886F1E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3758" y="579970"/>
            <a:ext cx="4525306" cy="6021039"/>
          </a:xfrm>
          <a:prstGeom prst="rect">
            <a:avLst/>
          </a:prstGeom>
          <a:ln>
            <a:noFill/>
          </a:ln>
        </p:spPr>
      </p:pic>
      <p:pic>
        <p:nvPicPr>
          <p:cNvPr id="7" name="車椅子の男の子">
            <a:extLst>
              <a:ext uri="{FF2B5EF4-FFF2-40B4-BE49-F238E27FC236}">
                <a16:creationId xmlns:a16="http://schemas.microsoft.com/office/drawing/2014/main" id="{B8FD2C00-65E7-C681-F1BA-18E06D40B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95898" l="9961" r="91016">
                        <a14:foregroundMark x1="51367" y1="8984" x2="66797" y2="7813"/>
                        <a14:foregroundMark x1="55859" y1="4688" x2="64063" y2="5469"/>
                        <a14:foregroundMark x1="91016" y1="35156" x2="91016" y2="35547"/>
                        <a14:foregroundMark x1="56250" y1="90820" x2="69727" y2="93945"/>
                        <a14:foregroundMark x1="28516" y1="93555" x2="38086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3103" y="2986967"/>
            <a:ext cx="3788396" cy="378839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45F91B-B181-B4DB-B594-1F1CF33B262C}"/>
              </a:ext>
            </a:extLst>
          </p:cNvPr>
          <p:cNvSpPr/>
          <p:nvPr/>
        </p:nvSpPr>
        <p:spPr>
          <a:xfrm>
            <a:off x="-650929" y="-618978"/>
            <a:ext cx="13220054" cy="800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2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ピンポーン１.wav"/>
          </p:stSnd>
        </p:sndAc>
      </p:transition>
    </mc:Choice>
    <mc:Fallback xmlns="">
      <p:transition advClick="0">
        <p:sndAc>
          <p:stSnd>
            <p:snd r:embed="rId10" name="ピンポーン１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5559 0.03056 L -0.75277 -0.0125 " pathEditMode="relative" rAng="0" ptsTypes="AA">
                                      <p:cBhvr>
                                        <p:cTn id="1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-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ly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74 -0.0125 L -0.58568 0.0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dbell-kiraki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「いらっしゃいませ！」「ご注文は、何に、なさいますか？」（ななみ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1155</TotalTime>
  <Words>2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</dc:creator>
  <cp:lastModifiedBy>Miki Shu</cp:lastModifiedBy>
  <cp:revision>49</cp:revision>
  <dcterms:created xsi:type="dcterms:W3CDTF">2023-02-03T13:30:12Z</dcterms:created>
  <dcterms:modified xsi:type="dcterms:W3CDTF">2023-04-03T04:41:13Z</dcterms:modified>
</cp:coreProperties>
</file>