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5" r:id="rId2"/>
    <p:sldId id="289" r:id="rId3"/>
    <p:sldId id="290" r:id="rId4"/>
    <p:sldId id="291" r:id="rId5"/>
    <p:sldId id="292" r:id="rId6"/>
    <p:sldId id="293"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2064" autoAdjust="0"/>
  </p:normalViewPr>
  <p:slideViewPr>
    <p:cSldViewPr snapToGrid="0">
      <p:cViewPr>
        <p:scale>
          <a:sx n="50" d="100"/>
          <a:sy n="50" d="100"/>
        </p:scale>
        <p:origin x="687" y="339"/>
      </p:cViewPr>
      <p:guideLst>
        <p:guide orient="horz" pos="2160"/>
        <p:guide pos="3840"/>
      </p:guideLst>
    </p:cSldViewPr>
  </p:slideViewPr>
  <p:notesTextViewPr>
    <p:cViewPr>
      <p:scale>
        <a:sx n="3" d="2"/>
        <a:sy n="3" d="2"/>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7CD-C6D2-4391-B377-05A9A6C74548}" type="datetimeFigureOut">
              <a:rPr kumimoji="1" lang="ja-JP" altLang="en-US" smtClean="0"/>
              <a:t>2023/4/12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73494-5CDB-4A4F-83D2-A21BEE1A6A5F}" type="slidenum">
              <a:rPr kumimoji="1" lang="ja-JP" altLang="en-US" smtClean="0"/>
              <a:t>‹#›</a:t>
            </a:fld>
            <a:endParaRPr kumimoji="1" lang="ja-JP" altLang="en-US"/>
          </a:p>
        </p:txBody>
      </p:sp>
    </p:spTree>
    <p:extLst>
      <p:ext uri="{BB962C8B-B14F-4D97-AF65-F5344CB8AC3E}">
        <p14:creationId xmlns:p14="http://schemas.microsoft.com/office/powerpoint/2010/main" val="37405093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最後に操作方法に慣れるためにチュートリアルまでたどり着く方法を紹介しておきます</a:t>
            </a:r>
          </a:p>
          <a:p>
            <a:r>
              <a:rPr kumimoji="1" lang="ja-JP" altLang="en-US" dirty="0"/>
              <a:t>「遊ぶ」から「ライブラリ」「遊び方」とすすみます。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a:t>
            </a:fld>
            <a:endParaRPr kumimoji="1" lang="ja-JP" altLang="en-US"/>
          </a:p>
        </p:txBody>
      </p:sp>
    </p:spTree>
    <p:extLst>
      <p:ext uri="{BB962C8B-B14F-4D97-AF65-F5344CB8AC3E}">
        <p14:creationId xmlns:p14="http://schemas.microsoft.com/office/powerpoint/2010/main" val="131758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パソコンかタブレットかでやることを想定して、キーボードかタッチを選択します。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2</a:t>
            </a:fld>
            <a:endParaRPr kumimoji="1" lang="ja-JP" altLang="en-US"/>
          </a:p>
        </p:txBody>
      </p:sp>
    </p:spTree>
    <p:extLst>
      <p:ext uri="{BB962C8B-B14F-4D97-AF65-F5344CB8AC3E}">
        <p14:creationId xmlns:p14="http://schemas.microsoft.com/office/powerpoint/2010/main" val="255948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今回はキーボードを選択しました。移動を選びましょう</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3</a:t>
            </a:fld>
            <a:endParaRPr kumimoji="1" lang="ja-JP" altLang="en-US"/>
          </a:p>
        </p:txBody>
      </p:sp>
    </p:spTree>
    <p:extLst>
      <p:ext uri="{BB962C8B-B14F-4D97-AF65-F5344CB8AC3E}">
        <p14:creationId xmlns:p14="http://schemas.microsoft.com/office/powerpoint/2010/main" val="24366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世界を作成を選びます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4</a:t>
            </a:fld>
            <a:endParaRPr kumimoji="1" lang="ja-JP" altLang="en-US"/>
          </a:p>
        </p:txBody>
      </p:sp>
    </p:spTree>
    <p:extLst>
      <p:ext uri="{BB962C8B-B14F-4D97-AF65-F5344CB8AC3E}">
        <p14:creationId xmlns:p14="http://schemas.microsoft.com/office/powerpoint/2010/main" val="376746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まると、このチュートリアルが実は英語で書かれていることに気づきます。もしお子さんにチュートリアルをやって、英語の内容を聞かれて、答えられなくてこまらないように、この時に出てくる英語のヒントを紹介して、教育版マインフトのはじめの部分の紹介を終わらせていただき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5</a:t>
            </a:fld>
            <a:endParaRPr kumimoji="1" lang="ja-JP" altLang="en-US"/>
          </a:p>
        </p:txBody>
      </p:sp>
    </p:spTree>
    <p:extLst>
      <p:ext uri="{BB962C8B-B14F-4D97-AF65-F5344CB8AC3E}">
        <p14:creationId xmlns:p14="http://schemas.microsoft.com/office/powerpoint/2010/main" val="307467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まずはお子さんたちの前に自分自身で操作を試して出口をめざしてください。</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6</a:t>
            </a:fld>
            <a:endParaRPr kumimoji="1" lang="ja-JP" altLang="en-US"/>
          </a:p>
        </p:txBody>
      </p:sp>
    </p:spTree>
    <p:extLst>
      <p:ext uri="{BB962C8B-B14F-4D97-AF65-F5344CB8AC3E}">
        <p14:creationId xmlns:p14="http://schemas.microsoft.com/office/powerpoint/2010/main" val="176340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0C269-B21D-F396-F60A-D773A121931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57D2F7-CD07-DECA-873D-1BF2882CF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44A5B20-1F59-B62F-B02D-3BA7CCF86252}"/>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6454AF6F-45D2-CFC1-D348-809307F259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A9F1F1-32C8-7F63-C99D-93F082282BAC}"/>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230275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25C04E-7118-CF40-2F71-B5CB0951B1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67E141-E4CE-D71D-4F6B-C9A38120237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1130E1-91C4-D5F0-E133-DD0FD19DADCE}"/>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5FD2964E-C4E9-CD3C-F819-30E79F6C32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B0F8A-FE21-8A77-BD2C-917EE9A5D754}"/>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263218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9A30150-8F0D-3456-C85B-8571F0D55B0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1CE271-A7FE-DDE7-BA51-7DB9991C4CC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523219-BAE1-276B-3DCA-7DD96EA4B584}"/>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4AE16C4D-FE16-D78A-B48B-A05CB6F289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F036BB-7AC8-6943-CA4E-EAFAFB112302}"/>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160709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36D77E-5BCE-6E53-3154-BEE5C591A5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45AB7D-65E7-BB2C-AD93-1288AE3902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2A771B-6834-9798-B129-28FFACFEC4B4}"/>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02D23667-9972-1334-32DC-44E7C1091E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19E738-E50B-A72F-5B09-5AE721B1730E}"/>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354822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289863-FAB2-F8D1-A199-31C73A1D025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11BEAC-40FD-7056-FEEF-09D64376D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A8E9FE-81CD-CE85-A68E-4AC4CC7374FB}"/>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1CEB3AD5-A469-A0A7-C924-7F0AEB434D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E1DAF-2305-4545-8BDA-4345CE65B878}"/>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75051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19950-B5A8-3EDF-1124-1B3663EC0B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B92EC6-4584-72A1-D159-8688D7D874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8AAF506-2E20-48B6-A52C-45B7E7E3142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EB3B4B7-5F60-9CF0-B5E6-A1D1FE458E39}"/>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6" name="フッター プレースホルダー 5">
            <a:extLst>
              <a:ext uri="{FF2B5EF4-FFF2-40B4-BE49-F238E27FC236}">
                <a16:creationId xmlns:a16="http://schemas.microsoft.com/office/drawing/2014/main" id="{66ED42A7-6053-69A8-7CFE-28007354C8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A6B1EF-4A70-1ACA-7768-E59E77061DDB}"/>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28092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64846-B02D-2A42-E1F1-D107E348AA2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02D6B7-4E95-5DFE-D2E5-E89138461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AEDAA18-73FB-9B34-DA11-33F64A4530B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EFF6435-CBC9-8BC0-7878-DA927FBEA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C28A4E3-5D0C-3091-C111-09013AF758B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A9DC936-400E-3335-A0E8-E0A7E6DD1AEF}"/>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8" name="フッター プレースホルダー 7">
            <a:extLst>
              <a:ext uri="{FF2B5EF4-FFF2-40B4-BE49-F238E27FC236}">
                <a16:creationId xmlns:a16="http://schemas.microsoft.com/office/drawing/2014/main" id="{683D36F8-68B2-3AE6-E5B9-8E282CAED8A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06D6639-2BE1-722C-725E-8894997E85EC}"/>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41363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B20F5-7D6F-BA31-CA5D-5972826686B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A8013D-FA2B-D513-7C45-790F037DC0D2}"/>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4" name="フッター プレースホルダー 3">
            <a:extLst>
              <a:ext uri="{FF2B5EF4-FFF2-40B4-BE49-F238E27FC236}">
                <a16:creationId xmlns:a16="http://schemas.microsoft.com/office/drawing/2014/main" id="{4FDD0389-63E9-662F-644A-B68FC0009D0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DB22333-9585-D217-BC58-AADF9B2EDD7D}"/>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8766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BC9C6B-6751-68C7-E987-7CBFD38460CD}"/>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3" name="フッター プレースホルダー 2">
            <a:extLst>
              <a:ext uri="{FF2B5EF4-FFF2-40B4-BE49-F238E27FC236}">
                <a16:creationId xmlns:a16="http://schemas.microsoft.com/office/drawing/2014/main" id="{396850EB-D6B1-EF44-D4CD-5D91DD1118E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8873FD4-4674-CAB1-E2BF-2C4FAE0E5BE8}"/>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92151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651363-1DD1-A4E9-97CD-7937D0C548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BA2B4B-9EEC-5395-AF20-4CA710B5E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53C13E-769B-74F6-82C0-DF7FD4233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62E2E8-EBC5-46B1-6D89-8F86DB279FC7}"/>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6" name="フッター プレースホルダー 5">
            <a:extLst>
              <a:ext uri="{FF2B5EF4-FFF2-40B4-BE49-F238E27FC236}">
                <a16:creationId xmlns:a16="http://schemas.microsoft.com/office/drawing/2014/main" id="{BEBFED2D-E322-5AA8-AC48-179C3A4EDE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D3E78D-6AE7-961E-BCF6-36E3BAD0DB81}"/>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342060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E6127-0D39-0770-EEB8-EF46C3EAAD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681CA20-8D79-9DF8-EE57-AC7B0776AB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72A7A87-7B3A-E751-27BA-7610898AA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559B26-382E-9260-D241-96F46B111424}"/>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6" name="フッター プレースホルダー 5">
            <a:extLst>
              <a:ext uri="{FF2B5EF4-FFF2-40B4-BE49-F238E27FC236}">
                <a16:creationId xmlns:a16="http://schemas.microsoft.com/office/drawing/2014/main" id="{ADCA0CA9-A90E-1633-33B5-7E80BC7C92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1742FA-3E91-19EA-8327-95749E2A8E77}"/>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179958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4AB8E7-12DB-4F48-9E30-C1608580C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0F3C17-4DFD-EA25-FC01-16FC90EBC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16512A-CD6E-F76F-1E23-514571EF2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CDE5F520-AE7F-F7BE-B494-C08213BEA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2077FF5-66DB-BC11-C2CF-BD08779EB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3982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pic>
        <p:nvPicPr>
          <p:cNvPr id="2" name="図 1" descr="グラフィカル ユーザー インターフェイス&#10;&#10;自動的に生成された説明">
            <a:extLst>
              <a:ext uri="{FF2B5EF4-FFF2-40B4-BE49-F238E27FC236}">
                <a16:creationId xmlns:a16="http://schemas.microsoft.com/office/drawing/2014/main" id="{8453636D-2D35-B09D-FAF4-BD1DCDCCC278}"/>
              </a:ext>
            </a:extLst>
          </p:cNvPr>
          <p:cNvPicPr>
            <a:picLocks noChangeAspect="1"/>
          </p:cNvPicPr>
          <p:nvPr/>
        </p:nvPicPr>
        <p:blipFill rotWithShape="1">
          <a:blip r:embed="rId5">
            <a:extLst>
              <a:ext uri="{28A0092B-C50C-407E-A947-70E740481C1C}">
                <a14:useLocalDpi xmlns:a14="http://schemas.microsoft.com/office/drawing/2010/main" val="0"/>
              </a:ext>
            </a:extLst>
          </a:blip>
          <a:srcRect r="23234"/>
          <a:stretch/>
        </p:blipFill>
        <p:spPr>
          <a:xfrm>
            <a:off x="3835418" y="401979"/>
            <a:ext cx="4521163" cy="4864627"/>
          </a:xfrm>
          <a:prstGeom prst="rect">
            <a:avLst/>
          </a:prstGeom>
        </p:spPr>
      </p:pic>
      <p:sp>
        <p:nvSpPr>
          <p:cNvPr id="4" name="正方形/長方形 3">
            <a:extLst>
              <a:ext uri="{FF2B5EF4-FFF2-40B4-BE49-F238E27FC236}">
                <a16:creationId xmlns:a16="http://schemas.microsoft.com/office/drawing/2014/main" id="{8A1B1CEA-2BAB-AC3D-0E7E-C2197482D275}"/>
              </a:ext>
            </a:extLst>
          </p:cNvPr>
          <p:cNvSpPr/>
          <p:nvPr/>
        </p:nvSpPr>
        <p:spPr>
          <a:xfrm>
            <a:off x="-85904" y="5882523"/>
            <a:ext cx="12363808" cy="830997"/>
          </a:xfrm>
          <a:prstGeom prst="rect">
            <a:avLst/>
          </a:prstGeom>
          <a:noFill/>
        </p:spPr>
        <p:txBody>
          <a:bodyPr wrap="square" lIns="91440" tIns="45720" rIns="91440" bIns="45720">
            <a:spAutoFit/>
          </a:bodyPr>
          <a:lstStyle/>
          <a:p>
            <a:pPr algn="ctr"/>
            <a:r>
              <a:rPr lang="en-US" altLang="ja-JP"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1</a:t>
            </a:r>
            <a:r>
              <a:rPr lang="ja-JP" altLang="en-US"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からの続きです。まずは操作方法に慣れましょう。</a:t>
            </a:r>
            <a:endParaRPr lang="en-US" altLang="ja-JP"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a:p>
            <a:pPr algn="ctr"/>
            <a:r>
              <a:rPr lang="ja-JP" altLang="en-US"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アカウントを設定後、画面の「遊ぶ」を選択</a:t>
            </a:r>
          </a:p>
        </p:txBody>
      </p:sp>
    </p:spTree>
    <p:extLst>
      <p:ext uri="{BB962C8B-B14F-4D97-AF65-F5344CB8AC3E}">
        <p14:creationId xmlns:p14="http://schemas.microsoft.com/office/powerpoint/2010/main" val="179152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4" name="正方形/長方形 3">
            <a:extLst>
              <a:ext uri="{FF2B5EF4-FFF2-40B4-BE49-F238E27FC236}">
                <a16:creationId xmlns:a16="http://schemas.microsoft.com/office/drawing/2014/main" id="{8A1B1CEA-2BAB-AC3D-0E7E-C2197482D275}"/>
              </a:ext>
            </a:extLst>
          </p:cNvPr>
          <p:cNvSpPr/>
          <p:nvPr/>
        </p:nvSpPr>
        <p:spPr>
          <a:xfrm>
            <a:off x="200735" y="5873913"/>
            <a:ext cx="11790527" cy="830997"/>
          </a:xfrm>
          <a:prstGeom prst="rect">
            <a:avLst/>
          </a:prstGeom>
          <a:noFill/>
        </p:spPr>
        <p:txBody>
          <a:bodyPr wrap="square" lIns="91440" tIns="45720" rIns="91440" bIns="45720">
            <a:spAutoFit/>
          </a:bodyPr>
          <a:lstStyle/>
          <a:p>
            <a:pPr algn="ctr"/>
            <a:r>
              <a:rPr lang="ja-JP" altLang="en-US" sz="24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マウスとキーボードを使う人はキーボード</a:t>
            </a:r>
          </a:p>
          <a:p>
            <a:pPr algn="ctr"/>
            <a:r>
              <a:rPr lang="ja-JP" altLang="en-US"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タッチパネルで遊ぶ人はタッチを選択します。ここではキーボードを選択してみます。</a:t>
            </a:r>
          </a:p>
        </p:txBody>
      </p:sp>
      <p:pic>
        <p:nvPicPr>
          <p:cNvPr id="5" name="図 4" descr="ゲーム画面のスクリーンショット&#10;&#10;低い精度で自動的に生成された説明">
            <a:extLst>
              <a:ext uri="{FF2B5EF4-FFF2-40B4-BE49-F238E27FC236}">
                <a16:creationId xmlns:a16="http://schemas.microsoft.com/office/drawing/2014/main" id="{5B61D5DA-87B7-C087-C6F4-A4903582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770" y="1200184"/>
            <a:ext cx="11382458" cy="3867178"/>
          </a:xfrm>
          <a:prstGeom prst="rect">
            <a:avLst/>
          </a:prstGeom>
        </p:spPr>
      </p:pic>
    </p:spTree>
    <p:extLst>
      <p:ext uri="{BB962C8B-B14F-4D97-AF65-F5344CB8AC3E}">
        <p14:creationId xmlns:p14="http://schemas.microsoft.com/office/powerpoint/2010/main" val="193970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4" name="正方形/長方形 3">
            <a:extLst>
              <a:ext uri="{FF2B5EF4-FFF2-40B4-BE49-F238E27FC236}">
                <a16:creationId xmlns:a16="http://schemas.microsoft.com/office/drawing/2014/main" id="{8A1B1CEA-2BAB-AC3D-0E7E-C2197482D275}"/>
              </a:ext>
            </a:extLst>
          </p:cNvPr>
          <p:cNvSpPr/>
          <p:nvPr/>
        </p:nvSpPr>
        <p:spPr>
          <a:xfrm>
            <a:off x="1010205" y="6038804"/>
            <a:ext cx="10171590" cy="523220"/>
          </a:xfrm>
          <a:prstGeom prst="rect">
            <a:avLst/>
          </a:prstGeom>
          <a:noFill/>
        </p:spPr>
        <p:txBody>
          <a:bodyPr wrap="square" lIns="91440" tIns="45720" rIns="91440" bIns="45720">
            <a:spAutoFit/>
          </a:bodyPr>
          <a:lstStyle/>
          <a:p>
            <a:pPr algn="ctr"/>
            <a:r>
              <a:rPr lang="ja-JP" altLang="en-US" sz="28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６つの基本的な操作などを学べるコースが表示されます。</a:t>
            </a:r>
            <a:endPar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pic>
        <p:nvPicPr>
          <p:cNvPr id="6" name="図 5" descr="グラフィカル ユーザー インターフェイス, Web サイト&#10;&#10;自動的に生成された説明">
            <a:extLst>
              <a:ext uri="{FF2B5EF4-FFF2-40B4-BE49-F238E27FC236}">
                <a16:creationId xmlns:a16="http://schemas.microsoft.com/office/drawing/2014/main" id="{C67C3E39-2DBC-0205-D1CF-61648A8AC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390" y="295976"/>
            <a:ext cx="9487220" cy="5145611"/>
          </a:xfrm>
          <a:prstGeom prst="rect">
            <a:avLst/>
          </a:prstGeom>
        </p:spPr>
      </p:pic>
    </p:spTree>
    <p:extLst>
      <p:ext uri="{BB962C8B-B14F-4D97-AF65-F5344CB8AC3E}">
        <p14:creationId xmlns:p14="http://schemas.microsoft.com/office/powerpoint/2010/main" val="6258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4" name="正方形/長方形 3">
            <a:extLst>
              <a:ext uri="{FF2B5EF4-FFF2-40B4-BE49-F238E27FC236}">
                <a16:creationId xmlns:a16="http://schemas.microsoft.com/office/drawing/2014/main" id="{8A1B1CEA-2BAB-AC3D-0E7E-C2197482D275}"/>
              </a:ext>
            </a:extLst>
          </p:cNvPr>
          <p:cNvSpPr/>
          <p:nvPr/>
        </p:nvSpPr>
        <p:spPr>
          <a:xfrm>
            <a:off x="1950838" y="5946608"/>
            <a:ext cx="8290324" cy="523220"/>
          </a:xfrm>
          <a:prstGeom prst="rect">
            <a:avLst/>
          </a:prstGeom>
          <a:noFill/>
        </p:spPr>
        <p:txBody>
          <a:bodyPr wrap="square" lIns="91440" tIns="45720" rIns="91440" bIns="45720">
            <a:spAutoFit/>
          </a:bodyPr>
          <a:lstStyle/>
          <a:p>
            <a:pPr algn="ctr"/>
            <a:r>
              <a:rPr lang="ja-JP" altLang="en-US" sz="28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はじめての時は移動を選択してみましょう。</a:t>
            </a:r>
            <a:endPar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pic>
        <p:nvPicPr>
          <p:cNvPr id="5" name="図 4" descr="グラフィカル ユーザー インターフェイス, テキスト&#10;&#10;自動的に生成された説明">
            <a:extLst>
              <a:ext uri="{FF2B5EF4-FFF2-40B4-BE49-F238E27FC236}">
                <a16:creationId xmlns:a16="http://schemas.microsoft.com/office/drawing/2014/main" id="{AA92C615-57A7-D32A-716D-B3B885EF7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716" y="649782"/>
            <a:ext cx="9188567" cy="4417580"/>
          </a:xfrm>
          <a:prstGeom prst="rect">
            <a:avLst/>
          </a:prstGeom>
        </p:spPr>
      </p:pic>
    </p:spTree>
    <p:extLst>
      <p:ext uri="{BB962C8B-B14F-4D97-AF65-F5344CB8AC3E}">
        <p14:creationId xmlns:p14="http://schemas.microsoft.com/office/powerpoint/2010/main" val="28566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4" name="正方形/長方形 3">
            <a:extLst>
              <a:ext uri="{FF2B5EF4-FFF2-40B4-BE49-F238E27FC236}">
                <a16:creationId xmlns:a16="http://schemas.microsoft.com/office/drawing/2014/main" id="{8A1B1CEA-2BAB-AC3D-0E7E-C2197482D275}"/>
              </a:ext>
            </a:extLst>
          </p:cNvPr>
          <p:cNvSpPr/>
          <p:nvPr/>
        </p:nvSpPr>
        <p:spPr>
          <a:xfrm>
            <a:off x="868666" y="5903893"/>
            <a:ext cx="8636484" cy="523220"/>
          </a:xfrm>
          <a:prstGeom prst="rect">
            <a:avLst/>
          </a:prstGeom>
          <a:noFill/>
        </p:spPr>
        <p:txBody>
          <a:bodyPr wrap="square" lIns="91440" tIns="45720" rIns="91440" bIns="45720">
            <a:spAutoFit/>
          </a:bodyPr>
          <a:lstStyle/>
          <a:p>
            <a:r>
              <a:rPr lang="ja-JP" altLang="en-US" sz="28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６つの基本的な操作などを学べるコースが表示されます。</a:t>
            </a:r>
            <a:endPar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pic>
        <p:nvPicPr>
          <p:cNvPr id="5" name="図 4" descr="グラフィカル ユーザー インターフェイス, テキスト&#10;&#10;自動的に生成された説明">
            <a:extLst>
              <a:ext uri="{FF2B5EF4-FFF2-40B4-BE49-F238E27FC236}">
                <a16:creationId xmlns:a16="http://schemas.microsoft.com/office/drawing/2014/main" id="{AA92C615-57A7-D32A-716D-B3B885EF7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87" y="1850621"/>
            <a:ext cx="5420728" cy="2606119"/>
          </a:xfrm>
          <a:prstGeom prst="rect">
            <a:avLst/>
          </a:prstGeom>
        </p:spPr>
      </p:pic>
      <p:pic>
        <p:nvPicPr>
          <p:cNvPr id="8" name="図 7" descr="グラフィカル ユーザー インターフェイス&#10;&#10;自動的に生成された説明">
            <a:extLst>
              <a:ext uri="{FF2B5EF4-FFF2-40B4-BE49-F238E27FC236}">
                <a16:creationId xmlns:a16="http://schemas.microsoft.com/office/drawing/2014/main" id="{E4999993-D500-8060-2AE0-40D2BB8CD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587" y="0"/>
            <a:ext cx="11727792" cy="6858000"/>
          </a:xfrm>
          <a:prstGeom prst="rect">
            <a:avLst/>
          </a:prstGeom>
        </p:spPr>
      </p:pic>
      <p:sp>
        <p:nvSpPr>
          <p:cNvPr id="2" name="テキスト ボックス 1">
            <a:extLst>
              <a:ext uri="{FF2B5EF4-FFF2-40B4-BE49-F238E27FC236}">
                <a16:creationId xmlns:a16="http://schemas.microsoft.com/office/drawing/2014/main" id="{778FB7C4-CFDD-EBBF-91AF-F7C7AFC38F81}"/>
              </a:ext>
            </a:extLst>
          </p:cNvPr>
          <p:cNvSpPr txBox="1"/>
          <p:nvPr/>
        </p:nvSpPr>
        <p:spPr>
          <a:xfrm>
            <a:off x="3418794" y="4041241"/>
            <a:ext cx="5815147" cy="830997"/>
          </a:xfrm>
          <a:prstGeom prst="rect">
            <a:avLst/>
          </a:prstGeom>
          <a:solidFill>
            <a:schemeClr val="bg1">
              <a:lumMod val="65000"/>
            </a:schemeClr>
          </a:solidFill>
        </p:spPr>
        <p:txBody>
          <a:bodyPr wrap="square" rtlCol="0">
            <a:spAutoFit/>
          </a:bodyPr>
          <a:lstStyle/>
          <a:p>
            <a:r>
              <a:rPr kumimoji="1" lang="ja-JP" altLang="en-US" sz="1200" dirty="0">
                <a:solidFill>
                  <a:schemeClr val="accent1">
                    <a:lumMod val="50000"/>
                  </a:schemeClr>
                </a:solidFill>
              </a:rPr>
              <a:t>ようこそ　教育版マインクラフト　移動のチュートリアル</a:t>
            </a:r>
            <a:r>
              <a:rPr lang="ja-JP" altLang="en-US" sz="1200" dirty="0">
                <a:solidFill>
                  <a:schemeClr val="accent1">
                    <a:lumMod val="50000"/>
                  </a:schemeClr>
                </a:solidFill>
              </a:rPr>
              <a:t>へ</a:t>
            </a:r>
            <a:endParaRPr kumimoji="1" lang="ja-JP" altLang="en-US" sz="1200" dirty="0">
              <a:solidFill>
                <a:schemeClr val="accent1">
                  <a:lumMod val="50000"/>
                </a:schemeClr>
              </a:solidFill>
            </a:endParaRPr>
          </a:p>
          <a:p>
            <a:r>
              <a:rPr lang="ja-JP" altLang="en-US" sz="1200" dirty="0">
                <a:solidFill>
                  <a:schemeClr val="accent1">
                    <a:lumMod val="50000"/>
                  </a:schemeClr>
                </a:solidFill>
              </a:rPr>
              <a:t>このチュートリアルでは、マインクラフトの操作方法について学びます。マウスを使用して、公園のゲートを開くために、すべての黄金のブロックを見てください。</a:t>
            </a:r>
            <a:endParaRPr kumimoji="1" lang="ja-JP" altLang="en-US" sz="1200" dirty="0">
              <a:solidFill>
                <a:schemeClr val="accent1">
                  <a:lumMod val="50000"/>
                </a:schemeClr>
              </a:solidFill>
            </a:endParaRPr>
          </a:p>
        </p:txBody>
      </p:sp>
      <p:sp>
        <p:nvSpPr>
          <p:cNvPr id="7" name="テキスト ボックス 6">
            <a:extLst>
              <a:ext uri="{FF2B5EF4-FFF2-40B4-BE49-F238E27FC236}">
                <a16:creationId xmlns:a16="http://schemas.microsoft.com/office/drawing/2014/main" id="{C94AD73B-230F-8DDA-F423-84D44175E845}"/>
              </a:ext>
            </a:extLst>
          </p:cNvPr>
          <p:cNvSpPr txBox="1"/>
          <p:nvPr/>
        </p:nvSpPr>
        <p:spPr>
          <a:xfrm>
            <a:off x="4521505" y="5657672"/>
            <a:ext cx="3036065" cy="246221"/>
          </a:xfrm>
          <a:prstGeom prst="rect">
            <a:avLst/>
          </a:prstGeom>
          <a:noFill/>
        </p:spPr>
        <p:txBody>
          <a:bodyPr wrap="square" rtlCol="0">
            <a:spAutoFit/>
          </a:bodyPr>
          <a:lstStyle/>
          <a:p>
            <a:r>
              <a:rPr lang="ja-JP" altLang="en-US" sz="1000" dirty="0">
                <a:solidFill>
                  <a:schemeClr val="bg1"/>
                </a:solidFill>
              </a:rPr>
              <a:t>カーソルを金色のブロックに合わせてください。</a:t>
            </a:r>
            <a:endParaRPr kumimoji="1" lang="ja-JP" altLang="en-US" sz="1000" dirty="0">
              <a:solidFill>
                <a:schemeClr val="bg1"/>
              </a:solidFill>
            </a:endParaRPr>
          </a:p>
        </p:txBody>
      </p:sp>
    </p:spTree>
    <p:extLst>
      <p:ext uri="{BB962C8B-B14F-4D97-AF65-F5344CB8AC3E}">
        <p14:creationId xmlns:p14="http://schemas.microsoft.com/office/powerpoint/2010/main" val="367236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4" name="正方形/長方形 3">
            <a:extLst>
              <a:ext uri="{FF2B5EF4-FFF2-40B4-BE49-F238E27FC236}">
                <a16:creationId xmlns:a16="http://schemas.microsoft.com/office/drawing/2014/main" id="{8A1B1CEA-2BAB-AC3D-0E7E-C2197482D275}"/>
              </a:ext>
            </a:extLst>
          </p:cNvPr>
          <p:cNvSpPr/>
          <p:nvPr/>
        </p:nvSpPr>
        <p:spPr>
          <a:xfrm>
            <a:off x="2993017" y="5953084"/>
            <a:ext cx="7063335" cy="523220"/>
          </a:xfrm>
          <a:prstGeom prst="rect">
            <a:avLst/>
          </a:prstGeom>
          <a:noFill/>
        </p:spPr>
        <p:txBody>
          <a:bodyPr wrap="square" lIns="91440" tIns="45720" rIns="91440" bIns="45720">
            <a:spAutoFit/>
          </a:bodyPr>
          <a:lstStyle/>
          <a:p>
            <a:pPr algn="ctr"/>
            <a:r>
              <a:rPr lang="ja-JP" altLang="en-US" sz="28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出口を目指してがんばってください。</a:t>
            </a:r>
            <a:endPar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pic>
        <p:nvPicPr>
          <p:cNvPr id="9" name="図 8" descr="記号, 建物, ストリート が含まれている画像&#10;&#10;自動的に生成された説明">
            <a:extLst>
              <a:ext uri="{FF2B5EF4-FFF2-40B4-BE49-F238E27FC236}">
                <a16:creationId xmlns:a16="http://schemas.microsoft.com/office/drawing/2014/main" id="{D022AF7E-50CC-FB71-EC2F-283F0E981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051" y="3631298"/>
            <a:ext cx="3078899" cy="1761654"/>
          </a:xfrm>
          <a:prstGeom prst="rect">
            <a:avLst/>
          </a:prstGeom>
        </p:spPr>
      </p:pic>
      <p:pic>
        <p:nvPicPr>
          <p:cNvPr id="11" name="図 10" descr="グラフィカル ユーザー インターフェイス, テキスト&#10;&#10;自動的に生成された説明">
            <a:extLst>
              <a:ext uri="{FF2B5EF4-FFF2-40B4-BE49-F238E27FC236}">
                <a16:creationId xmlns:a16="http://schemas.microsoft.com/office/drawing/2014/main" id="{F80C680F-E0F0-82B9-DE98-CB815D824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9917" y="3601862"/>
            <a:ext cx="2981347" cy="847731"/>
          </a:xfrm>
          <a:prstGeom prst="rect">
            <a:avLst/>
          </a:prstGeom>
        </p:spPr>
      </p:pic>
      <p:pic>
        <p:nvPicPr>
          <p:cNvPr id="13" name="図 12" descr="グラフィカル ユーザー インターフェイス, Web サイト&#10;&#10;自動的に生成された説明">
            <a:extLst>
              <a:ext uri="{FF2B5EF4-FFF2-40B4-BE49-F238E27FC236}">
                <a16:creationId xmlns:a16="http://schemas.microsoft.com/office/drawing/2014/main" id="{5D27BFDA-5635-2762-FFEF-1B70FF29E9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383" y="3578668"/>
            <a:ext cx="3952904" cy="933457"/>
          </a:xfrm>
          <a:prstGeom prst="rect">
            <a:avLst/>
          </a:prstGeom>
        </p:spPr>
      </p:pic>
      <p:pic>
        <p:nvPicPr>
          <p:cNvPr id="15" name="図 14" descr="グラフィカル ユーザー インターフェイス, テキスト, Web サイト&#10;&#10;自動的に生成された説明">
            <a:extLst>
              <a:ext uri="{FF2B5EF4-FFF2-40B4-BE49-F238E27FC236}">
                <a16:creationId xmlns:a16="http://schemas.microsoft.com/office/drawing/2014/main" id="{0BF66201-BD0F-EC35-C47C-51C8D8C960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15" y="2363732"/>
            <a:ext cx="4591084" cy="800106"/>
          </a:xfrm>
          <a:prstGeom prst="rect">
            <a:avLst/>
          </a:prstGeom>
        </p:spPr>
      </p:pic>
      <p:pic>
        <p:nvPicPr>
          <p:cNvPr id="17" name="図 16" descr="グラフィカル ユーザー インターフェイス&#10;&#10;自動的に生成された説明">
            <a:extLst>
              <a:ext uri="{FF2B5EF4-FFF2-40B4-BE49-F238E27FC236}">
                <a16:creationId xmlns:a16="http://schemas.microsoft.com/office/drawing/2014/main" id="{C584885F-8FB4-831A-3074-C1D6E6C495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478" y="2363732"/>
            <a:ext cx="4124355" cy="857256"/>
          </a:xfrm>
          <a:prstGeom prst="rect">
            <a:avLst/>
          </a:prstGeom>
        </p:spPr>
      </p:pic>
      <p:pic>
        <p:nvPicPr>
          <p:cNvPr id="19" name="図 18" descr="グラフィカル ユーザー インターフェイス&#10;&#10;自動的に生成された説明">
            <a:extLst>
              <a:ext uri="{FF2B5EF4-FFF2-40B4-BE49-F238E27FC236}">
                <a16:creationId xmlns:a16="http://schemas.microsoft.com/office/drawing/2014/main" id="{EF956558-0443-40AF-9646-931BC7454E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32001" y="1172389"/>
            <a:ext cx="3619526" cy="866781"/>
          </a:xfrm>
          <a:prstGeom prst="rect">
            <a:avLst/>
          </a:prstGeom>
        </p:spPr>
      </p:pic>
      <p:pic>
        <p:nvPicPr>
          <p:cNvPr id="21" name="図 20" descr="グラフィカル ユーザー インターフェイス, テキスト, Web サイト&#10;&#10;自動的に生成された説明">
            <a:extLst>
              <a:ext uri="{FF2B5EF4-FFF2-40B4-BE49-F238E27FC236}">
                <a16:creationId xmlns:a16="http://schemas.microsoft.com/office/drawing/2014/main" id="{CABCE041-35BE-F3D9-5631-8DAF1EA9DA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1631" y="1147125"/>
            <a:ext cx="3686202" cy="866781"/>
          </a:xfrm>
          <a:prstGeom prst="rect">
            <a:avLst/>
          </a:prstGeom>
        </p:spPr>
      </p:pic>
      <p:pic>
        <p:nvPicPr>
          <p:cNvPr id="23" name="図 22" descr="テキスト&#10;&#10;自動的に生成された説明">
            <a:extLst>
              <a:ext uri="{FF2B5EF4-FFF2-40B4-BE49-F238E27FC236}">
                <a16:creationId xmlns:a16="http://schemas.microsoft.com/office/drawing/2014/main" id="{76071020-C387-1976-C602-E47588F99C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668" y="1110696"/>
            <a:ext cx="2895621" cy="895357"/>
          </a:xfrm>
          <a:prstGeom prst="rect">
            <a:avLst/>
          </a:prstGeom>
        </p:spPr>
      </p:pic>
    </p:spTree>
    <p:extLst>
      <p:ext uri="{BB962C8B-B14F-4D97-AF65-F5344CB8AC3E}">
        <p14:creationId xmlns:p14="http://schemas.microsoft.com/office/powerpoint/2010/main" val="31950340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6187</TotalTime>
  <Words>288</Words>
  <Application>Microsoft Office PowerPoint</Application>
  <PresentationFormat>ワイド画面</PresentationFormat>
  <Paragraphs>24</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コーポレート・ロゴ ver2</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折橋 学</dc:creator>
  <cp:lastModifiedBy>Mikiko Yamaguchi (mmsouken)</cp:lastModifiedBy>
  <cp:revision>17</cp:revision>
  <dcterms:created xsi:type="dcterms:W3CDTF">2023-02-22T09:32:47Z</dcterms:created>
  <dcterms:modified xsi:type="dcterms:W3CDTF">2023-04-12T03:19:10Z</dcterms:modified>
</cp:coreProperties>
</file>