
<file path=[Content_Types].xml><?xml version="1.0" encoding="utf-8"?>
<Types xmlns="http://schemas.openxmlformats.org/package/2006/content-types">
  <Default Extension="glb" ContentType="model/gltf.binary"/>
  <Default Extension="jpeg" ContentType="image/jpeg"/>
  <Default Extension="m4a" ContentType="audi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tags/tag1.xml" ContentType="application/vnd.openxmlformats-officedocument.presentationml.tags+xml"/>
  <Override PartName="/ppt/notesSlides/notesSlide3.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04.xml" ContentType="application/inkml+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60" r:id="rId4"/>
    <p:sldId id="262" r:id="rId5"/>
    <p:sldId id="294" r:id="rId6"/>
    <p:sldId id="264" r:id="rId7"/>
    <p:sldId id="266" r:id="rId8"/>
    <p:sldId id="265" r:id="rId9"/>
    <p:sldId id="267" r:id="rId10"/>
    <p:sldId id="269" r:id="rId11"/>
    <p:sldId id="270" r:id="rId12"/>
    <p:sldId id="268" r:id="rId13"/>
    <p:sldId id="271" r:id="rId14"/>
    <p:sldId id="272" r:id="rId15"/>
    <p:sldId id="273" r:id="rId16"/>
    <p:sldId id="275" r:id="rId17"/>
    <p:sldId id="276" r:id="rId18"/>
    <p:sldId id="277" r:id="rId19"/>
    <p:sldId id="279" r:id="rId20"/>
    <p:sldId id="280" r:id="rId21"/>
    <p:sldId id="282" r:id="rId22"/>
    <p:sldId id="283" r:id="rId23"/>
    <p:sldId id="286" r:id="rId24"/>
    <p:sldId id="287" r:id="rId2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72064" autoAdjust="0"/>
  </p:normalViewPr>
  <p:slideViewPr>
    <p:cSldViewPr snapToGrid="0">
      <p:cViewPr varScale="1">
        <p:scale>
          <a:sx n="64" d="100"/>
          <a:sy n="64" d="100"/>
        </p:scale>
        <p:origin x="867" y="48"/>
      </p:cViewPr>
      <p:guideLst>
        <p:guide orient="horz" pos="2160"/>
        <p:guide pos="3840"/>
      </p:guideLst>
    </p:cSldViewPr>
  </p:slideViewPr>
  <p:notesTextViewPr>
    <p:cViewPr>
      <p:scale>
        <a:sx n="3" d="2"/>
        <a:sy n="3" d="2"/>
      </p:scale>
      <p:origin x="0" y="0"/>
    </p:cViewPr>
  </p:notesTextViewPr>
  <p:notesViewPr>
    <p:cSldViewPr snapToGrid="0">
      <p:cViewPr varScale="1">
        <p:scale>
          <a:sx n="70" d="100"/>
          <a:sy n="70" d="100"/>
        </p:scale>
        <p:origin x="2547" y="5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14:20:16.819"/>
    </inkml:context>
    <inkml:brush xml:id="br0">
      <inkml:brushProperty name="width" value="0.05" units="cm"/>
      <inkml:brushProperty name="height" value="0.05" units="cm"/>
    </inkml:brush>
  </inkml:definitions>
  <inkml:trace contextRef="#ctx0" brushRef="#br0">24 273 919 0 0,'0'0'192'0'0,"3"-8"1340"0"0,1-8 336 0 0,-1 5-1720 0 0,1-1-1 0 0,0 1 0 0 0,7-12 1 0 0,-11 22 234 0 0,1-2-30 0 0,-1 0 0 0 0,1 0 0 0 0,-1 0 0 0 0,1 0 0 0 0,0 0 0 0 0,2-4 0 0 0,8-16 548 0 0,-11 22-269 0 0,10-3-384 0 0,-7 5-192 0 0,0-1 1 0 0,0 0-1 0 0,0 1 1 0 0,0 0-1 0 0,0 0 0 0 0,-1 0 1 0 0,1 0-1 0 0,0 0 1 0 0,4 3-1 0 0,-5-3 25 0 0,11 14 192 0 0,-11-11-164 0 0,0 0 0 0 0,0 0 0 0 0,0 1 0 0 0,0 0 0 0 0,-1-1-1 0 0,1 1 1 0 0,-1 0 0 0 0,0-1 0 0 0,-1 1 0 0 0,1 0 0 0 0,-1 6-1 0 0,0-4 40 0 0,-1 1 0 0 0,1-1-1 0 0,-1 0 1 0 0,-1 1-1 0 0,1-1 1 0 0,-5 11-1 0 0,5-16-96 0 0,1 0-1 0 0,-1 0 1 0 0,0 0-1 0 0,-1 0 0 0 0,1-1 1 0 0,0 1-1 0 0,-1 0 1 0 0,1-1-1 0 0,-1 1 1 0 0,1-1-1 0 0,-1 1 1 0 0,0-1-1 0 0,1 0 0 0 0,-1 1 1 0 0,0-1-1 0 0,0 0 1 0 0,0 0-1 0 0,0 0 1 0 0,0-1-1 0 0,0 1 0 0 0,0 0 1 0 0,0-1-1 0 0,0 0 1 0 0,0 1-1 0 0,-1-1 1 0 0,1 0-1 0 0,0 0 0 0 0,0 0 1 0 0,0 0-1 0 0,0 0 1 0 0,-1-1-1 0 0,1 1 1 0 0,0-1-1 0 0,0 1 1 0 0,0-1-1 0 0,0 0 0 0 0,0 0 1 0 0,-2-1-1 0 0,-5-3 90 0 0,6 3-96 0 0,0 0 1 0 0,0 1-1 0 0,1-1 1 0 0,-1 0 0 0 0,0 0-1 0 0,1 0 1 0 0,-1-1-1 0 0,1 1 1 0 0,0-1-1 0 0,0 1 1 0 0,0-1 0 0 0,0 0-1 0 0,0 0 1 0 0,-1-4-1 0 0,-11-38 141 0 0,14 39-184 0 0,-1 4 0 0 0,1 0 0 0 0,0 0 0 0 0,0 0 0 0 0,0 0 0 0 0,0 0 0 0 0,0 0 0 0 0,1-1 0 0 0,-1 1 0 0 0,0 0 0 0 0,2-3 0 0 0,-2 0 0 0 0,0 4 0 0 0,0-1 0 0 0,1 1 0 0 0,-1-1 0 0 0,0 0 0 0 0,0 1 0 0 0,1-1 0 0 0,-1 1 0 0 0,1-1 0 0 0,0 1 0 0 0,-1 0 0 0 0,1-1 0 0 0,1-1 0 0 0,-1 0 0 0 0,7-10 0 0 0,17-15-64 0 0,-21 25 64 0 0,-2 2 0 0 0,0 0 0 0 0,0-1 0 0 0,0 1 0 0 0,1 0 0 0 0,-1 0 0 0 0,0 0 0 0 0,1 0 0 0 0,2 0 0 0 0,0-2 0 0 0,16-2-10 0 0,-12 3-26 0 0,-8 2 35 0 0,0-1 1 0 0,-1 1-1 0 0,1 0 0 0 0,0 0 1 0 0,0-1-1 0 0,0 1 1 0 0,0 0-1 0 0,0 0 1 0 0,0 0-1 0 0,-1 0 0 0 0,1 0 1 0 0,0 1-1 0 0,0-1 1 0 0,0 0-1 0 0,0 0 1 0 0,0 1-1 0 0,-1-1 0 0 0,1 0 1 0 0,0 1-1 0 0,0-1 1 0 0,0 0-1 0 0,0 1 1 0 0,7 4-5 0 0,6 2-37 0 0,-11-6 41 0 0,1 0-1 0 0,-1 1 1 0 0,0 0-1 0 0,0 0 1 0 0,0 0-1 0 0,0 0 0 0 0,0 1 1 0 0,0-1-1 0 0,-1 1 1 0 0,1 0-1 0 0,-1-1 0 0 0,0 1 1 0 0,3 4-1 0 0,10 20 2 0 0,-14-24 4 0 0,0-1 0 0 0,1 1-1 0 0,-1 0 1 0 0,0 0 0 0 0,-1 0-1 0 0,1 0 1 0 0,-1 0 0 0 0,1 1-1 0 0,-1-1 1 0 0,0 0 0 0 0,0 3-1 0 0,0 5 17 0 0,0-6-8 0 0,0-1-1 0 0,0 0 0 0 0,0 1 0 0 0,-1-1 1 0 0,1 0-1 0 0,-1 0 0 0 0,0 0 1 0 0,0 1-1 0 0,-1-1 0 0 0,1 0 0 0 0,-1 0 1 0 0,0-1-1 0 0,0 1 0 0 0,0 0 1 0 0,-1-1-1 0 0,-4 6 0 0 0,1-2-11 0 0,5-5 7 0 0,-1-1 0 0 0,1 1-1 0 0,0-1 1 0 0,-1 0-1 0 0,0 1 1 0 0,1-1 0 0 0,-1 0-1 0 0,0 0 1 0 0,1 0-1 0 0,-1 0 1 0 0,0 0 0 0 0,0 0-1 0 0,0-1 1 0 0,0 1 0 0 0,0 0-1 0 0,0-1 1 0 0,0 0-1 0 0,0 1 1 0 0,0-1 0 0 0,0 0-1 0 0,0 0 1 0 0,-4-1 0 0 0,0 1 14 0 0,4-1-8 0 0,0 1 0 0 0,0-1 0 0 0,0 1 0 0 0,0-1 0 0 0,0 0 0 0 0,0 0 0 0 0,0 1 0 0 0,1-2 0 0 0,-1 1 0 0 0,0 0 0 0 0,1 0 0 0 0,-1 0 0 0 0,-1-3 0 0 0,-8-4 43 0 0,6 4-43 0 0,0 0 0 0 0,0 0-1 0 0,0 0 1 0 0,0 0-1 0 0,1-1 1 0 0,0 0 0 0 0,0 0-1 0 0,0 0 1 0 0,1-1 0 0 0,0 1-1 0 0,0-1 1 0 0,0 1 0 0 0,1-1-1 0 0,-1 0 1 0 0,2 0-1 0 0,-1-1 1 0 0,0 1 0 0 0,1 0-1 0 0,0 0 1 0 0,1-1 0 0 0,0 1-1 0 0,0 0 1 0 0,0-1 0 0 0,1-7-1 0 0,0 13-12 0 0,-1-5-5 0 0,2 0 1 0 0,-1 0-1 0 0,0 1 0 0 0,1-1 0 0 0,0 1 0 0 0,0-1 1 0 0,1 1-1 0 0,-1 0 0 0 0,1 0 0 0 0,0 0 0 0 0,1 0 1 0 0,-1 1-1 0 0,1-1 0 0 0,6-5 0 0 0,31-26 5 0 0,-39 34-2 0 0,0-1 6 0 0,12 0-80 0 0,-12 2 65 0 0,-1 1 9 0 0,0 0-1 0 0,0 0 1 0 0,-1-1 0 0 0,1 1 0 0 0,0 0 0 0 0,0 0 0 0 0,-1 0 0 0 0,1 0 0 0 0,0 0-1 0 0,0 0 1 0 0,0 0 0 0 0,-1 0 0 0 0,1 0 0 0 0,0 1 0 0 0,0-1 0 0 0,-1 0 0 0 0,1 0 0 0 0,0 1-1 0 0,0 0 1 0 0,3-1-2 0 0,-3 1 1 0 0,1-1 0 0 0,-1 1 0 0 0,1-1 0 0 0,-1 1 0 0 0,1-1 0 0 0,-1 1 0 0 0,1 0 0 0 0,-1 0-1 0 0,0 0 1 0 0,0 0 0 0 0,1 0 0 0 0,-1 0 0 0 0,0 0 0 0 0,0 0 0 0 0,1 2 0 0 0,1 1 3 0 0,0-1 0 0 0,0 1 0 0 0,0-1-1 0 0,-1 1 1 0 0,1 0 0 0 0,-1 0 0 0 0,0 0 0 0 0,0 0 0 0 0,-1 0 0 0 0,1 1-1 0 0,-1-1 1 0 0,1 8 0 0 0,-1-4-3 0 0,0-1 0 0 0,-1 1 0 0 0,0 0-1 0 0,0 0 1 0 0,-1-1 0 0 0,-3 15 0 0 0,-2-3 34 0 0,0 0 0 0 0,-2 0 0 0 0,0-1 0 0 0,-19 33 0 0 0,25-48 10 0 0,1-1-36 0 0,1-1 1 0 0,-1 0-1 0 0,0 1 0 0 0,0-1 0 0 0,1 0 1 0 0,-1 0-1 0 0,0 0 0 0 0,0 0 1 0 0,0 1-1 0 0,-1-1 0 0 0,1 0 0 0 0,0-1 1 0 0,0 1-1 0 0,0 0 0 0 0,-1 0 1 0 0,1 0-1 0 0,0-1 0 0 0,-1 1 0 0 0,1-1 1 0 0,-1 1-1 0 0,1-1 0 0 0,-1 0 1 0 0,1 1-1 0 0,-1-1 0 0 0,1 0 0 0 0,-1 0 1 0 0,1 0-1 0 0,-1 0 0 0 0,1 0 1 0 0,-2-1-1 0 0,0 1 0 0 0,0-1 0 0 0,1 0 0 0 0,-1 0 0 0 0,0 0 0 0 0,1-1 0 0 0,-1 1 0 0 0,1-1 0 0 0,-1 1 0 0 0,1-1 0 0 0,0 0 0 0 0,0 0 0 0 0,0 0 0 0 0,0 0 0 0 0,0 0 0 0 0,0 0 0 0 0,0 0 0 0 0,1-1 0 0 0,-2-2 0 0 0,-1-3 6 0 0,0 1 1 0 0,0-1-1 0 0,1 0 0 0 0,-5-15 1 0 0,5 12-4 0 0,0 0 1 0 0,1-1-1 0 0,1 1 0 0 0,0 0 1 0 0,0-1-1 0 0,1 1 1 0 0,0-1-1 0 0,1 1 0 0 0,1-1 1 0 0,0 1-1 0 0,0 0 0 0 0,1 0 1 0 0,4-11-1 0 0,-1 5-8 0 0,-6 16 0 0 0,0-1-1 0 0,1 0 0 0 0,0 1 1 0 0,-1-1-1 0 0,1 1 0 0 0,0-1 0 0 0,0 1 1 0 0,0-1-1 0 0,0 1 0 0 0,0-1 1 0 0,2-1-1 0 0,1-1-51 0 0,-3 3 47 0 0,1-1 1 0 0,0 0-1 0 0,0 1 0 0 0,-1-1 0 0 0,1 1 0 0 0,0-1 0 0 0,0 1 1 0 0,0 0-1 0 0,1 0 0 0 0,-1 0 0 0 0,0 0 0 0 0,0 0 1 0 0,1 0-1 0 0,-1 1 0 0 0,3-1 0 0 0,-2 0 6 0 0,6 0-1 0 0,-8 1 0 0 0,-1 0 0 0 0,1-1 0 0 0,0 1 0 0 0,0 0-1 0 0,0 0 1 0 0,0 0 0 0 0,0 0 0 0 0,0 0 0 0 0,0 0 0 0 0,0 1 0 0 0,0-1-1 0 0,-1 0 1 0 0,1 0 0 0 0,0 1 0 0 0,0-1 0 0 0,1 1 0 0 0,3 2-51 0 0,-3-2 47 0 0,1 0 0 0 0,-1 0 0 0 0,1 0 1 0 0,-1 1-1 0 0,1-1 0 0 0,-1 1 0 0 0,0-1 0 0 0,0 1 1 0 0,0 0-1 0 0,0 0 0 0 0,0 0 0 0 0,0 0 0 0 0,0 0 0 0 0,-1 0 1 0 0,1 1-1 0 0,-1-1 0 0 0,3 5 0 0 0,6 11-2 0 0,-8-14 13 0 0,0 0 0 0 0,0 1 0 0 0,0 0 0 0 0,-1-1 0 0 0,0 1 0 0 0,0 0 0 0 0,0 0 0 0 0,0 0 0 0 0,-1-1 0 0 0,0 1 0 0 0,0 0 0 0 0,0 0 0 0 0,0 0 0 0 0,-1 0 0 0 0,-2 8 0 0 0,1-5 6 0 0,-1-1-1 0 0,1 1 1 0 0,-2-1-1 0 0,1 0 0 0 0,-1 0 1 0 0,0 0-1 0 0,0 0 1 0 0,-10 11-1 0 0,13-17-12 0 0,1 0 0 0 0,-1 0 0 0 0,0 0 0 0 0,0 0 0 0 0,1 0 0 0 0,-1 0 0 0 0,0 0 0 0 0,0-1 0 0 0,0 1 0 0 0,0 0 0 0 0,0-1 0 0 0,0 1 0 0 0,0 0-1 0 0,0-1 1 0 0,-2 1 0 0 0,-11 4 12 0 0,10-2 26 0 0,3-2-35 0 0,0-1 0 0 0,0 1-1 0 0,0 0 1 0 0,0-1 0 0 0,-1 1 0 0 0,1-1-1 0 0,0 1 1 0 0,0-1 0 0 0,0 1-1 0 0,-1-1 1 0 0,1 0 0 0 0,0 0 0 0 0,0 0-1 0 0,-1 0 1 0 0,1 1 0 0 0,0-2 0 0 0,-1 1-1 0 0,1 0 1 0 0,0 0 0 0 0,0 0-1 0 0,-1-1 1 0 0,1 1 0 0 0,0 0 0 0 0,0-1-1 0 0,0 1 1 0 0,-1-1 0 0 0,1 0 0 0 0,-1-1-1 0 0,-6-1-2 0 0,-10-9 64 0 0,15 10-64 0 0,1 0 1 0 0,0 0-1 0 0,0-1 0 0 0,0 1 0 0 0,0-1 0 0 0,0 1 0 0 0,1-1 0 0 0,-1 0 1 0 0,1 0-1 0 0,0 1 0 0 0,0-1 0 0 0,0 0 0 0 0,0 0 0 0 0,0 0 0 0 0,1-1 0 0 0,-1 1 1 0 0,1 0-1 0 0,0-4 0 0 0,0-1-11 0 0,0 0 0 0 0,1 0 0 0 0,0 0-1 0 0,0 0 1 0 0,5-15 0 0 0,-4 17 4 0 0,0 0-1 0 0,0 0 1 0 0,0 1-1 0 0,0-1 1 0 0,1 1-1 0 0,0-1 1 0 0,0 1-1 0 0,1 0 0 0 0,0 0 1 0 0,0 0-1 0 0,0 1 1 0 0,0-1-1 0 0,1 1 1 0 0,-1 0-1 0 0,1 0 1 0 0,6-3-1 0 0,-2 2 8 0 0,-1 3-10 0 0,-5 2-33 0 0,-2 0 42 0 0,1 0 1 0 0,-1 1-1 0 0,1-1 0 0 0,-1 0 1 0 0,1 0-1 0 0,-1 1 0 0 0,1-1 1 0 0,-1 1-1 0 0,0-1 0 0 0,1 1 1 0 0,-1 0-1 0 0,0 0 0 0 0,1-1 1 0 0,1 3-1 0 0,0 0 0 0 0,0-1 1 0 0,-1-1 0 0 0,0 1 0 0 0,1 0 0 0 0,-1 0 0 0 0,0 0 0 0 0,0 1 0 0 0,0-1 0 0 0,-1 0 0 0 0,1 1 0 0 0,-1-1 0 0 0,1 1 0 0 0,-1 0 0 0 0,0-1 0 0 0,2 6 0 0 0,-1-2 0 0 0,0 3 0 0 0,0-1 0 0 0,0 0 0 0 0,-1 1 0 0 0,0-1 0 0 0,-1 1 0 0 0,0-1 0 0 0,0 1 0 0 0,-3 14 0 0 0,1-13 0 0 0,-1-1 0 0 0,1-2-48 0 0,1-5-206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14:24:05.185"/>
    </inkml:context>
    <inkml:brush xml:id="br0">
      <inkml:brushProperty name="width" value="0.05" units="cm"/>
      <inkml:brushProperty name="height" value="0.05" units="cm"/>
    </inkml:brush>
  </inkml:definitions>
  <inkml:trace contextRef="#ctx0" brushRef="#br0">88 67 2671 0 0,'0'0'124'0'0,"1"-18"366"0"0,-1 16-226 0 0,0 0 0 0 0,-1-1 0 0 0,1 1 1 0 0,1-1-1 0 0,-1 1 0 0 0,0-1 0 0 0,1 1 0 0 0,-1-1 1 0 0,1 1-1 0 0,0 0 0 0 0,-1 0 0 0 0,3-4 0 0 0,-2 5 271 0 0,17-4-80 0 0,-16 5-338 0 0,16 10 288 0 0,-17-9-275 0 0,2 1-17 0 0,-1 0 0 0 0,0 1 1 0 0,1-1-1 0 0,-1 1 0 0 0,0 0 1 0 0,0 0-1 0 0,-1 0 0 0 0,1 0 0 0 0,0 1 1 0 0,-1-1-1 0 0,0 0 0 0 0,0 1 1 0 0,0-1-1 0 0,0 0 0 0 0,-1 1 1 0 0,1-1-1 0 0,-1 0 0 0 0,0 7 0 0 0,0-4 47 0 0,-1-1-1 0 0,1 0 0 0 0,-1 0 0 0 0,0 0 1 0 0,0-1-1 0 0,-1 1 0 0 0,0 0 0 0 0,0 0 0 0 0,0 0 1 0 0,0 0-1 0 0,-1-1 0 0 0,-4 7 0 0 0,4-8-87 0 0,0 0 0 0 0,0 0 0 0 0,-1 0 0 0 0,1 0 0 0 0,-1 0 0 0 0,1-1 0 0 0,-1 1 0 0 0,0-1 0 0 0,0 0 0 0 0,0 0-1 0 0,0-1 1 0 0,-1 1 0 0 0,1-1 0 0 0,0 0 0 0 0,-1 0 0 0 0,-4 1 0 0 0,7-3-35 0 0,-1 1 0 0 0,0 0-1 0 0,1-1 1 0 0,-1 1 0 0 0,0-1 0 0 0,1 0-1 0 0,-1 1 1 0 0,0-1 0 0 0,1-1 0 0 0,-1 1 0 0 0,1 0-1 0 0,0-1 1 0 0,0 1 0 0 0,-1-1 0 0 0,1 0-1 0 0,0 1 1 0 0,0-1 0 0 0,0 0 0 0 0,1 0 0 0 0,-1-1-1 0 0,0 1 1 0 0,1 0 0 0 0,-2-3 0 0 0,0 1-24 0 0,2-1 0 0 0,-1 1 0 0 0,0-1 1 0 0,1 1-1 0 0,0-1 0 0 0,0 0 0 0 0,0 0 1 0 0,1 0-1 0 0,-1 2 0 0 0,1-2 0 0 0,1 0 1 0 0,-1 0-1 0 0,0 0 0 0 0,2-5 0 0 0,-1 7-17 0 0,-1 0 0 0 0,1 1-1 0 0,0-1 1 0 0,0 1 0 0 0,0-1-1 0 0,0 1 1 0 0,0-1-1 0 0,0 0 1 0 0,1 1 0 0 0,-1-1-1 0 0,1 1 1 0 0,0 0 0 0 0,0-1-1 0 0,0 1 1 0 0,0 0 0 0 0,0 0-1 0 0,0 0 1 0 0,5-2 0 0 0,-5 2-2 0 0,0-1 1 0 0,1 1 0 0 0,-1 0 0 0 0,1 1 0 0 0,0-1-1 0 0,0 0 1 0 0,0 1 0 0 0,5-3 0 0 0,9-4-2 0 0,-9 5-3 0 0,-4 2-34 0 0,0 0 34 0 0,10 5 10 0 0,-13-4 0 0 0,0 0 0 0 0,0 0 0 0 0,0 0 0 0 0,0 1 0 0 0,0-1 0 0 0,0 0 0 0 0,0 1 0 0 0,0-1 0 0 0,0 1 0 0 0,0-1 0 0 0,0 1 0 0 0,0-1 0 0 0,0 1 0 0 0,0 0 0 0 0,1 1 0 0 0,0 1 0 0 0,0-2 0 0 0,0 0 0 0 0,-1 0 0 0 0,1 0 0 0 0,-1 0 0 0 0,1 1 0 0 0,-1-2 0 0 0,1 2 0 0 0,-1-1 0 0 0,0 1 0 0 0,1-1 0 0 0,-1 1 0 0 0,0 0 0 0 0,0-1 0 0 0,0 1 0 0 0,-1 0 0 0 0,2 2 0 0 0,0 2 0 0 0,-1-4 0 0 0,0 1 0 0 0,0 0 0 0 0,0 0 0 0 0,0-1 0 0 0,0 1 0 0 0,0 0 0 0 0,-1-1 0 0 0,1 1 0 0 0,-1 6 0 0 0,0-1 0 0 0,0-4 52 0 0,1 1 0 0 0,-1-1 0 0 0,0 1 0 0 0,0-1 0 0 0,-1-1 1 0 0,1 2-1 0 0,-1-1 0 0 0,0 0 0 0 0,0 1 0 0 0,-1-1 0 0 0,-1 5 0 0 0,0-3-5 0 0,1-2 35 0 0,0-2 1 0 0,0 2-1 0 0,-1 0 0 0 0,1-1 0 0 0,-1 0 0 0 0,0 1 0 0 0,0-1 0 0 0,0 0 0 0 0,-4 2 1 0 0,4-2-25 0 0,-3 2 29 0 0,6-5-80 0 0,-1 1 1 0 0,0 0-1 0 0,0-1 1 0 0,0 1-1 0 0,1-1 0 0 0,-1 1 1 0 0,0-1-1 0 0,0 0 0 0 0,0 1 1 0 0,0-1-1 0 0,0 0 1 0 0,0 0-1 0 0,0 1 0 0 0,0-1 1 0 0,0 0-1 0 0,0 0 1 0 0,0 0-1 0 0,0 0 0 0 0,0 0 1 0 0,-1-1-1 0 0,-1 1-1 0 0,0 0 6 0 0,1 0 0 0 0,-1-1 0 0 0,1 1 0 0 0,-1-1 1 0 0,1 1-1 0 0,0-1 0 0 0,-1 0 0 0 0,1 1 0 0 0,1-1 0 0 0,-1-1 0 0 0,0 1 0 0 0,-1 0 0 0 0,1 0 0 0 0,0-1 0 0 0,0 1 0 0 0,1-1 0 0 0,-1 0 0 0 0,0 1 0 0 0,1-1 0 0 0,-1 0 0 0 0,1 0 0 0 0,-1 0 1 0 0,1 0-1 0 0,0 0 0 0 0,0-1 0 0 0,-2-2 0 0 0,1 0 1 0 0,1 0 1 0 0,-1-1 0 0 0,1 0-1 0 0,-1 1 1 0 0,2-1-1 0 0,-1 0 1 0 0,1 0 0 0 0,0-10-1 0 0,0 12-17 0 0,0 0 1 0 0,1 1-1 0 0,-1-1 0 0 0,1 0 0 0 0,0 0 0 0 0,0 0 0 0 0,0 1 1 0 0,0 0-1 0 0,1-1 0 0 0,-1 1 0 0 0,1-1 0 0 0,0 1 0 0 0,0 0 1 0 0,0 0-1 0 0,1 0 0 0 0,-1 0 0 0 0,1 0 0 0 0,0 0 0 0 0,0 0 1 0 0,0 1-1 0 0,0 0 0 0 0,0-1 0 0 0,5-1 0 0 0,-5 3-9 0 0,-2 0 9 0 0,1-1-1 0 0,0 2 0 0 0,-1-1 0 0 0,1 0 1 0 0,0 0-1 0 0,0 0 0 0 0,-1 1 0 0 0,1-1 0 0 0,0 1 1 0 0,0-1-1 0 0,0 1 0 0 0,0 0 0 0 0,0 0 1 0 0,0 0-1 0 0,0 0 0 0 0,-1 0 0 0 0,4 1 1 0 0,3 0-34 0 0,-5-1 31 0 0,-1 0 0 0 0,0 0 0 0 0,0 0 0 0 0,0 1 0 0 0,0-1 0 0 0,0 1 0 0 0,0-1 0 0 0,0 1 0 0 0,0 0 0 0 0,0 0 1 0 0,0 0-1 0 0,0 0 0 0 0,0 0 0 0 0,-1 0 0 0 0,1 0 0 0 0,0 0 0 0 0,-1 1 0 0 0,1-1 0 0 0,2 4 0 0 0,-1-1 14 0 0,-2-3-7 0 0,1 0 0 0 0,-1 0 0 0 0,0 0 0 0 0,0 1 0 0 0,0-1 0 0 0,0 0 0 0 0,0 0 0 0 0,0 1 0 0 0,0-1 0 0 0,-1 1 0 0 0,1-1 0 0 0,-1 1 0 0 0,1-1 0 0 0,0 3 0 0 0,0 2 0 0 0,1-3 0 0 0,-1 0 0 0 0,0 1 0 0 0,0-1 0 0 0,0 1 0 0 0,-1 0 0 0 0,1-1 0 0 0,-1 1 0 0 0,0 0 0 0 0,0 4 0 0 0,-1 1 0 0 0,1-4 57 0 0,-1 0-1 0 0,0 0 1 0 0,-1 0 0 0 0,1 0-1 0 0,-1 0 1 0 0,0 0-1 0 0,0-1 1 0 0,0 1-1 0 0,-1-2 1 0 0,0 2 0 0 0,0-1-1 0 0,0 0 1 0 0,0 0-1 0 0,-1 0 1 0 0,1 0-1 0 0,-1-1 1 0 0,0 1 0 0 0,0-1-1 0 0,0 0 1 0 0,-1 0-1 0 0,1-2 1 0 0,-1 2-1 0 0,1-1 1 0 0,-1 0 0 0 0,0 0-1 0 0,0-1 1 0 0,-8 3-1 0 0,11-4-56 0 0,0 0 0 0 0,1 0 0 0 0,-1 1 0 0 0,1-1 0 0 0,-1 0 0 0 0,1 0 0 0 0,-1 0 0 0 0,1 0 0 0 0,-1 0 0 0 0,1 0 0 0 0,-1-1 0 0 0,1 1 0 0 0,-1 0 0 0 0,2-1 0 0 0,-2 1 0 0 0,1-1 0 0 0,0 1 0 0 0,-1-1 0 0 0,1 0 0 0 0,0 0 0 0 0,-3-1 0 0 0,2 0 0 0 0,1 2 3 0 0,0 0 0 0 0,1-1 0 0 0,-1 1 0 0 0,0-1 1 0 0,0 1-1 0 0,0-1 0 0 0,1 1 0 0 0,-1-1 0 0 0,0 0 0 0 0,0 1 0 0 0,1 0 0 0 0,-1-1 0 0 0,1 1 0 0 0,-1-1 0 0 0,1 0 0 0 0,-1 0 0 0 0,1 0 0 0 0,-1-1 0 0 0,-5-11 3 0 0,5 11-14 0 0,0-1-1 0 0,0 0 1 0 0,0 1-1 0 0,1-1 1 0 0,-1 0-1 0 0,1 0 0 0 0,-1 0 1 0 0,1 1-1 0 0,0 0 1 0 0,0-1-1 0 0,1 0 1 0 0,-1 0-1 0 0,0 1 1 0 0,2-5-1 0 0,0 1-9 0 0,-1 1 0 0 0,1-1-1 0 0,1 1 1 0 0,-1 0 0 0 0,1 0 0 0 0,3-5-1 0 0,-4 7 24 0 0,0 0-1 0 0,0 1 1 0 0,0-1 0 0 0,1 1-1 0 0,-1 0 1 0 0,0 0-1 0 0,0 0 1 0 0,1 0-1 0 0,-1 0 1 0 0,1 0 0 0 0,0 1-1 0 0,0-1 1 0 0,6 0-1 0 0,1-2-4 0 0,-9 4-3 0 0,1-1 0 0 0,0 0 0 0 0,0 1-1 0 0,-1-1 1 0 0,1 1 0 0 0,0 0 0 0 0,0-1-1 0 0,0 1 1 0 0,-1 0 0 0 0,1 0 0 0 0,0 0 0 0 0,0 0-1 0 0,0 1 1 0 0,-1-1 0 0 0,1 0 0 0 0,0 1-1 0 0,0-1 1 0 0,-1 1 0 0 0,1 0 0 0 0,0-1 0 0 0,-1 1-1 0 0,1 0 1 0 0,2 2 0 0 0,-1-2 0 0 0,-1 0 1 0 0,0 0 0 0 0,-1 0 0 0 0,1 0 0 0 0,-1 0 0 0 0,1 0 0 0 0,-1 0-1 0 0,1 1 1 0 0,-1-1 0 0 0,0 0 0 0 0,0 1 0 0 0,1-1 0 0 0,-1 1 0 0 0,0 0 0 0 0,1 2 0 0 0,1 1-20 0 0,2 3-11 0 0,-1-1 1 0 0,1 0 0 0 0,-1 0-1 0 0,-1 1 1 0 0,1 0-1 0 0,-1 1 1 0 0,-1-1 0 0 0,0-1-1 0 0,1 11 1 0 0,-2-12 67 0 0,-1 0-1 0 0,0 0 1 0 0,0-1 0 0 0,0 1 0 0 0,-1 0-1 0 0,0 0 1 0 0,0 0 0 0 0,-1-1 0 0 0,1 1-1 0 0,0 0 1 0 0,-2-2 0 0 0,1 2 0 0 0,-1-1-1 0 0,-3 7 1 0 0,0-2 31 0 0,3-6-63 0 0,1 0 1 0 0,0 0-1 0 0,-1-1 1 0 0,0 1 0 0 0,0 0-1 0 0,-7 5 1 0 0,8-7 0 0 0,0 0-1 0 0,0 0 1 0 0,0-1 0 0 0,0 1 0 0 0,0-1 0 0 0,0 0-1 0 0,-1 1 1 0 0,1-1 0 0 0,-1 0 0 0 0,1-1-1 0 0,-1 1 1 0 0,1 0 0 0 0,-1-1 0 0 0,1 1 0 0 0,-1-1-1 0 0,1 0 1 0 0,-4 0 0 0 0,4 1 1 0 0,0-1-1 0 0,0 0 1 0 0,1-1-1 0 0,-1 1 1 0 0,0 0 0 0 0,0 0-1 0 0,1-1 1 0 0,-1 1 0 0 0,0-1-1 0 0,0 1 1 0 0,1-1 0 0 0,-1 0-1 0 0,1 0 1 0 0,-1 0 0 0 0,1 0-1 0 0,-1 0 1 0 0,1 0 0 0 0,-1 0-1 0 0,1 0 1 0 0,0 0-1 0 0,0-1 1 0 0,0 1 0 0 0,0 0-1 0 0,0-1 1 0 0,0 1 0 0 0,0-1-1 0 0,0 1 1 0 0,0-1 0 0 0,1 0-1 0 0,-1 1 1 0 0,1-1 0 0 0,-1-3-1 0 0,-1-3-4 0 0,0 1 0 0 0,0-1 0 0 0,0-1 0 0 0,1 1 0 0 0,0 0 0 0 0,1 0 0 0 0,0 0 0 0 0,0 0 0 0 0,1-1 0 0 0,0 1 0 0 0,1 0 0 0 0,-1 1 0 0 0,2-2 0 0 0,1-7 0 0 0,4-3-18 0 0,-4 9 2 0 0,0 0 0 0 0,0 0 0 0 0,1 1 0 0 0,0 0 0 0 0,1-1 0 0 0,0 1 0 0 0,12-13 0 0 0,-15 19-20 0 0,1 1 20 0 0,8-2 1 0 0,-11 4 12 0 0,0 0-1 0 0,0 0 1 0 0,-1 0 0 0 0,1 0 0 0 0,0 0 0 0 0,0 0-1 0 0,-1 0 1 0 0,1 0 0 0 0,0 1 0 0 0,0-1-1 0 0,-1 0 1 0 0,1 0 0 0 0,0 1 0 0 0,0-1 0 0 0,-1 0-1 0 0,1 1 1 0 0,-1-1 0 0 0,1 1 0 0 0,0-1-1 0 0,0 2 1 0 0,12 10-58 0 0,-12-10 59 0 0,3 3 4 0 0,0 0-1 0 0,-1 1 1 0 0,1 0 0 0 0,-1 0-1 0 0,-1 0 1 0 0,1 0-1 0 0,-1-1 1 0 0,-1 1 0 0 0,1 1-1 0 0,-1-1 1 0 0,0 1-1 0 0,0-1 1 0 0,0 1 0 0 0,-1 12-1 0 0,-1-9 6 0 0,0 0-1 0 0,-1-2 0 0 0,0 2 1 0 0,1 0-1 0 0,-2-1 1 0 0,0 1-1 0 0,-1-2 0 0 0,0 1 1 0 0,-6 10-1 0 0,8-16 17 0 0,0 0 0 0 0,-1-1 1 0 0,1 1-1 0 0,0-2 0 0 0,-1 1 0 0 0,0 1 0 0 0,1-1 0 0 0,-1 0 0 0 0,0-1 0 0 0,0 1 0 0 0,0 0 1 0 0,0-1-1 0 0,0 0 0 0 0,-1 1 0 0 0,1-1 0 0 0,0-1 0 0 0,-7 2 0 0 0,8-2-16 0 0,-1-1 0 0 0,0 1 0 0 0,1-1 1 0 0,-1 1-1 0 0,0-1 0 0 0,1 0 0 0 0,-1 0 0 0 0,1 0 0 0 0,-1 0 0 0 0,1-1 0 0 0,-1 1 0 0 0,1-1 0 0 0,0 1 0 0 0,0-1 0 0 0,0 0 0 0 0,-4-3 1 0 0,2-1 4 0 0,-1-1 1 0 0,3 1-1 0 0,-2-1 1 0 0,-4-11 0 0 0,2 5 11 0 0,5 9-24 0 0,0 0 0 0 0,0 1 0 0 0,0-1 0 0 0,1 1 1 0 0,0-1-1 0 0,-1 0 0 0 0,1 1 0 0 0,1 0 0 0 0,-1-1 0 0 0,0 1 0 0 0,1-1 0 0 0,0 1 0 0 0,0-1 0 0 0,0 1 0 0 0,2-5 0 0 0,2-4-4 0 0,1 0 0 0 0,10-20-1 0 0,-12 28-5 0 0,1-2 0 0 0,-1 1 0 0 0,1 0 0 0 0,0 0 0 0 0,0 0-1 0 0,1 1 1 0 0,8-6 0 0 0,-1 1-53 0 0,-12 9 83 0 0,-1 0 0 0 0,1 1 0 0 0,0-1 0 0 0,-1 0 0 0 0,1 0 0 0 0,0 1-1 0 0,-1-1 1 0 0,1 0 0 0 0,-1 1 0 0 0,1-1 0 0 0,-1 0 0 0 0,1 1 0 0 0,-1-1 0 0 0,1 1 0 0 0,-1-1 0 0 0,1 0-1 0 0,-1 0 1 0 0,1 1 0 0 0,0 0 0 0 0,2 4-3403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32:07.386"/>
    </inkml:context>
    <inkml:brush xml:id="br0">
      <inkml:brushProperty name="width" value="0.05" units="cm"/>
      <inkml:brushProperty name="height" value="0.05" units="cm"/>
      <inkml:brushProperty name="color" value="#FFFFFF"/>
    </inkml:brush>
  </inkml:definitions>
  <inkml:trace contextRef="#ctx0" brushRef="#br0">48 0 6415 0 0,'0'0'1772'0'0,"-3"3"-656"0"0,-1 2-289 0 0,0 1 0 0 0,-1-1 0 0 0,2 1 0 0 0,0-2 0 0 0,0 2 0 0 0,-3 10 0 0 0,3-7-605 0 0,-1-2-1 0 0,2 1 1 0 0,0 0 0 0 0,1 2 0 0 0,0-2 0 0 0,-1 17 0 0 0,1-7-113 0 0,1-11-92 0 0,0-1-1 0 0,0 2 1 0 0,0-1 0 0 0,1 0-1 0 0,0-1 1 0 0,0 1-1 0 0,0 1 1 0 0,5 10-1 0 0,-4-15-16 0 0,0 1 0 0 0,2-1 0 0 0,-1-1 11 0 0,-1-2-3 0 0,-1 3 0 0 0,1-3 0 0 0,-1 0 1 0 0,1 0-1 0 0,0 0 0 0 0,0 0 0 0 0,0 0 0 0 0,1 0 0 0 0,-2-3 0 0 0,1 3 1 0 0,-1 0-1 0 0,1-1 0 0 0,-1 0 0 0 0,1 1 0 0 0,-1-1 0 0 0,1 0 1 0 0,-1 1-1 0 0,1-1 0 0 0,-1 0 0 0 0,2-3 0 0 0,20-22 66 0 0,-21 24-66 0 0,-1-1-1 0 0,0 1 1 0 0,2-2-1 0 0,-2 2 1 0 0,0-1-1 0 0,-1 0 1 0 0,1 0-1 0 0,0 0 0 0 0,-1 0 1 0 0,1 0-1 0 0,-1-1 1 0 0,0 1-1 0 0,0 0 1 0 0,-1-6-1 0 0,0-4 31 0 0,-1 1-1 0 0,-6-22 0 0 0,6 31 73 0 0,1 0 0 0 0,-1 0-1 0 0,0 0 1 0 0,0 0 0 0 0,0 0 0 0 0,0 0-1 0 0,0 1 1 0 0,-5-4 0 0 0,6 5-74 0 0,0 0 1 0 0,0-1-1 0 0,0 1 0 0 0,0-1 1 0 0,0 2-1 0 0,0-1 0 0 0,0 0 1 0 0,0 1-1 0 0,0-1 0 0 0,0 1 1 0 0,0-1-1 0 0,0 1 0 0 0,-1 0 1 0 0,1-1-1 0 0,0 1 0 0 0,0 0 1 0 0,0 0-1 0 0,-2 0 0 0 0,2 0 1 0 0,0 0-1 0 0,0 0 0 0 0,-1 0 1 0 0,0 0-1 0 0,1 0 0 0 0,0 1 1 0 0,0-1-1 0 0,0 1 0 0 0,-3 0 1 0 0,3 1-8 0 0,-1 1 1 0 0,0 0-1 0 0,1-1 1 0 0,0 1-1 0 0,-1-1 1 0 0,0 0-1 0 0,1 0 1 0 0,0 1-1 0 0,0 0 1 0 0,0-1-1 0 0,0 0 1 0 0,1 2-1 0 0,-1-2 1 0 0,0 7-1 0 0,-1 39-68 0 0,2-47 42 0 0,-1 3-3 0 0,1-3 0 0 0,0 0 0 0 0,-1 0 0 0 0,1 0 0 0 0,0 0 0 0 0,0 1 0 0 0,0-1 0 0 0,0 0 0 0 0,0 0 0 0 0,0 0 0 0 0,1 0 0 0 0,-1 0 0 0 0,0 1 0 0 0,0 0 0 0 0,1-1 0 0 0,-1 0 0 0 0,0 0 0 0 0,1-1 0 0 0,0 2 0 0 0,1 3 0 0 0,0-2-10 0 0,-1-2-33 0 0,0-1 34 0 0,0 0 1 0 0,2-1 0 0 0,-2 1-1 0 0,0 0 1 0 0,0 0 0 0 0,0-1-1 0 0,0 1 1 0 0,-1-1-1 0 0,1 1 1 0 0,0-1 0 0 0,0 1-1 0 0,0-1 1 0 0,0 0 0 0 0,0 1-1 0 0,-1-2 1 0 0,1 1-1 0 0,0 0 1 0 0,0 1 0 0 0,-1-1-1 0 0,1 0 1 0 0,-1 0 0 0 0,1 0-1 0 0,-1-1 1 0 0,1 0-1 0 0,0 0 1 0 0,7-27-343 0 0,-8 27 327 0 0,0 2 593 0 0,1-8-2148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32:08.515"/>
    </inkml:context>
    <inkml:brush xml:id="br0">
      <inkml:brushProperty name="width" value="0.05" units="cm"/>
      <inkml:brushProperty name="height" value="0.05" units="cm"/>
      <inkml:brushProperty name="color" value="#FFFFFF"/>
    </inkml:brush>
  </inkml:definitions>
  <inkml:trace contextRef="#ctx0" brushRef="#br0">41 17 6071 0 0,'0'0'2316'0'0,"-7"3"2857"0"0,-6 1-1352 0 0,11-3-3724 0 0,1 1 0 0 0,-1-1 0 0 0,1 1 0 0 0,-1-1 0 0 0,0 2 0 0 0,1-2 0 0 0,0 1 0 0 0,0 0 0 0 0,0-1 0 0 0,0 2 0 0 0,0-1 0 0 0,1 0 0 0 0,-1 0 0 0 0,1 1 0 0 0,-1 0 1 0 0,0 3-1 0 0,0 2-17 0 0,1-1 1 0 0,-1 1 0 0 0,1 14 0 0 0,1-21-76 0 0,-1 1 0 0 0,0-1-1 0 0,1 1 1 0 0,-1 0 0 0 0,0-1 0 0 0,1 1 0 0 0,0-1 0 0 0,-1 0 0 0 0,1 0 0 0 0,0 2-1 0 0,0-2 1 0 0,-1 1 0 0 0,1-1 0 0 0,0 0 0 0 0,0 0 0 0 0,0 0 0 0 0,1 0-1 0 0,0 1 1 0 0,-1-1 0 0 0,0 0 0 0 0,0-1 0 0 0,1 1 0 0 0,-1 0 0 0 0,0-1 0 0 0,0 1-1 0 0,1-1 1 0 0,-1 0 0 0 0,1 1 0 0 0,-1-1 0 0 0,0 0 0 0 0,1 0 0 0 0,0 0-1 0 0,0 0 1 0 0,-1 0 0 0 0,2 0 0 0 0,-2 0 0 0 0,0 0 0 0 0,1-1 0 0 0,1 1 0 0 0,-2-1 4 0 0,1 0 0 0 0,-1 0 0 0 0,1 0 0 0 0,-1 0 0 0 0,1-1 1 0 0,-1 1-1 0 0,0 0 0 0 0,0 0 0 0 0,0 0 0 0 0,2-2 0 0 0,-2 2 1 0 0,0-1-1 0 0,-1 0 0 0 0,1 1 0 0 0,0-1 0 0 0,0 1 0 0 0,-1-2 1 0 0,1 2-1 0 0,0-1 0 0 0,-1 0 0 0 0,0 1 0 0 0,1-2 0 0 0,-1 2 1 0 0,0-1-1 0 0,0 0 0 0 0,0-1 0 0 0,0 2 0 0 0,0-1 0 0 0,0 0 1 0 0,-1-3-1 0 0,1-1-11 0 0,0 2 4 0 0,0 1 2 0 0,0 1-1 0 0,0-2 1 0 0,0 2 0 0 0,0-1-1 0 0,-1 0 1 0 0,1 0 0 0 0,-1 0-1 0 0,1 0 1 0 0,-1 0 0 0 0,0 1-1 0 0,0 0 1 0 0,0-2 0 0 0,0 2-1 0 0,-1 0 1 0 0,0-1 0 0 0,-2-2-1 0 0,0-2-4 0 0,3 5 2 0 0,0 0-1 0 0,1 1 1 0 0,-1-1 0 0 0,0 1 0 0 0,0 0 0 0 0,0 0 0 0 0,-1 0 0 0 0,1 0 0 0 0,0 0 0 0 0,0 0 0 0 0,0 1 0 0 0,-4-3 0 0 0,5 3 12 0 0,-2-1 0 0 0,1 1 0 0 0,1 0 0 0 0,-1 0 0 0 0,0 0 0 0 0,1 0 0 0 0,-1-1 0 0 0,0 1 0 0 0,1 0 1 0 0,-1 0-1 0 0,1 0 0 0 0,-1 0 0 0 0,0 0 0 0 0,1 1 0 0 0,-1-1 0 0 0,0 0 0 0 0,1 0 0 0 0,-1 0 0 0 0,0 1 0 0 0,1-1 0 0 0,-1 0 0 0 0,1 0 0 0 0,-1 1 0 0 0,1-1 1 0 0,-1 0-1 0 0,1 2 0 0 0,-1-2 0 0 0,1 1 0 0 0,-1-1 0 0 0,1 1 0 0 0,-1-1 0 0 0,1 1 0 0 0,0-1 0 0 0,-1 1 0 0 0,1 0 0 0 0,0-1 0 0 0,-2 1 0 0 0,2-1 1 0 0,0 1-1 0 0,0 1 0 0 0,0-2 0 0 0,-1 1 0 0 0,1 0 0 0 0,0 0 0 0 0,-1 3-530 0 0,1 1 0 0 0,-1-2 0 0 0,1 2 0 0 0,-1-2 0 0 0,1 7 1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33:13.995"/>
    </inkml:context>
    <inkml:brush xml:id="br0">
      <inkml:brushProperty name="width" value="0.05" units="cm"/>
      <inkml:brushProperty name="height" value="0.05" units="cm"/>
      <inkml:brushProperty name="color" value="#FFFFFF"/>
    </inkml:brush>
  </inkml:definitions>
  <inkml:trace contextRef="#ctx0" brushRef="#br0">1 94 4975 0 0,'0'0'2338'0'0,"1"-9"-396"0"0,1-8-508 0 0,-1 14-1370 0 0,0 1 1 0 0,0 0-1 0 0,0-1 1 0 0,1 1-1 0 0,-1-1 1 0 0,2 0-1 0 0,-2 2 1 0 0,1-1-1 0 0,0 0 1 0 0,-1 1 0 0 0,1-2-1 0 0,0 2 1 0 0,0-1-1 0 0,0 1 1 0 0,3-1-1 0 0,-1-1-50 0 0,51-28 1889 0 0,-54 31-1718 0 0,2 0-96 0 0,2 0-1 0 0,-2 0 1 0 0,1 0 0 0 0,-1 1-1 0 0,2-1 1 0 0,3 4-1 0 0,-1-1 13 0 0,-6-2-90 0 0,0 0-1 0 0,1-1 1 0 0,-1 1 0 0 0,2 0 0 0 0,-2-1-1 0 0,0 0 1 0 0,1 2 0 0 0,-1-2-1 0 0,1 0 1 0 0,-1 0 0 0 0,1 1-1 0 0,-1-1 1 0 0,1-1 0 0 0,-1 1 0 0 0,3 0-1 0 0,3 1 86 0 0,0 0 1 0 0,-1 0-1 0 0,0 1 0 0 0,1 0 0 0 0,-1 1 0 0 0,10 4 1 0 0,-4 0-33 0 0,23 19 450 0 0,-34-26-418 0 0,9 19 520 0 0,2 19-1040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33:22.896"/>
    </inkml:context>
    <inkml:brush xml:id="br0">
      <inkml:brushProperty name="width" value="0.05" units="cm"/>
      <inkml:brushProperty name="height" value="0.05" units="cm"/>
      <inkml:brushProperty name="color" value="#FFFFFF"/>
    </inkml:brush>
  </inkml:definitions>
  <inkml:trace contextRef="#ctx0" brushRef="#br0">1 56 2991 0 0,'0'0'855'0'0,"29"0"8026"0"0,33 0-8585 0 0,-44-1-276 0 0,23-6-1 0 0,4 2 6 0 0,-14 1-25 0 0,32-7 0 0 0,-20 1 0 0 0,-34 9 1 0 0,25-5 45 0 0,36-2 1 0 0,8 6 155 0 0,-73 2-185 0 0,24 0 30 0 0,-25 1-59 0 0,-3-1-36 0 0,2 0 756 0 0,-3 0-614 0 0,4 1 722 0 0,-4 0-744 0 0,1 2 16 0 0,0-2 138 0 0,0 8-44 0 0,-1-5-121 0 0,1 1-1 0 0,-1-2 1 0 0,0 0-1 0 0,0 2 0 0 0,0-2 1 0 0,-1 1-1 0 0,1 0 1 0 0,-1 0-1 0 0,1 0 1 0 0,-3 7-1 0 0,2-10-5 0 0,0 3-45 0 0,0 1-10 0 0,-1 0 0 0 0,1 1 15 0 0,-1-1 0 0 0,-1 1 0 0 0,0-2 0 0 0,0 1 0 0 0,1-1 0 0 0,-1 1 0 0 0,-6 7 0 0 0,-2 3 47 0 0,1-4-52 0 0,0-1 1 0 0,0 0 0 0 0,-1-2-1 0 0,0 1 1 0 0,0 0 0 0 0,-26 11-1 0 0,23-15-11 0 0,11-4 10 0 0,-1 0 0 0 0,1 0 0 0 0,0 0 0 0 0,0 0 0 0 0,-5 6 1 0 0,2-5 0 0 0,2 1 0 0 0,-1-1 0 0 0,0 0 0 0 0,1-1 0 0 0,-3 0 0 0 0,2 2 1 0 0,0-3-1 0 0,-5 1 0 0 0,1 0 2 0 0,1 1 0 0 0,1-1-1 0 0,-11 5 1 0 0,11-4-12 0 0,-1 0 0 0 0,1 2 0 0 0,0-2 0 0 0,-2-1 0 0 0,2 0 0 0 0,0 0 0 0 0,-2-1 0 0 0,1 0 0 0 0,0-1 0 0 0,1 1 0 0 0,-1-1 0 0 0,-12-3 0 0 0,-16-18 181 0 0,27 17-154 0 0,-59-35 165 0 0,66 38-181 0 0,-6-4 163 0 0,1 0 0 0 0,-11-12-1 0 0,13 13-33 0 0,4 4 36 0 0,1 1-102 0 0,-3-2-60 0 0,1-3-14 0 0,0 3 12 0 0,1 1 36 0 0,-18-20 1026 0 0,19 19-1129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7T13:07:59.609"/>
    </inkml:context>
    <inkml:brush xml:id="br0">
      <inkml:brushProperty name="width" value="0.1" units="cm"/>
      <inkml:brushProperty name="height" value="0.1" units="cm"/>
      <inkml:brushProperty name="color" value="#F6630D"/>
    </inkml:brush>
  </inkml:definitions>
  <inkml:trace contextRef="#ctx0" brushRef="#br0">1269 1512 2303 0 0,'-14'-6'-935'0'0,"-7"-9"5905"0"0,-3-1-383 0 0,6 6-4415 0 0,15 7-133 0 0,-1 1 0 0 0,0 0 0 0 0,0 0 0 0 0,-1 0 0 0 0,1 1 0 0 0,0-1 0 0 0,-1 1 0 0 0,1 0 0 0 0,-8-1 0 0 0,-40 0 278 0 0,24 1 244 0 0,-52-8-1 0 0,-58-13 1720 0 0,63 12-2104 0 0,8 1-62 0 0,28 2-79 0 0,-18-3 180 0 0,-61-18-1 0 0,97 21-66 0 0,0 0-1 0 0,1-2 1 0 0,0 0-1 0 0,-32-20 1 0 0,-89-57 498 0 0,130 80-622 0 0,1-1-1 0 0,0 0 0 0 0,1-1 0 0 0,0 0 1 0 0,0 0-1 0 0,0-1 0 0 0,1 0 0 0 0,-8-11 1 0 0,-50-87 263 0 0,55 88-266 0 0,4 7 23 0 0,1-1 1 0 0,0 1 0 0 0,0-1 0 0 0,2 0-1 0 0,-1 0 1 0 0,2 0 0 0 0,0-1-1 0 0,-3-25 1 0 0,6 35-45 0 0,0 1 0 0 0,0-1 0 0 0,1 0 0 0 0,-1 0 0 0 0,1 0 0 0 0,0 0 0 0 0,0 0 0 0 0,0 1 0 0 0,3-6 0 0 0,0-1 0 0 0,-3 8 0 0 0,-1 0 0 0 0,1 1 0 0 0,-1-1 0 0 0,1 1 0 0 0,0-1 0 0 0,0 1 0 0 0,0-1 0 0 0,0 1 0 0 0,0-1 0 0 0,0 1 0 0 0,0 0 0 0 0,2-3 0 0 0,2-1 0 0 0,17-21 0 0 0,1 0 0 0 0,2 2 0 0 0,0 0 0 0 0,29-20 0 0 0,6-5 0 0 0,-23 19-33 0 0,63-37 0 0 0,-81 55 27 0 0,-1 1 6 0 0,18-13 0 0 0,64-29 0 0 0,113-35 0 0 0,-188 78 0 0 0,1 0 0 0 0,0 2 0 0 0,1 0 0 0 0,40-5 0 0 0,107-15-128 0 0,10 4 192 0 0,-160 22-64 0 0,1-1 0 0 0,37-10 0 0 0,-32 6 0 0 0,11-4 0 0 0,-11 1 0 0 0,1 1 0 0 0,1 2 0 0 0,-1 2 0 0 0,36-3 0 0 0,24-4 0 0 0,119-21 0 0 0,-59 5 0 0 0,60-6 0 0 0,-85 24 0 0 0,113 14 0 0 0,-178-2 0 0 0,187-1 0 0 0,-191 0 0 0 0,0 2 0 0 0,99 20 0 0 0,-123-18 0 0 0,66 17 0 0 0,-36-8 0 0 0,194 32 0 0 0,-72-18 0 0 0,-98-16 0 0 0,99 9 0 0 0,-37-13 64 0 0,33 4-64 0 0,-121-7 0 0 0,58 14 0 0 0,-82-12 0 0 0,32 3 0 0 0,-43-8 0 0 0,1 2 0 0 0,-1 1 0 0 0,-1 1 0 0 0,38 14 0 0 0,-25-7 0 0 0,-22-8 0 0 0,31 14 0 0 0,-22-8 0 0 0,-1 2 0 0 0,40 28 0 0 0,65 46 0 0 0,-62-47 0 0 0,0 7 0 0 0,-29-25 0 0 0,-31-19 0 0 0,0 0 0 0 0,0 1 0 0 0,0 0 0 0 0,-1 0 0 0 0,0 1 0 0 0,0 0 0 0 0,0 0 0 0 0,0 0 0 0 0,-1 1 0 0 0,0 0 0 0 0,0 0 0 0 0,6 10 0 0 0,-2-6 0 0 0,-7-3 0 0 0,4 12 0 0 0,-3-12 0 0 0,-2-5 0 0 0,0 0 0 0 0,0 0 0 0 0,0 0 0 0 0,0-1 0 0 0,0 1 0 0 0,-1 1 0 0 0,1-1 0 0 0,-1 0 0 0 0,0 0 0 0 0,1 2 0 0 0,-1 29 0 0 0,0-28 0 0 0,0 4 0 0 0,0 0 0 0 0,-1 0 0 0 0,-3 10 0 0 0,5-16 0 0 0,-8 23 11 0 0,3-11 45 0 0,-2-2-60 0 0,6-11 5 0 0,-26 50 10 0 0,22-45 19 0 0,1 0-26 0 0,-1 0 0 0 0,0 0 0 0 0,0 0 0 0 0,-1-1-1 0 0,-9 10 1 0 0,-18 24 126 0 0,24-29-166 0 0,0 0-1 0 0,-1-1 0 0 0,0-1 1 0 0,0 1-1 0 0,-1-1 0 0 0,0-1 1 0 0,0 0-1 0 0,-17 10 0 0 0,-14 3 365 0 0,11-5-251 0 0,-2-1 1 0 0,-58 20-1 0 0,-40 9 443 0 0,65-17-470 0 0,27-10 27 0 0,-51 14 0 0 0,33-16-11 0 0,-90 10 0 0 0,61-11-2 0 0,47-10-8 0 0,-53 15-1 0 0,26-5 22 0 0,-174 28-1 0 0,178-34-76 0 0,42-7 0 0 0,-34 7 0 0 0,-45 12 0 0 0,42-10 0 0 0,-29 4 0 0 0,-36 7 0 0 0,67-9 27 0 0,-76 7 0 0 0,68-12-17 0 0,-330 38 258 0 0,333-35-236 0 0,36-5 4 0 0,0-1 0 0 0,-38 1 0 0 0,-210 2 228 0 0,212-8-256 0 0,15-1 15 0 0,-50 6 0 0 0,40 0 80 0 0,-60-5 1 0 0,40 0 33 0 0,28-1-95 0 0,-46-9 1 0 0,52 6-54 0 0,25 2 28 0 0,0 0-1 0 0,-26-11 1 0 0,25 9-5 0 0,-31-8 1 0 0,-16-1 138 0 0,41 8 76 0 0,-38-5 0 0 0,-76-9-80 0 0,112 17 16 0 0,-1 1 1 0 0,-44 2 0 0 0,5 0-50 0 0,61 1-114 0 0,4 0 0 0 0,-4-2 0 0 0,-25-5 0 0 0,20 5 0 0 0,7 1-81 0 0,0 0-1 0 0,0 0 1 0 0,0 0 0 0 0,0 0-1 0 0,0 0 1 0 0,-1 0 0 0 0,1 0-1 0 0,0 1 1 0 0,0-1 0 0 0,0 0-1 0 0,0 1 1 0 0,0-1-1 0 0,0 0 1 0 0,0 1 0 0 0,0 0-1 0 0,0-1 1 0 0,0 1 0 0 0,0-1-1 0 0,1 1 1 0 0,-1 0 0 0 0,0 0-1 0 0,0 0 1 0 0,0-1-1 0 0,1 1 1 0 0,-1 0 0 0 0,1 0-1 0 0,-1 0 1 0 0,0 0 0 0 0,1 0-1 0 0,0 0 1 0 0,-1 0 0 0 0,1 0-1 0 0,-1 2 1 0 0,-1 3-511 0 0,-5 8-874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14:24:06.780"/>
    </inkml:context>
    <inkml:brush xml:id="br0">
      <inkml:brushProperty name="width" value="0.05" units="cm"/>
      <inkml:brushProperty name="height" value="0.05" units="cm"/>
    </inkml:brush>
  </inkml:definitions>
  <inkml:trace contextRef="#ctx0" brushRef="#br0">33 166 2759 0 0,'0'0'8539'0'0,"-6"-4"-7672"0"0,3 1-818 0 0,0 0 1 0 0,1 0-1 0 0,-1-1 0 0 0,1 0 1 0 0,0 0-1 0 0,0 0 1 0 0,0 0-1 0 0,1 0 1 0 0,-1 0-1 0 0,1 0 1 0 0,0-1-1 0 0,0 1 0 0 0,1 0 1 0 0,-1 0-1 0 0,1 0 1 0 0,0-1-1 0 0,0 1 1 0 0,0-1-1 0 0,1 1 1 0 0,0-1-1 0 0,0 1 0 0 0,0 0 1 0 0,0 0-1 0 0,0 0 1 0 0,1 0-1 0 0,0 0 1 0 0,0 0-1 0 0,0 0 1 0 0,0 0-1 0 0,1 1 0 0 0,0-1 1 0 0,-1 1-1 0 0,1-1 1 0 0,7-3-1 0 0,-6 3-49 0 0,-3 3 0 0 0,0 0 0 0 0,0 0 0 0 0,-1 0 0 0 0,1 1 0 0 0,0-1 0 0 0,0 0 0 0 0,0 1 0 0 0,0-1 0 0 0,0 1 0 0 0,0-1 0 0 0,0 1 0 0 0,0-1 0 0 0,0 1 0 0 0,1 0 0 0 0,0-1 0 0 0,9-2 0 0 0,-7 2 0 0 0,-3 0 0 0 0,0 1 0 0 0,1 0 0 0 0,-1-1 0 0 0,1 1 0 0 0,-1 0 0 0 0,1 0 0 0 0,-1 0 0 0 0,1 0 0 0 0,-1 0 0 0 0,0 0 0 0 0,1 1 0 0 0,-1-1 0 0 0,1 0 0 0 0,-1 1 0 0 0,3 0 0 0 0,2 1-8 0 0,-4-2-1 0 0,1 1 0 0 0,-1-1 0 0 0,1 1 0 0 0,-1 0 1 0 0,0 0-1 0 0,1 0 0 0 0,-1 0 0 0 0,0 0 0 0 0,4 3 0 0 0,-4-3 2 0 0,0 1 0 0 0,0 0 0 0 0,-1-1 0 0 0,1 0-1 0 0,0 1 1 0 0,-1 0 0 0 0,1 0 0 0 0,-1 0 0 0 0,0 0 0 0 0,0 0 0 0 0,0 0 0 0 0,0 1 0 0 0,0-1-1 0 0,0 0 1 0 0,0 1 0 0 0,-1-1 0 0 0,1 0 0 0 0,-1 6 0 0 0,1-3 27 0 0,0 2 53 0 0,0 2 0 0 0,-1-1 0 0 0,0 0 0 0 0,-1 0 0 0 0,1 0 0 0 0,-1-1 0 0 0,-1 1 0 0 0,0 0 0 0 0,0 0 0 0 0,0 0 0 0 0,-1-1 0 0 0,0 0 0 0 0,-1 1 0 0 0,0-1 0 0 0,0 0 0 0 0,0 0 0 0 0,-1-1 0 0 0,0 0 0 0 0,-9 9 0 0 0,12-12-108 0 0,-11 8-42 0 0,11-8 77 0 0,-19 5 72 0 0,14-5-1 0 0,4-3-16 0 0,2 0-34 0 0,-1 0 0 0 0,0-1 0 0 0,1 1 0 0 0,-1-1 0 0 0,1 1 0 0 0,-1-1 0 0 0,1 0 0 0 0,-1 1 0 0 0,1 0 0 0 0,-1-1 0 0 0,1 0 0 0 0,0 0 0 0 0,0 0 0 0 0,-1 0 0 0 0,1-1 0 0 0,0 1 0 0 0,0 0 0 0 0,0-1 0 0 0,0 1 0 0 0,0 0 1 0 0,-1-4-1 0 0,1 1 5 0 0,0 0 0 0 0,0 0 1 0 0,0 0-1 0 0,0 0 0 0 0,1-1 1 0 0,0-3-1 0 0,-1-4-191 0 0,0 6 161 0 0,0-1-1 0 0,1 0 0 0 0,-1 1 1 0 0,1 0-1 0 0,1-1 1 0 0,-1 1-1 0 0,1-1 0 0 0,0 1 1 0 0,1-1-1 0 0,0 2 1 0 0,0-2-1 0 0,0 1 0 0 0,1 0 1 0 0,0 0-1 0 0,0 0 1 0 0,0 0-1 0 0,1 1 0 0 0,0 0 1 0 0,8-9-1 0 0,-11 13 4 0 0,0 0 10 0 0,0-1 1 0 0,0 1 0 0 0,1 0-1 0 0,-1 0 1 0 0,0 0-1 0 0,1 0 1 0 0,-1 0 0 0 0,0 1-1 0 0,0-1 1 0 0,1 0 0 0 0,-1 1-1 0 0,1-1 1 0 0,-1 1 0 0 0,1-1-1 0 0,0 1 1 0 0,-1 0-1 0 0,1 0 1 0 0,0 0 0 0 0,-1 0-1 0 0,1 0 1 0 0,0 0 0 0 0,1 0-1 0 0,0 1-33 0 0,-1-1-1 0 0,0 1 1 0 0,1 0-1 0 0,-1 0 1 0 0,1 0-1 0 0,-1 0 1 0 0,4 3-1 0 0,8 6 12 0 0,-12-6 10 0 0,-2 0-6 0 0,4 1 17 0 0,-1 1-1 0 0,-1 0 1 0 0,1 0 0 0 0,-1 1 0 0 0,0-1-1 0 0,0 1 1 0 0,-1-1 0 0 0,0 0 0 0 0,0 1-1 0 0,-1 0 1 0 0,0 0 0 0 0,0 0 0 0 0,0-1-1 0 0,-4 13 1 0 0,3-13 44 0 0,0-1 0 0 0,-1 0 0 0 0,0 0 0 0 0,0 0 0 0 0,0-1 0 0 0,0 1 0 0 0,-1 0 0 0 0,0 0 1 0 0,0-1-1 0 0,0 0 0 0 0,-1 1 0 0 0,1-1 0 0 0,-1 0 0 0 0,0-1 0 0 0,0 0 0 0 0,-1 0 0 0 0,1 0 0 0 0,-1 0 0 0 0,1 0 0 0 0,-11 4 0 0 0,6-5 538 0 0,-8-8-316 0 0,15 6-270 0 0,0-2 21 0 0,-1 1 0 0 0,1-1 0 0 0,-1 0 0 0 0,1 1 0 0 0,0-1-1 0 0,-1 0 1 0 0,1 0 0 0 0,0 1 0 0 0,1-2 0 0 0,-1 1 0 0 0,0 0 0 0 0,1-1 0 0 0,-1 1-1 0 0,1-1 1 0 0,0 0 0 0 0,-1 1 0 0 0,2-1 0 0 0,-1 0 0 0 0,-1-4 0 0 0,0-3-69 0 0,0 1 1 0 0,0-2-1 0 0,1 1 1 0 0,0-11-1 0 0,1 12 18 0 0,1 0-1 0 0,0 1 0 0 0,0-1 1 0 0,1 1-1 0 0,0 0 1 0 0,1 0-1 0 0,5-14 0 0 0,-5 17 16 0 0,-1 0 1 0 0,1-1-1 0 0,1 1 0 0 0,-1 0 0 0 0,1 0 0 0 0,0 0 0 0 0,0 1 0 0 0,0-1 0 0 0,1 2 0 0 0,-1-1 0 0 0,9-6 0 0 0,-13 10 8 0 0,1-1 0 0 0,-1 1 0 0 0,1 0 0 0 0,-1-1 0 0 0,1 1 0 0 0,0-1 0 0 0,-1 1 0 0 0,1 0 0 0 0,0-1 0 0 0,-1 1 0 0 0,1 0 0 0 0,0 0 0 0 0,-1 0 0 0 0,1-1 0 0 0,0 1 0 0 0,-1 0 0 0 0,1 0 0 0 0,0 0 0 0 0,-1 0 0 0 0,1 0 0 0 0,0 0 0 0 0,0 0 0 0 0,-1 0 0 0 0,2 1 0 0 0,0 0-20 0 0,1-1 5 0 0,-1 0 0 0 0,1 0 1 0 0,-1 0-1 0 0,0 1 1 0 0,1 0-1 0 0,-1-1 0 0 0,0 1 1 0 0,1 0-1 0 0,-1 0 1 0 0,0 0-1 0 0,0 0 1 0 0,0 0-1 0 0,0 1 0 0 0,0-1 1 0 0,2 2-1 0 0,-1 0 7 0 0,0-1 0 0 0,0 2 0 0 0,0-1 0 0 0,-1 1 0 0 0,1-1 0 0 0,-1 1 0 0 0,3 8 1 0 0,-2-5-8 0 0,0 0 1 0 0,0 2-1 0 0,-1-1 1 0 0,-1 0 0 0 0,1 0-1 0 0,-1 1 1 0 0,-1-2 0 0 0,0 12-1 0 0,-1-12 263 0 0,0 0 0 0 0,-1-1 0 0 0,1 1-1 0 0,-2-1 1 0 0,1 1 0 0 0,-6 10 0 0 0,7-15-288 0 0,-1-1 0 0 0,1 1 0 0 0,0-1 1 0 0,-1 0-1 0 0,1 0 0 0 0,-1 0 0 0 0,0 0 1 0 0,1 0-1 0 0,-1 0 0 0 0,0 0 0 0 0,-2 1 1 0 0,1-1-136 0 0,2 0 178 0 0,-1-1 0 0 0,1 1 0 0 0,-1-1 0 0 0,1 0 0 0 0,-1 1 0 0 0,1-1 0 0 0,-1 0 0 0 0,1 0 0 0 0,-1 0 0 0 0,1 0 0 0 0,-1 0 0 0 0,1-1 1 0 0,-1 1-1 0 0,1 0 0 0 0,-1-1 0 0 0,1 1 0 0 0,0-1 0 0 0,-1 0 0 0 0,1 1 0 0 0,0-1 0 0 0,-1 0 0 0 0,1 0 0 0 0,0 0 0 0 0,0 1 0 0 0,-2-3 0 0 0,3 3 0 0 0,-1-1-15 0 0,-1 0 0 0 0,0-1-1 0 0,1 0 1 0 0,-1 0 0 0 0,1 0 0 0 0,0-1-1 0 0,0 1 1 0 0,0 0 0 0 0,0 0 0 0 0,0-1-1 0 0,0 1 1 0 0,0 0 0 0 0,1-1 0 0 0,-1 1-1 0 0,1-1 1 0 0,0-3 0 0 0,-1 2-14 0 0,1 3-81 0 0,0 1-1 0 0,0-1 1 0 0,0 0-1 0 0,0 0 0 0 0,-1 1 1 0 0,1-1-1 0 0,0 0 1 0 0,1 0-1 0 0,-1 0 1 0 0,0 0-1 0 0,0 0 1 0 0,0 1-1 0 0,0-1 1 0 0,1 0-1 0 0,-1 0 0 0 0,0 0 1 0 0,1 1-1 0 0,-1-1 1 0 0,0 0-1 0 0,1 0 1 0 0,-1 1-1 0 0,1-1 1 0 0,-1 0-1 0 0,2 0 1 0 0,5-8-7559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14:24:08.376"/>
    </inkml:context>
    <inkml:brush xml:id="br0">
      <inkml:brushProperty name="width" value="0.05" units="cm"/>
      <inkml:brushProperty name="height" value="0.05" units="cm"/>
    </inkml:brush>
  </inkml:definitions>
  <inkml:trace contextRef="#ctx0" brushRef="#br0">1 195 1375 0 0,'0'0'4804'0'0,"15"-13"-3064"0"0,58-47 717 0 0,-42 38-1602 0 0,-11 8-356 0 0,-3 5-470 0 0,5-2 214 0 0,1-1 0 0 0,-2 2-1 0 0,3 1 1 0 0,-1 0 0 0 0,47-8-1 0 0,-50 13-34 0 0,2 2 0 0 0,-1 0 0 0 0,1 1 0 0 0,-1 1 0 0 0,22 4 0 0 0,-30-2 32 0 0,0 0 1 0 0,-1 1-1 0 0,1 1 0 0 0,-1 0 0 0 0,1 0 0 0 0,-1 2 0 0 0,20 11 1 0 0,-31-16 365 0 0,5 5-278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14:24:09.059"/>
    </inkml:context>
    <inkml:brush xml:id="br0">
      <inkml:brushProperty name="width" value="0.05" units="cm"/>
      <inkml:brushProperty name="height" value="0.05" units="cm"/>
    </inkml:brush>
  </inkml:definitions>
  <inkml:trace contextRef="#ctx0" brushRef="#br0">1 134 5983 0 0,'0'0'5543'0'0,"6"-6"-5478"0"0,-2 3-65 0 0,2-3 0 0 0,3-4 0 0 0,1-1 256 0 0,0 1 0 0 0,0 0 0 0 0,2 1-1 0 0,-2 1 1 0 0,2 0 0 0 0,0 0 0 0 0,1 1-1 0 0,0 0 1 0 0,0 1 0 0 0,25-8 0 0 0,-28 11-176 0 0,0 1 0 0 0,-1 0 0 0 0,1 0 0 0 0,0 1 0 0 0,0 1 0 0 0,1-1 1 0 0,-1 2-1 0 0,0-1 0 0 0,0 1 0 0 0,0 1 0 0 0,1 0 0 0 0,-1 0 1 0 0,-1 1-1 0 0,1 0 0 0 0,0 1 0 0 0,8 4 0 0 0,-4-1-70 0 0,-8-4 76 0 0,0 0-1 0 0,0 0 0 0 0,-1 1 1 0 0,1 0-1 0 0,-1 0 1 0 0,0 0-1 0 0,7 7 1 0 0,-11-9-314 0 0,1 0 446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14:24:19.334"/>
    </inkml:context>
    <inkml:brush xml:id="br0">
      <inkml:brushProperty name="width" value="0.05" units="cm"/>
      <inkml:brushProperty name="height" value="0.05" units="cm"/>
    </inkml:brush>
  </inkml:definitions>
  <inkml:trace contextRef="#ctx0" brushRef="#br0">144 519 5495 0 0,'0'0'3138'0'0,"-8"6"-2164"0"0,1-4-453 0 0,0 0 1 0 0,0-1-1 0 0,0 1 0 0 0,0-1 0 0 0,-12 0 0 0 0,17-1-280 0 0,-1 0 31 0 0,0 0 0 0 0,0-1-1 0 0,0 1 1 0 0,0-1-1 0 0,0 0 1 0 0,-5-2 0 0 0,4 2-181 0 0,-14-8 218 0 0,14 7-257 0 0,-2-3 43 0 0,2-1-88 0 0,2 3 7 0 0,0 0 0 0 0,0 0 0 0 0,0 0-1 0 0,0-1 1 0 0,1 1 0 0 0,0-1 0 0 0,-1 1-1 0 0,1-1 1 0 0,0 1 0 0 0,1 0 0 0 0,-1-1-1 0 0,1 0 1 0 0,0-5 0 0 0,1-6 57 0 0,0 1-1 0 0,6-22 1 0 0,-7 35-70 0 0,4-22 164 0 0,-2 10-189 0 0,1 0 0 0 0,5-15 0 0 0,2 2 16 0 0,-5 8 7 0 0,2-1 1 0 0,0 2 0 0 0,1-1-1 0 0,0 2 1 0 0,18-25-1 0 0,-2-2 1 0 0,-23 40 0 0 0,1 1 0 0 0,-1-1 0 0 0,1 1 0 0 0,0 0 0 0 0,0-1 0 0 0,0 1 0 0 0,4-3 0 0 0,7-6 0 0 0,2-1 0 0 0,43-28-74 0 0,-54 37 25 0 0,-2 2 44 0 0,11-5 5 0 0,6-1 0 0 0,-16 6 0 0 0,13-4-10 0 0,-10 4-17 0 0,-5 1 26 0 0,0-1-1 0 0,0 1 1 0 0,0 0-1 0 0,0 0 1 0 0,0 0-1 0 0,0 0 0 0 0,0 0 1 0 0,0 0-1 0 0,0 0 1 0 0,0 0-1 0 0,0 0 0 0 0,0 0 1 0 0,0 0-1 0 0,0 0 1 0 0,1 1-1 0 0,11 3 0 0 0,22 11 2 0 0,-3 0-21 0 0,-21-10 30 0 0,0 1 0 0 0,0 0-1 0 0,-1 0 1 0 0,0 1 0 0 0,18 15 0 0 0,-7-3-73 0 0,65 69 118 0 0,-84-87-46 0 0,6 11 58 0 0,7 11-119 0 0,-13-20 57 0 0,0 0 1 0 0,0 0 0 0 0,0 0-1 0 0,-1 0 1 0 0,1-1-1 0 0,-2 2 1 0 0,1-1-1 0 0,0 0 1 0 0,0 1-1 0 0,0-1 1 0 0,-1 1-1 0 0,0-1 1 0 0,1 7-1 0 0,-1-8-3 0 0,1 38 190 0 0,-2-21-113 0 0,-1 1-78 0 0,2-17 17 0 0,-2 14 30 0 0,1-10-47 0 0,1-1 0 0 0,-2-4 0 0 0,-7 29 0 0 0,7-21 0 0 0,-1-2 0 0 0,-2 0 0 0 0,-9 16 54 0 0,13-22-54 0 0,0 0 1 0 0,-1 0-1 0 0,1 0 1 0 0,0 0-1 0 0,0 0 1 0 0,-1-1-1 0 0,1 1 1 0 0,-1 0-1 0 0,-2 1 1 0 0,-12 12 68 0 0,12-11-65 0 0,-7 7-11 0 0,-2-3 64 0 0,7-2-35 0 0,0-1 1 0 0,-1-1 0 0 0,0 1 0 0 0,0-2 0 0 0,0 1 0 0 0,0 0 0 0 0,0-1 0 0 0,-1 0 0 0 0,0-1-1 0 0,0 0 1 0 0,-13 2 0 0 0,-14 4 52 0 0,8-2-33 0 0,21-4 50 0 0,1-1-1 0 0,1 0 0 0 0,-2 0 0 0 0,1 0 0 0 0,-8-1 0 0 0,9 0-80 0 0,1 0 0 0 0,-1 1 0 0 0,0-1 0 0 0,1 0 0 0 0,-1 1-1 0 0,1 0 1 0 0,-4 2 0 0 0,2-1-10 0 0,1 0 0 0 0,-1-1 1 0 0,0 0-1 0 0,0 0 0 0 0,0 0 0 0 0,0 0 0 0 0,-7-1 0 0 0,-36 10 271 0 0,29-9 16 0 0,17 0-286 0 0,-1-1-1 0 0,1 0 1 0 0,0-1-1 0 0,-1 1 0 0 0,1 0 1 0 0,-1-1-1 0 0,1 1 1 0 0,0-1-1 0 0,0 0 1 0 0,-1 1-1 0 0,1-1 0 0 0,-3-2 1 0 0,4 3-105 0 0,0-1-85 0 0,-3-2 1452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38"/>
    </inkml:context>
    <inkml:brush xml:id="br0">
      <inkml:brushProperty name="width" value="0.05" units="cm"/>
      <inkml:brushProperty name="height" value="0.05" units="cm"/>
    </inkml:brush>
  </inkml:definitions>
  <inkml:trace contextRef="#ctx0" brushRef="#br0">1 1 17503 0 0,'0'0'1936'0'0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72"/>
    </inkml:context>
    <inkml:brush xml:id="br0">
      <inkml:brushProperty name="width" value="0.05" units="cm"/>
      <inkml:brushProperty name="height" value="0.05" units="cm"/>
    </inkml:brush>
  </inkml:definitions>
  <inkml:trace contextRef="#ctx0" brushRef="#br0">2045 4366 2303 0 0,'0'0'102'0'0,"-2"1"-1"0"0,-12 3 4244 0 0,-25 6 0 0 0,23-8-4143 0 0,1-1 0 0 0,-20-1 1 0 0,20 0 537 0 0,-18 1-238 0 0,7-1 39 0 0,-27-2 0 0 0,-9-3 89 0 0,-35-5 420 0 0,-72-28 678 0 0,82 15-702 0 0,-5-7-492 0 0,34 12-348 0 0,-31-13-28 0 0,60 19-102 0 0,-12-5-16 0 0,-55-31 0 0 0,79 39-45 0 0,-27-20 74 0 0,2-2-76 0 0,11 8 88 0 0,-42-39 1 0 0,44 34-9 0 0,13 14-7 0 0,-16-20-1 0 0,-5-5 15 0 0,25 27-32 0 0,-1-1 0 0 0,-14-21 0 0 0,22 27-38 0 0,-1 1-1 0 0,1 0 1 0 0,-1 0 0 0 0,-1 1-1 0 0,-7-6 1 0 0,-15-14-4 0 0,-111-124 176 0 0,116 120-94 0 0,1 0 1 0 0,1-2 0 0 0,-20-36-1 0 0,32 46-45 0 0,-1 0 0 0 0,-18-22-1 0 0,23 32-24 0 0,-1 1-1 0 0,-8-21 1 0 0,-4-6 84 0 0,-4-7-69 0 0,-32-84 0 0 0,43 98 8 0 0,4 7-9 0 0,-8-38 0 0 0,8 29-22 0 0,-39-198 108 0 0,38 147-108 0 0,8 63-10 0 0,-1-30 0 0 0,1-51 0 0 0,-1 34 0 0 0,7-94-72 0 0,-1 118 72 0 0,2-1 0 0 0,2 1 0 0 0,13-43 0 0 0,43-132-10 0 0,-41 161-46 0 0,-6 19 58 0 0,53-129-2 0 0,-17 52 0 0 0,-10 23 0 0 0,-22 48 0 0 0,2 1 0 0 0,35-49 0 0 0,-2 19-39 0 0,-24 34 14 0 0,111-149 25 0 0,-67 88 0 0 0,-18 27 0 0 0,-27 37 0 0 0,65-61 0 0 0,-57 63-32 0 0,81-55 0 0 0,95-49 32 0 0,-163 105 0 0 0,19-14 0 0 0,-59 40 0 0 0,0 0 0 0 0,0 1 0 0 0,0 0 0 0 0,16-5 0 0 0,8-3 0 0 0,29-12 0 0 0,78-20 0 0 0,7 8 0 0 0,-19 5 0 0 0,-103 27-24 0 0,0 1 1 0 0,35-1-1 0 0,-58 6 15 0 0,253-7 9 0 0,-256 7 0 0 0,66-1 32 0 0,76 11 0 0 0,26 21-96 0 0,-98-15 64 0 0,45 13 0 0 0,-74-16 0 0 0,34 13 0 0 0,-12-3 0 0 0,30 13 0 0 0,-48-13 0 0 0,-1 1 0 0 0,-2 3 0 0 0,56 42 0 0 0,144 131 0 0 0,-140-116 0 0 0,-68-57 0 0 0,33 30 0 0 0,-5 12 0 0 0,-12-12 0 0 0,-12-10 38 0 0,-9-10-12 0 0,-11-13-26 0 0,-1 1 0 0 0,-1 1 0 0 0,15 29 0 0 0,17 49 52 0 0,-31-61-50 0 0,-12-21 24 0 0,0-1 0 0 0,-1 1 0 0 0,-1 0 0 0 0,3 32 0 0 0,9 41-37 0 0,2 15-2 0 0,4 37-51 0 0,-19-108 67 0 0,17 228 58 0 0,-20 7-61 0 0,0-73 86 0 0,-7-68-103 0 0,3-86 20 0 0,-12 122 77 0 0,-3-67-16 0 0,8-52-64 0 0,-36 132-102 0 0,29-120 116 0 0,9-34-14 0 0,2-4 0 0 0,-1 0 0 0 0,-1 0 0 0 0,-15 29 0 0 0,-10 11 0 0 0,11-19 0 0 0,-50 75 0 0 0,15-52 71 0 0,29-37-78 0 0,24-26 7 0 0,-1 0 0 0 0,-1 0 0 0 0,1-1 0 0 0,-10 6 0 0 0,-12 10 0 0 0,18-14 0 0 0,0 0 0 0 0,0-1 0 0 0,-15 5 0 0 0,13-5 0 0 0,-110 53 128 0 0,107-50-128 0 0,-19 11 0 0 0,20-10 0 0 0,-20 9 0 0 0,-14 7 0 0 0,33-17 0 0 0,0 0 0 0 0,-1-1 0 0 0,-23 7 0 0 0,29-11 0 0 0,1 1 0 0 0,0-1 0 0 0,0 1 0 0 0,0 1 0 0 0,-8 5 0 0 0,7-3 0 0 0,-1-1 0 0 0,-12 5 0 0 0,-17 6 0 0 0,16-6 0 0 0,0-2 0 0 0,-29 9 0 0 0,-16 6 0 0 0,2-4 0 0 0,41-14 0 0 0,0 1 0 0 0,0 2 0 0 0,-42 21 0 0 0,50-21 1 0 0,-1-2-1 0 0,-24 9 0 0 0,20-8 10 0 0,12-5 24 0 0,-67 28 49 0 0,70-28-100 0 0,0 0 0 0 0,0-1-1 0 0,-13 3 1 0 0,12-3 19 0 0,0 0-1 0 0,-14 5 1 0 0,-11 4-2 0 0,25-9 0 0 0,0 1 0 0 0,-13 5 0 0 0,8-3 0 0 0,0 0 0 0 0,-21 5 0 0 0,7-2-10 0 0,18-6-5 0 0,0 0 1 0 0,-1-1 0 0 0,-15 1 0 0 0,-16 2 17 0 0,25-2-3 0 0,0-1 0 0 0,-23-1 0 0 0,22 0 0 0 0,-16-2-43 0 0,23 1 36 0 0,0 0 0 0 0,-17 2 0 0 0,20-1 7 0 0,0 0 0 0 0,0 0 0 0 0,-9-2 0 0 0,10 1 0 0 0,1 0 0 0 0,-1 0 0 0 0,0 1 0 0 0,0 0 0 0 0,0 0 0 0 0,-6 2 0 0 0,-10 0 0 0 0,-24-2 0 0 0,43 0 0 0 0,-38 4 0 0 0,1-1 0 0 0,25-2 0 0 0,5-1 0 0 0,9 1 0 0 0,-18 7 0 0 0,11-5-586 0 0,-1 0 1404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73"/>
    </inkml:context>
    <inkml:brush xml:id="br0">
      <inkml:brushProperty name="width" value="0.05" units="cm"/>
      <inkml:brushProperty name="height" value="0.05" units="cm"/>
    </inkml:brush>
  </inkml:definitions>
  <inkml:trace contextRef="#ctx0" brushRef="#br0">16 1979 5383 0 0,'0'0'3142'0'0,"0"-2"-2926"0"0,-11-33 520 0 0,11 33-709 0 0,-1-1 0 0 0,0 0 0 0 0,1 1-1 0 0,-1-1 1 0 0,1 0 0 0 0,0-5 0 0 0,-1-2 11 0 0,0-11 449 0 0,1 0-1 0 0,5-38 0 0 0,0 11 35 0 0,-3 30-463 0 0,1 1-1 0 0,8-26 1 0 0,-3 8 211 0 0,1-2-119 0 0,2 0 1 0 0,1 1 0 0 0,19-38-1 0 0,-8 19 33 0 0,-13 29 74 0 0,14-26 1 0 0,92-155 95 0 0,-110 196-286 0 0,69-117 525 0 0,-58 102-517 0 0,1 1 1 0 0,38-41-1 0 0,-1 13-64 0 0,35-36 32 0 0,-41 32 111 0 0,3-8 87 0 0,0-2-18 0 0,-14 23-51 0 0,14-16 136 0 0,-33 41-429 0 0,9-8 38 0 0,42-35-1 0 0,-56 50 214 0 0,16-17 0 0 0,-18 17-44 0 0,25-20 0 0 0,10-1-14 0 0,51-26 0 0 0,-92 56-67 0 0,0 1 0 0 0,0 0 0 0 0,1 0 0 0 0,-1 1 0 0 0,1 0 0 0 0,8-1 0 0 0,-7 1 1 0 0,0 0 0 0 0,0 0 0 0 0,-1-1-1 0 0,11-3 1 0 0,25-13-6 0 0,53-23 0 0 0,-76 32 38 0 0,1 2 0 0 0,0 0-1 0 0,0 1 1 0 0,29-3-1 0 0,-25 4 21 0 0,40-10 107 0 0,-36 12-94 0 0,37 1-1 0 0,10 6-43 0 0,19-1 10 0 0,-79-4-17 0 0,0 1 0 0 0,1 1 0 0 0,21 3 0 0 0,-32-3-11 0 0,1-1-1 0 0,-1 0 0 0 0,0 0 0 0 0,11-1 1 0 0,18-1 109 0 0,44 9-118 0 0,-50-4 16 0 0,0 2 0 0 0,-1 1 0 0 0,54 19 0 0 0,4 1-16 0 0,6 3 23 0 0,-13-2 18 0 0,-48-17-41 0 0,0 2 0 0 0,44 25 0 0 0,34 12 0 0 0,-88-40 0 0 0,0 1 0 0 0,31 21 0 0 0,-28-17 0 0 0,15 10 32 0 0,60 49 0 0 0,-45-23-2 0 0,5 5 4 0 0,-20-22 178 0 0,59 67 0 0 0,-87-87-138 0 0,13 21-1 0 0,-16-21-54 0 0,0-1-1 0 0,18 19 1 0 0,-18-22 20 0 0,-1 0 1 0 0,8 13-1 0 0,4 4 32 0 0,10 10-238 0 0,-2 2 0 0 0,22 42 0 0 0,-42-66 291 0 0,-1-1-1 0 0,-1 1 1 0 0,7 24 0 0 0,18 47 18 0 0,-18-46 338 0 0,2 20-374 0 0,0-1 16 0 0,-8-37 12 0 0,-2-6-123 0 0,10 25 0 0 0,-10-30 46 0 0,0 0 0 0 0,3 19 0 0 0,-5-18 34 0 0,1 1 93 0 0,0 0 0 0 0,1 17 1 0 0,-4-21-160 0 0,8 30 27 0 0,4 36-50 0 0,-6 0-246 0 0,-2-37 466 0 0,1 3-302 0 0,-4-32 95 0 0,1 0 44 0 0,5 54-137 0 0,-5-46 447 0 0,0 31 0 0 0,2-15-105 0 0,-3-9-163 0 0,-1-21-86 0 0,0-1 0 0 0,0 0 0 0 0,0 1 0 0 0,0-1 0 0 0,1 0 0 0 0,-1 1 1 0 0,0-1-1 0 0,0 0 0 0 0,1 0 0 0 0,-1 1 0 0 0,1-1 0 0 0,-1 0 0 0 0,1 0 0 0 0,0 0 0 0 0,-1 1 0 0 0,2 0 1 0 0,-2-2-5 0 0,1 1 0 0 0,-1-1 0 0 0,1 1 0 0 0,-1 0 0 0 0,0-1 0 0 0,1 1 0 0 0,-1-1 0 0 0,0 1 0 0 0,0 0 0 0 0,1-1 0 0 0,-1 1 0 0 0,0-1 0 0 0,0 1 0 0 0,0 0 0 0 0,0-1 0 0 0,0 1 0 0 0,0 0 0 0 0,0-1 0 0 0,0 1 0 0 0,0 0 0 0 0,0-1 0 0 0,-1 2 0 0 0,1 1 1 0 0,-1-2-11 0 0,1 0 0 0 0,0 0 0 0 0,0 1 0 0 0,0-1 0 0 0,0 0 1 0 0,0 0-1 0 0,0 0 0 0 0,0 0 0 0 0,0 0 0 0 0,0 0 0 0 0,1 0 0 0 0,-1 0 1 0 0,0 0-1 0 0,1 0 0 0 0,-1 0 0 0 0,1 1 0 0 0,2 6 36 0 0,-1 5-25 0 0,-2-11-12 0 0,0 1 0 0 0,0 0 0 0 0,1 0 0 0 0,-1 0-1 0 0,1 0 1 0 0,1 5 0 0 0,8 21-236 0 0,-10-26 284 0 0,-2 1-24 0 0,1-3 82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64"/>
    </inkml:context>
    <inkml:brush xml:id="br0">
      <inkml:brushProperty name="width" value="0.05" units="cm"/>
      <inkml:brushProperty name="height" value="0.05" units="cm"/>
    </inkml:brush>
  </inkml:definitions>
  <inkml:trace contextRef="#ctx0" brushRef="#br0">245 459 455 0 0,'0'0'9823'0'0,"-2"2"-9568"0"0,-15 8 1163 0 0,15-9-858 0 0,1 0-499 0 0,1-1-1 0 0,-1 1 1 0 0,1-1-1 0 0,-1 1 1 0 0,0-1-1 0 0,1 1 1 0 0,-1-1-1 0 0,0 1 1 0 0,0-1-1 0 0,1 0 1 0 0,-1 1-1 0 0,0-1 1 0 0,0 0-1 0 0,1 0 1 0 0,-1 1-1 0 0,-1-1 0 0 0,-18 5 1022 0 0,17-5-1072 0 0,1 1 142 0 0,0-1-52 0 0,0 1-1 0 0,-1 0 0 0 0,1 0 0 0 0,-1-1 0 0 0,1 1 1 0 0,-1-1-1 0 0,1 0 0 0 0,-1 0 0 0 0,1 0 1 0 0,-1 0-1 0 0,-3-1 0 0 0,-29-7 623 0 0,23 5-600 0 0,9 2-53 0 0,-7-1 22 0 0,7 1-73 0 0,-8-6 163 0 0,6 6-126 0 0,-3-7 31 0 0,5 6-85 0 0,-2-3 14 0 0,3 3 5 0 0,0 0-1 0 0,-1-1 1 0 0,1 1-1 0 0,0-1 1 0 0,0 0-1 0 0,1 0 1 0 0,-1 0-1 0 0,0 0 0 0 0,1 0 1 0 0,0 0-1 0 0,0 0 1 0 0,-2-7-1 0 0,-1-3 38 0 0,4 12-53 0 0,1-2-3 0 0,-3-22 61 0 0,-1-20-24 0 0,4 33-8 0 0,1 0 0 0 0,5-23 0 0 0,-4 18-30 0 0,-1 9 11 0 0,0 2 35 0 0,0 3-40 0 0,7-8 6 0 0,-6 6 29 0 0,-4 4-28 0 0,1-3-15 0 0,17-16 14 0 0,-10 12-1 0 0,0 0 1 0 0,1 1 0 0 0,15-12-1 0 0,-7 7-4 0 0,1 1-7 0 0,4 0 54 0 0,-2-2-44 0 0,-7 7 9 0 0,-9 5-12 0 0,0 0 0 0 0,0-1 0 0 0,0 0 0 0 0,0 1 0 0 0,0-1 0 0 0,0 0 0 0 0,3-3 0 0 0,0 0 17 0 0,18-11 5 0 0,1 6 25 0 0,-13 6-33 0 0,5 0 30 0 0,25-13 5 0 0,-19 7-20 0 0,-20 9-22 0 0,1-1 1 0 0,-1 1-1 0 0,1 1 1 0 0,0-1-1 0 0,-1 0 1 0 0,4 1-1 0 0,-6-1-13 0 0,12 0-1 0 0,1 0 0 0 0,1 3 0 0 0,1 0 0 0 0,-5 0 12 0 0,-7-2 36 0 0,8 2-36 0 0,3 2-12 0 0,-1 0 0 0 0,6 1 0 0 0,15 7 0 0 0,-14-5 0 0 0,-18-6 0 0 0,12 10 0 0 0,-11-9 7 0 0,-1 0 0 0 0,1 0-1 0 0,-1 0 1 0 0,0 1 0 0 0,0-1-1 0 0,0 1 1 0 0,0 0 0 0 0,0 0-1 0 0,-1 0 1 0 0,5 6 0 0 0,6 9-6 0 0,12 14 52 0 0,-14-21-55 0 0,-11-11 2 0 0,16 22 13 0 0,3 3 40 0 0,-6-8-53 0 0,16 18 0 0 0,-21-26 0 0 0,0 1 0 0 0,-1 1 0 0 0,-1 1 0 0 0,-1 0 0 0 0,-1-3 11 0 0,-2-5 32 0 0,4 11-32 0 0,-6-11-12 0 0,0 11 1 0 0,0-3 11 0 0,0 1 32 0 0,1-11-42 0 0,-1 1 1 0 0,1-1 0 0 0,-1 1 0 0 0,0-1-1 0 0,0 1 1 0 0,0-1 0 0 0,0 1-1 0 0,0-1 1 0 0,-1 1 0 0 0,1-1 0 0 0,-2 4-1 0 0,0 0 43 0 0,-2 5-34 0 0,-14 47 54 0 0,10-30-64 0 0,6-23 0 0 0,1 0 0 0 0,-1-1 0 0 0,0 1 0 0 0,-5 7 0 0 0,0 4 0 0 0,5-14 0 0 0,-7 9 0 0 0,-6 6 11 0 0,-1-5 42 0 0,7-6-53 0 0,-33 21 75 0 0,16-14-22 0 0,-27 8-53 0 0,43-15-2 0 0,6-4 4 0 0,1-1 1 0 0,-1 1-1 0 0,1-1 1 0 0,-1 1-1 0 0,0-1 0 0 0,-6 1 1 0 0,8-2 10 0 0,-8 3 64 0 0,0 0-1 0 0,-14 5 1 0 0,13-3 47 0 0,0-3-67 0 0,-3 0 35 0 0,5-3-49 0 0,-11-2-33 0 0,17 2-9 0 0,-17 2 73 0 0,4 1-31 0 0,-11-2 146 0 0,25 0-178 0 0,0 0 0 0 0,-1 0 0 0 0,1 0 0 0 0,0 0 0 0 0,0 0 1 0 0,0-1-1 0 0,-1 1 0 0 0,1 0 0 0 0,0-1 0 0 0,-4-1 0 0 0,2 0 0 0 0,-3 1 107 0 0,4 1-112 0 0,1-1 1 0 0,-1 0-1 0 0,0 1 1 0 0,1-1-1 0 0,-1 0 1 0 0,1 0-1 0 0,-1-1 1 0 0,-2-1-1 0 0,-8-4 8 0 0,0 0-1 0 0,1-1 0 0 0,-19-16 1 0 0,14 8-4 0 0,11 10 2 0 0,-1 0 0 0 0,-14-9 0 0 0,12 10 15 0 0,1-1 0 0 0,-13-12 1 0 0,14 12 3 0 0,0 0 0 0 0,-12-7 0 0 0,-12-9 30 0 0,-44-33 201 0 0,61 41-189 0 0,9 10-3761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65"/>
    </inkml:context>
    <inkml:brush xml:id="br0">
      <inkml:brushProperty name="width" value="0.05" units="cm"/>
      <inkml:brushProperty name="height" value="0.05" units="cm"/>
    </inkml:brush>
  </inkml:definitions>
  <inkml:trace contextRef="#ctx0" brushRef="#br0">11 0 3799 0 0,'0'0'10703'0'0,"-6"10"-10110"0"0,5-5-499 0 0,0-1 0 0 0,0 1-1 0 0,1 0 1 0 0,-1 0 0 0 0,1-1 0 0 0,2 11-1 0 0,-2-13 2 0 0,0 0-6 0 0,-2 6-1 0 0,2-6 392 0 0,1 0-393 0 0,4 7-70 0 0,1 1-5 0 0,0-1 47 0 0,-4-5-31 0 0,1 0 0 0 0,0 0 0 0 0,0 0 0 0 0,0 0 1 0 0,1-1-1 0 0,-1 1 0 0 0,5 2 0 0 0,2 2-28 0 0,-3-1 28 0 0,4 2 8 0 0,-5-7-4 0 0,-1 0 0 0 0,0 1 0 0 0,0-1 0 0 0,0 1 0 0 0,6 5 0 0 0,6 4 30 0 0,-13-8-45 0 0,0-1 0 0 0,0 0 0 0 0,1-1 0 0 0,8 5 0 0 0,-2-2 17 0 0,-6-2-2 0 0,1-1 0 0 0,0 0-1 0 0,-1 1 1 0 0,1-2-1 0 0,0 1 1 0 0,0-1 0 0 0,0 0-1 0 0,1 0 1 0 0,-1-1 0 0 0,0 1-1 0 0,0-2 1 0 0,0 1 0 0 0,10-2-1 0 0,-6 0-285 0 0,-1 0-1 0 0,0 1 1 0 0,1 1-1 0 0,-1-1 1 0 0,0 1-1 0 0,11 2 1 0 0,-6 0-5517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14:20:18.604"/>
    </inkml:context>
    <inkml:brush xml:id="br0">
      <inkml:brushProperty name="width" value="0.05" units="cm"/>
      <inkml:brushProperty name="height" value="0.05" units="cm"/>
    </inkml:brush>
  </inkml:definitions>
  <inkml:trace contextRef="#ctx0" brushRef="#br0">113 167 6591 0 0,'0'0'775'0'0,"-8"-2"1205"0"0,4 1-1741 0 0,0 1-1 0 0,0-2 1 0 0,0 1-1 0 0,0 0 1 0 0,0-1-1 0 0,0 1 1 0 0,-5-5-1 0 0,-15-5 1147 0 0,20 8-1287 0 0,0 0-1 0 0,0 0 1 0 0,0-1-1 0 0,0 0 1 0 0,1 0-1 0 0,-1 0 1 0 0,1 0-1 0 0,0-1 0 0 0,-4-8 1 0 0,6 11-94 0 0,1 1 1 0 0,-1 0-1 0 0,1-1 0 0 0,0 1 1 0 0,-1-1-1 0 0,1 1 0 0 0,0-1 0 0 0,0 1 1 0 0,0 0-1 0 0,0-1 0 0 0,0 1 1 0 0,0-1-1 0 0,1 1 0 0 0,-1-1 1 0 0,0 1-1 0 0,2-2 0 0 0,-2 2-4 0 0,0 1 0 0 0,0-1 0 0 0,0 0 0 0 0,0 1 0 0 0,0-1 0 0 0,0 0 0 0 0,0 1 0 0 0,0-1 0 0 0,0 0 0 0 0,1 1 0 0 0,-1-1 0 0 0,0 0 0 0 0,0 1 0 0 0,1-1 0 0 0,-1 1 0 0 0,1-1 0 0 0,-1 0 0 0 0,0 1 0 0 0,1-1 0 0 0,-1 1 0 0 0,1 0 0 0 0,-1-1 0 0 0,1 1 0 0 0,0-1 0 0 0,1 0 0 0 0,0-2-4 0 0,1 0-1 0 0,0 1 1 0 0,-1-1 0 0 0,1 1-1 0 0,0-1 1 0 0,0 1-1 0 0,0 0 1 0 0,1 0-1 0 0,-1 1 1 0 0,0-1-1 0 0,1 1 1 0 0,3-2 0 0 0,9-3-11 0 0,-9 3 15 0 0,-1 1 0 0 0,1-1 0 0 0,0 1 0 0 0,0 1 0 0 0,0 0 0 0 0,11-1 0 0 0,-16 1 0 0 0,-1 1 0 0 0,1 0 0 0 0,0 0 0 0 0,-1 0 0 0 0,1 0 0 0 0,0 0 0 0 0,-1 0 0 0 0,1 0-1 0 0,0 0 1 0 0,-1 1 0 0 0,1-1 0 0 0,0 1 0 0 0,-1-1 0 0 0,3 2 0 0 0,2 1-9 0 0,0-2-14 0 0,-5-1 21 0 0,1 0 0 0 0,0 0 0 0 0,-1 0 0 0 0,1 1 0 0 0,0-1 0 0 0,-1 1 0 0 0,1 0 0 0 0,-1-1 0 0 0,1 1-1 0 0,-1 0 1 0 0,0 0 0 0 0,1 0 0 0 0,-1 0 0 0 0,3 2 0 0 0,12 11 2 0 0,-12-10 1 0 0,-1 1 0 0 0,0-1 0 0 0,0 1-1 0 0,0-1 1 0 0,0 1 0 0 0,-1 0 0 0 0,1 0 0 0 0,-2 0-1 0 0,1 0 1 0 0,0 0 0 0 0,-1 1 0 0 0,0-1-1 0 0,0 0 1 0 0,0 8 0 0 0,-1-3 14 0 0,0 0 0 0 0,0 0 0 0 0,-1 0 0 0 0,0 0 0 0 0,-1 0 1 0 0,-5 18-1 0 0,3-17 27 0 0,-1 1 1 0 0,0-1-1 0 0,0 0 1 0 0,-11 16-1 0 0,14-24-22 0 0,0 1-1 0 0,-1-1 1 0 0,1 0-1 0 0,-1 0 0 0 0,0 0 1 0 0,0-1-1 0 0,0 1 1 0 0,0-1-1 0 0,-1 1 1 0 0,1-1-1 0 0,0 0 1 0 0,-1 0-1 0 0,0-1 0 0 0,1 1 1 0 0,-1-1-1 0 0,0 0 1 0 0,-6 2-1 0 0,7-3-5 0 0,0 0 1 0 0,0 0-1 0 0,1-1 0 0 0,-1 1 0 0 0,0-1 0 0 0,1 1 0 0 0,-1-1 1 0 0,1 0-1 0 0,-1 0 0 0 0,1 0 0 0 0,-1 0 0 0 0,1-1 0 0 0,0 1 1 0 0,-1 0-1 0 0,1-1 0 0 0,0 0 0 0 0,0 0 0 0 0,0 1 0 0 0,0-1 0 0 0,0 0 1 0 0,1-1-1 0 0,-1 1 0 0 0,1 0 0 0 0,-1 0 0 0 0,-1-5 0 0 0,-3-5 5 0 0,0-1 0 0 0,1 1-1 0 0,-5-22 1 0 0,9 33-19 0 0,0-5 17 0 0,0 0 0 0 0,0 0 0 0 0,1 0 0 0 0,0 0 0 0 0,0 1 0 0 0,0-1 1 0 0,0 0-1 0 0,1 0 0 0 0,2-10 0 0 0,2 0-14 0 0,0 1 1 0 0,9-19-1 0 0,-13 32-3 0 0,0-1 0 0 0,0 1 0 0 0,0 0 0 0 0,0 0 0 0 0,0 0 0 0 0,0 0 0 0 0,1 0 0 0 0,-1 1 0 0 0,1-1 0 0 0,-1 0 0 0 0,1 1 0 0 0,0-1 0 0 0,-1 1 0 0 0,1-1 0 0 0,0 1 0 0 0,0 0 0 0 0,0 0 0 0 0,5-2 0 0 0,7-5 0 0 0,-12 7 0 0 0,0 0 0 0 0,0 1 0 0 0,-1-1 0 0 0,1 0 0 0 0,0 1 0 0 0,0-1 0 0 0,0 1 0 0 0,0-1 0 0 0,0 1 0 0 0,0 0 0 0 0,0 0 0 0 0,0 0 0 0 0,0 0 0 0 0,0 0 0 0 0,-1 0 0 0 0,5 2 0 0 0,-6-2 0 0 0,1 0 0 0 0,0 0 0 0 0,1 0 0 0 0,-1 1 0 0 0,0-1 0 0 0,0 0 0 0 0,0 1 0 0 0,0-1 0 0 0,0 1 0 0 0,0-1 0 0 0,0 1 0 0 0,0-1 0 0 0,0 1 0 0 0,0 0 0 0 0,0-1 0 0 0,0 1 0 0 0,0 0 0 0 0,-1 0 0 0 0,1 0 0 0 0,1 1 0 0 0,1 2 0 0 0,0 0 0 0 0,1 1 0 0 0,-1-1 0 0 0,0 1 0 0 0,-1 0 0 0 0,1 0 0 0 0,-1 0 0 0 0,0 0 0 0 0,0 1 0 0 0,0-1 0 0 0,-1 1 0 0 0,0-1 0 0 0,1 7 0 0 0,-1-10 0 0 0,0 2 0 0 0,0 0 0 0 0,-1 0 1 0 0,1 1-1 0 0,-1-1 0 0 0,0 0 0 0 0,1 0 0 0 0,-3 9 0 0 0,1-3 11 0 0,1 2 46 0 0,-1 0 0 0 0,-1 0 0 0 0,-3 12-1 0 0,4-20-15 0 0,0-1 0 0 0,-1 1-1 0 0,1 0 1 0 0,-1-1-1 0 0,0 1 1 0 0,0-1 0 0 0,0 0-1 0 0,0 0 1 0 0,-1 1 0 0 0,1-2-1 0 0,-1 1 1 0 0,0 0 0 0 0,-4 3-1 0 0,5-5-12 0 0,0 0-1 0 0,0 0 0 0 0,0 0 0 0 0,0 0 0 0 0,0-1 1 0 0,0 1-1 0 0,-1 0 0 0 0,1-1 0 0 0,0 0 1 0 0,0 1-1 0 0,-1-1 0 0 0,1 0 0 0 0,0 0 1 0 0,-1 0-1 0 0,1-1 0 0 0,0 1 0 0 0,-1 0 1 0 0,1-1-1 0 0,0 0 0 0 0,-4-1 0 0 0,3 1 3 0 0,0 0-1 0 0,1 0 0 0 0,-1-1 1 0 0,0 1-1 0 0,1-1 0 0 0,-1 0 1 0 0,1 0-1 0 0,-1 0 0 0 0,1 0 1 0 0,0 0-1 0 0,0 0 0 0 0,0-1 1 0 0,0 1-1 0 0,0-1 0 0 0,-2-2 1 0 0,0-5-23 0 0,0 0 1 0 0,0 0-1 0 0,-2-11 1 0 0,5 16-15 0 0,0 1 1 0 0,1 0-1 0 0,-1 0 0 0 0,1 0 0 0 0,0-1 0 0 0,0 1 1 0 0,0 0-1 0 0,1 0 0 0 0,0 0 0 0 0,2-8 1 0 0,1-1-18 0 0,2 0 1 0 0,8-16-1 0 0,-11 25 23 0 0,-1 1 0 0 0,0-1-1 0 0,1 0 1 0 0,0 1 0 0 0,0 0 0 0 0,0 0-1 0 0,0 0 1 0 0,1 0 0 0 0,-1 0 0 0 0,1 1-1 0 0,6-5 1 0 0,-8 6-7 0 0,0 0 0 0 0,0 0-1 0 0,0 0 1 0 0,0 1 0 0 0,0-1-1 0 0,0 0 1 0 0,0 1 0 0 0,0-1-1 0 0,3 0 1 0 0,0 1-5 0 0,5 1-51 0 0,-2 5 48 0 0,-5-5 16 0 0,-3-1 0 0 0,1 0 0 0 0,0 1 0 0 0,-1-1 0 0 0,1 0 0 0 0,-1 1 0 0 0,1-1 0 0 0,0 1 0 0 0,-1-1 0 0 0,1 1 0 0 0,-1-1 0 0 0,1 1 0 0 0,-1 0 0 0 0,0-1 0 0 0,1 1 0 0 0,-1 0 0 0 0,0-1 0 0 0,1 1 0 0 0,-1 0 0 0 0,0-1 0 0 0,0 1 0 0 0,1 0 0 0 0,-1 1 0 0 0,0-2 0 0 0,1 1 0 0 0,0 0 0 0 0,-1 0 0 0 0,0-1 0 0 0,1 1 0 0 0,-1 0 0 0 0,1 0 0 0 0,-1 0 0 0 0,0 0 0 0 0,0 0 0 0 0,1 0 0 0 0,-1 0 0 0 0,0-1 0 0 0,0 1 0 0 0,0 0 0 0 0,0 0 0 0 0,0 0 0 0 0,0 0 0 0 0,0 0 0 0 0,-1 1 0 0 0,0 1 0 0 0,2 4 1 0 0,0-5 0 0 0,-1 0-1 0 0,0 0 1 0 0,0-1 0 0 0,0 1 0 0 0,0 0 0 0 0,0 0-1 0 0,0 0 1 0 0,0-1 0 0 0,0 1 0 0 0,-1 0 0 0 0,1 0 0 0 0,-1-1-1 0 0,-1 4 1 0 0,0 1 13 0 0,-1 0 0 0 0,1 0 0 0 0,-1 0 0 0 0,-1 0 0 0 0,1 0 0 0 0,-1-1 0 0 0,0 0 0 0 0,0 0 0 0 0,-1 0-1 0 0,0 0 1 0 0,-6 5 0 0 0,7-7-6 0 0,1-1 0 0 0,-1 1 0 0 0,1-1 0 0 0,-1 0-1 0 0,0 0 1 0 0,0 0 0 0 0,0-1 0 0 0,0 0 0 0 0,0 1 0 0 0,0-1 0 0 0,-1-1-1 0 0,1 1 1 0 0,0-1 0 0 0,0 1 0 0 0,-1-1 0 0 0,1 0 0 0 0,0-1-1 0 0,-6 0 1 0 0,7 0-8 0 0,1 0 0 0 0,0 0 0 0 0,0 0 0 0 0,0 0 0 0 0,0 0 0 0 0,0 0 0 0 0,0 0 0 0 0,0-1 0 0 0,0 1 0 0 0,0-1 0 0 0,1 0 0 0 0,-1 1 0 0 0,0-1 0 0 0,1 0 0 0 0,0 0 0 0 0,-1 0 0 0 0,1 0 0 0 0,0 0 0 0 0,0 0 0 0 0,0 0 0 0 0,0 0 0 0 0,0-1 0 0 0,1 1 0 0 0,-1 0 0 0 0,1 0 0 0 0,0-1 0 0 0,-1 1 0 0 0,1 0 0 0 0,0-1 0 0 0,0-2 0 0 0,0 3-23 0 0,0 0 0 0 0,1-1 0 0 0,-1 1 0 0 0,0 0-1 0 0,1-1 1 0 0,-1 1 0 0 0,1 0 0 0 0,0-1 0 0 0,-1 1 0 0 0,1 0-1 0 0,0 0 1 0 0,1 0 0 0 0,-1 0 0 0 0,0 0 0 0 0,0 0-1 0 0,1 0 1 0 0,-1 0 0 0 0,1 1 0 0 0,0-1 0 0 0,0 0 0 0 0,-1 1-1 0 0,1 0 1 0 0,0-1 0 0 0,4-1 0 0 0,-2 1-161 0 0,0 1 0 0 0,1-1 0 0 0,-1 1 0 0 0,0 0 0 0 0,1 0 0 0 0,-1 0 0 0 0,1 1 0 0 0,-1 0 0 0 0,1 0 1 0 0,-1 0-1 0 0,9 1 0 0 0,-3 1-4902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66"/>
    </inkml:context>
    <inkml:brush xml:id="br0">
      <inkml:brushProperty name="width" value="0.05" units="cm"/>
      <inkml:brushProperty name="height" value="0.05" units="cm"/>
    </inkml:brush>
  </inkml:definitions>
  <inkml:trace contextRef="#ctx0" brushRef="#br0">34 122 455 0 0,'0'0'9026'0'0,"-2"0"-8629"0"0,-15 7 372 0 0,15-6-2 0 0,2-1-598 0 0,-1 0-1 0 0,0 1 1 0 0,1-1-1 0 0,-1 0 1 0 0,1 0-1 0 0,-1 1 1 0 0,1-1 0 0 0,-1 0-1 0 0,0 1 1 0 0,1-1-1 0 0,-1 1 1 0 0,1-1 0 0 0,0 1-1 0 0,-1-1 1 0 0,0 1-1 0 0,-2 35 712 0 0,3-34-528 0 0,0 0-232 0 0,4 8-8 0 0,1 1-33 0 0,-4-9 114 0 0,1 0-129 0 0,4 5 75 0 0,0 0 0 0 0,14 12 1 0 0,-18-18 66 0 0,16 5 152 0 0,-12-4-335 0 0,3 1 26 0 0,0-1 0 0 0,18 3 0 0 0,-21-5-47 0 0,24 5 71 0 0,-22-4-43 0 0,1 1 0 0 0,0-2 0 0 0,0 1 0 0 0,10-1 0 0 0,-4 0 13 0 0,-6-2 20 0 0,-7 1-58 0 0,0 1 0 0 0,-1-1 0 0 0,1 1 0 0 0,0 0 0 0 0,0 0 0 0 0,-1-1 0 0 0,1 1 0 0 0,0 0 1 0 0,2 1-1 0 0,46-4 80 0 0,-43 4-30 0 0,23-10-46 0 0,2-3 55 0 0,-29 11-21 0 0,11-1-33 0 0,-13 2-10 0 0,0-1 0 0 0,1 1 1 0 0,-1 0-1 0 0,1-1 0 0 0,-1 1 0 0 0,0-1 1 0 0,0 1-1 0 0,1-1 0 0 0,-1 1 0 0 0,0-1 1 0 0,0 0-1 0 0,3-2 0 0 0,4-2 8 0 0,-6 4-2 0 0,1-1 0 0 0,-1 1 1 0 0,1-1-1 0 0,-1 0 0 0 0,0 1 1 0 0,0-1-1 0 0,3-3 0 0 0,9-11 61 0 0,9-6 85 0 0,-12 11-132 0 0,13-23-24 0 0,-11 17 4 0 0,-7 10 0 0 0,13-14 0 0 0,-14 15-107 0 0,0-1 0 0 0,0 1 0 0 0,-1-1 0 0 0,5-10 0 0 0,5-5-272 0 0,-9 15 104 0 0,-4 5-49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69"/>
    </inkml:context>
    <inkml:brush xml:id="br0">
      <inkml:brushProperty name="width" value="0.05" units="cm"/>
      <inkml:brushProperty name="height" value="0.05" units="cm"/>
    </inkml:brush>
  </inkml:definitions>
  <inkml:trace contextRef="#ctx0" brushRef="#br0">14 0 1375 0 0,'0'0'7366'0'0,"-3"12"-6788"0"0,-4 6-154 0 0,7-17-81 0 0,-1 1-282 0 0,0 9-38 0 0,-1 1 20 0 0,3 1-33 0 0,0-3 1 0 0,4 16 434 0 0,-4-24-370 0 0,6 9 339 0 0,-3-1-195 0 0,-3-8 464 0 0,10 19 473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70"/>
    </inkml:context>
    <inkml:brush xml:id="br0">
      <inkml:brushProperty name="width" value="0.05" units="cm"/>
      <inkml:brushProperty name="height" value="0.05" units="cm"/>
    </inkml:brush>
  </inkml:definitions>
  <inkml:trace contextRef="#ctx0" brushRef="#br0">0 1 919 0 0,'0'0'13224'0'0,"2"2"-12928"0"0,5 5-10 0 0,-5-6-45 0 0,0 0-17 0 0,15 8 336 0 0,-15-8-440 0 0,0-1-7 0 0,24 8 127 0 0,10 4-144 0 0,-27-9-76 0 0,0-1 0 0 0,-1-1-1 0 0,13 2 1 0 0,-1-1 19 0 0,-8-1-43 0 0,-10 0 12 0 0,0-1 0 0 0,0 0 0 0 0,1 0 0 0 0,-1 0 0 0 0,0 0 0 0 0,1 0 0 0 0,-1-1 0 0 0,4 0 0 0 0,5-1-2 0 0,22-6-2350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71"/>
    </inkml:context>
    <inkml:brush xml:id="br0">
      <inkml:brushProperty name="width" value="0.05" units="cm"/>
      <inkml:brushProperty name="height" value="0.05" units="cm"/>
    </inkml:brush>
  </inkml:definitions>
  <inkml:trace contextRef="#ctx0" brushRef="#br0">140 1 9647 0 0,'0'0'216'0'0,"-1"2"32"0"0,-1 0-159 0 0,-10 14 358 0 0,11-14-385 0 0,-1-1-1 0 0,1 0 0 0 0,-1 0 1 0 0,0 0-1 0 0,1 0 0 0 0,-1 0 1 0 0,0 0-1 0 0,-3 1 2422 0 0,4 0-2209 0 0,-18 31 622 0 0,2 0 0 0 0,-24 64 0 0 0,13-23-800 0 0,27-72-936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67"/>
    </inkml:context>
    <inkml:brush xml:id="br0">
      <inkml:brushProperty name="width" value="0.05" units="cm"/>
      <inkml:brushProperty name="height" value="0.05" units="cm"/>
    </inkml:brush>
  </inkml:definitions>
  <inkml:trace contextRef="#ctx0" brushRef="#br0">52 15 6791 0 0,'0'0'615'0'0,"-8"-2"-494"0"0,-35-10 8532 0 0,46 14-6731 0 0,11 7-1741 0 0,5 2-345 0 0,-14-7 163 0 0,1 0-1 0 0,-1-1 0 0 0,13 6 0 0 0,-2 0 80 0 0,-5-2-28 0 0,-2 0-47 0 0,1-1 0 0 0,0 0 0 0 0,0-1 0 0 0,11 4 0 0 0,-9-5-2 0 0,-8-2 0 0 0,1-1 1 0 0,-1 1-1 0 0,0 0 0 0 0,0 0 1 0 0,0 1-1 0 0,8 5 1 0 0,-3-2 26 0 0,9 8-34 0 0,0 3-40 0 0,-11-10 101 0 0,-5-5 15 0 0,0-2-10 0 0,5 3-61 0 0,-6-2-78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68"/>
    </inkml:context>
    <inkml:brush xml:id="br0">
      <inkml:brushProperty name="width" value="0.05" units="cm"/>
      <inkml:brushProperty name="height" value="0.05" units="cm"/>
    </inkml:brush>
  </inkml:definitions>
  <inkml:trace contextRef="#ctx0" brushRef="#br0">210 10 7943 0 0,'-2'-1'70'0'0,"0"-1"0"0"0,0 1 0 0 0,0 0 0 0 0,0 0 0 0 0,0 1 0 0 0,0-1 0 0 0,-1 0 0 0 0,1 1 0 0 0,0-1 0 0 0,0 1 0 0 0,0 0 0 0 0,-1 0 0 0 0,-5 0 1400 0 0,7 1-632 0 0,-5 1-194 0 0,4-1-455 0 0,1-1 1 0 0,-1 1-1 0 0,1-1 1 0 0,0 1-1 0 0,-1-1 0 0 0,1 1 1 0 0,0 0-1 0 0,0 0 1 0 0,-1 0-1 0 0,1 0 0 0 0,0-1 1 0 0,-2 3-1 0 0,-9 21 1296 0 0,10-20-1343 0 0,0 1-1 0 0,0 0 0 0 0,-6 8 1 0 0,2-4 31 0 0,0 0 0 0 0,1 0 0 0 0,-6 15 0 0 0,-7 12 295 0 0,8-20-281 0 0,-1 3-14 0 0,0 0-1 0 0,-13 35 1 0 0,5-10-357 0 0,19-43-746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42"/>
    </inkml:context>
    <inkml:brush xml:id="br0">
      <inkml:brushProperty name="width" value="0.05" units="cm"/>
      <inkml:brushProperty name="height" value="0.05" units="cm"/>
    </inkml:brush>
  </inkml:definitions>
  <inkml:trace contextRef="#ctx0" brushRef="#br0">1 36 4431 0 0,'0'0'1706'0'0,"7"-12"3167"0"0,-7 10-4669 0 0,2-2-156 0 0,14-4 1092 0 0,-9 6-945 0 0,1 0-1 0 0,-1 0 1 0 0,1 1-1 0 0,0 0 1 0 0,-1 0-1 0 0,1 1 1 0 0,12 0-1 0 0,-7 0-81 0 0,-4 0-92 0 0,-1 0 1 0 0,1 0-1 0 0,-1 0 0 0 0,1 1 0 0 0,-1 1 0 0 0,12 2 0 0 0,-3 1 11 0 0,46 8 156 0 0,-51-10-108 0 0,1 0 0 0 0,-1 1 0 0 0,0 1 0 0 0,-1 0 0 0 0,1 0 0 0 0,-1 1 0 0 0,11 8 0 0 0,-17-11-79 0 0,15 15 14 0 0,-13-11 15 0 0,1 1 51 0 0,0 0-1 0 0,0 1 1 0 0,13 18-1 0 0,-18-23-67 0 0,-1-3-7 0 0,-1 1 0 0 0,0-1 1 0 0,0 1-1 0 0,0-1 1 0 0,0 1-1 0 0,0 0 1 0 0,0-1-1 0 0,0 1 1 0 0,0 0-1 0 0,-1-1 0 0 0,1 1 1 0 0,0 3-1 0 0,0 2 22 0 0,-1 0-6 0 0,11 18 8 0 0,12 17-18 0 0,-11-23 12 0 0,-2 1 0 0 0,9 22 0 0 0,3 15 111 0 0,-9-30-82 0 0,-1 2 1 0 0,-8-22-31 0 0,-3-4-18 0 0,0-1-1 0 0,0 1 1 0 0,0 0 0 0 0,0 0-1 0 0,-1 0 1 0 0,1 0 0 0 0,-1 0-1 0 0,0 0 1 0 0,0-1 0 0 0,0 6-1 0 0,-1-2 6 0 0,0 0 11 0 0,4 19 2 0 0,-1-18-14 0 0,-2-4-8 0 0,1 1 1 0 0,-1-1-1 0 0,0 1 0 0 0,0-1 1 0 0,0 1-1 0 0,0 0 0 0 0,0-1 1 0 0,-1 1-1 0 0,-1 6 0 0 0,-4 22 129 0 0,1 2-40 0 0,-3 7-15 0 0,2-9-22 0 0,5-22-52 0 0,1-6 0 0 0,-1 1 1 0 0,1-1-1 0 0,-1 0 1 0 0,0 1-1 0 0,-1-1 0 0 0,-3 8 1 0 0,-3 17 63 0 0,-22 64-5 0 0,22-71-9 0 0,2 2 24 0 0,-13 51-65 0 0,18-70-4 0 0,-9 20 52 0 0,-1-5-9 0 0,0-1-1 0 0,-2 0 1 0 0,0 0-1 0 0,-1-2 1 0 0,-18 18 0 0 0,-14 19 291 0 0,44-52-317 0 0,1 0-1 0 0,-1 0 1 0 0,0 0-1 0 0,0 0 1 0 0,-1 0 0 0 0,1-1-1 0 0,0 1 1 0 0,-1-1-1 0 0,1 1 1 0 0,0-1-1 0 0,-1 0 1 0 0,-4 2-1 0 0,-16 7 29 0 0,12-4 143 0 0,0-1-1 0 0,-1-1 0 0 0,0 0 1 0 0,-18 3-1 0 0,22-5-202 0 0,3-1 71 0 0,-23 13 501 0 0,26-12-526 0 0,-20 10 39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43"/>
    </inkml:context>
    <inkml:brush xml:id="br0">
      <inkml:brushProperty name="width" value="0.2" units="cm"/>
      <inkml:brushProperty name="height" value="0.2" units="cm"/>
    </inkml:brush>
  </inkml:definitions>
  <inkml:trace contextRef="#ctx0" brushRef="#br0">1 56 4055 0 0,'0'0'6304'0'0,"0"-2"-6132"0"0,4-7-50 0 0,-3 7 232 0 0,13-7-60 0 0,6 7-204 0 0,-15 6-92 0 0,30-3 80 0 0,-30-1 9 0 0,96-11 670 0 0,-69 6-670 0 0,-25 4-51 0 0,-2 0-20 0 0,1 0-1 0 0,0 0 1 0 0,0 0 0 0 0,0 1 0 0 0,0 0-1 0 0,1 0 1 0 0,-1 1 0 0 0,0 0 0 0 0,10 2-1 0 0,-12-1-14 0 0,19-1 52 0 0,-19 0-46 0 0,1 0-4 0 0,16-6-3 0 0,-10 1 11 0 0,-6 3 32 0 0,9-2-33 0 0,2 1 1 0 0,-14 1-5 0 0,32-3 98 0 0,-7 5-22 0 0,-13-2-39 0 0,15-1-30 0 0,21 5-16 0 0,-34-5 3 0 0,0 0 0 0 0,-2 2 11 0 0,-8 0 32 0 0,9 2-33 0 0,8 2-10 0 0,-20-4 0 0 0,21 7 0 0 0,-8-5 0 0 0,3-1 0 0 0,-3-2 11 0 0,1-1 32 0 0,2 2-22 0 0,-1 0 22 0 0,-1-2-33 0 0,0 1-10 0 0,-1-1 0 0 0,0-1 0 0 0,1 0 0 0 0,-1 1 0 0 0,0 0 0 0 0,-2 4 0 0 0,-3 0 11 0 0,-8-2 106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44"/>
    </inkml:context>
    <inkml:brush xml:id="br0">
      <inkml:brushProperty name="width" value="0.05" units="cm"/>
      <inkml:brushProperty name="height" value="0.05" units="cm"/>
    </inkml:brush>
  </inkml:definitions>
  <inkml:trace contextRef="#ctx0" brushRef="#br0">3683 87 919 0 0,'-48'-3'2249'0'0,"-86"-15"0"0"0,87 10-234 0 0,-88-4 0 0 0,83 10-703 0 0,-71-12-1 0 0,35 2 16 0 0,18 8-482 0 0,-15-1-40 0 0,42 0-543 0 0,0 2-1 0 0,0 2 0 0 0,0 2 1 0 0,0 2-1 0 0,-71 13 0 0 0,53-5-89 0 0,-59 10 288 0 0,-203 64 0 0 0,199-47-347 0 0,77-25-44 0 0,0 2 0 0 0,-57 26 0 0 0,19-3-58 0 0,-28 15 44 0 0,30-8 38 0 0,-80 44-96 0 0,127-67 3 0 0,-9 2 0 0 0,2 3 0 0 0,0 2 0 0 0,-73 65 0 0 0,51-26-453 0 0,-22 22 789 0 0,72-75-327 0 0,1 1 0 0 0,-23 34 1 0 0,16-21-9 0 0,-102 160-1 0 0,103-150 0 0 0,2 1 0 0 0,-16 52 0 0 0,-4 2 0 0 0,14-40 0 0 0,14-28 29 0 0,-72 197 6 0 0,40-96-99 0 0,-75 182 64 0 0,44-106 0 0 0,24-58 0 0 0,31-101 0 0 0,7-21 0 0 0,-6 25 0 0 0,-4 17 0 0 0,-8 30 0 0 0,25-76-16 0 0,-2-1 0 0 0,0 0 0 0 0,-9 19 0 0 0,14-36 16 0 0,0 0 0 0 0,0 1 0 0 0,0-1 0 0 0,0 0 0 0 0,0 1 0 0 0,1-1 0 0 0,-1 0 0 0 0,1 1 0 0 0,-1-1 0 0 0,1 1 0 0 0,-1-1 0 0 0,1 1 0 0 0,0 0 0 0 0,0-1 0 0 0,0 2 0 0 0,0 2 0 0 0,-2 11 0 0 0,1 0 0 0 0,-2 0 0 0 0,1-4 11 0 0,2-10 42 0 0,-1 0 1 0 0,-3 7-54 0 0,6-5-43 0 0,13 11 32 0 0,6-2 1 0 0,26 10-35 0 0,-7-6 36 0 0,74 48-44 0 0,-78-46-19 0 0,-1 1 0 0 0,0 2 0 0 0,39 34 0 0 0,-66-49 85 0 0,0-1 1 0 0,0 0-1 0 0,18 10 0 0 0,-8-6-23 0 0,-11-5 2 0 0,-1 0 1 0 0,2-1 0 0 0,-1 0 0 0 0,0 0-1 0 0,1-1 1 0 0,12 4 0 0 0,-1-1 4 0 0,255 72 170 0 0,-195-58-142 0 0,-30-10-45 0 0,71 7-1 0 0,-5-3-2 0 0,-27-1 23 0 0,90 0 0 0 0,-118-12 0 0 0,0-2 0 0 0,-1-3 0 0 0,93-18 0 0 0,-43-9 0 0 0,-12 3 0 0 0,70-22 43 0 0,-64 17-22 0 0,-17 4 11 0 0,97-48 0 0 0,-168 71-32 0 0,14-9 10 0 0,0 0-1 0 0,-1-2 1 0 0,31-24-1 0 0,72-68 19 0 0,7-5-30 0 0,371-210 66 0 0,-462 298-60 0 0,78-49 29 0 0,-104 61-23 0 0,-1-1-1 0 0,0-1 0 0 0,30-33 1 0 0,-22 16 7 0 0,-3-2-1 0 0,0 0 1 0 0,-3-1 0 0 0,0-2 0 0 0,-3 0-1 0 0,25-71 1 0 0,153-533 263 0 0,-186 595-276 0 0,4-10 11 0 0,-3 0 0 0 0,-3-1 0 0 0,3-74 0 0 0,-11 102-13 0 0,-7-141 50 0 0,-33-48 1 0 0,9 69-32 0 0,24 120-19 0 0,-3 0 0 0 0,0 0 1 0 0,-2 1-1 0 0,-16-31 0 0 0,15 39 14 0 0,0 1 1 0 0,-2 0-1 0 0,-1 1 0 0 0,-24-24 1 0 0,25 26 40 0 0,9 11-21 0 0,-1-1-26 0 0,-22-8 189 0 0,26 14-155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45"/>
    </inkml:context>
    <inkml:brush xml:id="br0">
      <inkml:brushProperty name="width" value="0.05" units="cm"/>
      <inkml:brushProperty name="height" value="0.05" units="cm"/>
    </inkml:brush>
  </inkml:definitions>
  <inkml:trace contextRef="#ctx0" brushRef="#br0">416 5 2303 0 0,'-3'-1'167'0'0,"-5"0"456"0"0,0 0 0 0 0,0 0 1 0 0,0 1-1 0 0,0 0 0 0 0,0 0 0 0 0,0 1 0 0 0,0 0 0 0 0,0 0 1 0 0,0 1-1 0 0,-11 4 0 0 0,7-2-158 0 0,0 2-1 0 0,1-1 1 0 0,0 1 0 0 0,0 1 0 0 0,0 0 0 0 0,-10 9-1 0 0,0 4-86 0 0,0 0 0 0 0,1 2 0 0 0,1 0 0 0 0,1 2 0 0 0,-17 26 0 0 0,21-23-201 0 0,0 0 0 0 0,2 1 0 0 0,1 0 1 0 0,2 0-1 0 0,0 1 0 0 0,2 1 0 0 0,-4 33 0 0 0,10-50-124 0 0,0 1-1 0 0,0-1 1 0 0,1 0 0 0 0,1 1-1 0 0,0-1 1 0 0,1 1-1 0 0,1-1 1 0 0,0 0 0 0 0,0 0-1 0 0,2 0 1 0 0,-1-1-1 0 0,2 0 1 0 0,0 1 0 0 0,0-2-1 0 0,1 1 1 0 0,0-1-1 0 0,1 0 1 0 0,1 0 0 0 0,10 10-1 0 0,18 17-16 0 0,1-2 0 0 0,2-2 0 0 0,2-1-1 0 0,1-2 1 0 0,62 34 0 0 0,-57-45-905 0 0,-31-14-3395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14:20:32.374"/>
    </inkml:context>
    <inkml:brush xml:id="br0">
      <inkml:brushProperty name="width" value="0.05" units="cm"/>
      <inkml:brushProperty name="height" value="0.05" units="cm"/>
    </inkml:brush>
  </inkml:definitions>
  <inkml:trace contextRef="#ctx0" brushRef="#br0">2045 4366 2303 0 0,'0'0'102'0'0,"-2"1"-1"0"0,-12 3 4244 0 0,-25 6 0 0 0,23-8-4143 0 0,1-1 0 0 0,-20-1 1 0 0,20 0 537 0 0,-18 1-238 0 0,7-1 39 0 0,-27-2 0 0 0,-9-3 89 0 0,-35-5 420 0 0,-72-28 678 0 0,82 15-702 0 0,-5-7-492 0 0,34 12-348 0 0,-31-13-28 0 0,60 19-102 0 0,-12-5-16 0 0,-55-31 0 0 0,79 39-45 0 0,-27-20 74 0 0,2-2-76 0 0,11 8 88 0 0,-42-39 1 0 0,44 34-9 0 0,13 14-7 0 0,-16-20-1 0 0,-5-5 15 0 0,25 27-32 0 0,-1-1 0 0 0,-14-21 0 0 0,22 27-38 0 0,-1 1-1 0 0,1 0 1 0 0,-1 0 0 0 0,-1 1-1 0 0,-7-6 1 0 0,-15-14-4 0 0,-111-124 176 0 0,116 120-94 0 0,1 0 1 0 0,1-2 0 0 0,-20-36-1 0 0,32 46-45 0 0,-1 0 0 0 0,-18-22-1 0 0,23 32-24 0 0,-1 1-1 0 0,-8-21 1 0 0,-4-6 84 0 0,-4-7-69 0 0,-32-84 0 0 0,43 98 8 0 0,4 7-9 0 0,-8-38 0 0 0,8 29-22 0 0,-39-198 108 0 0,38 147-108 0 0,8 63-10 0 0,-1-30 0 0 0,1-51 0 0 0,-1 34 0 0 0,7-94-72 0 0,-1 118 72 0 0,2-1 0 0 0,2 1 0 0 0,13-43 0 0 0,43-132-10 0 0,-41 161-46 0 0,-6 19 58 0 0,53-129-2 0 0,-17 52 0 0 0,-10 23 0 0 0,-22 48 0 0 0,2 1 0 0 0,35-49 0 0 0,-2 19-39 0 0,-24 34 14 0 0,111-149 25 0 0,-67 88 0 0 0,-18 27 0 0 0,-27 37 0 0 0,65-61 0 0 0,-57 63-32 0 0,81-55 0 0 0,95-49 32 0 0,-163 105 0 0 0,19-14 0 0 0,-59 40 0 0 0,0 0 0 0 0,0 1 0 0 0,0 0 0 0 0,16-5 0 0 0,8-3 0 0 0,29-12 0 0 0,78-20 0 0 0,7 8 0 0 0,-19 5 0 0 0,-103 27-24 0 0,0 1 1 0 0,35-1-1 0 0,-58 6 15 0 0,253-7 9 0 0,-256 7 0 0 0,66-1 32 0 0,76 11 0 0 0,26 21-96 0 0,-98-15 64 0 0,45 13 0 0 0,-74-16 0 0 0,34 13 0 0 0,-12-3 0 0 0,30 13 0 0 0,-48-13 0 0 0,-1 1 0 0 0,-2 3 0 0 0,56 42 0 0 0,144 131 0 0 0,-140-116 0 0 0,-68-57 0 0 0,33 30 0 0 0,-5 12 0 0 0,-12-12 0 0 0,-12-10 38 0 0,-9-10-12 0 0,-11-13-26 0 0,-1 1 0 0 0,-1 1 0 0 0,15 29 0 0 0,17 49 52 0 0,-31-61-50 0 0,-12-21 24 0 0,0-1 0 0 0,-1 1 0 0 0,-1 0 0 0 0,3 32 0 0 0,9 41-37 0 0,2 15-2 0 0,4 37-51 0 0,-19-108 67 0 0,17 228 58 0 0,-20 7-61 0 0,0-73 86 0 0,-7-68-103 0 0,3-86 20 0 0,-12 122 77 0 0,-3-67-16 0 0,8-52-64 0 0,-36 132-102 0 0,29-120 116 0 0,9-34-14 0 0,2-4 0 0 0,-1 0 0 0 0,-1 0 0 0 0,-15 29 0 0 0,-10 11 0 0 0,11-19 0 0 0,-50 75 0 0 0,15-52 71 0 0,29-37-78 0 0,24-26 7 0 0,-1 0 0 0 0,-1 0 0 0 0,1-1 0 0 0,-10 6 0 0 0,-12 10 0 0 0,18-14 0 0 0,0 0 0 0 0,0-1 0 0 0,-15 5 0 0 0,13-5 0 0 0,-110 53 128 0 0,107-50-128 0 0,-19 11 0 0 0,20-10 0 0 0,-20 9 0 0 0,-14 7 0 0 0,33-17 0 0 0,0 0 0 0 0,-1-1 0 0 0,-23 7 0 0 0,29-11 0 0 0,1 1 0 0 0,0-1 0 0 0,0 1 0 0 0,0 1 0 0 0,-8 5 0 0 0,7-3 0 0 0,-1-1 0 0 0,-12 5 0 0 0,-17 6 0 0 0,16-6 0 0 0,0-2 0 0 0,-29 9 0 0 0,-16 6 0 0 0,2-4 0 0 0,41-14 0 0 0,0 1 0 0 0,0 2 0 0 0,-42 21 0 0 0,50-21 1 0 0,-1-2-1 0 0,-24 9 0 0 0,20-8 10 0 0,12-5 24 0 0,-67 28 49 0 0,70-28-100 0 0,0 0 0 0 0,0-1-1 0 0,-13 3 1 0 0,12-3 19 0 0,0 0-1 0 0,-14 5 1 0 0,-11 4-2 0 0,25-9 0 0 0,0 1 0 0 0,-13 5 0 0 0,8-3 0 0 0,0 0 0 0 0,-21 5 0 0 0,7-2-10 0 0,18-6-5 0 0,0 0 1 0 0,-1-1 0 0 0,-15 1 0 0 0,-16 2 17 0 0,25-2-3 0 0,0-1 0 0 0,-23-1 0 0 0,22 0 0 0 0,-16-2-43 0 0,23 1 36 0 0,0 0 0 0 0,-17 2 0 0 0,20-1 7 0 0,0 0 0 0 0,0 0 0 0 0,-9-2 0 0 0,10 1 0 0 0,1 0 0 0 0,-1 0 0 0 0,0 1 0 0 0,0 0 0 0 0,0 0 0 0 0,-6 2 0 0 0,-10 0 0 0 0,-24-2 0 0 0,43 0 0 0 0,-38 4 0 0 0,1-1 0 0 0,25-2 0 0 0,5-1 0 0 0,9 1 0 0 0,-18 7 0 0 0,11-5-586 0 0,-1 0 1404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46"/>
    </inkml:context>
    <inkml:brush xml:id="br0">
      <inkml:brushProperty name="width" value="0.05" units="cm"/>
      <inkml:brushProperty name="height" value="0.05" units="cm"/>
    </inkml:brush>
  </inkml:definitions>
  <inkml:trace contextRef="#ctx0" brushRef="#br0">99 1269 1375 0 0,'0'0'7671'0'0,"-13"10"-6751"0"0,6-1-671 0 0,5-6-5 0 0,0-2-17 0 0,-4 6-61 0 0,1 1 1 0 0,-1-1-1 0 0,2 1 1 0 0,-1 0-1 0 0,1 0 1 0 0,0 0-1 0 0,0 1 1 0 0,1-1-1 0 0,1 1 1 0 0,-3 14-1 0 0,-2 12 263 0 0,-2 48 0 0 0,8-61-343 0 0,-7 76 539 0 0,7 108 0 0 0,2-200-606 0 0,2 54 259 0 0,17 83 1 0 0,-9-83-125 0 0,8 33 114 0 0,-11-68-245 0 0,6 25 115 0 0,21 49-1 0 0,1-11-19 0 0,13 24 20 0 0,94 143-10 0 0,-74-156-74 0 0,-13-17 27 0 0,-24-31 36 0 0,-24-40-82 0 0,0-1 0 0 0,0 0-1 0 0,1-1 1 0 0,0 0 0 0 0,16 12-1 0 0,61 38 139 0 0,-8-5-62 0 0,-42-29-85 0 0,2-1-1 0 0,0-1 1 0 0,1-2 0 0 0,68 25-1 0 0,-89-38 22 0 0,33 20 1 0 0,-2 0 9 0 0,132 45 765 0 0,-130-55-561 0 0,-13-5-300 0 0,1-2 1 0 0,1-2-1 0 0,58 6 0 0 0,52-7-529 0 0,-60 0 574 0 0,175 24 180 0 0,-153-13-188 0 0,2-4 0 0 0,0-5 0 0 0,144-6 0 0 0,-163-9 107 0 0,-1-4 0 0 0,108-25 0 0 0,-72 1 76 0 0,-99 22-144 0 0,0-2-1 0 0,51-29 1 0 0,-42 21 61 0 0,86-57 31 0 0,-58 33-119 0 0,51-32 19 0 0,-3-4 1 0 0,-4-5-1 0 0,101-101 0 0 0,-145 113-42 0 0,77-107-1 0 0,-118 147-23 0 0,-16 17 37 0 0,0-1 0 0 0,11-21 0 0 0,3-8 0 0 0,-3 7-22 0 0,-2 0-1 0 0,-2-2 0 0 0,-1 0 1 0 0,-3-1-1 0 0,14-63 0 0 0,8-137-41 0 0,-30 183 32 0 0,-3-100 0 0 0,1 23-30 0 0,-3 124 60 0 0,0 2 2 0 0,1-10 0 0 0,-2-29 0 0 0,-3-45 0 0 0,-41-210 0 0 0,29 220 0 0 0,2 24 0 0 0,-28-157 0 0 0,31 168 0 0 0,-3 0 0 0 0,-2 2 0 0 0,-41-93 0 0 0,44 115 15 0 0,9 19-7 0 0,-1-1 0 0 0,0 0 0 0 0,0 1 1 0 0,0 0-1 0 0,-9-10 0 0 0,11 13-7 0 0,2 2 2 0 0,-1 1 1 0 0,0 0-1 0 0,1 0 1 0 0,-1 0-1 0 0,0-1 1 0 0,0 1-1 0 0,0 0 1 0 0,0 0-1 0 0,0 0 1 0 0,0 0-1 0 0,0 0 1 0 0,0 1-1 0 0,0-1 1 0 0,-2-1 0 0 0,-82-65 202 0 0,-42-22 164 0 0,-12 4 56 0 0,68 48-82 0 0,54 26-195 0 0,-30-14-1 0 0,28 17-59 0 0,-26-18 0 0 0,42 24-80 0 0,0 0 0 0 0,-1 0 0 0 0,1 1 0 0 0,-1-1 0 0 0,1 1 0 0 0,-1-1 0 0 0,0 1 0 0 0,1 0 0 0 0,-1 1 0 0 0,-5-1 0 0 0,1 0 2 0 0,1 0 1 0 0,0-1 0 0 0,0 0 0 0 0,0 0 0 0 0,0 0-1 0 0,-9-6 1 0 0,5 4-12 0 0,0 3 0 0 0,-2-1 0 0 0,3 1-25 0 0,9 1-108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47"/>
    </inkml:context>
    <inkml:brush xml:id="br0">
      <inkml:brushProperty name="width" value="0.05" units="cm"/>
      <inkml:brushProperty name="height" value="0.05" units="cm"/>
    </inkml:brush>
  </inkml:definitions>
  <inkml:trace contextRef="#ctx0" brushRef="#br0">0 39 5839 0 0,'0'0'1092'0'0,"2"-2"-588"0"0,-1 1-434 0 0,0-1 0 0 0,0 1 0 0 0,1 0 0 0 0,-1-1-1 0 0,1 1 1 0 0,-1 0 0 0 0,1 0 0 0 0,-1 0 0 0 0,1 0-1 0 0,0 0 1 0 0,-1 0 0 0 0,1 0 0 0 0,0 1 0 0 0,0-1-1 0 0,3 0 1 0 0,14-7 76 0 0,-10 6 216 0 0,0-1-1 0 0,0 1 1 0 0,0 0-1 0 0,0 1 1 0 0,0 0 0 0 0,0 1-1 0 0,0-1 1 0 0,14 3-1 0 0,75 14 897 0 0,-71-11-1005 0 0,49 11 65 0 0,0 2-1 0 0,77 31 0 0 0,-120-34-83 0 0,-1 2 0 0 0,-1 1 0 0 0,52 41-1 0 0,-51-36-152 0 0,53 49-6 0 0,-59-48-23 0 0,-1 0-1 0 0,-1 2 1 0 0,-2 1 0 0 0,28 41 0 0 0,64 126 190 0 0,-71-107-82 0 0,58 166 0 0 0,-82-201-160 0 0,11 41 54 0 0,1 23 9 0 0,13 65 126 0 0,-39-152-167 0 0,-2 1 0 0 0,0 0 0 0 0,-2-1 0 0 0,-3 37 0 0 0,-2-23 29 0 0,-2-1 0 0 0,-2 0-1 0 0,-1 0 1 0 0,-3-1 0 0 0,-18 46-1 0 0,22-69-63 0 0,-61 131 206 0 0,54-120-124 0 0,-2-1 0 0 0,-1-1 0 0 0,-23 28 0 0 0,-91 80 56 0 0,87-91-50 0 0,0-7-46 0 0,22-20 6 0 0,-16 9-35 0 0,27-18 0 0 0,1 0 0 0 0,-20 17 0 0 0,-29 33 147 0 0,51-51-662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48"/>
    </inkml:context>
    <inkml:brush xml:id="br0">
      <inkml:brushProperty name="width" value="0.05" units="cm"/>
      <inkml:brushProperty name="height" value="0.05" units="cm"/>
    </inkml:brush>
  </inkml:definitions>
  <inkml:trace contextRef="#ctx0" brushRef="#br0">192 4 5183 0 0,'0'0'234'0'0,"-13"-3"2372"0"0,-21 8 97 0 0,32-5-1615 0 0,0 2-879 0 0,-27 25 399 0 0,27-26-478 0 0,-4 12 140 0 0,-8 14 15 0 0,5-11-118 0 0,1 1 0 0 0,0 0 0 0 0,1 0 0 0 0,-8 31 0 0 0,13-40-104 0 0,-13 29-8 0 0,-7 19 73 0 0,18-41-107 0 0,7-2 32 0 0,-3-13-51 0 0,1 1-1 0 0,-1 0 1 0 0,0 0-1 0 0,1-1 1 0 0,-1 1 0 0 0,1 0-1 0 0,-1-1 1 0 0,1 1-1 0 0,-1 0 1 0 0,1-1-1 0 0,-1 1 1 0 0,1-1-1 0 0,-1 1 1 0 0,1-1-1 0 0,0 1 1 0 0,-1-1 0 0 0,1 1-1 0 0,0-1 1 0 0,0 0-1 0 0,-1 1 1 0 0,2-1-1 0 0,2 2-44 0 0,32 13 29 0 0,-25-12 13 0 0,-9-2-1 0 0,0 0-1 0 0,0 0 0 0 0,0-1 0 0 0,0 1 0 0 0,0 0 1 0 0,0-1-1 0 0,0 1 0 0 0,1-1 0 0 0,-1 0 0 0 0,0 1 1 0 0,0-1-1 0 0,1 0 0 0 0,-1-1 0 0 0,3 1 1 0 0,-2-1-2 0 0,0 1 1 0 0,0-1 0 0 0,0 1 0 0 0,0 0 0 0 0,-1 0-1 0 0,1 0 1 0 0,0 1 0 0 0,0-1 0 0 0,0 1 0 0 0,0-1-1 0 0,3 2 1 0 0,106 16 3 0 0,-74-10 0 0 0,12 9 0 0 0,-34-13 0 0 0,2 0 0 0 0,11 1 0 0 0,-5-3 0 0 0,-20-2 0 0 0,13 1 0 0 0,2-1 0 0 0,129 2 0 0 0,-132-3 0 0 0,-10 0 0 0 0,0 1 0 0 0,1 0 0 0 0,-1 0 0 0 0,1 0 0 0 0,-1 1 0 0 0,8 1 0 0 0,54 8 0 0 0,-1 1 0 0 0,-50-9 0 0 0,-1-2 11 0 0,1 1 32 0 0,2 1-33 0 0,-1 0-10 0 0,4 0 0 0 0,38-3 0 0 0,-36 0 0 0 0,-22 1 0 0 0,19 3 0 0 0,-8-3 0 0 0,0-3 0 0 0,-2-5 0 0 0,-2-2 0 0 0,9-14 0 0 0,-10 9 0 0 0,-8 10 0 0 0,0 4 0 0 0,-1 1 0 0 0,1-1 0 0 0,0 0 0 0 0,0 0 0 0 0,-1 0 0 0 0,1 0 0 0 0,0 0 0 0 0,0 0 0 0 0,0 0 0 0 0,0 0 0 0 0,0 0 0 0 0,0 0 0 0 0,1 0 0 0 0,-1 1 0 0 0,0-1 0 0 0,0 0 0 0 0,1 0 0 0 0,-1 0 0 0 0,0 0 0 0 0,2-1 0 0 0,14-62 0 0 0,-16 61 0 0 0,0 0 0 0 0,0 1 0 0 0,1-1 0 0 0,0 1 0 0 0,-1 0 0 0 0,1-1 0 0 0,0 1 0 0 0,0-1 0 0 0,2-3 0 0 0,10-19 0 0 0,-10 21 0 0 0,5-19 0 0 0,-4 6 0 0 0,8-22 0 0 0,-6 25 0 0 0,-3-1 0 0 0,-1 1 0 0 0,2-1 0 0 0,0 1 0 0 0,-3 3 0 0 0,-2-2 0 0 0,-5 2 0 0 0,5 9 0 0 0,-2-3 0 0 0,-14-3 0 0 0,8 5 9 0 0,-1 0-1 0 0,0 1 1 0 0,1 1-1 0 0,-1-1 0 0 0,-19 1 1 0 0,-2-1 4 0 0,6 4-2 0 0,7-1 29 0 0,-11 2 29 0 0,-54 11-1 0 0,65-10-13 0 0,1-1 1 0 0,-1-1-1 0 0,0-1 0 0 0,-32-1 0 0 0,14-1 44 0 0,3-5 35 0 0,1-1 49 0 0,-14 2 41 0 0,-55-1 196 0 0,97 6-372 0 0,-6 3-36 0 0,-3 0-12 0 0,0 2 0 0 0,-1-1 0 0 0,3-1 0 0 0,-3-2 0 0 0,-4 3 46 0 0,-2-3 39 0 0,4-5 116 0 0,-1-5 210 0 0,15 5-1769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49"/>
    </inkml:context>
    <inkml:brush xml:id="br0">
      <inkml:brushProperty name="width" value="0.05" units="cm"/>
      <inkml:brushProperty name="height" value="0.05" units="cm"/>
    </inkml:brush>
  </inkml:definitions>
  <inkml:trace contextRef="#ctx0" brushRef="#br0">57 517 4143 0 0,'0'0'4646'0'0,"-1"3"-4397"0"0,1 1-43 0 0,-1-1 0 0 0,0 1 0 0 0,1 0 0 0 0,0 0 0 0 0,0 0 0 0 0,0 0 0 0 0,0 0 0 0 0,1 0-1 0 0,0-1 1 0 0,1 7 0 0 0,39 84 1436 0 0,-10-27-964 0 0,-27-56-554 0 0,16 25 155 0 0,-15-27-252 0 0,-3-7 194 0 0,0 0-162 0 0,-1 1-40 0 0,1 0-47 0 0,15 5 365 0 0,-15-8-271 0 0,14-5 58 0 0,-13 5-112 0 0,17-9 127 0 0,-16 6-96 0 0,6-4-33 0 0,27-17-10 0 0,-34 22 0 0 0,-1 0 0 0 0,1 0 0 0 0,0 1 0 0 0,0-1 0 0 0,-1 0 0 0 0,1 1 0 0 0,0 0 0 0 0,1-1 0 0 0,-1 1 0 0 0,0 1 0 0 0,0-1 0 0 0,5 0 0 0 0,4-2 0 0 0,50-12 0 0 0,22-8 0 0 0,-77 21 0 0 0,22-9-11 0 0,0 1 1 0 0,1 2-1 0 0,1 1 1 0 0,-1 1-1 0 0,41-3 0 0 0,-59 10 11 0 0,-8 0 0 0 0,0-1 0 0 0,0 0 0 0 0,0 0 0 0 0,0 0 0 0 0,1 0 0 0 0,-1-1 0 0 0,7-1 0 0 0,19-8 0 0 0,32-12 64 0 0,-31 9-64 0 0,-16 5 0 0 0,48-26 0 0 0,-30 20 0 0 0,29-15 0 0 0,-34 15 0 0 0,26-19 0 0 0,0-6 0 0 0,-42 31 0 0 0,-1 0 0 0 0,-1 0 0 0 0,1-3 0 0 0,5-2 20 0 0,-13 9 12 0 0,3-11-20 0 0,-5 12-9 0 0,1 1 0 0 0,-1 0-1 0 0,0-1 1 0 0,0 1-1 0 0,0-1 1 0 0,0 0 0 0 0,0 1-1 0 0,-1-1 1 0 0,1 0 0 0 0,-1 0-1 0 0,0 1 1 0 0,0-1-1 0 0,0 0 1 0 0,0 0 0 0 0,0 1-1 0 0,0-1 1 0 0,-1 0 0 0 0,1 1-1 0 0,-1-1 1 0 0,0 0-1 0 0,-2-3 1 0 0,-2-9 3 0 0,1-3-5 0 0,2 9 10 0 0,0 1-1 0 0,0 0 1 0 0,-1 0-1 0 0,-5-9 1 0 0,-11-31-1 0 0,-17-53-10 0 0,31 90 0 0 0,0 0 0 0 0,-1-1 0 0 0,1 2 0 0 0,-1 1 0 0 0,-3 1 0 0 0,8 6 8 0 0,-4 0 26 0 0,-13 8-12 0 0,12-3-22 0 0,4-1 0 0 0,0-1 0 0 0,-1 0 0 0 0,1 0 0 0 0,0-1 0 0 0,0 1 0 0 0,-1 0 0 0 0,1-1 0 0 0,-1 0 0 0 0,1 1 0 0 0,0-1 0 0 0,-4 0 0 0 0,-2 1 21 0 0,1 0 0 0 0,0 1 0 0 0,-1 0 0 0 0,-12 5 0 0 0,-29 9 69 0 0,-51 22 251 0 0,64-23-194 0 0,4 2 18 0 0,10-6-165 0 0,0-1 0 0 0,-42 15 0 0 0,-35 9 147 0 0,41-11-134 0 0,-121 23 51 0 0,124-29-64 0 0,43-15 6 0 0,8-1 4 0 0,-1 0 0 0 0,1 0-1 0 0,-1 0 1 0 0,1 1 0 0 0,-9 3-1 0 0,-10 3-4 0 0,0-1-1 0 0,0-2 0 0 0,0 0 1 0 0,-1-2-1 0 0,-31 2 0 0 0,28-3 34 0 0,17-1-35 0 0,-31 6 48 0 0,32-4-41 0 0,-2 2-10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50"/>
    </inkml:context>
    <inkml:brush xml:id="br0">
      <inkml:brushProperty name="width" value="0.05" units="cm"/>
      <inkml:brushProperty name="height" value="0.05" units="cm"/>
    </inkml:brush>
  </inkml:definitions>
  <inkml:trace contextRef="#ctx0" brushRef="#br0">107 215 4863 0 0,'0'0'3930'0'0,"-13"-3"-2906"0"0,-9-7 93 0 0,16 7-808 0 0,1 0 1 0 0,0 0-1 0 0,-1 0 0 0 0,-6-7 0 0 0,4 4-167 0 0,6 4 62 0 0,1 1-128 0 0,-3-3-38 0 0,2 2-27 0 0,0 1 0 0 0,1-1 0 0 0,0 1 1 0 0,-1-1-1 0 0,1 0 0 0 0,0 0 0 0 0,0 1 0 0 0,0-1 0 0 0,0 0 0 0 0,0 0 0 0 0,0 0 1 0 0,0-4-1 0 0,0 5 9 0 0,0-1 0 0 0,0 0 0 0 0,0 0 0 0 0,1 0 0 0 0,-1 0 1 0 0,1 1-1 0 0,0-1 0 0 0,-1 0 0 0 0,1 0 0 0 0,0 0 0 0 0,0 0 1 0 0,0 0-1 0 0,0 0 0 0 0,1 0 0 0 0,0-3 0 0 0,0 1-25 0 0,2-9 18 0 0,3 4 3 0 0,-5 7 3 0 0,1 0 0 0 0,-1 0 0 0 0,0 0 0 0 0,1 0 0 0 0,-1 0 0 0 0,0 0 0 0 0,0 0 0 0 0,0-3 0 0 0,7-17-3 0 0,-5 18 27 0 0,3-5-33 0 0,-1-2 1 0 0,-3 7 42 0 0,4-3 11 0 0,-5 5 424 0 0,1 2-397 0 0,-1 0-76 0 0,0 0-1 0 0,0 0 1 0 0,0-1-1 0 0,0 1 0 0 0,0 0 1 0 0,0 0-1 0 0,0 1 1 0 0,0-1-1 0 0,0 0 0 0 0,0 0 1 0 0,0 0-1 0 0,0 1 0 0 0,0-1 1 0 0,0 0-1 0 0,1 1 1 0 0,18 24 311 0 0,-18-22-254 0 0,-1-1-18 0 0,2 6 23 0 0,-1 0 1 0 0,0-1 0 0 0,-1 1 0 0 0,0 0-1 0 0,0 12 1 0 0,-1-17 50 0 0,-1-1-74 0 0,0 9-33 0 0,0-8 32 0 0,-4 10-1439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51"/>
    </inkml:context>
    <inkml:brush xml:id="br0">
      <inkml:brushProperty name="width" value="0.05" units="cm"/>
      <inkml:brushProperty name="height" value="0.05" units="cm"/>
    </inkml:brush>
  </inkml:definitions>
  <inkml:trace contextRef="#ctx0" brushRef="#br0">121 260 1839 0 0,'0'0'7239'0'0,"-11"2"-6366"0"0,0-1-449 0 0,8-1 959 0 0,1-1-1255 0 0,-6-2 34 0 0,1 0 0 0 0,0 0 0 0 0,0-1 1 0 0,0 0-1 0 0,0 0 0 0 0,1-1 0 0 0,-9-7 0 0 0,13 11-66 0 0,2-2-65 0 0,-1 1 0 0 0,1 0 0 0 0,-1 0 0 0 0,0 0 0 0 0,0-1-1 0 0,0 1 1 0 0,0 0 0 0 0,-3-3 0 0 0,-4-9 67 0 0,5 7-47 0 0,2 1 0 0 0,-1-1 0 0 0,1 0 0 0 0,-1 1 0 0 0,2-1 0 0 0,-1-8 0 0 0,2 2 2 0 0,1 0 1 0 0,0 0-1 0 0,5-15 1 0 0,-5 20-2 0 0,10-12 3 0 0,-12 17-46 0 0,18-15 195 0 0,-18 17-178 0 0,1 0-16 0 0,-1 1-1 0 0,0-1 0 0 0,0 1 1 0 0,1-1-1 0 0,-1 1 0 0 0,1-1 1 0 0,-1 1-1 0 0,1-1 0 0 0,-1 1 1 0 0,0-1-1 0 0,1 1 0 0 0,-1 0 1 0 0,1-1-1 0 0,0 1 0 0 0,-1 0 1 0 0,1 0-1 0 0,-1-1 1 0 0,1 1-1 0 0,-1 0 0 0 0,1 0 1 0 0,1-1-1 0 0,15-2 60 0 0,-16 3-68 0 0,-1 0 0 0 0,1-1 0 0 0,-1 1 1 0 0,1 0-1 0 0,-1 0 0 0 0,1 0 0 0 0,-1 0 0 0 0,1 0 0 0 0,-1 0 0 0 0,1 0 1 0 0,-1 0-1 0 0,1 0 0 0 0,-1 0 0 0 0,1 0 0 0 0,-1 0 0 0 0,1 0 1 0 0,-1 1-1 0 0,1-1 0 0 0,-1 0 0 0 0,1 0 0 0 0,-1 0 0 0 0,1 1 0 0 0,2 1 27 0 0,8 3-4 0 0,-8-3 14 0 0,1 0 0 0 0,-1 0 0 0 0,0 0 0 0 0,-1 0 0 0 0,1 0 0 0 0,0 1 0 0 0,-1 0 0 0 0,1-1 0 0 0,-1 1 0 0 0,0 0 0 0 0,0 0 0 0 0,0 0 0 0 0,0 0 0 0 0,2 7 0 0 0,0-1 80 0 0,-1 1 0 0 0,-1 0 0 0 0,3 14 1 0 0,-5-22-128 0 0,0 0 34 0 0,0 0-1 0 0,0-1 0 0 0,0 1 1 0 0,0 0-1 0 0,-1-1 1 0 0,1 1-1 0 0,0-1 0 0 0,-1 1 1 0 0,1 0-1 0 0,-1-1 0 0 0,0 1 1 0 0,0-1-1 0 0,1 1 1 0 0,-1-1-1 0 0,0 0 0 0 0,-3 3 1 0 0,-18 17-600 0 0,20-20-209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52"/>
    </inkml:context>
    <inkml:brush xml:id="br0">
      <inkml:brushProperty name="width" value="0.2" units="cm"/>
      <inkml:brushProperty name="height" value="0.2" units="cm"/>
    </inkml:brush>
  </inkml:definitions>
  <inkml:trace contextRef="#ctx0" brushRef="#br0">638 580 455 0 0,'-3'0'3982'0'0,"-1"0"-3814"0"0,0 1 0 0 0,0 0 1 0 0,0 0-1 0 0,0 0 0 0 0,0 1 0 0 0,0-1 1 0 0,0 1-1 0 0,1 0 0 0 0,-1 0 0 0 0,1 0 1 0 0,-1 0-1 0 0,1 0 0 0 0,0 1 0 0 0,-1 0 1 0 0,2 0-1 0 0,-1 0 0 0 0,0 0 0 0 0,-4 7 1 0 0,-6 7-64 0 0,2 2 1 0 0,-14 26 0 0 0,22-39-16 0 0,-139 331 1431 0 0,109-256-1372 0 0,20-53-63 0 0,1 1 1 0 0,-14 56-1 0 0,-13 89-6 0 0,-12 58 21 0 0,42-181-101 0 0,-15 101 0 0 0,16-102 112 0 0,-20 70 0 0 0,2-16 32 0 0,-26 148 288 0 0,4-30-229 0 0,47-220 136 0 0,12-29-166 0 0,20-62-85 0 0,12-41 16 0 0,-24 69-70 0 0,29-65 0 0 0,-15 42-126 0 0,6-21 56 0 0,67-164-67 0 0,-65 178 97 0 0,133-268-52 0 0,-90 203 58 0 0,85-137 0 0 0,33-4 0 0 0,-161 240 0 0 0,-18 27 0 0 0,22-41 0 0 0,2 1 0 0 0,-40 59 0 0 0,0 2-10 0 0,-14 40-44 0 0,-42 103 54 0 0,17-30 25 0 0,-15 41 14 0 0,5-14-2 0 0,8-24-10 0 0,-127 406 165 0 0,76-149-128 0 0,-37 38-64 0 0,99-327 0 0 0,3 0 0 0 0,-13 96 0 0 0,8-21 0 0 0,23-136 11 0 0,2-9 32 0 0,0-5-43 0 0,0 0 0 0 0,0 0 0 0 0,0 0 0 0 0,0 0 1 0 0,0 1-1 0 0,0-1 0 0 0,0 0 0 0 0,0 0 1 0 0,0 0-1 0 0,0 0 0 0 0,0 1 0 0 0,0-1 0 0 0,0 0 1 0 0,0 0-1 0 0,0 0 0 0 0,0 0 0 0 0,0 1 0 0 0,0-1 1 0 0,0 0-1 0 0,1 0 0 0 0,-1 0 0 0 0,0 0 0 0 0,0 0 1 0 0,0 1-1 0 0,0-1 0 0 0,0 0 0 0 0,0 0 0 0 0,0 0 1 0 0,1 0-1 0 0,-1 0 0 0 0,0 0 0 0 0,0 0 1 0 0,0 0-1 0 0,0 1 0 0 0,0-1 0 0 0,1 0 0 0 0,-1 0 1 0 0,0 0-1 0 0,0 0 0 0 0,0 0 0 0 0,0 0 0 0 0,1 0 1 0 0,-1 0-1 0 0,0 0 0 0 0,0 0 0 0 0,0 0 0 0 0,0 0 1 0 0,1 0-1 0 0,-1 0 0 0 0,0 0 0 0 0,0 0 0 0 0,0 0 1 0 0,0 0-1 0 0,1-1 0 0 0,-1 1 0 0 0,0 0 1 0 0,0 0-1 0 0,0 0 0 0 0,0 0 0 0 0,0 0 0 0 0,1 0 1 0 0,-1 0-1 0 0,0-1 0 0 0,6-7-3 0 0,-6 8 3 0 0,14-24 11 0 0,-2 0-1 0 0,0 0 0 0 0,-2-1 1 0 0,11-40-1 0 0,1-3 2 0 0,65-168-12 0 0,100-185 0 0 0,-55 157-17 0 0,12-25-19 0 0,3-8 24 0 0,-5 9 11 0 0,20 12 3 0 0,-42 104-2 0 0,-55 75 0 0 0,-47 74 0 0 0,-2 0 0 0 0,22-41 0 0 0,-30 49 0 0 0,3 3 0 0 0,-11 12 0 0 0,0 0 0 0 0,0 0 0 0 0,0-1 0 0 0,0 1 0 0 0,0 0 0 0 0,0 0 0 0 0,0 0 0 0 0,0 0 0 0 0,0 0 0 0 0,0-1 0 0 0,0 1 0 0 0,0 0 0 0 0,0 0 0 0 0,1 0 0 0 0,-1 0 0 0 0,0 0 0 0 0,0 0 0 0 0,0-1 0 0 0,0 1 0 0 0,0 0 0 0 0,0 0 0 0 0,1 0 0 0 0,-1 0 0 0 0,0 0 0 0 0,0 0 0 0 0,0 0 0 0 0,0 0 0 0 0,0 0 0 0 0,1 0 0 0 0,-1 0 0 0 0,0 0 0 0 0,0 0 0 0 0,0 0 0 0 0,0 0 0 0 0,1 0 0 0 0,-1 0 0 0 0,0 0 0 0 0,0 0 0 0 0,0 0 0 0 0,0 0 0 0 0,0 0 0 0 0,1 0 0 0 0,-1 0 0 0 0,0 0 0 0 0,0 0 0 0 0,0 0 0 0 0,0 0 0 0 0,0 0 0 0 0,1 0 0 0 0,-1 0 0 0 0,-1 11 0 0 0,-7 15 0 0 0,-52 125 17 0 0,-8 21 20 0 0,-29 91 260 0 0,22-52-200 0 0,11-34 90 0 0,-56 248 0 0 0,70-162-94 0 0,20-93-56 0 0,-35 207 27 0 0,54-305-33 0 0,3 1 0 0 0,3-1 0 0 0,7 97 0 0 0,-1-162 0 0 0,-1-4 10 0 0,0 1 0 0 0,0-1-1 0 0,0 1 1 0 0,0-1-1 0 0,0 0 1 0 0,-1 1 0 0 0,-1 6-1 0 0,33-173 1 0 0,-4 15 3 0 0,50-152-1 0 0,-56 237-43 0 0,87-233 0 0 0,-55 171 0 0 0,68-138 0 0 0,40-34 0 0 0,-20 64 0 0 0,-32 60 0 0 0,111-181 0 0 0,-185 301-9 0 0,49-66-52 0 0,-82 117-5 0 0,-2 5 13 0 0,2 17 45 0 0,-2 0 0 0 0,0 0 0 0 0,-1 0 0 0 0,-4 22-1 0 0,-21 83-23 0 0,20-99 30 0 0,-49 182 2 0 0,47-178 0 0 0,-59 167 0 0 0,17-54 0 0 0,-62 258-3 0 0,45-150 22 0 0,-83 427 261 0 0,146-653-266 0 0,-4 22 137 0 0,-2 66-1 0 0,10-111 207 0 0,6-16-155 0 0,16-79 144 0 0,-3 13-294 0 0,100-242-8 0 0,-45 133-24 0 0,54-143-20 0 0,-103 270 0 0 0,57-117-28 0 0,12-35-8 0 0,-92 209 36 0 0,95-249 2 0 0,22 10-68 0 0,-73 167 66 0 0,3 3 0 0 0,80-94 0 0 0,-112 149 0 0 0,35-43 11 0 0,-50 60 130 0 0,-3 6-67 0 0,-11 62 93 0 0,-24 77 1 0 0,16-72 149 0 0,-56 201-75 0 0,60-208-224 0 0,-90 403 434 0 0,43 22-335 0 0,44-306-96 0 0,17-166-12 0 0,-1 12 60 0 0,2 45 0 0 0,1-71-16 0 0,2-5 1 0 0,11-18-41 0 0,0-1 0 0 0,-2 0 0 0 0,-1 0 0 0 0,0-1 0 0 0,9-35-1 0 0,5-8-15 0 0,37-99 3 0 0,41-95 0 0 0,45-66-12 0 0,-112 255-7 0 0,3 2 0 0 0,48-63-1 0 0,-14 20 18 0 0,160-210-62 0 0,-194 272 64 0 0,-38 49 0 0 0,0 0 0 0 0,0 0 0 0 0,0-1 0 0 0,0 1 0 0 0,0 0 0 0 0,0 0 0 0 0,0-1 0 0 0,0 1 0 0 0,1 0 0 0 0,-1 0 0 0 0,0-1-1 0 0,0 1 1 0 0,0 0 0 0 0,0 0 0 0 0,0 0 0 0 0,1-1 0 0 0,-1 1 0 0 0,0 0 0 0 0,0 0 0 0 0,0 0 0 0 0,1 0 0 0 0,-1-1 0 0 0,0 1 0 0 0,0 0 0 0 0,1 0 0 0 0,-1 0-1 0 0,0 0 1 0 0,0 0 0 0 0,1 0 0 0 0,-1 0 0 0 0,0 0 0 0 0,0 0 0 0 0,1 0 0 0 0,-1 0 0 0 0,0 0 0 0 0,0 0 0 0 0,1 0 0 0 0,-1 0 0 0 0,0 0 0 0 0,0 0 0 0 0,1 0-1 0 0,-1 0 1 0 0,0 0 0 0 0,0 0 0 0 0,1 0 0 0 0,-1 0 0 0 0,0 1 0 0 0,0-1 0 0 0,1 0 0 0 0,-1 0 0 0 0,0 0 0 0 0,0 0 0 0 0,1 1 0 0 0,1 8 13 0 0,-2-8-8 0 0,3 14 49 0 0,-2 1 0 0 0,1 0 0 0 0,-2-1 0 0 0,0 1 0 0 0,-4 23 0 0 0,-18 79 298 0 0,20-110-331 0 0,-46 189 446 0 0,-6 26-78 0 0,41-135-289 0 0,3-16-56 0 0,-11 118-44 0 0,20 27 90 0 0,2-116-48 0 0,-1-82-18 0 0,2-5 35 0 0,-2-12 78 0 0,9-15-53 0 0,-3-2-59 0 0,0 0-1 0 0,0 0 1 0 0,-2 0-1 0 0,4-17 1 0 0,2-10-16 0 0,14-45-9 0 0,34-101 0 0 0,65-134 0 0 0,-109 287-13 0 0,64-144-46 0 0,-69 161 60 0 0,15-28-66 0 0,-15 36 65 0 0,-1 3-10 0 0,-6 5-49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53"/>
    </inkml:context>
    <inkml:brush xml:id="br0">
      <inkml:brushProperty name="width" value="0.2" units="cm"/>
      <inkml:brushProperty name="height" value="0.2" units="cm"/>
    </inkml:brush>
  </inkml:definitions>
  <inkml:trace contextRef="#ctx0" brushRef="#br0">510 1 5295 0 0,'0'0'242'0'0,"-16"3"2308"0"0,5-1-2101 0 0,0 1 0 0 0,0 0 0 0 0,1 0 0 0 0,-1 1-1 0 0,1 1 1 0 0,0-1 0 0 0,0 2 0 0 0,1-1 0 0 0,-1 2 0 0 0,1-1-1 0 0,0 1 1 0 0,-12 12 0 0 0,8-4-268 0 0,2 1-1 0 0,-1 0 1 0 0,2 0 0 0 0,-10 21 0 0 0,-28 73 136 0 0,-49 189 64 0 0,49-136-239 0 0,-14 43-25 0 0,55-176-117 0 0,-6 47-1 0 0,3-12 13 0 0,9-60 31 0 0,1 6-22 0 0,0-9 98 0 0,13-13 18 0 0,-1-4-103 0 0,-2 0-1 0 0,0 0 1 0 0,0-1 0 0 0,11-28-1 0 0,-4 8-28 0 0,10-25-5 0 0,-18 39 0 0 0,1 0 0 0 0,20-32 0 0 0,-4 13 0 0 0,-11 18 0 0 0,20-27 0 0 0,232-242 0 0 0,-222 252 0 0 0,-23 20 0 0 0,-1 0 0 0 0,33-40 0 0 0,-46 48 0 0 0,-1 6 0 0 0,-3 9 0 0 0,-2 5 0 0 0,0 0 0 0 0,-1 0-1 0 0,-1 0 1 0 0,0 0 0 0 0,0 0-1 0 0,0-1 1 0 0,-1 1 0 0 0,-3 15-1 0 0,-21 57 21 0 0,14-48 35 0 0,-83 199 403 0 0,57-149-327 0 0,-27 89 0 0 0,45-105-42 0 0,-38 112 58 0 0,33-97-103 0 0,-1 4 0 0 0,18-60 50 0 0,7-25-91 0 0,0 0-1 0 0,0 0 1 0 0,0 1-1 0 0,0-1 1 0 0,0 0-1 0 0,0 0 1 0 0,0 0-1 0 0,0 0 1 0 0,0 1 0 0 0,0-1-1 0 0,0 0 1 0 0,0 0-1 0 0,0 0 1 0 0,0 0-1 0 0,0 0 1 0 0,0 1-1 0 0,0-1 1 0 0,0 0-1 0 0,0 0 1 0 0,0 0-1 0 0,0 0 1 0 0,1 0-1 0 0,-1 0 1 0 0,0 1-1 0 0,0-1 1 0 0,0 0-1 0 0,0 0 1 0 0,0 0-1 0 0,0 0 1 0 0,1 0 0 0 0,-1 0-1 0 0,0 0 1 0 0,0 0-1 0 0,0 0 1 0 0,0 0-1 0 0,0 0 1 0 0,1 1-1 0 0,-1-1 1 0 0,0 0-1 0 0,0 0 1 0 0,0 0-1 0 0,0 0 1 0 0,1 0-1 0 0,-1 0 1 0 0,0 0-1 0 0,0-1 1 0 0,0 1-1 0 0,0 0 1 0 0,0 0-1 0 0,1 0 1 0 0,-1 0 0 0 0,0 0-1 0 0,0 0 1 0 0,0 0-1 0 0,22-18 146 0 0,-19 15-185 0 0,5-5 56 0 0,-1 0 0 0 0,0-1 0 0 0,0 0 0 0 0,-1 0 0 0 0,8-16 0 0 0,-7 13-13 0 0,0 0 0 0 0,15-19 0 0 0,182-225-6 0 0,-183 230 0 0 0,5-8 0 0 0,-20 26 0 0 0,1 4 0 0 0,1 14 0 0 0,-5-1-7 0 0,0 1 1 0 0,0-1-1 0 0,-1 1 0 0 0,0-1 0 0 0,-1 1 0 0 0,0-1 0 0 0,-1 11 1 0 0,-7 71-6 0 0,2-52 14 0 0,-19 138 116 0 0,2-36 34 0 0,18-123-89 0 0,2-12-13 0 0,0-1 1 0 0,1 1 0 0 0,0 0 0 0 0,1-1 0 0 0,-1 1-1 0 0,1 7 1 0 0,13-24 24 0 0,-7 6-64 0 0,0-1 0 0 0,0 0 0 0 0,-1 0-1 0 0,1-1 1 0 0,-2 1 0 0 0,1-1 0 0 0,-1 0 0 0 0,0-1 0 0 0,4-8 0 0 0,35-65-75 0 0,-41 78-8 0 0,-2 6-53 0 0,5 17 113 0 0,-4-16 13 0 0,-2 31 10 0 0,1-32 10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54"/>
    </inkml:context>
    <inkml:brush xml:id="br0">
      <inkml:brushProperty name="width" value="0.2" units="cm"/>
      <inkml:brushProperty name="height" value="0.2" units="cm"/>
    </inkml:brush>
  </inkml:definitions>
  <inkml:trace contextRef="#ctx0" brushRef="#br0">87 106 3911 0 0,'0'0'3247'0'0,"-10"13"-2178"0"0,1-4-465 0 0,8-7-508 0 0,-2-1-60 0 0,-10 18 282 0 0,11-17-65 0 0,-1 16 132 0 0,-13 23 567 0 0,5-12-843 0 0,3 3-28 0 0,5-20-71 0 0,1 3-10 0 0,1-1 0 0 0,-1 0 11 0 0,2 3 32 0 0,-2 0-33 0 0,3-2-10 0 0,4-3 11 0 0,-4-10 42 0 0,2-2 1 0 0,11-2-44 0 0,2 1-10 0 0,0 2 0 0 0,1 1 0 0 0,26 6 0 0 0,17 0 0 0 0,-40-7-8 0 0,-4 0-11 0 0,1 1 1 0 0,29 7-1 0 0,5-5 19 0 0,-4 2 0 0 0,-36-4 0 0 0,-1-1 0 0 0,0 0 0 0 0,18-1 0 0 0,5 0 0 0 0,62-11 0 0 0,-81 9 0 0 0,-4 2 2 0 0,-9 0 0 0 0,0 0 1 0 0,1 0-1 0 0,-1 0 0 0 0,0 0 1 0 0,0 0-1 0 0,0 0 1 0 0,0 0-1 0 0,0 0 1 0 0,1 0-1 0 0,-1 0 0 0 0,0 1 1 0 0,0-1-1 0 0,0 0 1 0 0,0 1-1 0 0,1 0 1 0 0,4 2 16 0 0,38 16 4 0 0,-41-18 30 0 0,10 6 22 0 0,-7-4-32 0 0,7 2-18 0 0,-10-4 44 0 0,2-1-11 0 0,-1 1-56 0 0,20 8 173 0 0,30 11-110 0 0,-37-15-54 0 0,1 1 32 0 0,-4-2-22 0 0,-4 0 32 0 0,16 3 30 0 0,-13-4-30 0 0,-7-3 1 0 0,5 0-33 0 0,-5 0 22 0 0,9 0-33 0 0,2-2-10 0 0,-1 1 0 0 0,50-4 64 0 0,-50 3-64 0 0,0-1 0 0 0,-2 1 11 0 0,-12 1 25 0 0,-1 1 0 0 0,1 0 1 0 0,-1-1-1 0 0,1 1 0 0 0,0-1 0 0 0,-1 0 0 0 0,1 1 0 0 0,-1-1 1 0 0,1 0-1 0 0,-1 0 0 0 0,0 0 0 0 0,1 0 0 0 0,-1 0 0 0 0,1-2 1 0 0,1 0 21 0 0,0-1 1 0 0,-1 1-1 0 0,0-1 1 0 0,0 0-1 0 0,0 0 1 0 0,0 0-1 0 0,-1 0 1 0 0,2-5-1 0 0,6-31-58 0 0,5-29 0 0 0,-13 59 16 0 0,0 1 0 0 0,2 0 0 0 0,5-18 0 0 0,-8 25-16 0 0,5-11 0 0 0,0 0 0 0 0,0-5 0 0 0,15-31 0 0 0,-17 45 9 0 0,3-21 36 0 0,-4 14-35 0 0,-2-1 1 0 0,0 8 32 0 0,-1-6-33 0 0,-4 1-10 0 0,3 7 1 0 0,-1-1 6 0 0,-1 0 0 0 0,0 0 0 0 0,0 0 0 0 0,0 1 0 0 0,0-1 0 0 0,0 1 0 0 0,0 0 0 0 0,-6-2 0 0 0,-1-1-7 0 0,-27-4 0 0 0,24 7 0 0 0,1 0 11 0 0,-11 2 21 0 0,20 0-30 0 0,1 1 0 0 0,0-1 0 0 0,-1 1 1 0 0,1-1-1 0 0,0 0 0 0 0,-1-1 0 0 0,1 1 0 0 0,0 0 0 0 0,-6-2 0 0 0,-2 0-2 0 0,-34 2 0 0 0,39 0 0 0 0,-5 0 0 0 0,7 1 0 0 0,-1-1 0 0 0,1 0 0 0 0,0 0 0 0 0,0-1 0 0 0,0 1 0 0 0,-1-1 0 0 0,-3-1 0 0 0,3 0 0 0 0,-31-2 0 0 0,22 1 0 0 0,-11-6 0 0 0,-21-3 0 0 0,34 8 0 0 0,8 2-2 0 0,4 2 2 0 0,0 0 0 0 0,0 0 0 0 0,0 0 0 0 0,0 0 0 0 0,0 0 0 0 0,0 0 0 0 0,0 0 0 0 0,0 0 0 0 0,0 0 0 0 0,-1 0 0 0 0,1 0 0 0 0,0 0 0 0 0,0 0 0 0 0,0 0 0 0 0,0 0 0 0 0,0 0 0 0 0,0 0 0 0 0,0 0 0 0 0,0 0 0 0 0,0 0 0 0 0,0 0 0 0 0,-1 0 0 0 0,1 0 0 0 0,0 0 0 0 0,0 0 0 0 0,0 0 0 0 0,0 0 0 0 0,0 0 0 0 0,0 0 0 0 0,0 0 0 0 0,0 0 0 0 0,0 0 0 0 0,0 0 0 0 0,0 0 0 0 0,-1 0 0 0 0,1 1 0 0 0,0-1 1 0 0,0 0-1 0 0,0 0 0 0 0,0 0 0 0 0,0 0 0 0 0,0 0 0 0 0,0 0 0 0 0,0 0 0 0 0,0 0 0 0 0,0 0 0 0 0,0 0 0 0 0,0 0 0 0 0,0 1 0 0 0,0-1 0 0 0,0 0 0 0 0,0 0 0 0 0,0 0 0 0 0,0 0 0 0 0,0 0 0 0 0,0 0 0 0 0,0 0 0 0 0,0 0 0 0 0,-43-6 13 0 0,29 3 35 0 0,-11-2-109 0 0,23 5-51 0 0,-15-3 249 0 0,4 4-10 0 0,-1 1-102 0 0,-6 0 2 0 0,-22 9 10 0 0,27-9-37 0 0,0-1 0 0 0,1-1 0 0 0,-8-3 0 0 0,0 4 0 0 0,9 1 11 0 0,11-1-6 0 0,0-1 1 0 0,0 1-1 0 0,1-1 0 0 0,-1 1 0 0 0,0-1 1 0 0,0 0-1 0 0,0 1 0 0 0,0-1 0 0 0,0 0 1 0 0,0 0-1 0 0,1-1 0 0 0,-1 1 1 0 0,0 0-1 0 0,0 0 0 0 0,-2-2 0 0 0,-22-5 28 0 0,-15-5 111 0 0,1 3-16 0 0,29 7-63 0 0,0 0 0 0 0,0 1 0 0 0,0 1 0 0 0,-19 0 0 0 0,-7 0 242 0 0,27 0-170 0 0,7 1-87 0 0,1-1-1 0 0,-1 0 1 0 0,0-1 0 0 0,1 1-1 0 0,-1 0 1 0 0,0-1 0 0 0,1 1 0 0 0,-5-2-1 0 0,6 1-47 0 0,1 1-1 0 0,-1 0 1 0 0,1 0-1 0 0,-1 0 0 0 0,1 0 1 0 0,-1 0-1 0 0,1 0 1 0 0,-1 0-1 0 0,1 0 0 0 0,-1 0 1 0 0,0 0-1 0 0,1 0 1 0 0,-1 0-1 0 0,1 0 1 0 0,-1 1-1 0 0,1-1 0 0 0,-1 0 1 0 0,1 0-1 0 0,-1 0 1 0 0,1 1-1 0 0,0-1 0 0 0,-1 0 1 0 0,1 1-1 0 0,-1-1 1 0 0,1 0-1 0 0,-1 1 1 0 0,1-1-1 0 0,0 1 0 0 0,-1-1 1 0 0,1 0-1 0 0,0 1 1 0 0,0-1-1 0 0,-1 1 1 0 0,1-1-1 0 0,0 1 0 0 0,0-1 1 0 0,0 1-1 0 0,0-1 1 0 0,-1 1-1 0 0,1-1 0 0 0,0 1 1 0 0,0 0 2 0 0,-4 7-4 0 0,2-4 0 0 0,1 0 0 0 0,-1 0 0 0 0,1 0 0 0 0,0 0 0 0 0,0 0 0 0 0,0 0 0 0 0,0 8 0 0 0,-5 40-18 0 0,2-25 67 0 0,0 0 1 0 0,-1-1-1 0 0,-2 1 0 0 0,-10 25 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55"/>
    </inkml:context>
    <inkml:brush xml:id="br0">
      <inkml:brushProperty name="width" value="0.2" units="cm"/>
      <inkml:brushProperty name="height" value="0.2" units="cm"/>
    </inkml:brush>
  </inkml:definitions>
  <inkml:trace contextRef="#ctx0" brushRef="#br0">4 308 919 0 0,'0'0'10286'0'0,"0"3"-10204"0"0,-3 25 40 0 0,2-1 0 0 0,1 1-1 0 0,2-1 1 0 0,6 40-1 0 0,-6-51-50 0 0,1-1-1 0 0,0 1 0 0 0,1 0 1 0 0,1-1-1 0 0,1 0 0 0 0,0 0 1 0 0,14 23-1 0 0,-12-24-27 0 0,1 0-33 0 0,1-1-10 0 0,1 0 12 0 0,-2-4 47 0 0,-5-5-4 0 0,5 3-34 0 0,-7-5 160 0 0,1-3-127 0 0,11 0-44 0 0,2 1-10 0 0,10 0 0 0 0,-18-5 0 0 0,-6 4 0 0 0,-1 0 0 0 0,1 0 0 0 0,0 0 0 0 0,-1 0 0 0 0,1 0 0 0 0,0 0 0 0 0,0 0 0 0 0,0 0 0 0 0,0 1 0 0 0,0-1 0 0 0,-1 1 0 0 0,1-1 0 0 0,4 1 0 0 0,7-1-12 0 0,-7 1-36 0 0,15 0 38 0 0,-13 0 5 0 0,42-5 8 0 0,82-12-3 0 0,-100 12 0 0 0,-21 5 0 0 0,-8 0 0 0 0,0 0 0 0 0,0 0 0 0 0,1 0 0 0 0,-1-1 0 0 0,0 1 0 0 0,0-1 0 0 0,1 0 0 0 0,-1 0 0 0 0,6-3 0 0 0,200-65 0 0 0,-188 62 0 0 0,-19 8 0 0 0,-3 1 0 0 0,7-3 0 0 0,48-16 0 0 0,-33 10 0 0 0,-18 6 0 0 0,14-7 0 0 0,10-3 0 0 0,107-47 0 0 0,-82 36 0 0 0,-49 20 0 0 0,18-4 0 0 0,25-5 0 0 0,-45 11 0 0 0,22-7 32 0 0,21-12 0 0 0,-30 13-32 0 0,0-1 0 0 0,2 1 0 0 0,0 1 0 0 0,41-7 64 0 0,-33 5-60 0 0,-21 5 3 0 0,0 1 46 0 0,-1 0 1 0 0,7-6-44 0 0,3-8-10 0 0,-11 9 0 0 0,-1 3 0 0 0,3-8 11 0 0,-2 6 32 0 0,1-4-21 0 0,-1 4 38 0 0,-1-1-56 0 0,-4-8 110 0 0,-2-5-88 0 0,-1 1 1 0 0,-12-22-1 0 0,10 23-6 0 0,2 1 0 0 0,-7-22-1 0 0,9 22 29 0 0,0 0 0 0 0,0 1 0 0 0,-10-19 0 0 0,9 22-48 0 0,-1 1 0 0 0,0 0 0 0 0,-1 1 0 0 0,8 9 0 0 0,0 1 0 0 0,-1-1 0 0 0,1 1 0 0 0,0-1 0 0 0,-1 0 0 0 0,1 1 0 0 0,-1-1 0 0 0,0 1 0 0 0,1-1 0 0 0,-1 1 0 0 0,1 0 0 0 0,-1-1 0 0 0,1 1 0 0 0,-1 0 0 0 0,0-1 0 0 0,1 1 0 0 0,-1 0 0 0 0,0 0 0 0 0,0-1 0 0 0,1 1 0 0 0,-1 0 0 0 0,0 0 0 0 0,1 0 0 0 0,-1 0 0 0 0,-1 0 0 0 0,-1 0 0 0 0,-8-2 0 0 0,0 2 0 0 0,-33 8 0 0 0,23-3 0 0 0,-20 5 0 0 0,-5 1 0 0 0,9-7 0 0 0,21-2 0 0 0,1 0 0 0 0,-1-1 0 0 0,-23-1 0 0 0,31-1 0 0 0,-4 1 0 0 0,-9 6 0 0 0,-9-1 54 0 0,-59 0-44 0 0,63 0-10 0 0,1-2 0 0 0,-1-1 0 0 0,-32-1 0 0 0,26-1 0 0 0,27-1 0 0 0,-35 2 0 0 0,-67 8 0 0 0,98-9 0 0 0,1 1 0 0 0,-1 0 0 0 0,1 1 0 0 0,0 0 0 0 0,0 1 0 0 0,0-1 0 0 0,0 1 0 0 0,0 1 0 0 0,-11 6 0 0 0,-4 2 0 0 0,1-2 0 0 0,0 4 0 0 0,18-11 0 0 0,0 0 0 0 0,0 0 0 0 0,1-1 0 0 0,-1 0 0 0 0,-1 0 0 0 0,1 0 0 0 0,0 0 0 0 0,0-1 0 0 0,-10 3 0 0 0,-11 0 0 0 0,-5-3 0 0 0,25-1 0 0 0,-46-5 0 0 0,37 4 0 0 0,3 1 0 0 0,-2-2 0 0 0,8 2 17 0 0,-1-1-1 0 0,1 1 0 0 0,0 0 0 0 0,-1 1 1 0 0,1-1-1 0 0,-8 3 0 0 0,12-3-12 0 0,-13 2 11 0 0,7 1-33 0 0,-1 3-27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14:20:43.961"/>
    </inkml:context>
    <inkml:brush xml:id="br0">
      <inkml:brushProperty name="width" value="0.05" units="cm"/>
      <inkml:brushProperty name="height" value="0.05" units="cm"/>
    </inkml:brush>
  </inkml:definitions>
  <inkml:trace contextRef="#ctx0" brushRef="#br0">29 252 6415 0 0,'0'0'3516'0'0,"-7"-2"-1597"0"0,-4-5-1083 0 0,10 6-593 0 0,-7-8 542 0 0,7 8-524 0 0,1 0-239 0 0,0-1 0 0 0,0 0-1 0 0,0 1 1 0 0,-1-1 0 0 0,2 1 0 0 0,-1-1-1 0 0,0 0 1 0 0,0 1 0 0 0,1-2 0 0 0,1-6 61 0 0,-2 8-82 0 0,0 1 1 0 0,1-1-1 0 0,-1 0 1 0 0,0 0-1 0 0,0 1 0 0 0,1-1 1 0 0,-1 0-1 0 0,0 0 0 0 0,1 1 1 0 0,-1-1-1 0 0,1 0 1 0 0,-1 1-1 0 0,1-1 0 0 0,0 0 1 0 0,7-8 4 0 0,3-3 26 0 0,1 1 1 0 0,1 0-1 0 0,25-17 0 0 0,-12 9 31 0 0,6-8-41 0 0,-24 20 8 0 0,0 0-1 0 0,0 1 1 0 0,1 0 0 0 0,-1 0 0 0 0,17-8-1 0 0,-9 7-15 0 0,-7 3 8 0 0,1 0-1 0 0,0 1 1 0 0,1 0-1 0 0,-1 0 1 0 0,1 1 0 0 0,-1 0-1 0 0,11 0 1 0 0,52 1 469 0 0,-46 7-233 0 0,-19-4-235 0 0,-7-2 89 0 0,3 2 43 0 0,15 12 211 0 0,-17-12-307 0 0,5 3 132 0 0,-1 1 1 0 0,0 0 0 0 0,10 13 0 0 0,-15-17-74 0 0,0-1 2 0 0,29 42 486 0 0,-26-37-557 0 0,-1-2 15 0 0,9 5-47 0 0,-5-3-6 0 0,-4-3 32 0 0,3 4-33 0 0,2 1-10 0 0,0 0 0 0 0,-3-1-22 0 0,-4-6-100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56"/>
    </inkml:context>
    <inkml:brush xml:id="br0">
      <inkml:brushProperty name="width" value="0.2" units="cm"/>
      <inkml:brushProperty name="height" value="0.2" units="cm"/>
    </inkml:brush>
  </inkml:definitions>
  <inkml:trace contextRef="#ctx0" brushRef="#br0">11 718 4751 0 0,'0'0'4224'0'0,"0"3"-3945"0"0,-11 107 1521 0 0,15-74-1467 0 0,-2-22-254 0 0,-1 0 1 0 0,0 21 0 0 0,-2-30-71 0 0,2 4 6 0 0,5 25 65 0 0,2 12 100 0 0,8 23 173 0 0,-4-11-137 0 0,-10-42-172 0 0,1-1 0 0 0,5 16 0 0 0,19 90 171 0 0,5-6 20 0 0,-23-80-201 0 0,13 70 233 0 0,8 28-112 0 0,-17-93-71 0 0,-5-14 69 0 0,0 0 1 0 0,3 29-1 0 0,-10-50-129 0 0,1-1 0 0 0,-1 0 0 0 0,1 1 0 0 0,0-1 0 0 0,0 0 0 0 0,3 6 0 0 0,5 7 16 0 0,9 31 113 0 0,3 0-1 0 0,54 84 1 0 0,-14-22 22 0 0,-46-82 47 0 0,18 45 0 0 0,-18-35-102 0 0,-9-21-110 0 0,18 36 289 0 0,-21-48-277 0 0,0 5 9 0 0,3 7-12 0 0,2 4 42 0 0,0-1 0 0 0,2-1 0 0 0,0 0 0 0 0,1 0 0 0 0,20 22 0 0 0,148 152 408 0 0,-166-181-400 0 0,1-1 0 0 0,0 0 0 0 0,1 0-1 0 0,1-2 1 0 0,23 11 0 0 0,-18-10-30 0 0,-2 1 0 0 0,36 25 1 0 0,28 25 194 0 0,-57-42-220 0 0,-18-13-12 0 0,-1 0-1 0 0,2-1 1 0 0,-1 1 0 0 0,1-2-1 0 0,-1 1 1 0 0,1-1-1 0 0,13 3 1 0 0,6 1 30 0 0,1-1-1 0 0,0-1 1 0 0,46 3 0 0 0,-10-2 33 0 0,49 1-12 0 0,-7-5 15 0 0,-71-3-48 0 0,1 2 0 0 0,62 9 0 0 0,-71-6-1 0 0,56 1 0 0 0,2 0 7 0 0,17 1-26 0 0,-55-4 0 0 0,1-2 0 0 0,200 9 64 0 0,-13-7-64 0 0,-188-5 64 0 0,68-10 0 0 0,-89 9-65 0 0,0 0 7 0 0,41-10 0 0 0,-20-2 51 0 0,-41 11-52 0 0,0 1 1 0 0,1 0-1 0 0,0 0 1 0 0,0 1-1 0 0,0 0 1 0 0,0 1-1 0 0,0 0 1 0 0,11 0 0 0 0,-16 2-5 0 0,-1 0 0 0 0,1-1 0 0 0,-1 0 0 0 0,1 0 0 0 0,-1 0 0 0 0,1 0 0 0 0,-1-1 1 0 0,7-1-1 0 0,-2 0-1 0 0,-1 1 0 0 0,-1 0 0 0 0,0 0 0 0 0,0-1 0 0 0,8-3 0 0 0,37-24 0 0 0,-23 10 0 0 0,13-13 0 0 0,103-58 64 0 0,-140 86-64 0 0,19-8 11 0 0,-6 5 32 0 0,29-14-33 0 0,-18 6 3 0 0,-2-2 0 0 0,0 0 0 0 0,-1-2-1 0 0,35-34 1 0 0,63-72 115 0 0,-85 87-111 0 0,50-47 30 0 0,-54 59-47 0 0,-23 17 0 0 0,0 1 0 0 0,17-18 0 0 0,70-76 64 0 0,-47 45-64 0 0,80-101 0 0 0,-88 96 64 0 0,-38 55-56 0 0,-2-1-1 0 0,1 0 0 0 0,-1 0 1 0 0,0-1-1 0 0,3-16 1 0 0,4-13 11 0 0,69-203 45 0 0,-74 226-64 0 0,0 0 0 0 0,-1 0 0 0 0,-1 0 0 0 0,3-29 0 0 0,-5 35 0 0 0,0 0 0 0 0,1 1 0 0 0,0-1 0 0 0,0 1 0 0 0,1 0 0 0 0,5-11 0 0 0,7-22 0 0 0,-1-42 60 0 0,-4 16-56 0 0,4-29-4 0 0,3-1 64 0 0,-13 76-64 0 0,0 0 0 0 0,0-24 0 0 0,3-17 0 0 0,-4 34 0 0 0,0-31 0 0 0,-2 32 0 0 0,5-38 0 0 0,6-46 0 0 0,-7 53 0 0 0,-1 32 0 0 0,-2 14 0 0 0,-1 0 0 0 0,0 0 0 0 0,-1 0 0 0 0,-2-24 0 0 0,-2-33 0 0 0,2 46 0 0 0,-2 1 0 0 0,-6-24 0 0 0,-1 1 0 0 0,3 17 0 0 0,-19-39 0 0 0,22 57 0 0 0,1 0 0 0 0,0 0 0 0 0,-4-16 0 0 0,-2-11 0 0 0,-11-40 0 0 0,19 65 0 0 0,1-36 0 0 0,-1 44 0 0 0,0 0 1 0 0,1-23-12 0 0,1 25-56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57"/>
    </inkml:context>
    <inkml:brush xml:id="br0">
      <inkml:brushProperty name="width" value="0.2" units="cm"/>
      <inkml:brushProperty name="height" value="0.2" units="cm"/>
    </inkml:brush>
  </inkml:definitions>
  <inkml:trace contextRef="#ctx0" brushRef="#br0">167 21 6015 0 0,'0'0'2990'0'0,"2"-1"-2812"0"0,5-2-38 0 0,0 0-1 0 0,0 0 0 0 0,1 0 0 0 0,-1 1 1 0 0,1 1-1 0 0,-1-1 0 0 0,1 1 0 0 0,0 0 1 0 0,0 1-1 0 0,-1 0 0 0 0,1 0 0 0 0,0 0 1 0 0,0 1-1 0 0,-1 0 0 0 0,1 1 0 0 0,0 0 1 0 0,-1 0-1 0 0,0 1 0 0 0,1-1 0 0 0,-1 1 0 0 0,0 1 1 0 0,9 5-1 0 0,-6 1 48 0 0,-1-1 0 0 0,0 1 0 0 0,0 1-1 0 0,-1 0 1 0 0,0 0 0 0 0,-1 1 0 0 0,0 0 0 0 0,-1 0 0 0 0,6 16-1 0 0,-3-9-52 0 0,0 1 0 0 0,16 21-1 0 0,-15-26-49 0 0,0 1 0 0 0,-1 0-1 0 0,-1 1 1 0 0,0 0-1 0 0,-1 0 1 0 0,-1 1 0 0 0,-1 0-1 0 0,-1 0 1 0 0,0 0 0 0 0,1 20-1 0 0,-3-12 42 0 0,1 16 221 0 0,-3 72-1 0 0,-14 41 183 0 0,11-135-408 0 0,-1-1 0 0 0,-1 1 0 0 0,0-1 0 0 0,-1-1 0 0 0,-1 1 0 0 0,-1-1 0 0 0,-1 0 0 0 0,-15 21 0 0 0,-18 18 362 0 0,8-12-144 0 0,31-42-304 0 0,0 1 0 0 0,0-1 0 0 0,0 0 0 0 0,-1 0 0 0 0,1 0 0 0 0,-1 0 0 0 0,0 0-1 0 0,0-1 1 0 0,0 0 0 0 0,-7 3 0 0 0,-48 15 202 0 0,42-15-185 0 0,8-3-21 0 0,0 0 1 0 0,-1-1-1 0 0,1 0 0 0 0,0 0 0 0 0,-1-1 0 0 0,1 0 0 0 0,0-1 1 0 0,-17-2-1 0 0,-7-5-166 0 0,-34-11 0 0 0,38 10-288 0 0,-1-1-1213 0 0,13 5 98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58"/>
    </inkml:context>
    <inkml:brush xml:id="br0">
      <inkml:brushProperty name="width" value="0.2" units="cm"/>
      <inkml:brushProperty name="height" value="0.2" units="cm"/>
    </inkml:brush>
  </inkml:definitions>
  <inkml:trace contextRef="#ctx0" brushRef="#br0">423 11 5183 0 0,'0'0'234'0'0,"-2"-1"-10"0"0,-4-2-175 0 0,3 2-29 0 0,-1 0 1 0 0,1 0-1 0 0,-1 0 0 0 0,0 0 0 0 0,1 0 0 0 0,-1 1 0 0 0,-7-1 0 0 0,-32 1 3822 0 0,33 1-3326 0 0,1 1-1 0 0,0 0 1 0 0,-1 0-1 0 0,-12 6 0 0 0,8-2-161 0 0,-1 1 0 0 0,2 1 0 0 0,-1 0 1 0 0,-20 17-1 0 0,-6 4 83 0 0,31-23-375 0 0,0 0 1 0 0,0 0 0 0 0,1 1 0 0 0,0 0-1 0 0,0 0 1 0 0,0 1 0 0 0,1 0-1 0 0,0 1 1 0 0,1-1 0 0 0,0 1-1 0 0,-8 15 1 0 0,5-5-6 0 0,2-1 0 0 0,0 1-1 0 0,1 1 1 0 0,1-1 0 0 0,1 1 0 0 0,0 0 0 0 0,0 38 0 0 0,3-24 11 0 0,2 0 0 0 0,2 0 1 0 0,10 48-1 0 0,-3-27 97 0 0,-7-38-110 0 0,0 1 0 0 0,1-1 0 0 0,11 29 0 0 0,18 32 130 0 0,-14-30-47 0 0,1-1-1 0 0,3-1 1 0 0,33 49 0 0 0,-44-79-93 0 0,0 0-1 0 0,1 0 1 0 0,1-2-1 0 0,1 0 0 0 0,0 0 1 0 0,1-1-1 0 0,0-1 1 0 0,25 14-1 0 0,5 1-21 0 0,36 21 82 0 0,-77-44-104 0 0,-3-3 3 0 0,0 1 1 0 0,-1-1-1 0 0,1 0 1 0 0,0 0-1 0 0,0 0 0 0 0,0 0 1 0 0,0 0-1 0 0,1-1 0 0 0,-1 1 1 0 0,0-1-1 0 0,5 1 1 0 0,47 11 89 0 0,-45-9-77 0 0,1 0-1 0 0,0-1 0 0 0,15 2 0 0 0,22 3-35 0 0,-10 0-440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59"/>
    </inkml:context>
    <inkml:brush xml:id="br0">
      <inkml:brushProperty name="width" value="0.2" units="cm"/>
      <inkml:brushProperty name="height" value="0.2" units="cm"/>
    </inkml:brush>
  </inkml:definitions>
  <inkml:trace contextRef="#ctx0" brushRef="#br0">4141 1871 5527 0 0,'0'0'423'0'0,"-3"1"-142"0"0,-3 0-120 0 0,-1 0 776 0 0,-1 1 0 0 0,0 0 1 0 0,-12 6-1 0 0,17-6-719 0 0,0 0 0 0 0,0 0 1 0 0,0 0-1 0 0,1 0 1 0 0,0 0-1 0 0,-1 1 0 0 0,1-1 1 0 0,0 1-1 0 0,0-1 1 0 0,0 1-1 0 0,0 0 0 0 0,1 0 1 0 0,-1 0-1 0 0,1 0 0 0 0,0 0 1 0 0,-1 0-1 0 0,0 4 1 0 0,2-5-196 0 0,0-1-23 0 0,-8 19 335 0 0,2 0 0 0 0,-7 33-1 0 0,11-46-246 0 0,0 1-1 0 0,-1-1 0 0 0,-6 14 0 0 0,1-3 48 0 0,-2 8 82 0 0,-1 0-1 0 0,-16 24 0 0 0,8-13 23 0 0,10-22-199 0 0,-1-2-1 0 0,0 0 1 0 0,-1 0-1 0 0,0-1 1 0 0,-1 0-1 0 0,-18 14 1 0 0,-9 9 38 0 0,-13 10-23 0 0,-1-3 0 0 0,-2-1 1 0 0,-62 33-1 0 0,-19 14-31 0 0,-230 131 104 0 0,224-133-128 0 0,-3 8 0 0 0,117-78 1 0 0,-96 48 9 0 0,116-61-1 0 0,-196 88 153 0 0,102-37-133 0 0,-37 17 70 0 0,-149 44 353 0 0,268-106-414 0 0,-1-1 1 0 0,0-1 0 0 0,-29 7-1 0 0,38-12-47 0 0,-1 1 1 0 0,-19 8-1 0 0,21-7 62 0 0,0 0-1 0 0,-22 4 1 0 0,-15 2-53 0 0,28-6 0 0 0,-31 4 0 0 0,-194 0-158 0 0,198-10 196 0 0,28 1 2 0 0,0 1 1 0 0,0 0-1 0 0,-30 5 1 0 0,28-3-24 0 0,-1 0 1 0 0,1-2 0 0 0,0 0 0 0 0,-1-2 0 0 0,-21-3-1 0 0,-3 0 11 0 0,-123-14-28 0 0,141 16 0 0 0,1 0 0 0 0,-33 1 0 0 0,-45 7 0 0 0,71-5 13 0 0,1-1 0 0 0,-1-2-1 0 0,1-1 1 0 0,-38-10 0 0 0,63 13-13 0 0,-5-2 0 0 0,1 1 0 0 0,0-2 0 0 0,-17-6 0 0 0,-25-8 0 0 0,42 14 0 0 0,4 2 0 0 0,-1 0 0 0 0,1 0 0 0 0,-1 1 0 0 0,-11 0 0 0 0,2-3 0 0 0,-1 5 0 0 0,11 0 0 0 0,-1 1 0 0 0,0-2 0 0 0,-1 0 0 0 0,-1-2 11 0 0,7 0 32 0 0,-1-3-22 0 0,2 2 22 0 0,-4-7-32 0 0,5 6-12 0 0,-1-10 1 0 0,0 7 16 0 0,2 4-5 0 0,0 0 0 0 0,1 0 1 0 0,-1 1-1 0 0,1-1 0 0 0,0 0 1 0 0,0 0-1 0 0,0 0 0 0 0,0-4 1 0 0,-3-130 126 0 0,3-275-10 0 0,6 245-54 0 0,-2 132-56 0 0,2 0 0 0 0,17-60 0 0 0,12-33 17 0 0,-17 60 12 0 0,42-105-1 0 0,-53 158-46 0 0,46-93 0 0 0,-24 51 0 0 0,8-12 0 0 0,99-161 64 0 0,-111 192-49 0 0,-2 5 23 0 0,-2-2 0 0 0,22-50-1 0 0,26-61 81 0 0,-56 119-81 0 0,30-42 0 0 0,-36 59-20 0 0,0 1 1 0 0,16-17-1 0 0,0-2-5 0 0,33-51-13 0 0,-16 24 13 0 0,-7 8 33 0 0,2 1 1 0 0,2 2-1 0 0,65-60 0 0 0,-59 68-13 0 0,0 2 0 0 0,3 2 0 0 0,85-45 0 0 0,-35 22-2 0 0,-62 34-6 0 0,0 2 1 0 0,1 1 0 0 0,63-22-1 0 0,-73 31-24 0 0,0-2 0 0 0,30-16 0 0 0,12-6 0 0 0,29-8 0 0 0,-17 8-4 0 0,-49 20 46 0 0,46-15 0 0 0,-50 21-42 0 0,0 0 0 0 0,-1-1 0 0 0,0 0 0 0 0,29-15 0 0 0,-16 5 0 0 0,1 3 0 0 0,62-17 0 0 0,-84 27 0 0 0,354-89 0 0 0,-243 67 54 0 0,-104 22-53 0 0,1 1 1 0 0,0 1-1 0 0,0 1 1 0 0,0 1-1 0 0,0 1 1 0 0,31 4-1 0 0,92 23-1 0 0,-73-11 32 0 0,88 32 0 0 0,49 35 18 0 0,-133-50-36 0 0,-45-17-14 0 0,-2 2 0 0 0,-20-13 0 0 0,-6-3 2 0 0,-1 0 0 0 0,0 0 0 0 0,0 1-1 0 0,0-1 1 0 0,8 7 0 0 0,-4-4 8 0 0,-1 1 0 0 0,0 0 0 0 0,0 0 0 0 0,8 10 0 0 0,-13-13-7 0 0,9 6 8 0 0,-8-5 32 0 0,12 8-33 0 0,-13-9-7 0 0,14 17-6 0 0,8 8 3 0 0,-20-22 1 0 0,7 9 24 0 0,17 27 13 0 0,-29-42-38 0 0,16 21 26 0 0,20 17 12 0 0,-10-5 16 0 0,-24-31-49 0 0,-1 0 1 0 0,1 0 0 0 0,0 0 0 0 0,-1 1 0 0 0,0-1 0 0 0,1 1-1 0 0,-1-1 1 0 0,0 1 0 0 0,0 0 0 0 0,0 5 0 0 0,5 7 70 0 0,7 15-6 0 0,-6-14-58 0 0,0 0 52 0 0,-1-2 23 0 0,-4-9-28 0 0,3 8-49 0 0,0 3-10 0 0,0-2 11 0 0,-4-9 32 0 0,1 6-22 0 0,-1-6 22 0 0,3 9-33 0 0,-1-1 6 0 0,-2-4 95 0 0,-1-9-111 0 0,0 0 0 0 0,0 0 1 0 0,0 0-1 0 0,0 0 0 0 0,0 0 0 0 0,0 1 1 0 0,0-1-1 0 0,0 0 0 0 0,0 0 0 0 0,0 0 1 0 0,0 0-1 0 0,0 0 0 0 0,0 0 0 0 0,0 0 0 0 0,0 0 1 0 0,0 0-1 0 0,0 0 0 0 0,0 0 0 0 0,0 0 1 0 0,0 1-1 0 0,0-1 0 0 0,0 0 0 0 0,0 0 1 0 0,0 0-1 0 0,0 0 0 0 0,0 0 0 0 0,0 0 0 0 0,0 0 1 0 0,0 0-1 0 0,0 0 0 0 0,-1 0 0 0 0,1 0 1 0 0,0 0-1 0 0,0 0 0 0 0,0 0 0 0 0,0 0 1 0 0,0 0-1 0 0,0 0 0 0 0,0 1 0 0 0,0-1 0 0 0,0 0 1 0 0,0 0-1 0 0,0 0 0 0 0,0 0 0 0 0,-1 0 1 0 0,1 0-1 0 0,0 0 0 0 0,0 0 0 0 0,0 0 1 0 0,0 0-1 0 0,2 39 315 0 0,6 12-241 0 0,-6-33-74 0 0,1-4 0 0 0,0 4 0 0 0,-2-10 0 0 0,-2 17 0 0 0,1 26 64 0 0,3 143 0 0 0,-1-97-64 0 0,-1-54 6 0 0,0-14 6 0 0,-1 0-1 0 0,-2 0 1 0 0,0 0 0 0 0,-9 38-1 0 0,-11 20 1 0 0,-13 37 48 0 0,24-95-60 0 0,11-24 0 0 0,-9 17 0 0 0,-3 5 11 0 0,-33 63 61 0 0,-110 175 109 0 0,144-244-181 0 0,10-19 0 0 0,-12 16 0 0 0,4-7-31 0 0,8-9-133 0 0,31-38-3327 0 0,-11 13 1993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60"/>
    </inkml:context>
    <inkml:brush xml:id="br0">
      <inkml:brushProperty name="width" value="0.2" units="cm"/>
      <inkml:brushProperty name="height" value="0.2" units="cm"/>
    </inkml:brush>
  </inkml:definitions>
  <inkml:trace contextRef="#ctx0" brushRef="#br0">33 105 1839 0 0,'-32'-49'10220'0'0,"48"25"-9065"0"0,9 15-715 0 0,-9 3-282 0 0,0 2 1 0 0,0 0-1 0 0,1 1 0 0 0,-1 0 0 0 0,1 1 1 0 0,0 1-1 0 0,-1 1 0 0 0,1 0 1 0 0,23 4-1 0 0,8 4 268 0 0,89 26 1 0 0,-101-22-254 0 0,0 1 0 0 0,53 29 0 0 0,-73-33-197 0 0,3 0 117 0 0,-1 0-1 0 0,0 2 1 0 0,-1 0 0 0 0,0 1-1 0 0,-1 1 1 0 0,0 1-1 0 0,26 29 1 0 0,-33-31-52 0 0,-6-7-19 0 0,1 1 0 0 0,-1-1 0 0 0,2 0 0 0 0,7 8 0 0 0,51 62 139 0 0,73 112 0 0 0,-97-129-1 0 0,51 101 0 0 0,-81-136-97 0 0,0 0 0 0 0,4 28 0 0 0,-11-41-30 0 0,4 18 90 0 0,-2 0 1 0 0,-2 0 0 0 0,0 31-1 0 0,1 11 111 0 0,-2-20-77 0 0,-2-1 0 0 0,-9 62 0 0 0,2-21-86 0 0,4 100 50 0 0,4-90-64 0 0,0-4-47 0 0,1-91 0 0 0,-4 22 40 0 0,1-11-23 0 0,-8 32 94 0 0,4-21-70 0 0,-28 90 33 0 0,28-101-62 0 0,0 0 1 0 0,-1-1-1 0 0,-1 0 1 0 0,-1-1-1 0 0,-13 18 1 0 0,12-17 66 0 0,-15 27 1 0 0,-5 8 91 0 0,-33 44 20 0 0,-51 69 0 0 0,106-153-190 0 0,1-3 42 0 0,6-5-15 0 0,11-33-3601 0 0,-4 13 1744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61"/>
    </inkml:context>
    <inkml:brush xml:id="br0">
      <inkml:brushProperty name="width" value="0.2" units="cm"/>
      <inkml:brushProperty name="height" value="0.2" units="cm"/>
    </inkml:brush>
  </inkml:definitions>
  <inkml:trace contextRef="#ctx0" brushRef="#br0">1 0 4143 0 0,'0'0'7656'0'0,"3"0"-7384"0"0,20 2 123 0 0,0 1 0 0 0,-1 0 1 0 0,39 13-1 0 0,6 0 56 0 0,-11-4 15 0 0,0 2 0 0 0,77 30 0 0 0,-32 4-137 0 0,-61-32-202 0 0,0 2 1 0 0,48 31 0 0 0,-75-40-86 0 0,0 1 1 0 0,17 16 0 0 0,-18-14-12 0 0,1-2 0 0 0,16 12 0 0 0,-19-14-1 0 0,0 0 0 0 0,-1 1 0 0 0,1 0 0 0 0,-2 0 0 0 0,12 17-1 0 0,0-2 69 0 0,-3-1 43 0 0,-1 0 0 0 0,13 27-1 0 0,-2-5-18 0 0,-24-41-92 0 0,0 0 0 0 0,-1 1 0 0 0,1-1-1 0 0,-1 0 1 0 0,0 1 0 0 0,0-1 0 0 0,-1 1-1 0 0,1 0 1 0 0,0 5 0 0 0,1 5 112 0 0,-1-10-121 0 0,-1-1 21 0 0,0-1 0 0 0,0 0 0 0 0,0 1 1 0 0,-1-1-1 0 0,0 1 0 0 0,0-1 0 0 0,0 1 0 0 0,0 6 491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62"/>
    </inkml:context>
    <inkml:brush xml:id="br0">
      <inkml:brushProperty name="width" value="0.2" units="cm"/>
      <inkml:brushProperty name="height" value="0.2" units="cm"/>
    </inkml:brush>
  </inkml:definitions>
  <inkml:trace contextRef="#ctx0" brushRef="#br0">59 136 455 0 0,'0'0'11714'0'0,"-1"-2"-11572"0"0,-16-22 2174 0 0,16 23-2154 0 0,-1-1-24 0 0,-22-33 665 0 0,18 24-763 0 0,-1-12 17 0 0,8 19 147 0 0,0 2-144 0 0,6-9-48 0 0,4 1-12 0 0,3 3 0 0 0,1 3 0 0 0,-1 7 0 0 0,-13-2 5 0 0,1 0 0 0 0,-1 0-1 0 0,1 0 1 0 0,-1 0 0 0 0,0 0-1 0 0,0 0 1 0 0,1 1 0 0 0,-1-1-1 0 0,0 0 1 0 0,0 1 0 0 0,1 2-1 0 0,14 32 100 0 0,-14-31-24 0 0,1 5-53 0 0,-1-4 16 0 0,0 4-217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63"/>
    </inkml:context>
    <inkml:brush xml:id="br0">
      <inkml:brushProperty name="width" value="0.2" units="cm"/>
      <inkml:brushProperty name="height" value="0.2" units="cm"/>
    </inkml:brush>
  </inkml:definitions>
  <inkml:trace contextRef="#ctx0" brushRef="#br0">103 218 1375 0 0,'0'0'10748'0'0,"-13"-4"-9700"0"0,9 3-756 0 0,0-1 0 0 0,0 0 0 0 0,0 0 0 0 0,0 0 0 0 0,0-1 0 0 0,-4-3-1 0 0,-27-34 438 0 0,32 36-641 0 0,1 1 0 0 0,-1-1 0 0 0,1 1 0 0 0,0-1-1 0 0,0 0 1 0 0,1 0 0 0 0,-1 1 0 0 0,-1-7 0 0 0,2 3-52 0 0,1-1-1 0 0,-1 1 1 0 0,1-1 0 0 0,0 0 0 0 0,2-8 0 0 0,5-9 110 0 0,-7 23-66 0 0,1 0-13 0 0,5-15-54 0 0,-4 14 1 0 0,2-1 26 0 0,-4 3-40 0 0,1 1 0 0 0,-1-1 0 0 0,1 1 1 0 0,-1-1-1 0 0,0 1 0 0 0,1-1 1 0 0,-1 1-1 0 0,1-1 0 0 0,0 1 1 0 0,-1-1-1 0 0,1 1 0 0 0,-1-1 0 0 0,1 1 1 0 0,-1 0-1 0 0,1-1 0 0 0,0 1 1 0 0,-1 0-1 0 0,1 0 0 0 0,0-1 1 0 0,-1 1-1 0 0,1 0 0 0 0,0 0 0 0 0,0 0 1 0 0,-1 0-1 0 0,1 0 0 0 0,0 0 1 0 0,-1 0-1 0 0,1 0 0 0 0,0 0 0 0 0,0 0 1 0 0,-1 1-1 0 0,1-1 0 0 0,0 0 1 0 0,-1 0-1 0 0,1 1 0 0 0,0-1 1 0 0,0 1-1 0 0,1 0-1 0 0,13 6 1 0 0,-1 4 12 0 0,-3 4 50 0 0,-3-1 14 0 0,-3 3-8 0 0,-4 17 2 0 0,1-29-65 0 0,-2-1-18 0 0,-8 19 235 0 0,4-15-1004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39"/>
    </inkml:context>
    <inkml:brush xml:id="br0">
      <inkml:brushProperty name="width" value="0.2" units="cm"/>
      <inkml:brushProperty name="height" value="0.2" units="cm"/>
    </inkml:brush>
  </inkml:definitions>
  <inkml:trace contextRef="#ctx0" brushRef="#br0">1 2061 3679 0 0,'0'-9'4532'0'0,"1"-13"-4200"0"0,1 0 0 0 0,6-29 0 0 0,-5 34 184 0 0,-1-1 0 0 0,-1 0 0 0 0,0-19 0 0 0,-1 31-371 0 0,1-1-1 0 0,0 0 1 0 0,0 1-1 0 0,1-1 1 0 0,0 1 0 0 0,0 0-1 0 0,3-7 1 0 0,24-44 554 0 0,-11 24-379 0 0,7-5 40 0 0,-19 29-225 0 0,1-1 0 0 0,7-15 1 0 0,81-167 1178 0 0,-55 130-911 0 0,57-143 250 0 0,-4 48-183 0 0,-76 133-427 0 0,0 1 0 0 0,30-30 0 0 0,46-35 131 0 0,-50 49-147 0 0,-20 19 20 0 0,1 2 0 0 0,31-18-1 0 0,-11 7 4 0 0,-8 4-13 0 0,47-21 0 0 0,-67 37-24 0 0,0-1-1 0 0,-1-1 0 0 0,0 0 1 0 0,22-23-1 0 0,-34 31-10 0 0,20-16 14 0 0,34-24 0 0 0,-43 32 107 0 0,17-15-83 0 0,-24 21-79 0 0,4-5 25 0 0,22-12 0 0 0,-15 9 14 0 0,-10 7 0 0 0,0 0 0 0 0,0 1 0 0 0,12-5 0 0 0,69-38 0 0 0,-25 18 0 0 0,-17 9 0 0 0,-43 20 3 0 0,-1-1 0 0 0,1 1-1 0 0,0-1 1 0 0,-1 0 0 0 0,0 0-1 0 0,0 0 1 0 0,1-1 0 0 0,4-4-1 0 0,6-4 38 0 0,21-12 69 0 0,-17 11-90 0 0,21-10 0 0 0,5-10 34 0 0,-34 24-53 0 0,1-1 0 0 0,20-13 0 0 0,-14 12 0 0 0,-13 7 1 0 0,1 0 2 0 0,-1 0 0 0 0,1 1 1 0 0,0-1-1 0 0,0 1 0 0 0,0 0 0 0 0,6-1 1 0 0,-3 0-4 0 0,89-40 56 0 0,-54 27-56 0 0,-30 10 0 0 0,-11 6 0 0 0,22-4 0 0 0,-14 2 0 0 0,0 2 11 0 0,-3 0 17 0 0,-1 0 112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40"/>
    </inkml:context>
    <inkml:brush xml:id="br0">
      <inkml:brushProperty name="width" value="0.2" units="cm"/>
      <inkml:brushProperty name="height" value="0.2" units="cm"/>
    </inkml:brush>
  </inkml:definitions>
  <inkml:trace contextRef="#ctx0" brushRef="#br0">0 2 3135 0 0,'0'0'528'0'0,"10"-1"80"0"0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14:20:45.895"/>
    </inkml:context>
    <inkml:brush xml:id="br0">
      <inkml:brushProperty name="width" value="0.05" units="cm"/>
      <inkml:brushProperty name="height" value="0.05" units="cm"/>
    </inkml:brush>
  </inkml:definitions>
  <inkml:trace contextRef="#ctx0" brushRef="#br0">8 120 7631 0 0,'0'0'690'0'0,"-1"-1"-569"0"0,-4 0 1079 0 0,5 0-1072 0 0,-2-4-55 0 0,2 3-3 0 0,2-5-56 0 0,0-2-14 0 0,-2 6 104 0 0,1 1-1 0 0,0 0 1 0 0,0-1 0 0 0,0 1-1 0 0,0 0 1 0 0,0 0-1 0 0,0 0 1 0 0,1 0-1 0 0,-1 0 1 0 0,1 0-1 0 0,-1 0 1 0 0,1 0 0 0 0,0 0-1 0 0,3-2 1 0 0,3-3 206 0 0,-5 4-258 0 0,1 0 0 0 0,0 1 0 0 0,0-1 0 0 0,0 1 0 0 0,1 0 0 0 0,8-4 0 0 0,2 0 88 0 0,-7 2-69 0 0,0 0 0 0 0,1 0-1 0 0,-1 1 1 0 0,1 0 0 0 0,0 1-1 0 0,0 0 1 0 0,0 0 0 0 0,0 1-1 0 0,0 1 1 0 0,1-1 0 0 0,14 2-1 0 0,-21 0 18 0 0,12 3 48 0 0,-13-3-128 0 0,0-1 0 0 0,0 1 0 0 0,0 0 0 0 0,-1 0 0 0 0,1 0 1 0 0,-1 0-1 0 0,1 0 0 0 0,0 0 0 0 0,-1 0 0 0 0,2 2 0 0 0,0-1 18 0 0,27 20 161 0 0,-16-11-94 0 0,-8-6-24 0 0,1 0 1 0 0,-2 0-1 0 0,1 1 0 0 0,0 0 1 0 0,7 11-1 0 0,-11-16 155 0 0,-1 1-165 0 0,5 3-38 0 0,-5-4 8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9T15:29:29.241"/>
    </inkml:context>
    <inkml:brush xml:id="br0">
      <inkml:brushProperty name="width" value="0.2" units="cm"/>
      <inkml:brushProperty name="height" value="0.2" units="cm"/>
    </inkml:brush>
  </inkml:definitions>
  <inkml:trace contextRef="#ctx0" brushRef="#br0">0 1 7199 0 0,'0'0'2264'0'0,"2"0"-2120"0"0,65 3 2690 0 0,45 10-1684 0 0,-101-12-1086 0 0,1 1-1 0 0,-1 0 1 0 0,0 1-1 0 0,0 0 0 0 0,0 1 1 0 0,-1 0-1 0 0,1 0 1 0 0,18 12-1 0 0,0-1 1 0 0,-21-12-35 0 0,17 9-5 0 0,-13-4-24 0 0,0 0 0 0 0,19 17 0 0 0,-14-9 0 0 0,-11-10 0 0 0,0-1 0 0 0,0 0 0 0 0,0 0 0 0 0,8 5 0 0 0,22 14 0 0 0,15-1 0 0 0,-15-2 11 0 0,173 86 621 0 0,-176-91-675 0 0,141 56 771 0 0,-22-4-324 0 0,-147-66-388 0 0,226 124 380 0 0,-118-56-128 0 0,-75-48-205 0 0,33 22 12 0 0,-43-24-55 0 0,-1 2 1 0 0,-1 1 0 0 0,0 1 0 0 0,-2 1-1 0 0,-1 1 1 0 0,33 49 0 0 0,-47-61 22 0 0,32 51 291 0 0,2 5 48 0 0,-30-42-238 0 0,15 43 0 0 0,18 58 352 0 0,-33-99-390 0 0,-1 3-106 0 0,48 160 328 0 0,-45-149-181 0 0,-5-14-82 0 0,-1 1 0 0 0,5 35 0 0 0,-11-46-55 0 0,25 130 261 0 0,-18-118-126 0 0,-3 5-91 0 0,-3-10 39 0 0,-3-26-38 0 0,-1 1 3 0 0,0 6-35 0 0,1 2 20 0 0,1 5-2 0 0,-1 8 60 0 0,2 16 159 0 0,-2-29-260 0 0,-1 0 0 0 0,1 3 29 0 0,-2-10-6 0 0,-1 22-11 0 0,2-19-6 0 0,-1 8 93 0 0,0 0 0 0 0,3 24 0 0 0,0-28-44 0 0,-1 0-45 0 0,3 3-17 0 0,-4-13 6 0 0,0 33 124 0 0,0-32-194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26.751"/>
    </inkml:context>
    <inkml:brush xml:id="br0">
      <inkml:brushProperty name="width" value="0.05" units="cm"/>
      <inkml:brushProperty name="height" value="0.05" units="cm"/>
    </inkml:brush>
  </inkml:definitions>
  <inkml:trace contextRef="#ctx0" brushRef="#br0">3 1 6847 0 0,'0'0'4764'0'0,"-2"19"-3202"0"0,2-14-1524 0 0,1-2 0 0 0,1 0 0 0 0,-1 1 0 0 0,0-1 0 0 0,1 0 0 0 0,-1 1 0 0 0,1-1 0 0 0,1 1 1 0 0,-1 0-1 0 0,0-2 0 0 0,5 7 0 0 0,3-1-24 0 0,0 0-1 0 0,11 9 1 0 0,-6-5 40 0 0,-12-9-22 0 0,2-1 0 0 0,-2 0 0 0 0,0 0 1 0 0,1-1-1 0 0,6 4 0 0 0,24 11 105 0 0,-30-14-137 0 0,4 1 67 0 0,0 2 0 0 0,1-2 0 0 0,-2-1 0 0 0,2 2 0 0 0,-1-2 0 0 0,0 0 0 0 0,1-1 0 0 0,-1 0-1 0 0,0-1 1 0 0,13 0 0 0 0,-3-1 18 0 0,-2 2-1 0 0,31 4 0 0 0,-33-3-23 0 0,1 0 0 0 0,0 0 0 0 0,0-2 0 0 0,-1 0 0 0 0,1-2 0 0 0,20-3 0 0 0,9-12 57 0 0,-38 16-102 0 0,0-3 0 0 0,-1 2 0 0 0,9-6 0 0 0,0 0 5 0 0,-2 3 8 0 0,1-3 1 0 0,-2 1-1 0 0,13-10 0 0 0,-17 10 94 0 0,0-1 0 0 0,-1 0 0 0 0,0 0 0 0 0,1 0 0 0 0,-2-2 0 0 0,0 1 0 0 0,7-16 0 0 0,-12 24-59 0 0,3-4-2237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07.603"/>
    </inkml:context>
    <inkml:brush xml:id="br0">
      <inkml:brushProperty name="width" value="0.05" units="cm"/>
      <inkml:brushProperty name="height" value="0.05" units="cm"/>
    </inkml:brush>
  </inkml:definitions>
  <inkml:trace contextRef="#ctx0" brushRef="#br0">1308 26 919 0 0,'-2'-19'10451'0'0,"2"13"-8538"0"0,-8 35 1473 0 0,-13 16-3274 0 0,5-13 18 0 0,9-17-114 0 0,-1 2 0 0 0,-1-1 0 0 0,1 0 0 0 0,-3-3 0 0 0,1 2 0 0 0,-2-2 0 0 0,-12 15 0 0 0,-79 80 48 0 0,51-57-38 0 0,20-21-7 0 0,-32 40 0 0 0,53-59-11 0 0,-1 1 0 0 0,-1-1 0 0 0,0-2 0 0 0,1 0 0 0 0,-2-1 0 0 0,-25 12 0 0 0,6-1 0 0 0,-6 2-8 0 0,3-1 0 0 0,2-1 0 0 0,-35 31 0 0 0,56-40 37 0 0,-2 0 0 0 0,-1 0-1 0 0,-23 9 1 0 0,-54 17 151 0 0,74-29-179 0 0,-10 7 450 0 0,-40 20 0 0 0,57-28-388 0 0,-1 0 1 0 0,2-1-1 0 0,-2-1 1 0 0,1 0 0 0 0,-2-1-1 0 0,2 1 1 0 0,-1-3-1 0 0,1 1 1 0 0,-25-2 0 0 0,-12-4 482 0 0,32 4-396 0 0,3 1 98 0 0,1-1 0 0 0,0-1 0 0 0,-1 0 1 0 0,-19-7-1 0 0,32 8-357 0 0,6 3-2255 0 0,0 2 1154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08.811"/>
    </inkml:context>
    <inkml:brush xml:id="br0">
      <inkml:brushProperty name="width" value="0.05" units="cm"/>
      <inkml:brushProperty name="height" value="0.05" units="cm"/>
    </inkml:brush>
  </inkml:definitions>
  <inkml:trace contextRef="#ctx0" brushRef="#br0">19 0 2759 0 0,'-13'25'3441'0'0,"8"-12"-346"0"0,4-13-2580 0 0,4 27 1994 0 0,4 5-1381 0 0,2-2 0 0 0,15 37 0 0 0,-15-38-835 0 0,-3-10-91 0 0,1-1 0 0 0,1 1 0 0 0,19 31 1 0 0,40 45 1111 0 0,-60-87-1181 0 0,-1-2 0 0 0,2 3 0 0 0,-1-2 0 0 0,1-1 0 0 0,1 0 0 0 0,-1-1 0 0 0,0 1 0 0 0,12 5 0 0 0,75 27 761 0 0,-73-30-755 0 0,-15-5-94 0 0,1 1 0 0 0,1-2 1 0 0,9 2-1 0 0,-16-4-18 0 0,0-3-1886 0 0,-1-2 192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09.899"/>
    </inkml:context>
    <inkml:brush xml:id="br0">
      <inkml:brushProperty name="width" value="0.05" units="cm"/>
      <inkml:brushProperty name="height" value="0.05" units="cm"/>
    </inkml:brush>
  </inkml:definitions>
  <inkml:trace contextRef="#ctx0" brushRef="#br0">274 10 455 0 0,'0'0'1592'0'0,"-3"-9"2726"0"0,2 9-4262 0 0,-1 1-34 0 0,1-1 37 0 0,-1 2 32 0 0,2-2 99 0 0,-21 12 3044 0 0,17-10-3080 0 0,1 2 0 0 0,-1-1 0 0 0,0 0 0 0 0,1 0 0 0 0,1 1 0 0 0,-1-1 0 0 0,1 2 0 0 0,-1-2 0 0 0,1 1 0 0 0,0 1 0 0 0,0-1 0 0 0,0 0 0 0 0,0 0 0 0 0,-1 8 0 0 0,-85 297 164 0 0,-18 81 2 0 0,105-386-330 0 0,-1 4 7 0 0,0 0 0 0 0,1 1 0 0 0,-1 10 0 0 0,2-18-219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10.301"/>
    </inkml:context>
    <inkml:brush xml:id="br0">
      <inkml:brushProperty name="width" value="0.05" units="cm"/>
      <inkml:brushProperty name="height" value="0.05" units="cm"/>
    </inkml:brush>
  </inkml:definitions>
  <inkml:trace contextRef="#ctx0" brushRef="#br0">352 1 6303 0 0,'0'0'571'0'0,"-14"15"461"0"0,3 0-305 0 0,3 0 0 0 0,-2 2-1 0 0,3-3 1 0 0,-2 4 0 0 0,-7 25 0 0 0,8-19-423 0 0,-63 148 403 0 0,-49 137 590 0 0,100-250-1249 0 0,4 1-1 0 0,0 1 0 0 0,-9 94 1 0 0,25-141-1651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10.655"/>
    </inkml:context>
    <inkml:brush xml:id="br0">
      <inkml:brushProperty name="width" value="0.05" units="cm"/>
      <inkml:brushProperty name="height" value="0.05" units="cm"/>
    </inkml:brush>
  </inkml:definitions>
  <inkml:trace contextRef="#ctx0" brushRef="#br0">388 0 1375 0 0,'-10'12'1174'0'0,"2"3"-1"0"0,-1-2 1 0 0,0 2-1 0 0,2 0 0 0 0,1-1 1 0 0,-8 21-1 0 0,2-2-740 0 0,-47 116 2107 0 0,-20 80-685 0 0,36-102-1662 0 0,-30 112-39 0 0,50-156-127 0 0,20-74-32 0 0,-4 12-287 0 0,1 3 1 0 0,0-1-1 0 0,1 0 1 0 0,1 0-1 0 0,0 41 1 0 0,4-52-1083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11.012"/>
    </inkml:context>
    <inkml:brush xml:id="br0">
      <inkml:brushProperty name="width" value="0.05" units="cm"/>
      <inkml:brushProperty name="height" value="0.05" units="cm"/>
    </inkml:brush>
  </inkml:definitions>
  <inkml:trace contextRef="#ctx0" brushRef="#br0">374 1 2303 0 0,'0'0'167'0'0,"-1"0"260"0"0,0-1-1 0 0,0 1 1 0 0,0 0 0 0 0,0 0-1 0 0,1 0 1 0 0,-1 0 0 0 0,0 0-1 0 0,0 0 1 0 0,0 0 0 0 0,0 1-1 0 0,1-1 1 0 0,-1 0 0 0 0,-1 0-1 0 0,1 0 1 0 0,0 1 0 0 0,-1 0-1 0 0,-9 12 2085 0 0,9-7-2561 0 0,-1 0 0 0 0,1 0 0 0 0,-4 11 0 0 0,4-7 741 0 0,-109 291 905 0 0,63-175-1362 0 0,45-118-252 0 0,-96 268 356 0 0,79-209-778 0 0,1 1 1 0 0,-10 84 0 0 0,27-138-55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11.341"/>
    </inkml:context>
    <inkml:brush xml:id="br0">
      <inkml:brushProperty name="width" value="0.05" units="cm"/>
      <inkml:brushProperty name="height" value="0.05" units="cm"/>
    </inkml:brush>
  </inkml:definitions>
  <inkml:trace contextRef="#ctx0" brushRef="#br0">304 0 2759 0 0,'-12'15'4786'0'0,"4"-3"-4082"0"0,2-2 1 0 0,0 1-1 0 0,0 2 1 0 0,0-1-1 0 0,1 0 1 0 0,-6 26-1 0 0,-4 4 62 0 0,-107 347 983 0 0,81-252-1596 0 0,-20 72-10 0 0,60-205-496 0 0,-2 16 632 0 0,3-9-4841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11.692"/>
    </inkml:context>
    <inkml:brush xml:id="br0">
      <inkml:brushProperty name="width" value="0.05" units="cm"/>
      <inkml:brushProperty name="height" value="0.05" units="cm"/>
    </inkml:brush>
  </inkml:definitions>
  <inkml:trace contextRef="#ctx0" brushRef="#br0">341 1 5527 0 0,'0'0'498'0'0,"-14"8"-198"0"0,8-1 967 0 0,0 0 1 0 0,0 0-1 0 0,0 0 1 0 0,-6 11-1 0 0,4-5-61 0 0,-11 29 1 0 0,5-4-545 0 0,-11 42 0 0 0,-91 300 640 0 0,82-280-1393 0 0,-34 148 0 0 0,62-201-4039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14:20:47.057"/>
    </inkml:context>
    <inkml:brush xml:id="br0">
      <inkml:brushProperty name="width" value="0.05" units="cm"/>
      <inkml:brushProperty name="height" value="0.05" units="cm"/>
    </inkml:brush>
  </inkml:definitions>
  <inkml:trace contextRef="#ctx0" brushRef="#br0">72 10 1839 0 0,'0'0'5670'0'0,"-2"0"-5237"0"0,-8-3 649 0 0,-1 1 1 0 0,1 0-1 0 0,-18 0 0 0 0,26 2-800 0 0,-3-1 17 0 0,2 3 952 0 0,5-1-1251 0 0,15 5-233 0 0,-9-4 234 0 0,19 2 543 0 0,21 4-212 0 0,-40-5-328 0 0,-1-1 0 0 0,1 1-1 0 0,0 0 1 0 0,-1 1 0 0 0,0 0-1 0 0,8 5 1 0 0,37 33 75 0 0,-34-26-54 0 0,1 0 0 0 0,22 12 0 0 0,-31-22-25 0 0,-9-4-123 0 0,1-1-1 0 0,0 0 1 0 0,-1 0-1 0 0,1 0 1 0 0,-1 0-1 0 0,1-1 0 0 0,0 1 1 0 0,0 0-1 0 0,-1-1 1 0 0,1 1-1 0 0,0-1 1 0 0,0 1-1 0 0,0-1 1 0 0,0 0-1 0 0,0 0 1 0 0,0 0-1 0 0,1 0 1 0 0,2-1-1858 0 0,5 0-2639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12.051"/>
    </inkml:context>
    <inkml:brush xml:id="br0">
      <inkml:brushProperty name="width" value="0.05" units="cm"/>
      <inkml:brushProperty name="height" value="0.05" units="cm"/>
    </inkml:brush>
  </inkml:definitions>
  <inkml:trace contextRef="#ctx0" brushRef="#br0">227 1 1375 0 0,'-3'1'9321'0'0,"-7"9"-7331"0"0,3 0-1456 0 0,1-1-1 0 0,1 1 1 0 0,0 1 0 0 0,-8 21 0 0 0,-13 50 293 0 0,16-44-484 0 0,-6 18-132 0 0,-38 127 107 0 0,-15 94-307 0 0,68-273-410 0 0,0 5 445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12.387"/>
    </inkml:context>
    <inkml:brush xml:id="br0">
      <inkml:brushProperty name="width" value="0.05" units="cm"/>
      <inkml:brushProperty name="height" value="0.05" units="cm"/>
    </inkml:brush>
  </inkml:definitions>
  <inkml:trace contextRef="#ctx0" brushRef="#br0">121 0 4143 0 0,'0'0'319'0'0,"-6"12"2786"0"0,-1 3-1123 0 0,1-2 1 0 0,-7 25-1 0 0,-10 66 619 0 0,11-44-1421 0 0,-13 22-126 0 0,16-52-849 0 0,-10 52 0 0 0,19-81-319 0 0,7-12-1841 0 0,-1 0 1000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12.743"/>
    </inkml:context>
    <inkml:brush xml:id="br0">
      <inkml:brushProperty name="width" value="0.05" units="cm"/>
      <inkml:brushProperty name="height" value="0.05" units="cm"/>
    </inkml:brush>
  </inkml:definitions>
  <inkml:trace contextRef="#ctx0" brushRef="#br0">90 1 1375 0 0,'-7'10'418'0'0,"-19"59"8479"0"0,-15 100-4738 0 0,35-135-4234 0 0,1 1 1 0 0,0 64 0 0 0,5-81-5169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13.072"/>
    </inkml:context>
    <inkml:brush xml:id="br0">
      <inkml:brushProperty name="width" value="0.05" units="cm"/>
      <inkml:brushProperty name="height" value="0.05" units="cm"/>
    </inkml:brush>
  </inkml:definitions>
  <inkml:trace contextRef="#ctx0" brushRef="#br0">124 29 7831 0 0,'-8'-17'1105'0'0,"6"12"1920"0"0,2 5-2836 0 0,-1-1 1 0 0,1 1-1 0 0,0-1 1 0 0,-2 1-1 0 0,2 0 1 0 0,-1-2-1 0 0,1 2 1 0 0,0 0-1 0 0,-1-1 1 0 0,1 1-1 0 0,-1 0 1 0 0,1-1-1 0 0,-1 1 1 0 0,1 0-1 0 0,-1 0 1 0 0,1 0-1 0 0,-1 0 1 0 0,1-1-1 0 0,-1 1 1 0 0,0 0-1 0 0,0 0 1 0 0,0 1-120 0 0,1-1 1 0 0,-1 1-1 0 0,-1 0 1 0 0,1-1-1 0 0,1 2 1 0 0,-1-1-1 0 0,0 0 0 0 0,1-1 1 0 0,-1 1-1 0 0,1 0 1 0 0,-1 0-1 0 0,0 3 1 0 0,-14 29 35 0 0,3 2 1 0 0,0 0-1 0 0,-14 69 1 0 0,10-33-4 0 0,13-57-315 0 0,-3 9 363 0 0,4-6-4018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13.409"/>
    </inkml:context>
    <inkml:brush xml:id="br0">
      <inkml:brushProperty name="width" value="0.05" units="cm"/>
      <inkml:brushProperty name="height" value="0.05" units="cm"/>
    </inkml:brush>
  </inkml:definitions>
  <inkml:trace contextRef="#ctx0" brushRef="#br0">109 1 11743 0 0,'0'0'1068'0'0,"-15"16"-362"0"0,3 1 400 0 0,1-1 1 0 0,0 2-1 0 0,1-1 1 0 0,-12 29-1 0 0,17-33-975 0 0,1 0 0 0 0,0 1 0 0 0,-1-1-1 0 0,2 2 1 0 0,1-2 0 0 0,0 1-1 0 0,0 22 1 0 0,4-21-421 0 0,-2-15 134 0 0,0 2 0 0 0,0-2 0 0 0,1 0 0 0 0,-1 1 0 0 0,0-1 0 0 0,1 0 0 0 0,-1 1 0 0 0,0-1 0 0 0,0 0 0 0 0,1 0 0 0 0,-1 1 0 0 0,0-1-1 0 0,1 0 1 0 0,-1 0 0 0 0,0 0 0 0 0,1 0 0 0 0,-1 1 0 0 0,1-1 0 0 0,-1 0 0 0 0,0 0 0 0 0,1 0 0 0 0,-1 0 0 0 0,1 0 0 0 0,-1 0 0 0 0,0 0 0 0 0,1 0 0 0 0,-1 0-1 0 0,2 0 1 0 0,-2 0 0 0 0,1 0 0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13.778"/>
    </inkml:context>
    <inkml:brush xml:id="br0">
      <inkml:brushProperty name="width" value="0.05" units="cm"/>
      <inkml:brushProperty name="height" value="0.05" units="cm"/>
    </inkml:brush>
  </inkml:definitions>
  <inkml:trace contextRef="#ctx0" brushRef="#br0">78 1 7831 0 0,'0'0'603'0'0,"-9"16"645"0"0,-2 3 1830 0 0,-12 36 0 0 0,15-35-2447 0 0,1 1 1 0 0,2 0 0 0 0,-7 38 0 0 0,11-53-637 0 0,0 0 1 0 0,1-1 0 0 0,0 2 0 0 0,0-2 0 0 0,0 2 0 0 0,0-1 0 0 0,1 0-1 0 0,1 7 1 0 0,-2-12-573 0 0</inkml:trace>
  <inkml:trace contextRef="#ctx0" brushRef="#br0" timeOffset="1">107 108 11575 0 0,'0'0'1128'0'0,"-2"3"-1000"0"0,0 2-128 0 0,-2-2 0 0 0,2 3 0 0 0,0 0 336 0 0,-1 1 48 0 0,1 1 0 0 0,1-1 8 0 0,-4 3-280 0 0,3-1-112 0 0,1 0 88 0 0,0-1-88 0 0,-1 1 0 0 0,2-3 0 0 0,0 2 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15.066"/>
    </inkml:context>
    <inkml:brush xml:id="br0">
      <inkml:brushProperty name="width" value="0.05" units="cm"/>
      <inkml:brushProperty name="height" value="0.05" units="cm"/>
    </inkml:brush>
  </inkml:definitions>
  <inkml:trace contextRef="#ctx0" brushRef="#br0">19 109 919 0 0,'0'0'67'0'0,"-1"0"140"0"0,0 0 85 0 0,1 0-1 0 0,-1 0 1 0 0,1-1 0 0 0,-1 1-1 0 0,1 0 1 0 0,-1 0 0 0 0,1 0 0 0 0,-2 0-1 0 0,2 0 1 0 0,-1-1 0 0 0,1 1-1 0 0,-1 0 1 0 0,1 0 0 0 0,-1-1 0 0 0,1 1-1 0 0,0 0 1 0 0,-1-1 0 0 0,1 1-1 0 0,-1 0 1 0 0,1-2 0 0 0,0 2 0 0 0,-1-1-1 0 0,-3-17 2090 0 0,4 16-2250 0 0,0 0 0 0 0,0-2 1 0 0,1 2-1 0 0,-1 0 0 0 0,0 0 0 0 0,1-2 1 0 0,-1 2-1 0 0,1 0 0 0 0,2-5 0 0 0,-2 1-84 0 0,-1 5-41 0 0,0 0 0 0 0,0 1 0 0 0,1-1 0 0 0,-1 0 0 0 0,0 0 0 0 0,1 1 0 0 0,-1-1 0 0 0,1 0 0 0 0,-1-1 0 0 0,2 2 0 0 0,-2-1 0 0 0,1 1 0 0 0,0-1 0 0 0,-1 1 0 0 0,1-1 0 0 0,-1 1-1 0 0,1-1 1 0 0,0 1 0 0 0,0-1 0 0 0,1 0 0 0 0,1-2-6 0 0,2 2 0 0 0,0 0 0 0 0,-2 2 0 0 0,-1-1 13 0 0,-1 1-1 0 0,0-1 0 0 0,0 0 0 0 0,0 2 0 0 0,0-2 1 0 0,0 1-1 0 0,-1 0 0 0 0,1-1 0 0 0,0 1 1 0 0,0 0-1 0 0,-1-1 0 0 0,1 1 0 0 0,-1 0 0 0 0,1 0 1 0 0,-1 1-1 0 0,1-2 0 0 0,-1 1 0 0 0,1 0 1 0 0,-1 0-1 0 0,1 0 0 0 0,-1 0 0 0 0,0 0 1 0 0,0 0-1 0 0,1 2 0 0 0,-1 23 348 0 0,-7 10 452 0 0,7-34-746 0 0,-1-1 0 0 0,1 1 0 0 0,-1-1-1 0 0,1 2 1 0 0,-1-2 0 0 0,0 2-1 0 0,1-2 1 0 0,-1 0 0 0 0,0 1 0 0 0,0 0-1 0 0,0-1 1 0 0,-1 0 0 0 0,1 0-1 0 0,0 0 1 0 0,-2 0 0 0 0,2 0 0 0 0,0 0-1 0 0,-2 2 1 0 0,2-3-49 0 0,1 0 0 0 0,-1 0 0 0 0,0 0 0 0 0,0 0 0 0 0,0 0 0 0 0,1 0 0 0 0,-1 0 0 0 0,0-1 0 0 0,0 1 0 0 0,1 0 0 0 0,-1 0 0 0 0,0-2 0 0 0,1 2 0 0 0,-1-1 0 0 0,0 1 0 0 0,1 0 0 0 0,-1-1 0 0 0,1 1 1 0 0,-1-1-1 0 0,-1 1 0 0 0,2-1 0 0 0,-1 0 0 0 0,1 1 0 0 0,0-1 0 0 0,-1 0 0 0 0,1 1 0 0 0,-1-2 0 0 0,1 1 0 0 0,0 1 0 0 0,0-1 0 0 0,-1 0 0 0 0,1 0 0 0 0,0 0 0 0 0,-7-31-11 0 0,7 23-6 0 0,0 3 0 0 0,0-1 0 0 0,1 0-1 0 0,0-1 1 0 0,0 0 0 0 0,4-11 0 0 0,-5 17-6 0 0,1 0 0 0 0,0 0 0 0 0,0 0 0 0 0,1 0 1 0 0,-1-1-1 0 0,0 2 0 0 0,0-1 0 0 0,0-1 1 0 0,1 2-1 0 0,-1 0 0 0 0,3-3 0 0 0,-3 2-2 0 0,0 2-1 0 0,0-1 0 0 0,0 1 1 0 0,0 0-1 0 0,0-1 0 0 0,0 1 1 0 0,0 0-1 0 0,1 0 1 0 0,-1-1-1 0 0,0 1 0 0 0,0 0 1 0 0,1 0-1 0 0,-1 0 1 0 0,0 0-1 0 0,1 0 0 0 0,-1 1 1 0 0,0-1-1 0 0,0 0 0 0 0,0 0 1 0 0,0 1-1 0 0,0-1 1 0 0,1 1-1 0 0,0 2 4 0 0,0-2 0 0 0,0 0 0 0 0,-1 0 0 0 0,1 1 0 0 0,-1-1 0 0 0,2 2 0 0 0,-2-2 0 0 0,0 2 1 0 0,1-1-1 0 0,-1 1 0 0 0,0-2 0 0 0,0 1 0 0 0,0 0 0 0 0,0 0 0 0 0,-1 1 0 0 0,1-1 0 0 0,-1 0 0 0 0,1 0 0 0 0,0 4 0 0 0,0 4 7 0 0,0-2 0 0 0,-1 1 0 0 0,0 17 0 0 0,0-23 61 0 0,0 2-1 0 0,-1-2 0 0 0,1 2 1 0 0,-1-2-1 0 0,0 2 0 0 0,0-1 1 0 0,-1-1-1 0 0,1 1 0 0 0,-1 0 1 0 0,1 0-1 0 0,-1-1 1 0 0,0-1-1 0 0,-5 6 0 0 0,7-7-30 0 0,-1 0 0 0 0,0 1 0 0 0,0-2 0 0 0,0 2 0 0 0,0-1-1 0 0,0-1 1 0 0,0 1 0 0 0,0-1 0 0 0,0 1 0 0 0,0-1 0 0 0,0 0 0 0 0,0 1-1 0 0,0-1 1 0 0,0 0 0 0 0,0 0 0 0 0,0 1 0 0 0,0-1 0 0 0,-3 0 0 0 0,3-1-15 0 0,-2 1 1 0 0,2-1 0 0 0,-1 1 0 0 0,1-1 0 0 0,-1 1 0 0 0,1-1 0 0 0,-1 0-1 0 0,1-1 1 0 0,-1 2 0 0 0,1-2 0 0 0,0 1 0 0 0,0 0 0 0 0,-1-1 0 0 0,1 1-1 0 0,-3-4 1 0 0,4 5-140 0 0,-1-1-1 0 0,0 0 1 0 0,1 1-1 0 0,-1-1 1 0 0,1 0-1 0 0,-1 0 1 0 0,1 1 0 0 0,0-2-1 0 0,-1 1 1 0 0,1 0-1 0 0,0 0 1 0 0,-1-2-1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21.124"/>
    </inkml:context>
    <inkml:brush xml:id="br0">
      <inkml:brushProperty name="width" value="0.05" units="cm"/>
      <inkml:brushProperty name="height" value="0.05" units="cm"/>
    </inkml:brush>
  </inkml:definitions>
  <inkml:trace contextRef="#ctx0" brushRef="#br0">21 66 6191 0 0,'0'0'556'0'0,"-1"-1"-458"0"0,0 1 140 0 0,1-1 1 0 0,-1 0-1 0 0,0 1 1 0 0,0-1 0 0 0,1 1-1 0 0,-1-1 1 0 0,0 1-1 0 0,0-2 1 0 0,-1 2-1 0 0,1-1 1 0 0,1 1-1 0 0,-1 0 1 0 0,0 0 0 0 0,-2-1-1 0 0,3 2-68 0 0,-1-1-1 0 0,1 1 1 0 0,0-1 0 0 0,-1 2-1 0 0,1-2 1 0 0,0 1 0 0 0,0-1-1 0 0,0 1 1 0 0,0-1 0 0 0,-1 1-1 0 0,1-1 1 0 0,0 1 0 0 0,0-1-1 0 0,0 1 1 0 0,0 0-1 0 0,0-1 1 0 0,0 1 0 0 0,1 1-1 0 0,-2 8-1050 0 0,-1 29 1221 0 0,4 57 0 0 0,-2-84-299 0 0,0-12-36 0 0,0 1 1 0 0,0-1-1 0 0,0 0 0 0 0,0 0 1 0 0,0 1-1 0 0,0-1 1 0 0,0 0-1 0 0,0 1 0 0 0,0-1 1 0 0,0 0-1 0 0,0 1 0 0 0,0-1 1 0 0,0 0-1 0 0,0 3 1 0 0,0-3-1 0 0,0 0 0 0 0,0 1 1 0 0,1-1-1 0 0,-1 0 1 0 0,0 0-1 0 0,0 1 0 0 0,0-1 1 0 0,0 0-1 0 0,1 0 1 0 0,-1 1-1 0 0,0-1 0 0 0,0 0 1 0 0,1 0-1 0 0,-1 1 1 0 0,0-1-1 0 0,0 0 0 0 0,1 0 1 0 0,-1 0-1 0 0,0 0 0 0 0,1 0 1 0 0,-1 0-1 0 0,0 1 1 0 0,1-1-1 0 0,-1 0 0 0 0,0 0 1 0 0,0 0-1 0 0,1 0 1 0 0,-1 0-1 0 0,0 0 0 0 0,1 0 1 0 0,16 6 43 0 0,0-1-54 0 0,-3 0-1 0 0,2-2 1 0 0,0 1 0 0 0,18 0-1 0 0,75 1-23 0 0,-103-5 29 0 0,49-4 51 0 0,-34 3-4 0 0,0 1 0 0 0,39 5 0 0 0,-52-4-47 0 0,2 0 0 0 0,-1-1 0 0 0,0 0 0 0 0,19-3 0 0 0,29-3 0 0 0,-55 6 14 0 0,24 0 44 0 0,-19 1-58 0 0,15 0 0 0 0,-18-1 0 0 0,-3-1 4 0 0,-1 1 0 0 0,1 0 0 0 0,1-1 0 0 0,-1 1-1 0 0,-1 0 1 0 0,1-1 0 0 0,0 1 0 0 0,-1-1 0 0 0,1 1-1 0 0,0-1 1 0 0,-1 0 0 0 0,1 1 0 0 0,-1-2 0 0 0,1 2 0 0 0,-1-1-1 0 0,1 0 1 0 0,-1 0 0 0 0,1 1 0 0 0,-1-1 0 0 0,0 0-1 0 0,1 0 1 0 0,-1 1 0 0 0,0-2 0 0 0,0 1 0 0 0,1-1 0 0 0,-1-20 136 0 0,0 19-128 0 0,7-121 427 0 0,-5 97-402 0 0,-1 19-12 0 0,0 7-12 0 0,-1-2-1 0 0,0 1 0 0 0,0 0 0 0 0,0-1 1 0 0,0 0-1 0 0,0 2 0 0 0,0-1 1 0 0,-1 0-1 0 0,0-4 0 0 0,-10-11 240 0 0,7 13-220 0 0,-12-3 61 0 0,5 4-16 0 0,6 2-50 0 0,2-1 1 0 0,0 1 0 0 0,0 1 0 0 0,0-1-1 0 0,0 1 1 0 0,0 0 0 0 0,-6 0-1 0 0,-1 0 150 0 0,-7-1 221 0 0,-23 1-1 0 0,-67 2 3 0 0,64 2-349 0 0,25-3 158 0 0,-27-1 0 0 0,36 0-83 0 0,-2 0-1 0 0,2 1 1 0 0,1 0-1 0 0,-2 0 1 0 0,-13 5 0 0 0,6 0 85 0 0,-30 2 0 0 0,40-7-123 0 0,1 1 0 0 0,-1-2 0 0 0,0-2 0 0 0,0 2 0 0 0,1-1 0 0 0,0 0 0 0 0,-2 0 0 0 0,-6-3 0 0 0,13 2-100 0 0,1 2-16 0 0,-1-1 1 0 0,1 1-1 0 0,-1 0 1 0 0,1-1-1 0 0,0 1 0 0 0,-1 0 1 0 0,1 0-1 0 0,-1-1 1 0 0,1 1-1 0 0,-1 0 0 0 0,1 0 1 0 0,0 0-1 0 0,-1 0 1 0 0,1 0-1 0 0,-2 0 0 0 0,2-2 1 0 0,-1 2-1 0 0,1 0 1 0 0,-1 0-1 0 0,1 2 0 0 0,-1-2 1 0 0,1 0-1 0 0,-3 0 1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23.633"/>
    </inkml:context>
    <inkml:brush xml:id="br0">
      <inkml:brushProperty name="width" value="0.05" units="cm"/>
      <inkml:brushProperty name="height" value="0.05" units="cm"/>
    </inkml:brush>
  </inkml:definitions>
  <inkml:trace contextRef="#ctx0" brushRef="#br0">58 20 3223 0 0,'-19'-4'10399'0'0,"17"8"-10310"0"0,0-1 1 0 0,1 2-1 0 0,-1-2 1 0 0,1 1-1 0 0,0-1 1 0 0,0 2-1 0 0,0-2 1 0 0,1 0-1 0 0,-1 7 1 0 0,0 37 485 0 0,1-43-436 0 0,-1 34 280 0 0,1-14-304 0 0,2 35-1 0 0,-2-54-114 0 0,0-2 11 0 0,0-2 42 0 0,0-1 1 0 0,3 4-33 0 0,2-2 22 0 0,0-1-22 0 0,-2-1-13 0 0,0 0-1 0 0,0 0 1 0 0,0 0 0 0 0,0 0-1 0 0,0 0 1 0 0,7-2 0 0 0,-1 1-9 0 0,21 6-23 0 0,-20-2 12 0 0,-1-2 0 0 0,0 0 0 0 0,20 1 0 0 0,-23-2 12 0 0,-2 0 0 0 0,0 0 0 0 0,0 1 0 0 0,-1 0 0 0 0,2-1 0 0 0,3 4 0 0 0,9 0 0 0 0,-10-3 13 0 0,2 2-1 0 0,-1-3 1 0 0,0 0-1 0 0,-1 0 0 0 0,11-4 1 0 0,-10 3 1 0 0,0 1 0 0 0,-1-1-1 0 0,2 1 1 0 0,13 2 0 0 0,-1 2 48 0 0,0-2 0 0 0,31-2 0 0 0,-43 0-56 0 0,-3 0-6 0 0,-2 0 0 0 0,0-1 0 0 0,1 1 0 0 0,-1-1 0 0 0,0 1 11 0 0,2-3 32 0 0,-3 3-22 0 0,-1 0 22 0 0,2 0-33 0 0,0 0-10 0 0,-1 0 0 0 0,44 3-74 0 0,-45-3 31 0 0,2 0 32 0 0,1 0 11 0 0,-2 0-12 0 0,1 1-56 0 0,2-1-14 0 0,11-10-161 0 0,-13 7 232 0 0,-3 2 12 0 0,0 0 1 0 0,0 0-1 0 0,-1 0 0 0 0,1 0 0 0 0,0 0 0 0 0,0-2 0 0 0,0 2 1 0 0,-1 0-1 0 0,1 0 0 0 0,0 0 0 0 0,-1-1 0 0 0,1 0 0 0 0,-1 1 1 0 0,0-1-1 0 0,1 1 0 0 0,-1 0 0 0 0,0-4 0 0 0,-1-24 33 0 0,-1 13-25 0 0,-1-32 35 0 0,-2 1-24 0 0,5 27-20 0 0,0 16 0 0 0,0 1 0 0 0,1-2 0 0 0,-2 2 0 0 0,1-3 0 0 0,0 3 0 0 0,-1-1 0 0 0,0 0 0 0 0,1 1 0 0 0,-1-2 0 0 0,-3-4 0 0 0,2 5 0 0 0,2 3 0 0 0,-1 1 0 0 0,-1 0 0 0 0,1-1 0 0 0,-1 1 0 0 0,1 0 0 0 0,0 0 0 0 0,0 0 0 0 0,1 0 0 0 0,-1-1 0 0 0,0 1 0 0 0,0 0 0 0 0,0 1 0 0 0,0-1 0 0 0,0 0 0 0 0,0 0 0 0 0,-1 1 0 0 0,-19 5 0 0 0,16-4 0 0 0,-23 3 470 0 0,0-1 0 0 0,-1-2-1 0 0,-49-2 1 0 0,4-2 75 0 0,47 2-386 0 0,-1 0 0 0 0,-38-8-1 0 0,47 3 76 0 0,-39-6 592 0 0,40 10-812 0 0,8 1-15 0 0,0-1-1 0 0,0 0 1 0 0,-18-5-1 0 0,23 15-2307 0 0,4-6 1098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24.765"/>
    </inkml:context>
    <inkml:brush xml:id="br0">
      <inkml:brushProperty name="width" value="0.05" units="cm"/>
      <inkml:brushProperty name="height" value="0.05" units="cm"/>
    </inkml:brush>
  </inkml:definitions>
  <inkml:trace contextRef="#ctx0" brushRef="#br0">30 95 1375 0 0,'-6'-5'11431'0'0,"-7"-7"-8862"0"0,12 10-2545 0 0,0 0 0 0 0,0 1 0 0 0,1-1 0 0 0,-1 0 0 0 0,1 0 0 0 0,-1 0 0 0 0,1 0 0 0 0,0 1 0 0 0,0-1 0 0 0,0-1 0 0 0,-1 2 0 0 0,2-1 0 0 0,-1-1 0 0 0,0 1 0 0 0,0 0 0 0 0,0 0 0 0 0,1 1 0 0 0,-1-1 0 0 0,1-1 0 0 0,-1 2 0 0 0,1-1 0 0 0,0 1 0 0 0,0-1 0 0 0,1 0 0 0 0,-1 0 0 0 0,0 1 0 0 0,0 0 0 0 0,0-1 0 0 0,0 1 0 0 0,0-1 0 0 0,0 1 0 0 0,4-3 0 0 0,-5 4-25 0 0,1-1 1 0 0,-1 1-1 0 0,1 0 0 0 0,0 0 0 0 0,-1-1 1 0 0,1 1-1 0 0,0 0 0 0 0,-1 0 0 0 0,1 0 1 0 0,0 0-1 0 0,-1 0 0 0 0,2 0 0 0 0,-1 0 1 0 0,-1 0-1 0 0,1 0 0 0 0,0 0 0 0 0,-1 0 0 0 0,2 0 1 0 0,-1 0-1 0 0,-1 0 0 0 0,1 1 0 0 0,0-1 1 0 0,-1 0-1 0 0,1 1 0 0 0,-1-1 0 0 0,1 0 1 0 0,0 2-1 0 0,-1-2 0 0 0,1 1 0 0 0,-1-1 1 0 0,1 1-1 0 0,-1-1 0 0 0,0 1 0 0 0,1-1 0 0 0,-1 2 1 0 0,1-2-1 0 0,-1 1 0 0 0,0-1 0 0 0,1 1 1 0 0,-1 0-1 0 0,0-1 0 0 0,0 1 0 0 0,0 0 1 0 0,1-1-1 0 0,-1 1 0 0 0,0 2 0 0 0,1 1-4 0 0,-1 1 0 0 0,1-1 0 0 0,-1 1 0 0 0,0 0 0 0 0,0 0-1 0 0,0 4 1 0 0,-1-7 62 0 0,1 1-1 0 0,-1 0 1 0 0,0-1-1 0 0,0 0 1 0 0,0 1-1 0 0,0 0 1 0 0,0 0-1 0 0,0-1 1 0 0,0 0-1 0 0,-1 1 0 0 0,1-1 1 0 0,-1 0-1 0 0,-3 4 1 0 0,3-6-32 0 0,2 1 0 0 0,-1-1 0 0 0,1 0 0 0 0,-1 1-1 0 0,1-1 1 0 0,-1 0 0 0 0,0 0 0 0 0,1 1 0 0 0,-1-1 0 0 0,1 0 0 0 0,-1 0 0 0 0,0 0 0 0 0,1 0 0 0 0,-1 0 0 0 0,0 0 0 0 0,1 0-1 0 0,-1 0 1 0 0,1 0 0 0 0,-1 0 0 0 0,0 0 0 0 0,0 0 0 0 0,0-1-10 0 0,0 1 0 0 0,0-1 1 0 0,0 1-1 0 0,0-1 0 0 0,0 0 0 0 0,1 1 0 0 0,-2-1 1 0 0,1 0-1 0 0,0-1 0 0 0,1 1 0 0 0,-1 0 1 0 0,0 0-1 0 0,1 0 0 0 0,-1 0 0 0 0,1 0 0 0 0,-1-2 1 0 0,0 0-20 0 0,0 0 0 0 0,0-1 1 0 0,1 2-1 0 0,-1-1 0 0 0,1 0 0 0 0,-1 0 1 0 0,1 1-1 0 0,0-2 0 0 0,0 2 1 0 0,0-1-1 0 0,1 1 0 0 0,-1-2 1 0 0,0 0-1 0 0,1 1 0 0 0,0 1 1 0 0,0-1-1 0 0,-1 1 0 0 0,2-2 1 0 0,-1 2-1 0 0,0 0 0 0 0,0-1 0 0 0,1 0 1 0 0,0 1-1 0 0,0 0 0 0 0,-1-1 1 0 0,1 2-1 0 0,0-2 0 0 0,0 1 1 0 0,0-1-1 0 0,0 2 0 0 0,0 0 1 0 0,0-1-1 0 0,5-1 0 0 0,-5 3 1 0 0,-1 0 1 0 0,0-2-1 0 0,-1 2 0 0 0,1 0 0 0 0,0 0 0 0 0,0 0 1 0 0,0 0-1 0 0,0 0 0 0 0,0 0 0 0 0,0 0 0 0 0,0 0 1 0 0,-1 0-1 0 0,1 0 0 0 0,0 0 0 0 0,0 0 0 0 0,0 2 1 0 0,0-2-1 0 0,0 0 0 0 0,-1 1 0 0 0,1-1 0 0 0,0 1 1 0 0,0-1-1 0 0,-1 1 0 0 0,1-1 0 0 0,0 1 0 0 0,-1-1 1 0 0,1 1-1 0 0,1 0 0 0 0,-2-1 0 0 0,1 1 0 0 0,-1 1 1 0 0,1-2-1 0 0,-1 1 0 0 0,1 0 0 0 0,-1 0 0 0 0,0 1 1 0 0,1-2-1 0 0,-1 1 0 0 0,0 3 0 0 0,2-1-9 0 0,-2 0-1 0 0,1 2 1 0 0,0-2-1 0 0,-1 1 1 0 0,1 0 0 0 0,-1-1-1 0 0,0 3 1 0 0,0 2-1 0 0,0-7 23 0 0,-1 0 0 0 0,1 1 0 0 0,0 0 1 0 0,0-1-1 0 0,-1 0 0 0 0,1 0 0 0 0,0 0 0 0 0,-1 0 0 0 0,1 0 0 0 0,-1 2 0 0 0,0-2 0 0 0,1 0 0 0 0,-1-1 0 0 0,0 1 0 0 0,-1 1 0 0 0,2-1 4 0 0,0-1 0 0 0,-2 0-1 0 0,2 0 1 0 0,-1 0 0 0 0,1 1-1 0 0,-1-1 1 0 0,1 0 0 0 0,0 0-1 0 0,-1 0 1 0 0,1 0 0 0 0,-1 0-1 0 0,1 0 1 0 0,-1 0-1 0 0,1 0 1 0 0,-1 0 0 0 0,1 0-1 0 0,-1 0 1 0 0,1 0 0 0 0,0-1-1 0 0,-1 1 1 0 0,1 0 0 0 0,-1 0-1 0 0,1 0 1 0 0,0 0 0 0 0,-1-1-1 0 0,-1 0 27 0 0,0-1 0 0 0,1 1-1 0 0,-1 0 1 0 0,1-2 0 0 0,-1 1-1 0 0,1 1 1 0 0,0-1 0 0 0,-2-1-1 0 0,2 2 1 0 0,0-1 0 0 0,-1 0 0 0 0,0-4-1 0 0,2 2-38 0 0,-2 0 3 0 0,2 1 1 0 0,-1-2-1 0 0,0 2 1 0 0,1 0-1 0 0,-1-2 0 0 0,1 2 1 0 0,0-1-1 0 0,0-1 1 0 0,0 2-1 0 0,2-8 1 0 0,0 8-586 0 0,4 8 423 0 0,1 6-5058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14:22:13.520"/>
    </inkml:context>
    <inkml:brush xml:id="br0">
      <inkml:brushProperty name="width" value="0.05" units="cm"/>
      <inkml:brushProperty name="height" value="0.05" units="cm"/>
    </inkml:brush>
  </inkml:definitions>
  <inkml:trace contextRef="#ctx0" brushRef="#br0">16 1979 5383 0 0,'0'0'3142'0'0,"0"-2"-2926"0"0,-11-33 520 0 0,11 33-709 0 0,-1-1 0 0 0,0 0 0 0 0,1 1-1 0 0,-1-1 1 0 0,1 0 0 0 0,0-5 0 0 0,-1-2 11 0 0,0-11 449 0 0,1 0-1 0 0,5-38 0 0 0,0 11 35 0 0,-3 30-463 0 0,1 1-1 0 0,8-26 1 0 0,-3 8 211 0 0,1-2-119 0 0,2 0 1 0 0,1 1 0 0 0,19-38-1 0 0,-8 19 33 0 0,-13 29 74 0 0,14-26 1 0 0,92-155 95 0 0,-110 196-286 0 0,69-117 525 0 0,-58 102-517 0 0,1 1 1 0 0,38-41-1 0 0,-1 13-64 0 0,35-36 32 0 0,-41 32 111 0 0,3-8 87 0 0,0-2-18 0 0,-14 23-51 0 0,14-16 136 0 0,-33 41-429 0 0,9-8 38 0 0,42-35-1 0 0,-56 50 214 0 0,16-17 0 0 0,-18 17-44 0 0,25-20 0 0 0,10-1-14 0 0,51-26 0 0 0,-92 56-67 0 0,0 1 0 0 0,0 0 0 0 0,1 0 0 0 0,-1 1 0 0 0,1 0 0 0 0,8-1 0 0 0,-7 1 1 0 0,0 0 0 0 0,0 0 0 0 0,-1-1-1 0 0,11-3 1 0 0,25-13-6 0 0,53-23 0 0 0,-76 32 38 0 0,1 2 0 0 0,0 0-1 0 0,0 1 1 0 0,29-3-1 0 0,-25 4 21 0 0,40-10 107 0 0,-36 12-94 0 0,37 1-1 0 0,10 6-43 0 0,19-1 10 0 0,-79-4-17 0 0,0 1 0 0 0,1 1 0 0 0,21 3 0 0 0,-32-3-11 0 0,1-1-1 0 0,-1 0 0 0 0,0 0 0 0 0,11-1 1 0 0,18-1 109 0 0,44 9-118 0 0,-50-4 16 0 0,0 2 0 0 0,-1 1 0 0 0,54 19 0 0 0,4 1-16 0 0,6 3 23 0 0,-13-2 18 0 0,-48-17-41 0 0,0 2 0 0 0,44 25 0 0 0,34 12 0 0 0,-88-40 0 0 0,0 1 0 0 0,31 21 0 0 0,-28-17 0 0 0,15 10 32 0 0,60 49 0 0 0,-45-23-2 0 0,5 5 4 0 0,-20-22 178 0 0,59 67 0 0 0,-87-87-138 0 0,13 21-1 0 0,-16-21-54 0 0,0-1-1 0 0,18 19 1 0 0,-18-22 20 0 0,-1 0 1 0 0,8 13-1 0 0,4 4 32 0 0,10 10-238 0 0,-2 2 0 0 0,22 42 0 0 0,-42-66 291 0 0,-1-1-1 0 0,-1 1 1 0 0,7 24 0 0 0,18 47 18 0 0,-18-46 338 0 0,2 20-374 0 0,0-1 16 0 0,-8-37 12 0 0,-2-6-123 0 0,10 25 0 0 0,-10-30 46 0 0,0 0 0 0 0,3 19 0 0 0,-5-18 34 0 0,1 1 93 0 0,0 0 0 0 0,1 17 1 0 0,-4-21-160 0 0,8 30 27 0 0,4 36-50 0 0,-6 0-246 0 0,-2-37 466 0 0,1 3-302 0 0,-4-32 95 0 0,1 0 44 0 0,5 54-137 0 0,-5-46 447 0 0,0 31 0 0 0,2-15-105 0 0,-3-9-163 0 0,-1-21-86 0 0,0-1 0 0 0,0 0 0 0 0,0 1 0 0 0,0-1 0 0 0,1 0 0 0 0,-1 1 1 0 0,0-1-1 0 0,0 0 0 0 0,1 0 0 0 0,-1 1 0 0 0,1-1 0 0 0,-1 0 0 0 0,1 0 0 0 0,0 0 0 0 0,-1 1 0 0 0,2 0 1 0 0,-2-2-5 0 0,1 1 0 0 0,-1-1 0 0 0,1 1 0 0 0,-1 0 0 0 0,0-1 0 0 0,1 1 0 0 0,-1-1 0 0 0,0 1 0 0 0,0 0 0 0 0,1-1 0 0 0,-1 1 0 0 0,0-1 0 0 0,0 1 0 0 0,0 0 0 0 0,0-1 0 0 0,0 1 0 0 0,0 0 0 0 0,0-1 0 0 0,0 1 0 0 0,0 0 0 0 0,0-1 0 0 0,-1 2 0 0 0,1 1 1 0 0,-1-2-11 0 0,1 0 0 0 0,0 0 0 0 0,0 1 0 0 0,0-1 0 0 0,0 0 1 0 0,0 0-1 0 0,0 0 0 0 0,0 0 0 0 0,0 0 0 0 0,0 0 0 0 0,1 0 0 0 0,-1 0 1 0 0,0 0-1 0 0,1 0 0 0 0,-1 0 0 0 0,1 1 0 0 0,2 6 36 0 0,-1 5-25 0 0,-2-11-12 0 0,0 1 0 0 0,0 0 0 0 0,1 0 0 0 0,-1 0-1 0 0,1 0 1 0 0,1 5 0 0 0,8 21-236 0 0,-10-26 284 0 0,-2 1-24 0 0,1-3 82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28.144"/>
    </inkml:context>
    <inkml:brush xml:id="br0">
      <inkml:brushProperty name="width" value="0.05" units="cm"/>
      <inkml:brushProperty name="height" value="0.05" units="cm"/>
    </inkml:brush>
  </inkml:definitions>
  <inkml:trace contextRef="#ctx0" brushRef="#br0">128 1 6415 0 0,'0'0'7104'0'0,"-7"11"-5833"0"0,-14 34-800 0 0,-23 63-1 0 0,14-30-194 0 0,6-14-5110 0 0,22-58 28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28.501"/>
    </inkml:context>
    <inkml:brush xml:id="br0">
      <inkml:brushProperty name="width" value="0.05" units="cm"/>
      <inkml:brushProperty name="height" value="0.05" units="cm"/>
    </inkml:brush>
  </inkml:definitions>
  <inkml:trace contextRef="#ctx0" brushRef="#br0">94 2 1375 0 0,'-19'-1'567'0'0,"17"1"771"0"0,0 1 0 0 0,0 0 0 0 0,-1-1 0 0 0,1 1 0 0 0,-1 1 0 0 0,1-1 0 0 0,-3 2 0 0 0,-12 15 2261 0 0,14-14-3519 0 0,0 1 1 0 0,0-1-1 0 0,1 1 0 0 0,0 1 0 0 0,0-1 1 0 0,1 0-1 0 0,-2 8 0 0 0,-12 62 257 0 0,14-63-1083 0 0,0-3 0 0 0,1 1 0 0 0,-1 0 0 0 0,2 1 1 0 0,1 14-1 0 0,-1-18-676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28.890"/>
    </inkml:context>
    <inkml:brush xml:id="br0">
      <inkml:brushProperty name="width" value="0.05" units="cm"/>
      <inkml:brushProperty name="height" value="0.05" units="cm"/>
    </inkml:brush>
  </inkml:definitions>
  <inkml:trace contextRef="#ctx0" brushRef="#br0">128 0 6911 0 0,'0'0'952'0'0,"-8"10"3354"0"0,-15 20-1900 0 0,-29 59 0 0 0,44-74-2403 0 0,1 0 1 0 0,1 0 0 0 0,0 1 0 0 0,2 1 0 0 0,-2-1-1 0 0,-1 24 1 0 0,6-38-455 0 0,1 2 0 0 0,0-2 0 0 0,0 0 0 0 0,0 0 0 0 0,0 1 1 0 0,1-1-1 0 0,-1 0 0 0 0,1 3 0 0 0</inkml:trace>
  <inkml:trace contextRef="#ctx0" brushRef="#br0" timeOffset="1">246 119 10591 0 0,'0'0'819'0'0,"-10"18"613"0"0,-13 14 23 0 0,3 0 0 0 0,-19 40 1 0 0,32-57-1476 0 0,1-1 0 0 0,0 3-1 0 0,1-1 1 0 0,0 1 0 0 0,1-1 0 0 0,1 0 0 0 0,-2 26 0 0 0,6-31-2916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29.245"/>
    </inkml:context>
    <inkml:brush xml:id="br0">
      <inkml:brushProperty name="width" value="0.05" units="cm"/>
      <inkml:brushProperty name="height" value="0.05" units="cm"/>
    </inkml:brush>
  </inkml:definitions>
  <inkml:trace contextRef="#ctx0" brushRef="#br0">66 1 8751 0 0,'0'0'936'0'0,"-2"2"-936"0"0,-2 2 0 0 0,1-1 832 0 0,0 3 128 0 0,-1 0 32 0 0,1 1 8 0 0,0 1-568 0 0,-1 1-112 0 0,-3 2-32 0 0,3 0 0 0 0,-1 2-192 0 0,1-2-96 0 0,0-1 80 0 0,-2 0-80 0 0,1-1-832 0 0,1 2-208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29.585"/>
    </inkml:context>
    <inkml:brush xml:id="br0">
      <inkml:brushProperty name="width" value="0.05" units="cm"/>
      <inkml:brushProperty name="height" value="0.05" units="cm"/>
    </inkml:brush>
  </inkml:definitions>
  <inkml:trace contextRef="#ctx0" brushRef="#br0">102 27 919 0 0,'-10'-19'10783'0'0,"10"18"-10743"0"0,-1 1 0 0 0,0-1-1 0 0,0 1 1 0 0,0-2 0 0 0,0 2 0 0 0,-1-1 0 0 0,2 1-1 0 0,-1-1 1 0 0,0 1 0 0 0,0 0 0 0 0,0-1 0 0 0,0 1 0 0 0,0 0-1 0 0,0 0 1 0 0,0 0 0 0 0,0 0 0 0 0,0 0 0 0 0,0 0-1 0 0,0 0 1 0 0,0 0 0 0 0,0 0 0 0 0,0 0 0 0 0,0 1-1 0 0,-2 0 1 0 0,1 0 112 0 0,-1 1 0 0 0,1-1 0 0 0,0 1 0 0 0,0-1 0 0 0,0 1 0 0 0,1 1 1 0 0,-1-2-1 0 0,0 1 0 0 0,1 1 0 0 0,-2 3 0 0 0,-2 2 302 0 0,0 1-1 0 0,0 0 1 0 0,1 1 0 0 0,-4 18 0 0 0,2-9-873 0 0,3-10-204 0 0,1 2 0 0 0,0-2 0 0 0,-1 12 1 0 0,2-15-684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29.936"/>
    </inkml:context>
    <inkml:brush xml:id="br0">
      <inkml:brushProperty name="width" value="0.05" units="cm"/>
      <inkml:brushProperty name="height" value="0.05" units="cm"/>
    </inkml:brush>
  </inkml:definitions>
  <inkml:trace contextRef="#ctx0" brushRef="#br0">118 1 6911 0 0,'0'0'1667'0'0,"-17"5"2536"0"0,9 4-3929 0 0,0-1 0 0 0,2 1 0 0 0,-1 0 1 0 0,2 2-1 0 0,-2-1 0 0 0,2 0 0 0 0,-5 14 1 0 0,0-5-4 0 0,4-7-503 0 0,1-1 1 0 0,1 0-1 0 0,-1 2 1 0 0,1-2-1 0 0,1 1 1 0 0,0 1-1 0 0,-2 17 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30.288"/>
    </inkml:context>
    <inkml:brush xml:id="br0">
      <inkml:brushProperty name="width" value="0.05" units="cm"/>
      <inkml:brushProperty name="height" value="0.05" units="cm"/>
    </inkml:brush>
  </inkml:definitions>
  <inkml:trace contextRef="#ctx0" brushRef="#br0">115 21 5527 0 0,'0'0'423'0'0,"-12"13"2178"0"0,-3 4 63 0 0,-15 27 0 0 0,19-25-2453 0 0,0 0 1 0 0,2 0-1 0 0,-11 31 1 0 0,19-50-291 0 0,-4 22 110 0 0,5-13-4249 0 0</inkml:trace>
  <inkml:trace contextRef="#ctx0" brushRef="#br0" timeOffset="1">237 12 10567 0 0,'0'0'956'0'0,"-9"16"-726"0"0,-26 46 1158 0 0,18-35-1160 0 0,-16 37 0 0 0,20-35-1872 0 0</inkml:trace>
  <inkml:trace contextRef="#ctx0" brushRef="#br0" timeOffset="2">319 0 7831 0 0,'0'0'696'0'0,"-3"6"-560"0"0,1-1-136 0 0,-2 3 0 0 0,1 1 512 0 0,0 1 80 0 0,-1 0 16 0 0,-1 2 0 0 0,1-1-608 0 0,-3 1-128 0 0,2 2-16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30.691"/>
    </inkml:context>
    <inkml:brush xml:id="br0">
      <inkml:brushProperty name="width" value="0.05" units="cm"/>
      <inkml:brushProperty name="height" value="0.05" units="cm"/>
    </inkml:brush>
  </inkml:definitions>
  <inkml:trace contextRef="#ctx0" brushRef="#br0">111 53 6415 0 0,'0'0'586'0'0,"0"-6"-486"0"0,0-10 718 0 0,-1 15-269 0 0,1-1 0 0 0,0 0-1 0 0,-1-1 1 0 0,1 1-1 0 0,-1-1 1 0 0,0 1-1 0 0,1 1 1 0 0,-1-2-1 0 0,0 1 1 0 0,0 1 0 0 0,-2-5-1 0 0,1 6-437 0 0,2 0-1 0 0,0 0 1 0 0,-1-1 0 0 0,1 1-1 0 0,0 0 1 0 0,-1 0 0 0 0,1 0-1 0 0,0-1 1 0 0,-1 1 0 0 0,1 0-1 0 0,0 0 1 0 0,-1 0 0 0 0,1 0-1 0 0,0 0 1 0 0,-1 0 0 0 0,1 0-1 0 0,-1 0 1 0 0,1 0 0 0 0,0 0-1 0 0,-1 0 1 0 0,1 0 0 0 0,0 0-1 0 0,-1 0 1 0 0,0 1-82 0 0,0-1 0 0 0,0 1 1 0 0,-1-1-1 0 0,1 1 0 0 0,0 1 0 0 0,0-2 0 0 0,0 1 1 0 0,0 0-1 0 0,1 0 0 0 0,-1 0 0 0 0,-1 1 1 0 0,-12 22-14 0 0,-1-1 0 0 0,-15 34 1 0 0,12-9-3657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31.045"/>
    </inkml:context>
    <inkml:brush xml:id="br0">
      <inkml:brushProperty name="width" value="0.05" units="cm"/>
      <inkml:brushProperty name="height" value="0.05" units="cm"/>
    </inkml:brush>
  </inkml:definitions>
  <inkml:trace contextRef="#ctx0" brushRef="#br0">102 1 10591 0 0,'0'0'1126'0'0,"-10"11"-638"0"0,-23 42 1119 0 0,25-41-1301 0 0,-1 2 1 0 0,0-1-1 0 0,2 1 0 0 0,0 0 1 0 0,0 1-1 0 0,-4 17 1 0 0,11-31-531 0 0,5-2-3326 0 0,0-2 2654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31.385"/>
    </inkml:context>
    <inkml:brush xml:id="br0">
      <inkml:brushProperty name="width" value="0.05" units="cm"/>
      <inkml:brushProperty name="height" value="0.05" units="cm"/>
    </inkml:brush>
  </inkml:definitions>
  <inkml:trace contextRef="#ctx0" brushRef="#br0">58 0 4607 0 0,'0'0'654'0'0,"-9"19"5722"0"0,0-2-5108 0 0,-14 29 1 0 0,20-38-1186 0 0,-1-1 0 0 0,2 1-1 0 0,0-2 1 0 0,1 2 0 0 0,-1 0 0 0 0,1 0 0 0 0,0 9 0 0 0,1-16-267 0 0</inkml:trace>
  <inkml:trace contextRef="#ctx0" brushRef="#br0" timeOffset="0.93">243 8 4607 0 0,'-10'19'648'0'0,"-11"12"3475"0"0,15-25-3916 0 0,2 1 0 0 0,-1 0 0 0 0,1-1 0 0 0,0 2 0 0 0,0-1 0 0 0,0 1 0 0 0,-2 8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14:20:32.374"/>
    </inkml:context>
    <inkml:brush xml:id="br0">
      <inkml:brushProperty name="width" value="0.05" units="cm"/>
      <inkml:brushProperty name="height" value="0.05" units="cm"/>
    </inkml:brush>
  </inkml:definitions>
  <inkml:trace contextRef="#ctx0" brushRef="#br0">2030 4270 2303 0 0,'0'0'102'0'0,"-2"1"-1"0"0,-12 3 4244 0 0,-25 6 0 0 0,24-8-4143 0 0,0-1 0 0 0,-20-1 1 0 0,20 0 537 0 0,-18 1-238 0 0,7-1 39 0 0,-26-2 0 0 0,-10-3 89 0 0,-34-5 420 0 0,-72-27 678 0 0,82 15-702 0 0,-5-8-492 0 0,33 13-348 0 0,-30-14-28 0 0,59 20-102 0 0,-12-6-16 0 0,-54-30 0 0 0,78 38-45 0 0,-27-19 74 0 0,3-3-76 0 0,10 9 88 0 0,-42-39 1 0 0,45 34-9 0 0,12 13-7 0 0,-16-19-1 0 0,-5-5 15 0 0,25 26-32 0 0,-1-1 0 0 0,-13-20 0 0 0,21 26-38 0 0,-1 1-1 0 0,1 1 1 0 0,-1-1 0 0 0,-1 1-1 0 0,-7-6 1 0 0,-15-13-4 0 0,-110-122 176 0 0,115 118-94 0 0,1-1 1 0 0,2-1 0 0 0,-21-36-1 0 0,32 46-45 0 0,-1-1 0 0 0,-18-21-1 0 0,23 31-24 0 0,-1 2-1 0 0,-7-22 1 0 0,-5-5 84 0 0,-4-7-69 0 0,-32-82 0 0 0,43 96 8 0 0,4 6-9 0 0,-8-37 0 0 0,9 29-22 0 0,-40-194 108 0 0,38 144-108 0 0,8 61-10 0 0,-1-29 0 0 0,1-49 0 0 0,-1 32 0 0 0,7-91-72 0 0,-1 115 72 0 0,2-1 0 0 0,2 1 0 0 0,13-43 0 0 0,42-128-10 0 0,-40 157-46 0 0,-6 19 58 0 0,52-126-2 0 0,-16 50 0 0 0,-10 24 0 0 0,-22 45 0 0 0,1 2 0 0 0,36-48 0 0 0,-2 19-39 0 0,-25 33 14 0 0,111-146 25 0 0,-66 86 0 0 0,-19 27 0 0 0,-26 36 0 0 0,64-60 0 0 0,-56 61-32 0 0,80-53 0 0 0,95-48 32 0 0,-163 103 0 0 0,20-14 0 0 0,-59 39 0 0 0,0 1 0 0 0,-1 0 0 0 0,1 0 0 0 0,16-5 0 0 0,8-3 0 0 0,28-11 0 0 0,78-20 0 0 0,7 8 0 0 0,-19 4 0 0 0,-102 28-24 0 0,0 0 1 0 0,34-1-1 0 0,-57 6 15 0 0,251-7 9 0 0,-254 7 0 0 0,66-1 32 0 0,75 11 0 0 0,26 20-96 0 0,-98-14 64 0 0,45 12 0 0 0,-73-15 0 0 0,33 12 0 0 0,-11-2 0 0 0,29 12 0 0 0,-47-13 0 0 0,-1 2 0 0 0,-3 2 0 0 0,56 42 0 0 0,144 127 0 0 0,-140-112 0 0 0,-67-57 0 0 0,32 30 0 0 0,-4 11 0 0 0,-13-11 0 0 0,-11-10 38 0 0,-9-10-12 0 0,-11-12-26 0 0,-1 0 0 0 0,-2 2 0 0 0,16 27 0 0 0,17 49 52 0 0,-31-60-50 0 0,-12-20 24 0 0,0-2 0 0 0,-2 2 0 0 0,0-1 0 0 0,3 32 0 0 0,9 40-37 0 0,2 14-2 0 0,4 37-51 0 0,-19-106 67 0 0,17 224 58 0 0,-20 6-61 0 0,0-72 86 0 0,-7-66-103 0 0,3-84 20 0 0,-12 119 77 0 0,-3-65-16 0 0,8-51-64 0 0,-36 129-102 0 0,30-117 116 0 0,8-34-14 0 0,2-3 0 0 0,-1-1 0 0 0,-1 1 0 0 0,-15 27 0 0 0,-10 12 0 0 0,11-19 0 0 0,-49 73 0 0 0,14-50 71 0 0,30-37-78 0 0,23-25 7 0 0,-1 0 0 0 0,-1 0 0 0 0,1-1 0 0 0,-10 6 0 0 0,-12 9 0 0 0,18-13 0 0 0,0 0 0 0 0,0-1 0 0 0,-15 5 0 0 0,13-6 0 0 0,-109 53 128 0 0,106-49-128 0 0,-18 11 0 0 0,19-11 0 0 0,-20 10 0 0 0,-14 6 0 0 0,33-16 0 0 0,1 0 0 0 0,-2-1 0 0 0,-23 7 0 0 0,29-11 0 0 0,1 1 0 0 0,0-2 0 0 0,0 2 0 0 0,0 1 0 0 0,-8 5 0 0 0,7-3 0 0 0,0-1 0 0 0,-13 5 0 0 0,-17 5 0 0 0,16-5 0 0 0,0-2 0 0 0,-28 8 0 0 0,-17 7 0 0 0,3-5 0 0 0,40-13 0 0 0,0 1 0 0 0,0 2 0 0 0,-41 20 0 0 0,49-20 1 0 0,-1-2-1 0 0,-24 8 0 0 0,20-7 10 0 0,13-5 24 0 0,-68 28 49 0 0,70-28-100 0 0,0-1 0 0 0,0 0-1 0 0,-13 3 1 0 0,12-3 19 0 0,0 0-1 0 0,-13 5 1 0 0,-12 4-2 0 0,25-9 0 0 0,0 1 0 0 0,-13 5 0 0 0,8-4 0 0 0,0 1 0 0 0,-20 5 0 0 0,6-2-10 0 0,18-6-5 0 0,0 0 1 0 0,-1-1 0 0 0,-15 1 0 0 0,-16 2 17 0 0,26-2-3 0 0,-1-1 0 0 0,-23-1 0 0 0,22 0 0 0 0,-16-2-43 0 0,23 1 36 0 0,1 0 0 0 0,-18 2 0 0 0,20-1 7 0 0,0 0 0 0 0,0 0 0 0 0,-9-2 0 0 0,10 1 0 0 0,1 0 0 0 0,-1 0 0 0 0,0 1 0 0 0,0 0 0 0 0,0 0 0 0 0,-6 2 0 0 0,-9 0 0 0 0,-25-2 0 0 0,43 0 0 0 0,-38 4 0 0 0,1-1 0 0 0,26-2 0 0 0,4-1 0 0 0,9 0 0 0 0,-18 8 0 0 0,11-5-586 0 0,-1 0 1404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31.762"/>
    </inkml:context>
    <inkml:brush xml:id="br0">
      <inkml:brushProperty name="width" value="0.05" units="cm"/>
      <inkml:brushProperty name="height" value="0.05" units="cm"/>
    </inkml:brush>
  </inkml:definitions>
  <inkml:trace contextRef="#ctx0" brushRef="#br0">23 1 2303 0 0,'-4'21'6859'0'0,"-5"13"-2124"0"0,0 3-4342 0 0,9-36-510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32.516"/>
    </inkml:context>
    <inkml:brush xml:id="br0">
      <inkml:brushProperty name="width" value="0.05" units="cm"/>
      <inkml:brushProperty name="height" value="0.05" units="cm"/>
    </inkml:brush>
  </inkml:definitions>
  <inkml:trace contextRef="#ctx0" brushRef="#br0">65 1 8287 0 0,'-1'-1'639'0'0,"-2"2"-346"0"0,1-1 0 0 0,0 0-1 0 0,0 1 1 0 0,0-1 0 0 0,0 1 0 0 0,0-1 0 0 0,0 2 0 0 0,0-1-1 0 0,0 0 1 0 0,0 0 0 0 0,0 0 0 0 0,0 0 0 0 0,0 1 0 0 0,-3 2-1 0 0,4-3-156 0 0,-2 2-23 0 0,1 1 0 0 0,-1-2 0 0 0,1 1-1 0 0,0 1 1 0 0,0-2 0 0 0,0 1 0 0 0,-1 1 0 0 0,2-1 0 0 0,-1 0 0 0 0,1 1-1 0 0,0 1 1 0 0,-1-1 0 0 0,2-1 0 0 0,-1 2 0 0 0,0-2 0 0 0,0 5 0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33.092"/>
    </inkml:context>
    <inkml:brush xml:id="br0">
      <inkml:brushProperty name="width" value="0.05" units="cm"/>
      <inkml:brushProperty name="height" value="0.05" units="cm"/>
    </inkml:brush>
  </inkml:definitions>
  <inkml:trace contextRef="#ctx0" brushRef="#br0">30 1 7831 0 0,'0'0'706'0'0,"-8"20"-245"0"0,3-6 353 0 0,1 0 0 0 0,-1 2 0 0 0,2-1-1 0 0,-2 27 1 0 0,5-36-736 0 0,1-2-153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4:33.459"/>
    </inkml:context>
    <inkml:brush xml:id="br0">
      <inkml:brushProperty name="width" value="0.05" units="cm"/>
      <inkml:brushProperty name="height" value="0.05" units="cm"/>
    </inkml:brush>
  </inkml:definitions>
  <inkml:trace contextRef="#ctx0" brushRef="#br0">28 1 7135 0 0,'-2'19'776'0'0,"-22"59"5223"0"0,23-60-5792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7:15.813"/>
    </inkml:context>
    <inkml:brush xml:id="br0">
      <inkml:brushProperty name="width" value="0.05" units="cm"/>
      <inkml:brushProperty name="height" value="0.05" units="cm"/>
    </inkml:brush>
  </inkml:definitions>
  <inkml:trace contextRef="#ctx0" brushRef="#br0">5 132 1839 0 0,'0'0'10296'0'0,"-3"-10"-9656"0"0,2 6-629 0 0,1-1 32 0 0,1 1-33 0 0,0-1-10 0 0,5-10 15 0 0,-4 10 54 0 0,2 1 0 0 0,-2-1 0 0 0,1 1 0 0 0,-1-1 0 0 0,5-3 0 0 0,-6 6-18 0 0,2-2-10 0 0,1 0 0 0 0,0 1-1 0 0,-1-1 1 0 0,1 2 0 0 0,-1 0 0 0 0,0-1-1 0 0,1 0 1 0 0,0 1 0 0 0,1 0 0 0 0,4-2-1 0 0,-5 2-52 0 0,0 1 58 0 0,2-2 0 0 0,-2 2 0 0 0,1-2 0 0 0,10 1 1 0 0,-5 0-63 0 0,50-6 276 0 0,-53 8-181 0 0,-1 0 0 0 0,0 0 0 0 0,0 1 0 0 0,2 0-1 0 0,4 2 1 0 0,11 2-25 0 0,-19-6-44 0 0,-3 2-7 0 0,10 5-6 0 0,14 3 209 0 0,-24-9-202 0 0,0 1 11 0 0,2-1 0 0 0,-2 1 0 0 0,1 0 0 0 0,-1 0-1 0 0,1-1 1 0 0,-1 1 0 0 0,0 0 0 0 0,3 3 0 0 0,0-1 164 0 0,-1 1 0 0 0,0-2-1 0 0,-1 1 1 0 0,1 2 0 0 0,1 3-1 0 0,-3-7 414 0 0,-1-1-573 0 0,0 1-1 0 0,1-1 1 0 0,-1 1 0 0 0,0-1-1 0 0,0 1 1 0 0,1-1 0 0 0,-1 1-1 0 0,0-1 1 0 0,0 1-1 0 0,0 0 1 0 0,0-1 0 0 0,0 2-1 0 0,0-2 1 0 0,0 1-1 0 0,0-1 1 0 0,0 1 0 0 0,0-1-1 0 0,0 1 1 0 0,-1 0-1 0 0,2 17 397 0 0,-1-17-572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7:17.239"/>
    </inkml:context>
    <inkml:brush xml:id="br0">
      <inkml:brushProperty name="width" value="0.05" units="cm"/>
      <inkml:brushProperty name="height" value="0.05" units="cm"/>
    </inkml:brush>
  </inkml:definitions>
  <inkml:trace contextRef="#ctx0" brushRef="#br0">17 147 5527 0 0,'0'0'418'0'0,"-1"0"-286"0"0,-1 0-20 0 0,2 0 10 0 0,-2 0 1 0 0,2 0 0 0 0,-1 0 0 0 0,1 0-1 0 0,0 0 1 0 0,-1 0 0 0 0,1 0 0 0 0,-1 0-1 0 0,1 0 1 0 0,-1 0 0 0 0,1-1 0 0 0,0 1-1 0 0,-1 0 1 0 0,1 0 0 0 0,-1 0 0 0 0,1 0-1 0 0,0-1 1 0 0,-1 1 0 0 0,1 0 0 0 0,-1 0-1 0 0,1-1 1 0 0,0 1 0 0 0,-1 0 0 0 0,1-1-1 0 0,0 1 1 0 0,0 0 0 0 0,-1-1 0 0 0,1 1-1 0 0,0 0 1 0 0,0-2 0 0 0,0 2 0 0 0,-1-1-1 0 0,1 1 1 0 0,0 0 0 0 0,0-1-1 0 0,0 1 1 0 0,0-1 0 0 0,0 1 0 0 0,0-1-1 0 0,0 1 1 0 0,0-1 0 0 0,0 1 0 0 0,0 0-1 0 0,0-1 1 0 0,0 1 0 0 0,0-1 0 0 0,0 1-1 0 0,0-2 1 0 0,0 2 0 0 0,1 0 0 0 0,-1-1-1 0 0,0 1 1 0 0,0-1 0 0 0,1 0 0 0 0,14-25 680 0 0,-14 24-659 0 0,5-7-108 0 0,1-4 563 0 0,18-19 0 0 0,-21 28-510 0 0,0 0 0 0 0,0 1 0 0 0,0-1 0 0 0,-1 1 0 0 0,1 1 0 0 0,0-2 0 0 0,2 2 0 0 0,7-4 0 0 0,-11 4-46 0 0,20-4 79 0 0,-20 5-115 0 0,0-1-1 0 0,-1 1 1 0 0,1 1-1 0 0,0-1 1 0 0,1 1-1 0 0,-2 0 1 0 0,1-1-1 0 0,0 1 1 0 0,0 0-1 0 0,0 0 0 0 0,-1 0 1 0 0,1 0-1 0 0,3 1 1 0 0,-3-1 10 0 0,2 0 0 0 0,-2 0 0 0 0,2 1 0 0 0,-2-1 0 0 0,1 0 0 0 0,-1 1 0 0 0,0 1 0 0 0,1-1 1 0 0,2 1-1 0 0,-1-1 4 0 0,15 10 210 0 0,37 23 327 0 0,-53-32-538 0 0,6 8 68 0 0,-4-4-70 0 0,10 13 128 0 0,-12-17-110 0 0,-2-2-24 0 0,-1 1 0 0 0,1 0 1 0 0,0 1-1 0 0,-1-2 0 0 0,1 1 1 0 0,-1 0-1 0 0,1 0 0 0 0,-1 0 0 0 0,1 0 1 0 0,-1 0-1 0 0,0-1 0 0 0,0 2 0 0 0,1-1 1 0 0,-1 0-1 0 0,0 2 0 0 0,1 1-77 0 0,-1-4 84 0 0,0 1 1 0 0,0 0 0 0 0,0 0 0 0 0,0-1 0 0 0,1 1 0 0 0,-1 0 0 0 0,0-1-1 0 0,0 1 1 0 0,0 0 0 0 0,1-1 0 0 0,-1 2 0 0 0,0-1 0 0 0,1-1 0 0 0,-1 2 0 0 0,2-1-1 0 0,-2-1 1 0 0,1 1 0 0 0,-1-1 0 0 0,1 1 0 0 0,-1-1 0 0 0,1 1 0 0 0,0-1-1 0 0,-1 0 1 0 0,1 1 0 0 0,-1-1 0 0 0,1 0 0 0 0,0 2 0 0 0,0-2 0 0 0,-1 0 0 0 0,1 0-1 0 0,0 1 1 0 0,-1-1 0 0 0,1 0 0 0 0,0 0 0 0 0,0 0 0 0 0,0 0 0 0 0,3-1-498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7:19.097"/>
    </inkml:context>
    <inkml:brush xml:id="br0">
      <inkml:brushProperty name="width" value="0.05" units="cm"/>
      <inkml:brushProperty name="height" value="0.05" units="cm"/>
    </inkml:brush>
  </inkml:definitions>
  <inkml:trace contextRef="#ctx0" brushRef="#br0">10 7 7199 0 0,'0'0'4648'0'0,"-4"21"-4296"0"0,3-10-203 0 0,0-1-1 0 0,0 3 0 0 0,1-3 1 0 0,0 1-1 0 0,0 1 0 0 0,1-1 1 0 0,3 13-1 0 0,-4-24-142 0 0,0 0-1 0 0,0 0 1 0 0,0 1-1 0 0,0-1 1 0 0,0 0-1 0 0,0 0 1 0 0,0 0 0 0 0,0 0-1 0 0,0 1 1 0 0,0-1-1 0 0,0 0 1 0 0,1 0-1 0 0,-1 0 1 0 0,0 0 0 0 0,0 2-1 0 0,0-2 1 0 0,0 0-1 0 0,0 0 1 0 0,0 0-1 0 0,0 0 1 0 0,1 0 0 0 0,-1 0-1 0 0,0 0 1 0 0,0 1-1 0 0,0-1 1 0 0,0 0-1 0 0,1 0 1 0 0,-1 0 0 0 0,0 0-1 0 0,0 0 1 0 0,0 0-1 0 0,0 0 1 0 0,1 0-1 0 0,-1 0 1 0 0,0 0 0 0 0,0 0-1 0 0,0 0 1 0 0,2 0-1 0 0,-2 0 1 0 0,0 0-1 0 0,0 0 1 0 0,0 0 0 0 0,1 0-1 0 0,9-7 165 0 0,7-10 151 0 0,-7-5-150 0 0,-9 19-159 0 0,0 1 0 0 0,-1-1 0 0 0,1 1-1 0 0,-1-2 1 0 0,0 2 0 0 0,1-1 0 0 0,-1 0 0 0 0,0-2 0 0 0,-1 4-7 0 0,1-1 0 0 0,0 0 1 0 0,0 1-1 0 0,0 0 0 0 0,-1-1 0 0 0,1 1 0 0 0,-1-1 0 0 0,1 1 0 0 0,-1 0 0 0 0,1 0 0 0 0,-1 0 0 0 0,1 0 0 0 0,-1 0 0 0 0,0 1 1 0 0,1-1-1 0 0,-1-1 0 0 0,0 1 0 0 0,0 1 0 0 0,0-1 0 0 0,0 0 0 0 0,0 1 0 0 0,0-1 0 0 0,0 1 0 0 0,-3-2 0 0 0,-2-1 93 0 0,6 2-38 0 0,-1 1-1 0 0,0 0 1 0 0,1-1-1 0 0,-1 1 1 0 0,1 0 0 0 0,-1-1-1 0 0,0 1 1 0 0,1 0-1 0 0,-1 0 1 0 0,0 0 0 0 0,1 0-1 0 0,-1-1 1 0 0,0 1 0 0 0,1 0-1 0 0,-1 0 1 0 0,0 0-1 0 0,1 0 1 0 0,-1 0 0 0 0,0 1-1 0 0,1-1 1 0 0,-1 0-1 0 0,1 0 1 0 0,-1 0 0 0 0,-1 1-1 0 0,0 1-47 0 0,1 0 0 0 0,-1 0 0 0 0,1-1 0 0 0,0 1 0 0 0,0 0-1 0 0,0 0 1 0 0,1 0 0 0 0,-1 0 0 0 0,0 0 0 0 0,1-1 0 0 0,-1 2 0 0 0,1 0 0 0 0,-1-1-1 0 0,1 1 1 0 0,0-1 0 0 0,0 0 0 0 0,0 0 0 0 0,0 1 0 0 0,0-1 0 0 0,1 2 0 0 0,-1 3 57 0 0,0-2-23 0 0,0-1-22 0 0,0-2 0 0 0,0 2 1 0 0,0-2-1 0 0,1 1 0 0 0,-1 1 0 0 0,1-2 0 0 0,-1 1 0 0 0,1 0 1 0 0,0 0-1 0 0,0-1 0 0 0,0 2 0 0 0,0-1 0 0 0,0-1 1 0 0,1 1-1 0 0,0 0 0 0 0,0-1 0 0 0,2 4 0 0 0,-3-5 38 0 0,2 1 15 0 0,-2-2-5 0 0,0 0-66 0 0,0 0 0 0 0,0-1-1 0 0,-1 1 1 0 0,1-1 0 0 0,0 1 0 0 0,0-1 0 0 0,0-1 0 0 0,-1 2-1 0 0,1-1 1 0 0,1 0 0 0 0,-2 1 0 0 0,1-1 0 0 0,0-1 0 0 0,3 0 44 0 0,-1-5 21 0 0,2-5-71 0 0,0 0 1 0 0,7-19 0 0 0,-11 27 30 0 0,0 1 0 0 0,0 1 1 0 0,-1-2-1 0 0,1 1 0 0 0,-1-1 0 0 0,1 0 1 0 0,-1 1-1 0 0,0-1 0 0 0,-1 1 1 0 0,1 0-1 0 0,0-1 0 0 0,-1 1 0 0 0,0 0 1 0 0,1-1-1 0 0,-3-5 0 0 0,3 8-78 0 0,-1 1 33 0 0,1-1 0 0 0,0 1 0 0 0,0-1 0 0 0,-2 1 0 0 0,2-1 0 0 0,0 1 0 0 0,0-1 0 0 0,-1 1 0 0 0,1 0 0 0 0,-1-1 0 0 0,1 1 0 0 0,0 0 1 0 0,-1-2-1 0 0,1 2 0 0 0,-1 0 0 0 0,1-1 0 0 0,-1 1 0 0 0,1 0 0 0 0,-1 0 0 0 0,1 0 0 0 0,-1-1 0 0 0,0 1 0 0 0,0 0 14 0 0,0 0 0 0 0,0-1 0 0 0,0 1 0 0 0,0 0 0 0 0,0 0 0 0 0,0 0 0 0 0,0 0 0 0 0,0 0 0 0 0,0 0 0 0 0,0 0 0 0 0,0 0 0 0 0,0 1 0 0 0,0-1 0 0 0,-1 0 0 0 0,1 0 0 0 0,0 1 0 0 0,0-1 0 0 0,-1 1 0 0 0,2-1 0 0 0,-1 2 0 0 0,0-2 0 0 0,0 1 0 0 0,0-1 0 0 0,1 1 0 0 0,-1 0 0 0 0,0 0 0 0 0,1-1 0 0 0,-2 3 0 0 0,-9 21 0 0 0,8-16-7 0 0,0 0 0 0 0,1 1 0 0 0,-1 11 0 0 0,3-17 2 0 0,0 0 0 0 0,-1 1-1 0 0,1-2 1 0 0,0 2 0 0 0,1-2 0 0 0,-1 1 0 0 0,0 0 0 0 0,1 0 0 0 0,-1-1-1 0 0,1 0 1 0 0,0 2 0 0 0,0-2 0 0 0,0 0 0 0 0,0 2 0 0 0,4 2 0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7:20.396"/>
    </inkml:context>
    <inkml:brush xml:id="br0">
      <inkml:brushProperty name="width" value="0.05" units="cm"/>
      <inkml:brushProperty name="height" value="0.05" units="cm"/>
    </inkml:brush>
  </inkml:definitions>
  <inkml:trace contextRef="#ctx0" brushRef="#br0">17 6 5903 0 0,'0'0'5008'0'0,"-10"16"-3313"0"0,8-12-1610 0 0,1 0 0 0 0,0 0 0 0 0,1 0 0 0 0,-1 0 0 0 0,0 0 0 0 0,1-1 0 0 0,0 3 0 0 0,0-1 0 0 0,0-2 0 0 0,1 8 0 0 0,1-2 113 0 0,0 2-1 0 0,0-2 0 0 0,6 12 0 0 0,-7-18-128 0 0,1-1 1 0 0,1 2 19 0 0,0-2-1 0 0,-3-1-9 0 0,2-1-46 0 0,-1-1 1 0 0,0 1 0 0 0,0 0-1 0 0,0 0 1 0 0,0-1 0 0 0,0 1-1 0 0,1-1 1 0 0,-1 1 0 0 0,0-2 0 0 0,3 1-1 0 0,-2-1-11 0 0,0 0-1 0 0,0 0 0 0 0,-1-1 0 0 0,1 1 0 0 0,-1 0 1 0 0,1 0-1 0 0,-1-1 0 0 0,0 1 0 0 0,0 0 1 0 0,0 0-1 0 0,0-2 0 0 0,0 2 0 0 0,1-4 1 0 0,-1 3-15 0 0,1-3 1 0 0,-1 2 0 0 0,-1-1 0 0 0,1 2 0 0 0,-1-1 0 0 0,0-1 0 0 0,0 1-1 0 0,-1-8 1 0 0,1 11-7 0 0,0 0-1 0 0,0-1 1 0 0,-1 0-1 0 0,1 0 0 0 0,-2 0 1 0 0,2 0-1 0 0,-1 1 1 0 0,1-1-1 0 0,-1-1 1 0 0,0 2-1 0 0,0-1 1 0 0,0 1-1 0 0,0 0 0 0 0,0-2 1 0 0,0 2-1 0 0,0 0 1 0 0,-1-2-1 0 0,1 2 1 0 0,0 0-1 0 0,-1 0 1 0 0,1-1-1 0 0,-1 1 0 0 0,-1 0 1 0 0,3 0 3 0 0,-1 1-1 0 0,1 0 1 0 0,-2 0-1 0 0,2 0 1 0 0,0 0 0 0 0,-1-1-1 0 0,1 1 1 0 0,-1 0-1 0 0,1 0 1 0 0,0 0 0 0 0,-1 0-1 0 0,1 0 1 0 0,-2 0-1 0 0,2 0 1 0 0,0 0 0 0 0,-1 0-1 0 0,1 0 1 0 0,-1 0 0 0 0,1 1-1 0 0,-1-1 1 0 0,1 0-1 0 0,0 0 1 0 0,-1 0 0 0 0,1 0-1 0 0,0 1 1 0 0,-1-1-1 0 0,1 1 1 0 0,-8 14 198 0 0,3 15 84 0 0,5-24-237 0 0,0-1 0 0 0,0 1-1 0 0,0 0 1 0 0,1-1 0 0 0,-1 2-1 0 0,1-1 1 0 0,0-1 0 0 0,1 1-1 0 0,-1 0 1 0 0,1-1 0 0 0,3 7-1 0 0,-5-10 16 0 0,1-2-55 0 0,-1 0-1 0 0,0 1 0 0 0,0-1 1 0 0,0 0-1 0 0,1 0 0 0 0,-1 1 1 0 0,0-1-1 0 0,1 0 0 0 0,-1 0 1 0 0,0 0-1 0 0,0 0 0 0 0,1 1 1 0 0,-1-1-1 0 0,0 0 0 0 0,1 0 0 0 0,-1 0 1 0 0,0 0-1 0 0,2 0 0 0 0,-2 0 1 0 0,0 0-1 0 0,1 0 0 0 0,-1 0 1 0 0,1 0-1 0 0,-1 0 0 0 0,0 0 1 0 0,1 0-1 0 0,-1 0 0 0 0,0 0 1 0 0,0 0-1 0 0,2-1 0 0 0,-2 1 1 0 0,0 0-1 0 0,1 0 0 0 0,-1 0 1 0 0,1-1-1 0 0,11-6 154 0 0,-8 4-138 0 0,-1-1 0 0 0,1 1 0 0 0,-1 0 0 0 0,-1-2 0 0 0,1 2 1 0 0,0-2-1 0 0,-1 2 0 0 0,0-2 0 0 0,0 0 0 0 0,4-8 0 0 0,-5 11-17 0 0,-1-1-1 0 0,1 0 0 0 0,-1 0 0 0 0,1 1 0 0 0,-1-2 0 0 0,0 2 0 0 0,0-2 0 0 0,0 1 0 0 0,0 0 0 0 0,0 1 0 0 0,-1-2 1 0 0,1 2-1 0 0,-1-1 0 0 0,1 1 0 0 0,-1-2 0 0 0,-1 2 0 0 0,1 0 0 0 0,0-2 0 0 0,0 2 0 0 0,-1-1 0 0 0,-1-2 1 0 0,3 4-5 0 0,0 0 1 0 0,-1 1 0 0 0,1-1 0 0 0,-1 1-1 0 0,1-1 1 0 0,-1 0 0 0 0,0 1 0 0 0,1-1-1 0 0,-1 1 1 0 0,1-2 0 0 0,-1 2 0 0 0,0 0-1 0 0,1-1 1 0 0,-1 1 0 0 0,0 0 0 0 0,0-1-1 0 0,1 1 1 0 0,-1 0 0 0 0,0 0 0 0 0,0 0 0 0 0,1 0-1 0 0,-1-1 1 0 0,-1 1 0 0 0,1 0 0 0 0,0 0-1 0 0,1 1 1 0 0,-1-1 0 0 0,0 0 0 0 0,0 0-1 0 0,1 0 1 0 0,-1 0 0 0 0,0 1 0 0 0,0-1-1 0 0,1 0 1 0 0,-1 1 0 0 0,-1 1 0 0 0,0-1 22 0 0,1 0 0 0 0,-1 1 0 0 0,1-1 1 0 0,-1 0-1 0 0,1 2 0 0 0,0-2 0 0 0,-2 1 1 0 0,2 1-1 0 0,-1 2 0 0 0,0-4-69 0 0,1 0-1 0 0,1 1 0 0 0,-1-1 1 0 0,1 0-1 0 0,-1 1 0 0 0,1-1 1 0 0,0 1-1 0 0,-1-1 0 0 0,1 0 1 0 0,0 0-1 0 0,0 2 0 0 0,0-2 1 0 0,0 0-1 0 0,0 0 0 0 0,0 1 1 0 0,0-1-1 0 0,0 0 0 0 0,1 1 1 0 0,0 2-1 0 0,0 2-558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27:24.229"/>
    </inkml:context>
    <inkml:brush xml:id="br0">
      <inkml:brushProperty name="width" value="0.05" units="cm"/>
      <inkml:brushProperty name="height" value="0.05" units="cm"/>
    </inkml:brush>
  </inkml:definitions>
  <inkml:trace contextRef="#ctx0" brushRef="#br0">9 84 1375 0 0,'-3'-2'12911'0'0,"4"2"-12710"0"0,14-3 320 0 0,1 0 0 0 0,-1 2-1 0 0,26 0 1 0 0,-29 0-465 0 0,-1 0 0 0 0,-1 0 0 0 0,11-5-1 0 0,19-2 151 0 0,-18 5-156 0 0,33-4 124 0 0,17-1 594 0 0,-31 3-704 0 0,-12 2-10 0 0,9 6-44 0 0,-31-2-11 0 0,2 0 9 0 0,-1-1 0 0 0,0 0 1 0 0,1 0-1 0 0,-1 0 0 0 0,1-1 0 0 0,0 0 0 0 0,10-5 0 0 0,-7 4 9 0 0,-1 0 0 0 0,3 0-1 0 0,16 0 1 0 0,19-2-20 0 0,-42 4 3 0 0,0 1 0 0 0,28-6 0 0 0,-30 4 0 0 0,1 0 0 0 0,-1 1 0 0 0,0-1 0 0 0,-1 1 0 0 0,1 0 0 0 0,1 0 0 0 0,35-2 0 0 0,-32 2 2 0 0,-1 0 11 0 0,1 0 0 0 0,0-1 0 0 0,12-4 0 0 0,-15 5-3 0 0,-2-1 1 0 0,-3 1 362 0 0,-1 15-21 0 0,0 6-416 0 0,1-13 64 0 0,-2 20 0 0 0,0-22 0 0 0,0 0 0 0 0,0 2 0 0 0,0-1 0 0 0,0 0 0 0 0,-1-2 0 0 0,0 2 0 0 0,-1 1 0 0 0,-4 5 0 0 0,2-1 45 0 0,1 1 0 0 0,-2-2 0 0 0,0 1-1 0 0,0 0 1 0 0,-1-2 0 0 0,-1 0 0 0 0,1 0 0 0 0,-1 1-1 0 0,-11 8 1 0 0,2 1-22 0 0,6-8 1 0 0,-19 18 1 0 0,19-23-12 0 0,1-1 0 0 0,-1 0 0 0 0,0 0-1 0 0,-23 5 1 0 0,-47 12 51 0 0,70-20-64 0 0,0-1 0 0 0,0 0 0 0 0,0-1 0 0 0,-18 0 0 0 0,-7 1 0 0 0,21 1 0 0 0,12-1 0 0 0,0-1 0 0 0,0 0 0 0 0,-1-1 0 0 0,1 1 0 0 0,-6 0 0 0 0,2-1 0 0 0,0-1 0 0 0,-2 0 0 0 0,2 0 0 0 0,0 0 0 0 0,0-2 0 0 0,0 2 0 0 0,0-2 0 0 0,-8-3 0 0 0,-107-37 0 0 0,91 31 4 0 0,26 11 7 0 0,-1 0 0 0 0,1-1 1 0 0,-2-1-1 0 0,2 1 0 0 0,-1 0 1 0 0,1-1-1 0 0,-1-1 0 0 0,1 1 1 0 0,0-2-1 0 0,-6-5 0 0 0,-37-53 309 0 0,29 25-112 0 0,16 16-146 0 0,2 14-203 0 0,0 0-1 0 0,0 1 0 0 0,-2-1 1 0 0,1 1-1 0 0,0 0 0 0 0,-5-11 1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30:26.316"/>
    </inkml:context>
    <inkml:brush xml:id="br0">
      <inkml:brushProperty name="width" value="0.05" units="cm"/>
      <inkml:brushProperty name="height" value="0.05" units="cm"/>
      <inkml:brushProperty name="color" value="#FFFFFF"/>
    </inkml:brush>
  </inkml:definitions>
  <inkml:trace contextRef="#ctx0" brushRef="#br0">32 220 2471 0 0,'-1'-22'278'0'0,"1"13"77"0"0,-1-1 614 0 0,1 1 0 0 0,1-2 0 0 0,-1 0 0 0 0,1 1 0 0 0,2 1 0 0 0,-1-2-1 0 0,6-15 1 0 0,-6 19-739 0 0,0 1 0 0 0,0 0-1 0 0,1 0 1 0 0,0 1 0 0 0,0-1 0 0 0,7-7-1 0 0,-10 12 3 0 0,0 1-219 0 0,1 0 0 0 0,-1 0 0 0 0,0-2 0 0 0,0 2 0 0 0,1 0 0 0 0,-1 0 0 0 0,0-1 0 0 0,0 1 0 0 0,1 0-1 0 0,-1 0 1 0 0,0 0 0 0 0,1 0 0 0 0,-1 0 0 0 0,0-1 0 0 0,0 1 0 0 0,1 0 0 0 0,-1 0 0 0 0,0 0 0 0 0,1 0 0 0 0,-1 0-1 0 0,0 0 1 0 0,1 0 0 0 0,-1 0 0 0 0,0 0 0 0 0,1 0 0 0 0,-1 0 0 0 0,0 1 0 0 0,1-1 0 0 0,-1 0 0 0 0,13 5 189 0 0,-11-1-170 0 0,1 2 0 0 0,-1-2 1 0 0,0 1-1 0 0,0-1 0 0 0,-1 2 1 0 0,1-1-1 0 0,-1-1 0 0 0,0 2 1 0 0,-1-1-1 0 0,1 1 0 0 0,-1-2 1 0 0,0 7-1 0 0,0 1 12 0 0,0-2 1 0 0,-1 0-1 0 0,0 0 1 0 0,-5 21-1 0 0,6-29-34 0 0,0 0 3 0 0,-2 0 0 0 0,2 2 1 0 0,-1-2-1 0 0,0 0 0 0 0,0 2 0 0 0,0-2 0 0 0,0 0 0 0 0,0 0 0 0 0,0-1 0 0 0,0 2 0 0 0,-1-1 0 0 0,1 0 0 0 0,-2-1 0 0 0,-1 4 0 0 0,3-4-1 0 0,-1 0 0 0 0,0-1 0 0 0,1 1 0 0 0,-1-1 0 0 0,0 1 0 0 0,1-1 0 0 0,-1 0 0 0 0,0 0 0 0 0,0 0 0 0 0,0 0 0 0 0,0 0 0 0 0,0 0 0 0 0,1 0 0 0 0,-1-1 0 0 0,0 1 0 0 0,1 0 0 0 0,-1-1 0 0 0,0 0 1 0 0,1 1-1 0 0,-1-1 0 0 0,1 0 0 0 0,-1 0 0 0 0,-2-2 0 0 0,-4 0 33 0 0,6 2-13 0 0,0-1-1 0 0,0 0 1 0 0,1 0 0 0 0,-1 1-1 0 0,0-1 1 0 0,0 0-1 0 0,1-1 1 0 0,-1 1 0 0 0,0 1-1 0 0,1-1 1 0 0,0-3-1 0 0,-1 3 1 0 0,1 0 0 0 0,1-1-1 0 0,-1 1 1 0 0,0-1-1 0 0,0 1 1 0 0,1-1-1 0 0,-1 0 1 0 0,1-3 0 0 0,-1-4 105 0 0,0 0 0 0 0,1 1 0 0 0,0 0 0 0 0,2-17 1 0 0,-2 21-101 0 0,1-2 0 0 0,0-1 0 0 0,1 1 1 0 0,-1 2-1 0 0,1-2 0 0 0,0 1 0 0 0,1-2 1 0 0,0 3-1 0 0,0-1 0 0 0,0 1 0 0 0,0-1 1 0 0,0 0-1 0 0,2 1 0 0 0,4-5 0 0 0,-6 7-37 0 0,-3 2 3 0 0,1 1-1 0 0,-1 0 1 0 0,1-1 0 0 0,-1 1-1 0 0,1 0 1 0 0,-1 0-1 0 0,1 0 1 0 0,0-1 0 0 0,-1 1-1 0 0,1 0 1 0 0,-1 0-1 0 0,1 0 1 0 0,0 0-1 0 0,-1 0 1 0 0,1 0 0 0 0,-1 0-1 0 0,1 0 1 0 0,0 1-1 0 0,-1-1 1 0 0,1 0 0 0 0,-1 0-1 0 0,1 0 1 0 0,-1 1-1 0 0,1-1 1 0 0,0 0-1 0 0,-1 0 1 0 0,2 1 0 0 0,-2-1-1 0 0,1 0 1 0 0,-1 2-1 0 0,0-2 1 0 0,1 1 0 0 0,8 12 39 0 0,-7-7-19 0 0,1-1 0 0 0,-1 1 0 0 0,1 0-1 0 0,-2-1 1 0 0,2 2 0 0 0,-1 0 0 0 0,-1-2-1 0 0,0 1 1 0 0,-1 1 0 0 0,1-1 0 0 0,-1 9 0 0 0,0 8 141 0 0,-6 39 1 0 0,6-60-148 0 0,0 0-1 0 0,0-1 1 0 0,0 1-1 0 0,0 0 0 0 0,-2 1 1 0 0,2-1-1 0 0,-1-1 1 0 0,1 1-1 0 0,-1 1 0 0 0,1-2 1 0 0,-1 1-1 0 0,0-1 0 0 0,0 0 1 0 0,0 1-1 0 0,0 0 0 0 0,0-1 1 0 0,0 1-1 0 0,0-1 0 0 0,0 0 1 0 0,0 0-1 0 0,-1 0 1 0 0,1 1-1 0 0,-2 0 0 0 0,2-1-8 0 0,0-1 0 0 0,0 0-1 0 0,0 1 1 0 0,1-1 0 0 0,-2 0 0 0 0,1 0-1 0 0,0 0 1 0 0,0 0 0 0 0,0 0-1 0 0,0 0 1 0 0,1 0 0 0 0,-1 0 0 0 0,0 0-1 0 0,0 0 1 0 0,0 0 0 0 0,0-1 0 0 0,1 1-1 0 0,-1 0 1 0 0,0-1 0 0 0,0 1-1 0 0,0 0 1 0 0,0-1 0 0 0,-1-2-1 0 0,1 2 0 0 0,0 0-1 0 0,0 0 1 0 0,0-1 0 0 0,0 1 0 0 0,-1 0 0 0 0,1-2 0 0 0,0 2-1 0 0,0-1 1 0 0,-2-3 0 0 0,2 1-5 0 0,0-2 1 0 0,0 3-1 0 0,0-2 0 0 0,0 1 1 0 0,1-1-1 0 0,0 1 0 0 0,-1 1 1 0 0,1-2-1 0 0,1-5 0 0 0,1 1-2 0 0,0 1 0 0 0,2 0 1 0 0,-1-2-1 0 0,2 2 0 0 0,-2 2 0 0 0,8-15 0 0 0,10-19-11 0 0,-14 61-43 0 0,-4-13 158 0 0,-2 0 0 0 0,0 1 0 0 0,-1-1 0 0 0,1 0 0 0 0,-1 0 0 0 0,-1-1 0 0 0,1 2 0 0 0,-1-1 0 0 0,-3 8 0 0 0,4-16-33 0 0,-1 1-54 0 0,1-1 1 0 0,0 0 0 0 0,0 1-1 0 0,0-1 1 0 0,-1 0-1 0 0,1 0 1 0 0,0 1 0 0 0,0-1-1 0 0,-1 0 1 0 0,1 0-1 0 0,0 2 1 0 0,-1-2-1 0 0,1 0 1 0 0,0 0 0 0 0,-1 0-1 0 0,1 0 1 0 0,0 2-1 0 0,-1-2 1 0 0,1 0-1 0 0,0 0 1 0 0,-1 0 0 0 0,1 0-1 0 0,0 0 1 0 0,-1 0-1 0 0,1 0 1 0 0,-1 0 0 0 0,1 0-1 0 0,0 0 1 0 0,-1 0-1 0 0,-2-13-573 0 0,6-14-2182 0 0,1 12 1171 0 0,5-28 1630 0 0,-7 53 270 0 0,0 0-1 0 0,-1 1 0 0 0,0 0 0 0 0,0 11 1 0 0,-1-21-189 0 0,-1 2 3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09T14:22:13.520"/>
    </inkml:context>
    <inkml:brush xml:id="br0">
      <inkml:brushProperty name="width" value="0.05" units="cm"/>
      <inkml:brushProperty name="height" value="0.05" units="cm"/>
    </inkml:brush>
  </inkml:definitions>
  <inkml:trace contextRef="#ctx0" brushRef="#br0">16 1936 5383 0 0,'0'0'3142'0'0,"0"-2"-2926"0"0,-11-33 520 0 0,11 33-709 0 0,-1 0 0 0 0,0-1 0 0 0,1 1-1 0 0,-1-1 1 0 0,1 0 0 0 0,0-5 0 0 0,-1-2 11 0 0,0-10 449 0 0,1-1-1 0 0,5-37 0 0 0,0 11 35 0 0,-3 30-463 0 0,1 0-1 0 0,8-25 1 0 0,-3 8 211 0 0,1-2-119 0 0,2 0 1 0 0,1 0 0 0 0,18-36-1 0 0,-7 18 33 0 0,-13 29 74 0 0,14-26 1 0 0,91-152 95 0 0,-109 193-286 0 0,68-116 525 0 0,-57 101-517 0 0,1 1 1 0 0,38-41-1 0 0,-2 13-64 0 0,36-35 32 0 0,-42 31 111 0 0,4-7 87 0 0,0-3-18 0 0,-15 23-51 0 0,15-15 136 0 0,-33 39-429 0 0,9-7 38 0 0,41-35-1 0 0,-55 49 214 0 0,16-16 0 0 0,-18 16-44 0 0,24-19 0 0 0,11-1-14 0 0,50-26 0 0 0,-91 55-67 0 0,0 1 0 0 0,0 0 0 0 0,1 0 0 0 0,-1 1 0 0 0,1 0 0 0 0,8-1 0 0 0,-7 1 1 0 0,0 0 0 0 0,0 0 0 0 0,-1-1-1 0 0,11-3 1 0 0,24-12-6 0 0,54-23 0 0 0,-77 31 38 0 0,2 2 0 0 0,0 0-1 0 0,0 1 1 0 0,29-3-1 0 0,-26 5 21 0 0,41-11 107 0 0,-36 12-94 0 0,36 1-1 0 0,11 6-43 0 0,18-1 10 0 0,-78-4-17 0 0,0 1 0 0 0,1 1 0 0 0,20 3 0 0 0,-31-3-11 0 0,1-1-1 0 0,-1 0 0 0 0,0 0 0 0 0,11-1 1 0 0,18-1 109 0 0,43 9-118 0 0,-49-4 16 0 0,0 1 0 0 0,-1 2 0 0 0,53 19 0 0 0,4 0-16 0 0,7 4 23 0 0,-14-3 18 0 0,-47-16-41 0 0,0 2 0 0 0,43 24 0 0 0,34 12 0 0 0,-87-40 0 0 0,0 2 0 0 0,31 21 0 0 0,-29-18 0 0 0,16 11 32 0 0,59 47 0 0 0,-44-22-2 0 0,5 5 4 0 0,-21-22 178 0 0,60 66 0 0 0,-88-85-138 0 0,14 20-1 0 0,-16-20-54 0 0,0-2-1 0 0,18 20 1 0 0,-18-23 20 0 0,-1 1 1 0 0,8 13-1 0 0,4 3 32 0 0,9 10-238 0 0,-1 3 0 0 0,22 40 0 0 0,-42-65 291 0 0,-1 0-1 0 0,-1 1 1 0 0,7 23 0 0 0,17 46 18 0 0,-17-45 338 0 0,2 20-374 0 0,0-1 16 0 0,-8-37 12 0 0,-2-5-123 0 0,10 24 0 0 0,-10-29 46 0 0,0 0 0 0 0,3 18 0 0 0,-5-17 34 0 0,1 1 93 0 0,0-1 0 0 0,1 18 1 0 0,-4-22-160 0 0,8 31 27 0 0,4 34-50 0 0,-6 0-246 0 0,-2-35 466 0 0,0 2-302 0 0,-3-31 95 0 0,1-1 44 0 0,5 54-137 0 0,-5-45 447 0 0,0 30 0 0 0,2-15-105 0 0,-3-9-163 0 0,-1-20-86 0 0,0-1 0 0 0,0 0 0 0 0,0 1 0 0 0,0-1 0 0 0,1 0 0 0 0,-1 1 1 0 0,0-1-1 0 0,0 0 0 0 0,1 0 0 0 0,-1 1 0 0 0,1-1 0 0 0,-1 0 0 0 0,1 0 0 0 0,0 0 0 0 0,-1 1 0 0 0,2 0 1 0 0,-2-2-5 0 0,1 1 0 0 0,-1-1 0 0 0,1 1 0 0 0,-1 0 0 0 0,0-1 0 0 0,1 1 0 0 0,-1-1 0 0 0,0 1 0 0 0,0 0 0 0 0,1-1 0 0 0,-1 1 0 0 0,0-1 0 0 0,0 1 0 0 0,0 0 0 0 0,0-1 0 0 0,0 1 0 0 0,0 0 0 0 0,0-1 0 0 0,0 1 0 0 0,0 0 0 0 0,0-1 0 0 0,-1 2 0 0 0,1 0 1 0 0,-1-1-11 0 0,1 0 0 0 0,0 0 0 0 0,0 1 0 0 0,0-1 0 0 0,0 0 1 0 0,0 0-1 0 0,0 0 0 0 0,0 0 0 0 0,0 0 0 0 0,0 0 0 0 0,1 0 0 0 0,-1 0 1 0 0,0 0-1 0 0,1 0 0 0 0,-1 0 0 0 0,1 1 0 0 0,2 6 36 0 0,-1 5-25 0 0,-2-11-12 0 0,0 1 0 0 0,0-1 0 0 0,1 1 0 0 0,-1 0-1 0 0,1 0 1 0 0,1 5 0 0 0,8 20-236 0 0,-10-25 284 0 0,-2 1-24 0 0,1-3 82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30:29.037"/>
    </inkml:context>
    <inkml:brush xml:id="br0">
      <inkml:brushProperty name="width" value="0.05" units="cm"/>
      <inkml:brushProperty name="height" value="0.05" units="cm"/>
      <inkml:brushProperty name="color" value="#FFFFFF"/>
    </inkml:brush>
  </inkml:definitions>
  <inkml:trace contextRef="#ctx0" brushRef="#br0">33 179 919 0 0,'0'0'11104'0'0,"-10"-15"-9752"0"0,9 11-1284 0 0,0-1-1 0 0,0 0 1 0 0,0 2 0 0 0,0-1-1 0 0,0-1 1 0 0,1 1-1 0 0,0-1 1 0 0,0 1 0 0 0,0-1-1 0 0,0 1 1 0 0,0-1-1 0 0,1 1 1 0 0,0 0 0 0 0,0 0-1 0 0,0-1 1 0 0,0 0-1 0 0,0 1 1 0 0,1 0 0 0 0,4-7-1 0 0,-4 7-67 0 0,1 1 0 0 0,1 1 0 0 0,0 0 0 0 0,-4 2 0 0 0,1-1 0 0 0,0 1 0 0 0,-1 0 0 0 0,1 1 0 0 0,-1-1 0 0 0,1 0 0 0 0,0 0 0 0 0,-1 0 0 0 0,1 0 0 0 0,-1 0 0 0 0,1 2 0 0 0,-1-2 0 0 0,1 0 0 0 0,-1 0 0 0 0,1 1 0 0 0,0-1 0 0 0,-1 0 0 0 0,0 1 0 0 0,1-1 0 0 0,-1 0 0 0 0,1 1 0 0 0,-1-1 0 0 0,0 1 0 0 0,1-1 0 0 0,-1 1 0 0 0,0-1 0 0 0,1 1 0 0 0,-1-1 0 0 0,0 1 0 0 0,1 1 0 0 0,4 17 0 0 0,-5-17 0 0 0,1 3 35 0 0,0 2-1 0 0,-1-1 1 0 0,0 1 0 0 0,0-2-1 0 0,0 3 1 0 0,-2 6-1 0 0,2-11-15 0 0,-2 0-1 0 0,1 0 1 0 0,1 0-1 0 0,-1-1 1 0 0,0 3-1 0 0,0-3 1 0 0,-1 1 0 0 0,1 0-1 0 0,0-1 1 0 0,-1 1-1 0 0,0-1 1 0 0,1 1-1 0 0,-1-1 1 0 0,-3 4-1 0 0,4-6 54 0 0,1 0-3 0 0,0 0-64 0 0,0 0 0 0 0,0 1 0 0 0,-1-1 0 0 0,1 0 0 0 0,0 0 0 0 0,0 1 0 0 0,-2-1 0 0 0,2 0 0 0 0,0 0 0 0 0,0 0 0 0 0,-1 1 0 0 0,1-1 0 0 0,0 0 0 0 0,0 0 1 0 0,-1 0-1 0 0,1 0 0 0 0,0 0 0 0 0,-1 0 0 0 0,1 0 0 0 0,0 1 0 0 0,-2-1 0 0 0,2 0 0 0 0,0 0 0 0 0,-1 0 0 0 0,1 0 0 0 0,0 0 0 0 0,-1 0 0 0 0,0-1 0 0 0,1 1 1 0 0,-1 0 0 0 0,0-1 0 0 0,0 1 0 0 0,0 0 1 0 0,1-1-1 0 0,-1 1 0 0 0,0-1 0 0 0,1 1 0 0 0,-1-2 0 0 0,0 1 0 0 0,1 1 0 0 0,-1-1 1 0 0,1 0-1 0 0,-1 1 0 0 0,0-1 0 0 0,1 0 0 0 0,0 1 0 0 0,-1-1 0 0 0,1 0 1 0 0,0-1-1 0 0,-1 1 0 0 0,1 1 0 0 0,0-1 0 0 0,0 0 0 0 0,-1 0 0 0 0,1-1 0 0 0,0 1 28 0 0,-2-6-39 0 0,0-1 0 0 0,0 0 0 0 0,1 1 0 0 0,0-1 0 0 0,1 1 0 0 0,0-1 0 0 0,0 1 0 0 0,0-1 0 0 0,1 1 0 0 0,0-2 0 0 0,0 3 0 0 0,0-1 0 0 0,6-14 0 0 0,-2 14-75 0 0,-5 7 78 0 0,0 0 0 0 0,1 0-1 0 0,-1-1 1 0 0,1 1 0 0 0,-1 0-1 0 0,1 0 1 0 0,-1 0 0 0 0,1 0-1 0 0,-1 0 1 0 0,1-1 0 0 0,-1 1 0 0 0,1 0-1 0 0,-1 0 1 0 0,1 0 0 0 0,-1 0-1 0 0,1 0 1 0 0,-1 1 0 0 0,1-1-1 0 0,-1 0 1 0 0,2 0 0 0 0,-2 0-1 0 0,1 0 1 0 0,-1 1 0 0 0,1-1-1 0 0,-1 0 1 0 0,0 0 0 0 0,1 1 0 0 0,-1-1-1 0 0,2 1 1 0 0,8 11-72 0 0,-10-12 73 0 0,2 4 57 0 0,0-1-1 0 0,0 2 1 0 0,0-2-1 0 0,-1 2 1 0 0,1-2 0 0 0,-1 1-1 0 0,1 1 1 0 0,-1-1-1 0 0,0 1 1 0 0,-1-2-1 0 0,1 2 1 0 0,-1-1-1 0 0,0 1 1 0 0,0-2-1 0 0,-1 9 1 0 0,0-3 59 0 0,0-1 1 0 0,-2 0 0 0 0,0 1-1 0 0,1-1 1 0 0,-1 0-1 0 0,0-1 1 0 0,-6 13 0 0 0,9-20-107 0 0,0 0 1 0 0,0 1-1 0 0,-1-1 1 0 0,1 0 0 0 0,0 0-1 0 0,0 0 1 0 0,0 1-1 0 0,0-1 1 0 0,0 0 0 0 0,-2 0-1 0 0,2 0 1 0 0,0 1-1 0 0,0-1 1 0 0,0 0 0 0 0,0 0-1 0 0,-1 0 1 0 0,1 0-1 0 0,0 0 1 0 0,0 0 0 0 0,-1 1-1 0 0,1-1 1 0 0,0 0-1 0 0,0 0 1 0 0,0 0 0 0 0,-1 0-1 0 0,1 0 1 0 0,0 0-1 0 0,0 0 1 0 0,-2 0 0 0 0,2 0-1 0 0,0 0 1 0 0,0 0-1 0 0,-1 0 1 0 0,1 0 0 0 0,-7-9 92 0 0,-1-12-106 0 0,7 14 4 0 0,0 1 0 0 0,0 0 0 0 0,-1-2 0 0 0,2 1 0 0 0,-1 1 0 0 0,1-1 0 0 0,1 0 0 0 0,-1-1 0 0 0,2 2 0 0 0,-1-1 0 0 0,4-12 0 0 0,-4 14-10 0 0,1 2-33 0 0,0 1 20 0 0,0 2-25 0 0,-1 0 45 0 0,-1 0-1 0 0,1 0 1 0 0,0 0-1 0 0,0 0 1 0 0,0 0-1 0 0,0 1 1 0 0,1-1 0 0 0,-1 0-1 0 0,-1 1 1 0 0,1-1-1 0 0,0 0 1 0 0,1 1-1 0 0,-2-1 1 0 0,1 1-1 0 0,0 0 1 0 0,0-1-1 0 0,-1 1 1 0 0,1 0-1 0 0,-1-1 1 0 0,1 2 0 0 0,-1-1-1 0 0,1-1 1 0 0,0 4-1 0 0,5 15 14 0 0,-6-18-13 0 0,1 4 14 0 0,-1-1 0 0 0,1 1-1 0 0,-1-1 1 0 0,0 1 0 0 0,0-1-1 0 0,0 1 1 0 0,-1-1 0 0 0,1 1-1 0 0,-1-1 1 0 0,0 2 0 0 0,0-3-1 0 0,0 2 1 0 0,-1-1 0 0 0,1 0-1 0 0,-1 0 1 0 0,-5 7 0 0 0,6-8 42 0 0,1-3-47 0 0,0 0 0 0 0,-1 0 0 0 0,1 1 0 0 0,0-1 0 0 0,-1 0 0 0 0,1 0 0 0 0,0 0 0 0 0,-2 1 0 0 0,2-1 0 0 0,0 0 0 0 0,-1 0 0 0 0,1 0 0 0 0,0 0 0 0 0,-1 0 0 0 0,1 0 0 0 0,0 0 0 0 0,-1 0 0 0 0,1 0 0 0 0,0 0 0 0 0,-1 0 0 0 0,1 0 0 0 0,0 0 0 0 0,-1 0 0 0 0,1 0 0 0 0,-1 0 0 0 0,1 0 0 0 0,0 0 0 0 0,-1 0 0 0 0,1 0 0 0 0,0-1 0 0 0,0 1 0 0 0,-1 0 0 0 0,1 0 0 0 0,0 0 0 0 0,-1-1 0 0 0,1 1 0 0 0,0 0 0 0 0,0 0 1 0 0,-1-3-1 0 0,1 3 0 0 0,0 0 0 0 0,0-1 0 0 0,0 1 0 0 0,-1 0 0 0 0,1-1 0 0 0,0 1 0 0 0,0 0 0 0 0,0-1 0 0 0,0 1 0 0 0,0-1 0 0 0,-6-18 23 0 0,4 7-25 0 0,0 1 1 0 0,1 0-1 0 0,1 0 1 0 0,0-13 0 0 0,0 17-5 0 0,1 2 1 0 0,1-3 0 0 0,-1 1 0 0 0,0 2-1 0 0,0-1 1 0 0,1-1 0 0 0,0 1-1 0 0,4-9 1 0 0,-4 13-13 0 0,-1 1-36 0 0,0-3 24 0 0,0 4 16 0 0,-1 0 0 0 0,1 0-1 0 0,1 0 1 0 0,-2 0 0 0 0,1 0 0 0 0,0 0-1 0 0,0 0 1 0 0,-1 1 0 0 0,2-1-1 0 0,-1 0 1 0 0,-1 0 0 0 0,1 0 0 0 0,0 1-1 0 0,-1-1 1 0 0,1 0 0 0 0,-1 2-1 0 0,1-2 1 0 0,0 1 0 0 0,-1-1 0 0 0,1 1-1 0 0,0-1-2 0 0,1 3 10 0 0,0-1 0 0 0,0 2 0 0 0,0-1 0 0 0,0 1 0 0 0,-1-1 0 0 0,1 0 0 0 0,-1 1 0 0 0,2-1 0 0 0,-2 2 0 0 0,0-2 0 0 0,0 0 0 0 0,-1 1 0 0 0,1 0 1 0 0,-1 0-1 0 0,1 0 0 0 0,-1-1 0 0 0,0 2 0 0 0,-1 4 0 0 0,1-3 8 0 0,-1-1-1 0 0,0 3 1 0 0,0-2 0 0 0,0-1 0 0 0,-2 1 0 0 0,1-1 0 0 0,1 0 0 0 0,-2 2-1 0 0,1-2 1 0 0,0 0 0 0 0,-4 5 0 0 0,5-9 5 0 0,1 0-1 0 0,-1 0 1 0 0,1-1-1 0 0,-1 1 1 0 0,0 1 0 0 0,1-2-1 0 0,-1 1 1 0 0,0-1 0 0 0,1 1-1 0 0,-2-1 1 0 0,1 1 0 0 0,1-1-1 0 0,-1 1 1 0 0,0-1-1 0 0,-1 0 1 0 0,1 1 0 0 0,0-1-1 0 0,1 0 1 0 0,-1 0 0 0 0,0 0-1 0 0,-1 1 1 0 0,1-2-3 0 0,0 1-1 0 0,0 0 1 0 0,1-1-1 0 0,-1 1 1 0 0,0 0 0 0 0,0-1-1 0 0,1 1 1 0 0,-1-1-1 0 0,0 1 1 0 0,1-1 0 0 0,-1 1-1 0 0,0-1 1 0 0,1 1 0 0 0,-1-2-1 0 0,1 1 1 0 0,-1 1-1 0 0,0-2 1 0 0,-2-2 12 0 0,1 0 0 0 0,1 0 0 0 0,-1-1 0 0 0,1 1-1 0 0,0-2 1 0 0,-1-4 0 0 0,1 4-25 0 0,1 2 1 0 0,0-2-1 0 0,0 1 0 0 0,0 0 0 0 0,1 0 1 0 0,-1 0-1 0 0,1 1 0 0 0,0-2 0 0 0,0 1 1 0 0,1 1-1 0 0,-1-2 0 0 0,1 2 0 0 0,0-1 1 0 0,1 1-1 0 0,0-1 0 0 0,-1 1 0 0 0,1 0 1 0 0,-1 1-1 0 0,1-3 0 0 0,0 3 0 0 0,7-5 1 0 0,-10 8-2 0 0,1-1 0 0 0,-1 1 0 0 0,1 0 0 0 0,0-1 0 0 0,-1 1 0 0 0,1 0 0 0 0,-1 0 0 0 0,1 0 0 0 0,0-1 0 0 0,-1 1 0 0 0,1 0 0 0 0,0 0 0 0 0,-1 0 0 0 0,1 0 0 0 0,0 0 0 0 0,-1 0 0 0 0,1 0 0 0 0,0 0 0 0 0,-1 1 0 0 0,1-1 0 0 0,0 0 0 0 0,-1 0 0 0 0,1 0 0 0 0,0 1 0 0 0,-1-1 0 0 0,1 0 0 0 0,-1 1 0 0 0,1-1 0 0 0,-1 1 0 0 0,1-1 0 0 0,-1 0 0 0 0,1 1 0 0 0,-1-1 0 0 0,1 2 0 0 0,-1-2 0 0 0,2 1 0 0 0,-2-1 0 0 0,0 1 0 0 0,1 0 1 0 0,-1-1-1 0 0,0 1 0 0 0,1 0 0 0 0,0 4 7 0 0,1-1 0 0 0,-1 0 1 0 0,0-1-1 0 0,1 1 0 0 0,-1 0 1 0 0,0 5-1 0 0,0-4 20 0 0,-1 3-1 0 0,0-2 1 0 0,-1 0-1 0 0,1-1 1 0 0,-1 1-1 0 0,0-1 1 0 0,0 2-1 0 0,-1-1 0 0 0,1-1 1 0 0,-1 1-1 0 0,0 0 1 0 0,-2-1-1 0 0,2 1 1 0 0,-1-2-1 0 0,0 2 1 0 0,0-2-1 0 0,0 1 1 0 0,-9 7-1 0 0,12-12-13 0 0,0 1 0 0 0,-2-1 0 0 0,2 0 0 0 0,-1 0 0 0 0,1 0 0 0 0,-1 0 0 0 0,1 0 0 0 0,0 3 0 0 0,-1-3 0 0 0,1 0-1 0 0,-1 0 1 0 0,1 0 0 0 0,-1 0 0 0 0,1 0 0 0 0,0 0 0 0 0,-1-3 0 0 0,1 3 0 0 0,-1 0 0 0 0,1 0 0 0 0,-1 0 0 0 0,1 0 0 0 0,0 0 0 0 0,-1-1 0 0 0,1 1 0 0 0,0 0-1 0 0,-1 0 1 0 0,1-1 0 0 0,-1 1 0 0 0,1 0 0 0 0,0 0 0 0 0,0-1 0 0 0,-1 1 0 0 0,1 0 0 0 0,0-1 0 0 0,0 1 0 0 0,-1-1 0 0 0,1 1 0 0 0,0 0 0 0 0,0-1 0 0 0,0 1-1 0 0,0-1 1 0 0,-1-1 0 0 0,-6-18 99 0 0,5 11-111 0 0,1 0 0 0 0,0 1 0 0 0,1-1 0 0 0,0-1 0 0 0,0 2 0 0 0,1-1 0 0 0,0 0 0 0 0,0 0 0 0 0,2 0 0 0 0,-1 2 0 0 0,0-2 0 0 0,0 0 0 0 0,1 1 0 0 0,0 0 0 0 0,7-11 0 0 0,-8 15-8 0 0,0 4 8 0 0,-1-1-1 0 0,-1 1 1 0 0,1 0-1 0 0,0-1 1 0 0,-1 1-1 0 0,1 0 1 0 0,0 0-1 0 0,-1 0 1 0 0,1 0 0 0 0,0-1-1 0 0,-1 1 1 0 0,1 0-1 0 0,0 0 1 0 0,0 0-1 0 0,-1 0 1 0 0,1 1-1 0 0,0-1 1 0 0,0 0-1 0 0,-1 0 1 0 0,1 0-1 0 0,0 0 1 0 0,-1 1-1 0 0,1-1 1 0 0,0 0-1 0 0,-1 1 1 0 0,1-1 0 0 0,-1 2-1 0 0,1-2 1 0 0,0 0-1 0 0,-1 1 1 0 0,1 0-1 0 0,14 18-120 0 0,-14-15 127 0 0,0 0 0 0 0,0 0 0 0 0,0 1-1 0 0,0 1 1 0 0,-1-1 0 0 0,0-1 0 0 0,1 1 0 0 0,-2-1-1 0 0,1 5 1 0 0,-7 45 32 0 0,6-51-32 0 0,0 3 14 0 0,1-3-10 0 0,0-1-1 0 0,0 0 1 0 0,0-1 0 0 0,-1 2-1 0 0,1 0 1 0 0,-1-1-1 0 0,1 0 1 0 0,-1-1-1 0 0,1 2 1 0 0,-1-1-1 0 0,0-1 1 0 0,0 1-1 0 0,0-1 1 0 0,0 2-1 0 0,-1-2 1 0 0,1 1 0 0 0,-1-1-1 0 0,1 0 1 0 0,0 2-1 0 0,-1-2 1 0 0,-1 1-1 0 0,3-2 1 0 0,-1 1-1 0 0,0-1 0 0 0,0 0 1 0 0,1 0-1 0 0,-1 0 1 0 0,0 0-1 0 0,0 0 0 0 0,1 0 1 0 0,-1 0-1 0 0,0 0 1 0 0,0 0-1 0 0,1 0 1 0 0,-1 0-1 0 0,0 0 0 0 0,0 0 1 0 0,1-1-1 0 0,-2 1 1 0 0,1 0-1 0 0,0-1 0 0 0,1 1 1 0 0,-1 0-1 0 0,1-1 1 0 0,-2 1-1 0 0,1-1 0 0 0,1 1 1 0 0,-1-2-1 0 0,1 2 1 0 0,-1-1-1 0 0,1 0 0 0 0,-1 1 1 0 0,1-1-1 0 0,-1 1 1 0 0,1-1-1 0 0,0 0 0 0 0,-1 0 1 0 0,-8-30 206 0 0,8 30-211 0 0,0-8-6 0 0,0 0 0 0 0,0 0-1 0 0,-1 0 1 0 0,2 0 0 0 0,0 0-1 0 0,2-14 1 0 0,-1 17 1 0 0,0 2 0 0 0,0-2 0 0 0,0 0-1 0 0,0 1 1 0 0,1 0 0 0 0,0 1 0 0 0,-1-1-1 0 0,2 0 1 0 0,-1 0 0 0 0,0 1 0 0 0,2-1-1 0 0,4-5 1 0 0,-8 10-4 0 0,1 0-1 0 0,0 0 1 0 0,-1 0-1 0 0,1 0 1 0 0,0 0-1 0 0,-1 0 1 0 0,1 0-1 0 0,0 0 1 0 0,-1 0-1 0 0,1 0 1 0 0,0 1-1 0 0,-1-1 1 0 0,1 0-1 0 0,0 0 1 0 0,-1 1-1 0 0,1-1 1 0 0,-1 0-1 0 0,1 1 1 0 0,0-1-1 0 0,-1 2 1 0 0,1-2-1 0 0,-1 0 1 0 0,1 2-1 0 0,1 0 16 0 0,0 0 0 0 0,0 2-1 0 0,-1-2 1 0 0,1 1 0 0 0,-1 1-1 0 0,0-2 1 0 0,0 1-1 0 0,-1 1 1 0 0,1-2 0 0 0,0 1-1 0 0,-1-1 1 0 0,1 2 0 0 0,-1 3-1 0 0,0 2-435 0 0,0-2 0 0 0,0 1 1 0 0,-3 16-1 0 0,2-18-1045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30:30.553"/>
    </inkml:context>
    <inkml:brush xml:id="br0">
      <inkml:brushProperty name="width" value="0.05" units="cm"/>
      <inkml:brushProperty name="height" value="0.05" units="cm"/>
      <inkml:brushProperty name="color" value="#FFFFFF"/>
    </inkml:brush>
  </inkml:definitions>
  <inkml:trace contextRef="#ctx0" brushRef="#br0">6 50 2759 0 0,'0'0'4274'0'0,"-6"-9"112"0"0,7 6-4312 0 0,-1 0 0 0 0,1-3-56 0 0,5-1-21 0 0,-1 3 4 0 0,-2 2 19 0 0,0-1 0 0 0,0 1 0 0 0,1 0 0 0 0,-1 1 0 0 0,2 0 0 0 0,-2 0 0 0 0,2-1 0 0 0,-1 1 0 0 0,-1 0-1 0 0,1 1 1 0 0,0-1 0 0 0,-1 1 0 0 0,2 0 0 0 0,-1 0 0 0 0,5 1 0 0 0,1-1-11 0 0,-6 0-15 0 0,11 0 135 0 0,0 1 1 0 0,21 3-1 0 0,-28-2-68 0 0,-2-1 0 0 0,0 1 0 0 0,0 1 0 0 0,0 0 0 0 0,0 0 0 0 0,-1 1 0 0 0,1-1 0 0 0,0 0 0 0 0,4 6 0 0 0,3-2-45 0 0,-10-5 54 0 0,0 1 0 0 0,0 0-1 0 0,0 0 1 0 0,0 0 0 0 0,-1-1-1 0 0,1 1 1 0 0,3 4 0 0 0,1 3 56 0 0,0 1 0 0 0,-1 1 0 0 0,11 18 0 0 0,-17-29-28 0 0,5 18 318 0 0,-4-11-361 0 0,1-1 138 0 0,-1-1 0 0 0,0 0 0 0 0,-1 1 0 0 0,0 1-1 0 0,0 10 1 0 0,0-17-161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30:31.673"/>
    </inkml:context>
    <inkml:brush xml:id="br0">
      <inkml:brushProperty name="width" value="0.05" units="cm"/>
      <inkml:brushProperty name="height" value="0.05" units="cm"/>
      <inkml:brushProperty name="color" value="#FFFFFF"/>
    </inkml:brush>
  </inkml:definitions>
  <inkml:trace contextRef="#ctx0" brushRef="#br0">0 31 455 0 0,'3'-15'10638'0'0,"-3"14"-10435"0"0,1-1 0 0 0,-1 2 1 0 0,1-1-1 0 0,0 0 0 0 0,0 0 0 0 0,-1 0 0 0 0,1 1 0 0 0,0-1 0 0 0,0 0 1 0 0,0 1-1 0 0,1-1 0 0 0,-1 1 0 0 0,0-2 0 0 0,0 2 0 0 0,1-1 0 0 0,-2 1 5 0 0,21-2 992 0 0,1 4-541 0 0,-15-2-618 0 0,-1 1 1 0 0,0-1-1 0 0,2 2 0 0 0,-2-1 0 0 0,1 1 0 0 0,-1 0 0 0 0,1 0 1 0 0,-1 1-1 0 0,0-1 0 0 0,-1 2 0 0 0,2 0 0 0 0,-2-1 0 0 0,1 2 1 0 0,-1-1-1 0 0,0 1 0 0 0,1-1 0 0 0,5 8 0 0 0,-9-7-41 0 0,2-1-3 0 0,9 9 70 0 0,-1 1-67 0 0,6 3 14 0 0,4 7 36 0 0,-22-24-50 0 0,3 3 0 0 0,14 15 0 0 0,9 11 0 0 0,-24-29 0 0 0,11 16 0 0 0,-12-15 6 0 0,1 0 1 0 0,-1 1-1 0 0,-1-1 0 0 0,1 0 0 0 0,0 1 0 0 0,-1-1 0 0 0,1 0 0 0 0,-1 2 0 0 0,1 1 1 0 0,2 34 70 0 0,-3-37-56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30:38.937"/>
    </inkml:context>
    <inkml:brush xml:id="br0">
      <inkml:brushProperty name="width" value="0.05" units="cm"/>
      <inkml:brushProperty name="height" value="0.05" units="cm"/>
      <inkml:brushProperty name="color" value="#FFFFFF"/>
    </inkml:brush>
  </inkml:definitions>
  <inkml:trace contextRef="#ctx0" brushRef="#br0">0 96 1839 0 0,'0'0'9768'0'0,"13"22"-7106"0"0,-3-12-2304 0 0,-5-7-273 0 0,2 1 0 0 0,-1-1-1 0 0,-1 0 1 0 0,1 0 0 0 0,-1 0-1 0 0,2-1 1 0 0,5 2 0 0 0,14 6 36 0 0,-18-8-108 0 0,0-1 0 0 0,0 1 0 0 0,0 0-1 0 0,0-2 1 0 0,17 0 0 0 0,-14 0 91 0 0,-5 0-80 0 0,1 0 0 0 0,-1-2 0 0 0,0 1 0 0 0,0 0 0 0 0,1 0 0 0 0,-1-1 0 0 0,0-1-1 0 0,12-4 1 0 0,2-2 20 0 0,-17 9-20 0 0,1-1-11 0 0,0-1 0 0 0,0 0-1 0 0,0 1 1 0 0,0-1 0 0 0,0 1 0 0 0,0-2 0 0 0,0 1 0 0 0,4-4 0 0 0,-2 1-12 0 0,-2 3 7 0 0,-1 1-3 0 0,-1-2 0 0 0,0 2 0 0 0,1-1 0 0 0,-1 0 0 0 0,0 1 0 0 0,1-2 0 0 0,1-2 0 0 0,-2 2-5 0 0,4-4 0 0 0,-1 1 0 0 0,1 0 0 0 0,0 0 0 0 0,-1-1 0 0 0,-1 0 0 0 0,7-12 0 0 0,1-4 0 0 0,-10 18-250 0 0,1-4-1441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31:58.951"/>
    </inkml:context>
    <inkml:brush xml:id="br0">
      <inkml:brushProperty name="width" value="0.05" units="cm"/>
      <inkml:brushProperty name="height" value="0.05" units="cm"/>
      <inkml:brushProperty name="color" value="#FFFFFF"/>
    </inkml:brush>
  </inkml:definitions>
  <inkml:trace contextRef="#ctx0" brushRef="#br0">7 192 455 0 0,'0'0'6342'0'0,"-6"-23"-1222"0"0,6 15-4937 0 0,2 0 0 0 0,-1 0 0 0 0,1 0 0 0 0,0 1 0 0 0,0-2 0 0 0,0 3 0 0 0,2-1 0 0 0,-1 0 0 0 0,1 0 0 0 0,-1 0 0 0 0,11-11 0 0 0,-7 6-102 0 0,-4 7-33 0 0,0 0 1 0 0,1 1-1 0 0,0-1 0 0 0,1 1 1 0 0,-1-1-1 0 0,0 2 0 0 0,1-2 1 0 0,-1 1-1 0 0,2 1 1 0 0,6-3-1 0 0,-10 5-28 0 0,0 0 0 0 0,0 0-1 0 0,-1-1 1 0 0,1 2 0 0 0,0-1 0 0 0,1 1-1 0 0,-1-1 1 0 0,0 1 0 0 0,0 0 0 0 0,0-1 0 0 0,0 1-1 0 0,0 0 1 0 0,0 1 0 0 0,0-1 0 0 0,0 0-1 0 0,0 0 1 0 0,-1 1 0 0 0,4 0 0 0 0,6 2 205 0 0,-4-3-175 0 0,23 11 292 0 0,-26-9-1839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31:59.620"/>
    </inkml:context>
    <inkml:brush xml:id="br0">
      <inkml:brushProperty name="width" value="0.05" units="cm"/>
      <inkml:brushProperty name="height" value="0.05" units="cm"/>
      <inkml:brushProperty name="color" value="#FFFFFF"/>
    </inkml:brush>
  </inkml:definitions>
  <inkml:trace contextRef="#ctx0" brushRef="#br0">0 151 5983 0 0,'0'0'5335'0'0,"3"-24"-2751"0"0,-1 11-2062 0 0,1 0 0 0 0,0 0 0 0 0,8-17 0 0 0,-9 26-492 0 0,0-1 1 0 0,0 1-1 0 0,0-1 1 0 0,0 2-1 0 0,2 0 1 0 0,-1-2-1 0 0,0 2 1 0 0,0-1-1 0 0,0 1 1 0 0,0 0-1 0 0,0-1 0 0 0,8-3 1 0 0,-6 5-4 0 0,1 1 0 0 0,-1 0 1 0 0,12 0-1 0 0,-12 1-19 0 0,-3 0 4 0 0,0 0-1 0 0,0 0 1 0 0,-1 1 0 0 0,2-1-1 0 0,-1 0 1 0 0,0 1-1 0 0,0-1 1 0 0,-1 1 0 0 0,1-1-1 0 0,0 2 1 0 0,-1-1-1 0 0,1 0 1 0 0,-1 0-1 0 0,1 0 1 0 0,-1 0 0 0 0,1 0-1 0 0,-1 0 1 0 0,0 2-1 0 0,2-2 1 0 0,-2 0 0 0 0,0 2-1 0 0,2 2 1 0 0,-1-1-210 0 0,0 1 0 0 0,1-1 0 0 0,-1 1 0 0 0,-1 0 0 0 0,1 1 0 0 0,-1 0 0 0 0,2 7 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32:00.709"/>
    </inkml:context>
    <inkml:brush xml:id="br0">
      <inkml:brushProperty name="width" value="0.05" units="cm"/>
      <inkml:brushProperty name="height" value="0.05" units="cm"/>
      <inkml:brushProperty name="color" value="#FFFFFF"/>
    </inkml:brush>
  </inkml:definitions>
  <inkml:trace contextRef="#ctx0" brushRef="#br0">11 8 455 0 0,'0'0'11879'0'0,"-7"25"-10214"0"0,5-19-1607 0 0,1 0-1 0 0,1 1 0 0 0,-1-1 1 0 0,1 1-1 0 0,0-1 0 0 0,0 1 1 0 0,1-2-1 0 0,0 3 0 0 0,0-2 1 0 0,0-1-1 0 0,4 13 0 0 0,-4-12-57 0 0,-1-5 13 0 0,1 0-1 0 0,-1-1 1 0 0,0 1 0 0 0,2 0-1 0 0,-2 0 1 0 0,0-1-1 0 0,1 2 1 0 0,-1-1 0 0 0,1-1-1 0 0,0 1 1 0 0,-1 0-1 0 0,1-1 1 0 0,-1 1 0 0 0,1-1-1 0 0,0 1 1 0 0,-1-1-1 0 0,1 1 1 0 0,0-1 0 0 0,1 1-1 0 0,-2-1 184 0 0,14-5 391 0 0,-11 4-570 0 0,0-2-1 0 0,0 1 1 0 0,-1 0-1 0 0,1-2 1 0 0,-1 1-1 0 0,0 1 1 0 0,0-1 0 0 0,0 0-1 0 0,0 0 1 0 0,1 0-1 0 0,-1-1 1 0 0,-1 1-1 0 0,1 1 1 0 0,-1-3 0 0 0,0 1-1 0 0,0 0 1 0 0,0 1-1 0 0,0 0 1 0 0,-1-1 0 0 0,1 0-1 0 0,-1 0 1 0 0,0-5-1 0 0,0 6-10 0 0,0-2 0 0 0,-1 3 1 0 0,0-1-1 0 0,0 1 0 0 0,1-2 0 0 0,-1 2 0 0 0,-1-1 0 0 0,1 0 0 0 0,0 0 0 0 0,-1 1 0 0 0,1-1 0 0 0,-2 1 0 0 0,2-1 1 0 0,-1 1-1 0 0,0-1 0 0 0,0 1 0 0 0,0 0 0 0 0,0 1 0 0 0,0-1 0 0 0,-4-3 0 0 0,5 5-52 0 0,0 1 1 0 0,0-1-1 0 0,-1 0 0 0 0,1 0 0 0 0,0 0 0 0 0,0 1 1 0 0,-1-1-1 0 0,1 0 0 0 0,0 1 0 0 0,1-1 0 0 0,-1 0 0 0 0,0 2 1 0 0,0-1-1 0 0,0-1 0 0 0,1 1 0 0 0,-1-1 0 0 0,0 1 1 0 0,1 0-1 0 0,-1-1 0 0 0,0 1 0 0 0,1 0 0 0 0,-1 0 1 0 0,1 1-1 0 0,-1-1 0 0 0,0 3-441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32:01.533"/>
    </inkml:context>
    <inkml:brush xml:id="br0">
      <inkml:brushProperty name="width" value="0.05" units="cm"/>
      <inkml:brushProperty name="height" value="0.05" units="cm"/>
      <inkml:brushProperty name="color" value="#FFFFFF"/>
    </inkml:brush>
  </inkml:definitions>
  <inkml:trace contextRef="#ctx0" brushRef="#br0">16 31 455 0 0,'-2'-8'16314'0'0,"-1"10"-16281"0"0,2 0 0 0 0,0-1 0 0 0,0 0 1 0 0,0 1-1 0 0,0-1 0 0 0,0 2 1 0 0,1-2-1 0 0,-1 1 0 0 0,0-1 0 0 0,1 1 1 0 0,-1 0-1 0 0,1 0 0 0 0,-1 0 1 0 0,1-1-1 0 0,0 1 0 0 0,-1 1 1 0 0,1-1-1 0 0,0 0 0 0 0,1 3 0 0 0,-1-1-28 0 0,0 1-1 0 0,0-1 1 0 0,1 1-1 0 0,0-2 1 0 0,0 2-1 0 0,0 0 1 0 0,0-2-1 0 0,1 2 1 0 0,3 5-1 0 0,-5-10 3 0 0,0 1 1 0 0,0-1-1 0 0,1 1 0 0 0,-1-1 0 0 0,0 2 0 0 0,0-2 0 0 0,1 1 0 0 0,-1-1 0 0 0,0 1 1 0 0,0-1-1 0 0,1 0 0 0 0,-1 1 0 0 0,0-1 0 0 0,1 0 0 0 0,-1 1 0 0 0,1-1 0 0 0,-1 0 1 0 0,1 1-1 0 0,-1-1 0 0 0,0 0 0 0 0,1 0 0 0 0,-1 0 0 0 0,1 1 0 0 0,-1-1 1 0 0,1 0-1 0 0,-1 0 0 0 0,1 0 0 0 0,-1 0 0 0 0,1 0 0 0 0,-1 0 0 0 0,1 0 0 0 0,-1 0 1 0 0,1 0-1 0 0,-1 0 0 0 0,1 0 0 0 0,-1 0 0 0 0,1 0 0 0 0,-1-1 0 0 0,1 1 0 0 0,-1 0 1 0 0,1 0-1 0 0,-1-1 0 0 0,1 1 0 0 0,-1 0 0 0 0,1-1 0 0 0,13-17 187 0 0,-14 16-172 0 0,2-2-12 0 0,0 1 0 0 0,0-3 0 0 0,-1 2 0 0 0,1 0 0 0 0,-1 0 0 0 0,0-1 0 0 0,0 2 0 0 0,-1-1 0 0 0,1-1 0 0 0,-1-1 0 0 0,0 2 0 0 0,0-1 0 0 0,0 1 0 0 0,0-1 0 0 0,-1 2 0 0 0,1-1 0 0 0,-1-1 0 0 0,0 0 0 0 0,-2-4 0 0 0,1 5-10 0 0,-1 3 0 0 0,-1 2-897 0 0,3 0 78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32:02.991"/>
    </inkml:context>
    <inkml:brush xml:id="br0">
      <inkml:brushProperty name="width" value="0.05" units="cm"/>
      <inkml:brushProperty name="height" value="0.05" units="cm"/>
      <inkml:brushProperty name="color" value="#FFFFFF"/>
    </inkml:brush>
  </inkml:definitions>
  <inkml:trace contextRef="#ctx0" brushRef="#br0">0 0 1839 0 0,'0'0'12264'0'0,"3"5"-11920"0"0,1-1-210 0 0,-2-1-34 0 0,2 1-1 0 0,-1 1 1 0 0,0-1 0 0 0,0-1 0 0 0,0 0 0 0 0,1 1 0 0 0,-1-2 0 0 0,2 1 0 0 0,0 0 0 0 0,-2-1 0 0 0,1 0 0 0 0,0 0 0 0 0,0 0-1 0 0,0 1 1 0 0,2-2 0 0 0,5 1 0 0 0,-5-1-61 0 0,0-1-1 0 0,-1 0 0 0 0,1 0 0 0 0,-1-1 1 0 0,2 1-1 0 0,-2-1 0 0 0,0 0 1 0 0,0-2-1 0 0,0 2 0 0 0,1-2 0 0 0,-2 1 1 0 0,1 0-1 0 0,6-5 0 0 0,12-18 304 0 0,-23 24-277 0 0,1 1-4 0 0,1-1-187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10T05:32:04.832"/>
    </inkml:context>
    <inkml:brush xml:id="br0">
      <inkml:brushProperty name="width" value="0.05" units="cm"/>
      <inkml:brushProperty name="height" value="0.05" units="cm"/>
      <inkml:brushProperty name="color" value="#FFFFFF"/>
    </inkml:brush>
  </inkml:definitions>
  <inkml:trace contextRef="#ctx0" brushRef="#br0">2 137 8063 0 0,'0'0'5639'0'0,"-2"-11"-4902"0"0,5 3-636 0 0,0 2 0 0 0,0 0-1 0 0,1-1 1 0 0,0 1 0 0 0,-1 0-1 0 0,1-1 1 0 0,0 2-1 0 0,2 0 1 0 0,8-10 0 0 0,-4 4-52 0 0,-5 7-42 0 0,-1 0 0 0 0,0 1 0 0 0,1-1-1 0 0,-1 2 1 0 0,1-1 0 0 0,0 0 0 0 0,0 1-1 0 0,8-5 1 0 0,-3 4 7 0 0,-6 1 20 0 0,0 1 1 0 0,0 0-1 0 0,0-1 1 0 0,0 1-1 0 0,0 0 1 0 0,0 1-1 0 0,0-1 0 0 0,0 1 1 0 0,0 0-1 0 0,1 0 1 0 0,7 2-1 0 0,-8-1-34 0 0,2 1 0 0 0,8 8 0 0 0,-9-6 32 0 0,8 11 0 0 0,-9-11-27 0 0,-3-4 2 0 0,0 1 1 0 0,0 0-1 0 0,-1-1 0 0 0,1 2 0 0 0,0-1 1 0 0,-1 0-1 0 0,1 0 0 0 0,-1 0 1 0 0,1-1-1 0 0,-1 1 0 0 0,1 0 1 0 0,-1 0-1 0 0,0 1 0 0 0,2 2 1 0 0,3 7 28 0 0,0 7 273 0 0,-5-17 211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E047CD-C6D2-4391-B377-05A9A6C74548}" type="datetimeFigureOut">
              <a:rPr kumimoji="1" lang="ja-JP" altLang="en-US" smtClean="0"/>
              <a:t>2023/4/12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73494-5CDB-4A4F-83D2-A21BEE1A6A5F}" type="slidenum">
              <a:rPr kumimoji="1" lang="ja-JP" altLang="en-US" smtClean="0"/>
              <a:t>‹#›</a:t>
            </a:fld>
            <a:endParaRPr kumimoji="1" lang="ja-JP" altLang="en-US"/>
          </a:p>
        </p:txBody>
      </p:sp>
    </p:spTree>
    <p:extLst>
      <p:ext uri="{BB962C8B-B14F-4D97-AF65-F5344CB8AC3E}">
        <p14:creationId xmlns:p14="http://schemas.microsoft.com/office/powerpoint/2010/main" val="37405093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今回は教育版マインクラフトを、学校以外のグループでお子さんに経験させたいという方への案内動画となります。</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1</a:t>
            </a:fld>
            <a:endParaRPr kumimoji="1" lang="ja-JP" altLang="en-US"/>
          </a:p>
        </p:txBody>
      </p:sp>
    </p:spTree>
    <p:extLst>
      <p:ext uri="{BB962C8B-B14F-4D97-AF65-F5344CB8AC3E}">
        <p14:creationId xmlns:p14="http://schemas.microsoft.com/office/powerpoint/2010/main" val="2631459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そしてキャンプ、クラブおよび組織の部分の下にある今すぐ購入を選択します。</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10</a:t>
            </a:fld>
            <a:endParaRPr kumimoji="1" lang="ja-JP" altLang="en-US"/>
          </a:p>
        </p:txBody>
      </p:sp>
    </p:spTree>
    <p:extLst>
      <p:ext uri="{BB962C8B-B14F-4D97-AF65-F5344CB8AC3E}">
        <p14:creationId xmlns:p14="http://schemas.microsoft.com/office/powerpoint/2010/main" val="302015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イメージとしては、成人が一人管理者として登録し、</a:t>
            </a:r>
            <a:br>
              <a:rPr kumimoji="1" lang="ja-JP" altLang="en-US" dirty="0"/>
            </a:br>
            <a:r>
              <a:rPr kumimoji="1" lang="ja-JP" altLang="en-US" dirty="0"/>
              <a:t>マイクラをプレイをする人数分だけ使用者として登録していく感じです。</a:t>
            </a:r>
          </a:p>
          <a:p>
            <a:endParaRPr kumimoji="1" lang="ja-JP" altLang="en-US" dirty="0"/>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11</a:t>
            </a:fld>
            <a:endParaRPr kumimoji="1" lang="ja-JP" altLang="en-US"/>
          </a:p>
        </p:txBody>
      </p:sp>
    </p:spTree>
    <p:extLst>
      <p:ext uri="{BB962C8B-B14F-4D97-AF65-F5344CB8AC3E}">
        <p14:creationId xmlns:p14="http://schemas.microsoft.com/office/powerpoint/2010/main" val="221033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まずはじめはメールアドレスを登録するところからはじまります。</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12</a:t>
            </a:fld>
            <a:endParaRPr kumimoji="1" lang="ja-JP" altLang="en-US"/>
          </a:p>
        </p:txBody>
      </p:sp>
    </p:spTree>
    <p:extLst>
      <p:ext uri="{BB962C8B-B14F-4D97-AF65-F5344CB8AC3E}">
        <p14:creationId xmlns:p14="http://schemas.microsoft.com/office/powerpoint/2010/main" val="858101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あなたのメールアドレスが表示され、アカウントのセットアップへと進みます</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13</a:t>
            </a:fld>
            <a:endParaRPr kumimoji="1" lang="ja-JP" altLang="en-US"/>
          </a:p>
        </p:txBody>
      </p:sp>
    </p:spTree>
    <p:extLst>
      <p:ext uri="{BB962C8B-B14F-4D97-AF65-F5344CB8AC3E}">
        <p14:creationId xmlns:p14="http://schemas.microsoft.com/office/powerpoint/2010/main" val="624617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名前など必要事項を記入していきましょう。</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14</a:t>
            </a:fld>
            <a:endParaRPr kumimoji="1" lang="ja-JP" altLang="en-US"/>
          </a:p>
        </p:txBody>
      </p:sp>
    </p:spTree>
    <p:extLst>
      <p:ext uri="{BB962C8B-B14F-4D97-AF65-F5344CB8AC3E}">
        <p14:creationId xmlns:p14="http://schemas.microsoft.com/office/powerpoint/2010/main" val="3621680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電話番号を入力して、</a:t>
            </a:r>
            <a:r>
              <a:rPr kumimoji="1" lang="en-US" altLang="ja-JP" dirty="0"/>
              <a:t>SNS</a:t>
            </a:r>
            <a:r>
              <a:rPr kumimoji="1" lang="ja-JP" altLang="en-US" dirty="0"/>
              <a:t>認証か音声通話認証をうけます。</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15</a:t>
            </a:fld>
            <a:endParaRPr kumimoji="1" lang="ja-JP" altLang="en-US"/>
          </a:p>
        </p:txBody>
      </p:sp>
    </p:spTree>
    <p:extLst>
      <p:ext uri="{BB962C8B-B14F-4D97-AF65-F5344CB8AC3E}">
        <p14:creationId xmlns:p14="http://schemas.microsoft.com/office/powerpoint/2010/main" val="874458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送られてきた、もしくはかかってきて知らされた確認コードを入力して次に進みます。</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16</a:t>
            </a:fld>
            <a:endParaRPr kumimoji="1" lang="ja-JP" altLang="en-US"/>
          </a:p>
        </p:txBody>
      </p:sp>
    </p:spTree>
    <p:extLst>
      <p:ext uri="{BB962C8B-B14F-4D97-AF65-F5344CB8AC3E}">
        <p14:creationId xmlns:p14="http://schemas.microsoft.com/office/powerpoint/2010/main" val="1713796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ユーザー名は好きな名前を入れましょう。</a:t>
            </a:r>
            <a:br>
              <a:rPr kumimoji="1" lang="ja-JP" altLang="en-US" dirty="0"/>
            </a:br>
            <a:r>
              <a:rPr kumimoji="1" lang="ja-JP" altLang="en-US" dirty="0"/>
              <a:t>ドメイン名は他の人も同じものとなりますので、グループの関連いた名前などが良いかもしれません。参加する人数を決めて、参加費の支払い方法を選択します。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17</a:t>
            </a:fld>
            <a:endParaRPr kumimoji="1" lang="ja-JP" altLang="en-US"/>
          </a:p>
        </p:txBody>
      </p:sp>
    </p:spTree>
    <p:extLst>
      <p:ext uri="{BB962C8B-B14F-4D97-AF65-F5344CB8AC3E}">
        <p14:creationId xmlns:p14="http://schemas.microsoft.com/office/powerpoint/2010/main" val="52381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これで、マイクロソフト</a:t>
            </a:r>
            <a:r>
              <a:rPr kumimoji="1" lang="en-US" altLang="ja-JP" dirty="0"/>
              <a:t>365</a:t>
            </a:r>
            <a:r>
              <a:rPr kumimoji="1" lang="ja-JP" altLang="en-US" dirty="0"/>
              <a:t>管理センターが使用できるようになります。</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18</a:t>
            </a:fld>
            <a:endParaRPr kumimoji="1" lang="ja-JP" altLang="en-US"/>
          </a:p>
        </p:txBody>
      </p:sp>
    </p:spTree>
    <p:extLst>
      <p:ext uri="{BB962C8B-B14F-4D97-AF65-F5344CB8AC3E}">
        <p14:creationId xmlns:p14="http://schemas.microsoft.com/office/powerpoint/2010/main" val="2135552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参加する人たちのアカウントを作成していきましょう。</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19</a:t>
            </a:fld>
            <a:endParaRPr kumimoji="1" lang="ja-JP" altLang="en-US"/>
          </a:p>
        </p:txBody>
      </p:sp>
    </p:spTree>
    <p:extLst>
      <p:ext uri="{BB962C8B-B14F-4D97-AF65-F5344CB8AC3E}">
        <p14:creationId xmlns:p14="http://schemas.microsoft.com/office/powerpoint/2010/main" val="3698902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たとえば、お子さんかマイクラフトカップに出たいなとか、</a:t>
            </a:r>
          </a:p>
          <a:p>
            <a:r>
              <a:rPr kumimoji="1" lang="ja-JP" altLang="en-US" dirty="0"/>
              <a:t>マインクラフトの中で友達と科学の実験をしてみいたなぁと思われているとしたら、</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2</a:t>
            </a:fld>
            <a:endParaRPr kumimoji="1" lang="ja-JP" altLang="en-US"/>
          </a:p>
        </p:txBody>
      </p:sp>
    </p:spTree>
    <p:extLst>
      <p:ext uri="{BB962C8B-B14F-4D97-AF65-F5344CB8AC3E}">
        <p14:creationId xmlns:p14="http://schemas.microsoft.com/office/powerpoint/2010/main" val="3339069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その後ライセンスのところから、教育版マインクラフトのところ選択して</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20</a:t>
            </a:fld>
            <a:endParaRPr kumimoji="1" lang="ja-JP" altLang="en-US"/>
          </a:p>
        </p:txBody>
      </p:sp>
    </p:spTree>
    <p:extLst>
      <p:ext uri="{BB962C8B-B14F-4D97-AF65-F5344CB8AC3E}">
        <p14:creationId xmlns:p14="http://schemas.microsoft.com/office/powerpoint/2010/main" val="1737684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アカウントとライセンスをひも付けて、教育版マインクラフトができるようにします。</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21</a:t>
            </a:fld>
            <a:endParaRPr kumimoji="1" lang="ja-JP" altLang="en-US"/>
          </a:p>
        </p:txBody>
      </p:sp>
    </p:spTree>
    <p:extLst>
      <p:ext uri="{BB962C8B-B14F-4D97-AF65-F5344CB8AC3E}">
        <p14:creationId xmlns:p14="http://schemas.microsoft.com/office/powerpoint/2010/main" val="4202829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さあ、ここまできたら、もうひと手間で終わりです。</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22</a:t>
            </a:fld>
            <a:endParaRPr kumimoji="1" lang="ja-JP" altLang="en-US"/>
          </a:p>
        </p:txBody>
      </p:sp>
    </p:spTree>
    <p:extLst>
      <p:ext uri="{BB962C8B-B14F-4D97-AF65-F5344CB8AC3E}">
        <p14:creationId xmlns:p14="http://schemas.microsoft.com/office/powerpoint/2010/main" val="14030936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それはマイクロソフトオーセンティケーターというアプリをスマートフォンなどにダウンロードして、認証を受ける必要があります。</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23</a:t>
            </a:fld>
            <a:endParaRPr kumimoji="1" lang="ja-JP" altLang="en-US"/>
          </a:p>
        </p:txBody>
      </p:sp>
    </p:spTree>
    <p:extLst>
      <p:ext uri="{BB962C8B-B14F-4D97-AF65-F5344CB8AC3E}">
        <p14:creationId xmlns:p14="http://schemas.microsoft.com/office/powerpoint/2010/main" val="1853634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早速はじめましょう。</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24</a:t>
            </a:fld>
            <a:endParaRPr kumimoji="1" lang="ja-JP" altLang="en-US"/>
          </a:p>
        </p:txBody>
      </p:sp>
    </p:spTree>
    <p:extLst>
      <p:ext uri="{BB962C8B-B14F-4D97-AF65-F5344CB8AC3E}">
        <p14:creationId xmlns:p14="http://schemas.microsoft.com/office/powerpoint/2010/main" val="20341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それは教育版マインクラフトでしか可能となりません。</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3</a:t>
            </a:fld>
            <a:endParaRPr kumimoji="1" lang="ja-JP" altLang="en-US"/>
          </a:p>
        </p:txBody>
      </p:sp>
    </p:spTree>
    <p:extLst>
      <p:ext uri="{BB962C8B-B14F-4D97-AF65-F5344CB8AC3E}">
        <p14:creationId xmlns:p14="http://schemas.microsoft.com/office/powerpoint/2010/main" val="2437535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インクラフトはもともと、子どもたちの調べたい、作りたい、それを試したいという意欲を刺激する教育効果をもち、今では世界でもっとも売れているソフトとなっています。それだけ人々を魅了するソフトですが、教育版マインクラフトでは、さらに化学の実験をしたり、プログラミングを学習したりすることができます。ただゲームするだけでも教育効果のあるマイクラにさらに付加価値をつけて、お子さんにトライさせてみるのはいかがでしょうか。</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4</a:t>
            </a:fld>
            <a:endParaRPr kumimoji="1" lang="ja-JP" altLang="en-US"/>
          </a:p>
        </p:txBody>
      </p:sp>
    </p:spTree>
    <p:extLst>
      <p:ext uri="{BB962C8B-B14F-4D97-AF65-F5344CB8AC3E}">
        <p14:creationId xmlns:p14="http://schemas.microsoft.com/office/powerpoint/2010/main" val="423164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まずは体験版で試し、その後導入を決めたならば、ぜひこの資料を参考にしてください。</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5</a:t>
            </a:fld>
            <a:endParaRPr kumimoji="1" lang="ja-JP" altLang="en-US"/>
          </a:p>
        </p:txBody>
      </p:sp>
    </p:spTree>
    <p:extLst>
      <p:ext uri="{BB962C8B-B14F-4D97-AF65-F5344CB8AC3E}">
        <p14:creationId xmlns:p14="http://schemas.microsoft.com/office/powerpoint/2010/main" val="342320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それでは教育版マインクラフトをグループで登録する方法について順を追って説明してきます。</a:t>
            </a:r>
          </a:p>
          <a:p>
            <a:r>
              <a:rPr kumimoji="1" lang="ja-JP" altLang="en-US" dirty="0"/>
              <a:t>まずブラウザで「教育版マインクラフト」で検索をしましょう。</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6</a:t>
            </a:fld>
            <a:endParaRPr kumimoji="1" lang="ja-JP" altLang="en-US"/>
          </a:p>
        </p:txBody>
      </p:sp>
    </p:spTree>
    <p:extLst>
      <p:ext uri="{BB962C8B-B14F-4D97-AF65-F5344CB8AC3E}">
        <p14:creationId xmlns:p14="http://schemas.microsoft.com/office/powerpoint/2010/main" val="965543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次にホームページを下にスクロールすると</a:t>
            </a:r>
          </a:p>
          <a:p>
            <a:r>
              <a:rPr kumimoji="1" lang="ja-JP" altLang="en-US" dirty="0"/>
              <a:t>発見する、使い始める、リソース、つながるという画面になります。</a:t>
            </a:r>
          </a:p>
          <a:p>
            <a:r>
              <a:rPr kumimoji="1" lang="ja-JP" altLang="en-US" dirty="0"/>
              <a:t>このうちから、「使い始める」を選択してください。</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7</a:t>
            </a:fld>
            <a:endParaRPr kumimoji="1" lang="ja-JP" altLang="en-US"/>
          </a:p>
        </p:txBody>
      </p:sp>
    </p:spTree>
    <p:extLst>
      <p:ext uri="{BB962C8B-B14F-4D97-AF65-F5344CB8AC3E}">
        <p14:creationId xmlns:p14="http://schemas.microsoft.com/office/powerpoint/2010/main" val="301651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教育版マインクラフトを入手する方法の画面にとびます。</a:t>
            </a:r>
          </a:p>
          <a:p>
            <a:r>
              <a:rPr kumimoji="1" lang="ja-JP" altLang="en-US" dirty="0"/>
              <a:t>保護者、キャンプ＆</a:t>
            </a:r>
            <a:r>
              <a:rPr kumimoji="1" lang="en-US" altLang="ja-JP" dirty="0"/>
              <a:t>AMP</a:t>
            </a:r>
            <a:r>
              <a:rPr kumimoji="1" lang="ja-JP" altLang="en-US" dirty="0"/>
              <a:t>；クラブのどちらでも良いのですが、</a:t>
            </a:r>
          </a:p>
          <a:p>
            <a:r>
              <a:rPr kumimoji="1" lang="ja-JP" altLang="en-US" dirty="0"/>
              <a:t>今回は、クラブを選択しましょう。</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8</a:t>
            </a:fld>
            <a:endParaRPr kumimoji="1" lang="ja-JP" altLang="en-US"/>
          </a:p>
        </p:txBody>
      </p:sp>
    </p:spTree>
    <p:extLst>
      <p:ext uri="{BB962C8B-B14F-4D97-AF65-F5344CB8AC3E}">
        <p14:creationId xmlns:p14="http://schemas.microsoft.com/office/powerpoint/2010/main" val="159852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次にマインクラフトを購入を選択します。</a:t>
            </a:r>
          </a:p>
        </p:txBody>
      </p:sp>
      <p:sp>
        <p:nvSpPr>
          <p:cNvPr id="4" name="スライド番号プレースホルダー 3"/>
          <p:cNvSpPr>
            <a:spLocks noGrp="1"/>
          </p:cNvSpPr>
          <p:nvPr>
            <p:ph type="sldNum" sz="quarter" idx="5"/>
          </p:nvPr>
        </p:nvSpPr>
        <p:spPr/>
        <p:txBody>
          <a:bodyPr/>
          <a:lstStyle/>
          <a:p>
            <a:fld id="{08573494-5CDB-4A4F-83D2-A21BEE1A6A5F}" type="slidenum">
              <a:rPr kumimoji="1" lang="ja-JP" altLang="en-US" smtClean="0"/>
              <a:t>9</a:t>
            </a:fld>
            <a:endParaRPr kumimoji="1" lang="ja-JP" altLang="en-US"/>
          </a:p>
        </p:txBody>
      </p:sp>
    </p:spTree>
    <p:extLst>
      <p:ext uri="{BB962C8B-B14F-4D97-AF65-F5344CB8AC3E}">
        <p14:creationId xmlns:p14="http://schemas.microsoft.com/office/powerpoint/2010/main" val="1655753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80C269-B21D-F396-F60A-D773A121931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157D2F7-CD07-DECA-873D-1BF2882CFF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44A5B20-1F59-B62F-B02D-3BA7CCF86252}"/>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5" name="フッター プレースホルダー 4">
            <a:extLst>
              <a:ext uri="{FF2B5EF4-FFF2-40B4-BE49-F238E27FC236}">
                <a16:creationId xmlns:a16="http://schemas.microsoft.com/office/drawing/2014/main" id="{6454AF6F-45D2-CFC1-D348-809307F259F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7A9F1F1-32C8-7F63-C99D-93F082282BAC}"/>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230275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25C04E-7118-CF40-2F71-B5CB0951B16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D67E141-E4CE-D71D-4F6B-C9A38120237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C1130E1-91C4-D5F0-E133-DD0FD19DADCE}"/>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5" name="フッター プレースホルダー 4">
            <a:extLst>
              <a:ext uri="{FF2B5EF4-FFF2-40B4-BE49-F238E27FC236}">
                <a16:creationId xmlns:a16="http://schemas.microsoft.com/office/drawing/2014/main" id="{5FD2964E-C4E9-CD3C-F819-30E79F6C324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DB0F8A-FE21-8A77-BD2C-917EE9A5D754}"/>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263218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9A30150-8F0D-3456-C85B-8571F0D55B0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81CE271-A7FE-DDE7-BA51-7DB9991C4CC3}"/>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3523219-BAE1-276B-3DCA-7DD96EA4B584}"/>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5" name="フッター プレースホルダー 4">
            <a:extLst>
              <a:ext uri="{FF2B5EF4-FFF2-40B4-BE49-F238E27FC236}">
                <a16:creationId xmlns:a16="http://schemas.microsoft.com/office/drawing/2014/main" id="{4AE16C4D-FE16-D78A-B48B-A05CB6F289B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8F036BB-7AC8-6943-CA4E-EAFAFB112302}"/>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1607090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36D77E-5BCE-6E53-3154-BEE5C591A54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245AB7D-65E7-BB2C-AD93-1288AE3902A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62A771B-6834-9798-B129-28FFACFEC4B4}"/>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5" name="フッター プレースホルダー 4">
            <a:extLst>
              <a:ext uri="{FF2B5EF4-FFF2-40B4-BE49-F238E27FC236}">
                <a16:creationId xmlns:a16="http://schemas.microsoft.com/office/drawing/2014/main" id="{02D23667-9972-1334-32DC-44E7C1091E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D19E738-E50B-A72F-5B09-5AE721B1730E}"/>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354822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289863-FAB2-F8D1-A199-31C73A1D025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411BEAC-40FD-7056-FEEF-09D64376D1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5A8E9FE-81CD-CE85-A68E-4AC4CC7374FB}"/>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5" name="フッター プレースホルダー 4">
            <a:extLst>
              <a:ext uri="{FF2B5EF4-FFF2-40B4-BE49-F238E27FC236}">
                <a16:creationId xmlns:a16="http://schemas.microsoft.com/office/drawing/2014/main" id="{1CEB3AD5-A469-A0A7-C924-7F0AEB434D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6E1DAF-2305-4545-8BDA-4345CE65B878}"/>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75051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619950-B5A8-3EDF-1124-1B3663EC0B9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2B92EC6-4584-72A1-D159-8688D7D874B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8AAF506-2E20-48B6-A52C-45B7E7E3142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EB3B4B7-5F60-9CF0-B5E6-A1D1FE458E39}"/>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6" name="フッター プレースホルダー 5">
            <a:extLst>
              <a:ext uri="{FF2B5EF4-FFF2-40B4-BE49-F238E27FC236}">
                <a16:creationId xmlns:a16="http://schemas.microsoft.com/office/drawing/2014/main" id="{66ED42A7-6053-69A8-7CFE-28007354C8E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0A6B1EF-4A70-1ACA-7768-E59E77061DDB}"/>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28092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864846-B02D-2A42-E1F1-D107E348AA2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202D6B7-4E95-5DFE-D2E5-E891384617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AEDAA18-73FB-9B34-DA11-33F64A4530B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EFF6435-CBC9-8BC0-7878-DA927FBEA1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C28A4E3-5D0C-3091-C111-09013AF758B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A9DC936-400E-3335-A0E8-E0A7E6DD1AEF}"/>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8" name="フッター プレースホルダー 7">
            <a:extLst>
              <a:ext uri="{FF2B5EF4-FFF2-40B4-BE49-F238E27FC236}">
                <a16:creationId xmlns:a16="http://schemas.microsoft.com/office/drawing/2014/main" id="{683D36F8-68B2-3AE6-E5B9-8E282CAED8A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06D6639-2BE1-722C-725E-8894997E85EC}"/>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41363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CB20F5-7D6F-BA31-CA5D-5972826686B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EA8013D-FA2B-D513-7C45-790F037DC0D2}"/>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4" name="フッター プレースホルダー 3">
            <a:extLst>
              <a:ext uri="{FF2B5EF4-FFF2-40B4-BE49-F238E27FC236}">
                <a16:creationId xmlns:a16="http://schemas.microsoft.com/office/drawing/2014/main" id="{4FDD0389-63E9-662F-644A-B68FC0009D0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DB22333-9585-D217-BC58-AADF9B2EDD7D}"/>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87668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6BC9C6B-6751-68C7-E987-7CBFD38460CD}"/>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3" name="フッター プレースホルダー 2">
            <a:extLst>
              <a:ext uri="{FF2B5EF4-FFF2-40B4-BE49-F238E27FC236}">
                <a16:creationId xmlns:a16="http://schemas.microsoft.com/office/drawing/2014/main" id="{396850EB-D6B1-EF44-D4CD-5D91DD1118E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8873FD4-4674-CAB1-E2BF-2C4FAE0E5BE8}"/>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92151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651363-1DD1-A4E9-97CD-7937D0C5489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1BA2B4B-9EEC-5395-AF20-4CA710B5EC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353C13E-769B-74F6-82C0-DF7FD4233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E62E2E8-EBC5-46B1-6D89-8F86DB279FC7}"/>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6" name="フッター プレースホルダー 5">
            <a:extLst>
              <a:ext uri="{FF2B5EF4-FFF2-40B4-BE49-F238E27FC236}">
                <a16:creationId xmlns:a16="http://schemas.microsoft.com/office/drawing/2014/main" id="{BEBFED2D-E322-5AA8-AC48-179C3A4EDE1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1D3E78D-6AE7-961E-BCF6-36E3BAD0DB81}"/>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3420605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0E6127-0D39-0770-EEB8-EF46C3EAAD4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681CA20-8D79-9DF8-EE57-AC7B0776AB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72A7A87-7B3A-E751-27BA-7610898AA5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7559B26-382E-9260-D241-96F46B111424}"/>
              </a:ext>
            </a:extLst>
          </p:cNvPr>
          <p:cNvSpPr>
            <a:spLocks noGrp="1"/>
          </p:cNvSpPr>
          <p:nvPr>
            <p:ph type="dt" sz="half" idx="10"/>
          </p:nvPr>
        </p:nvSpPr>
        <p:spPr/>
        <p:txBody>
          <a:bodyPr/>
          <a:lstStyle/>
          <a:p>
            <a:fld id="{A6D526AA-9173-4AF7-A6F4-3517B0CFEA40}" type="datetimeFigureOut">
              <a:rPr kumimoji="1" lang="ja-JP" altLang="en-US" smtClean="0"/>
              <a:t>2023/4/12</a:t>
            </a:fld>
            <a:endParaRPr kumimoji="1" lang="ja-JP" altLang="en-US"/>
          </a:p>
        </p:txBody>
      </p:sp>
      <p:sp>
        <p:nvSpPr>
          <p:cNvPr id="6" name="フッター プレースホルダー 5">
            <a:extLst>
              <a:ext uri="{FF2B5EF4-FFF2-40B4-BE49-F238E27FC236}">
                <a16:creationId xmlns:a16="http://schemas.microsoft.com/office/drawing/2014/main" id="{ADCA0CA9-A90E-1633-33B5-7E80BC7C927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F1742FA-3E91-19EA-8327-95749E2A8E77}"/>
              </a:ext>
            </a:extLst>
          </p:cNvPr>
          <p:cNvSpPr>
            <a:spLocks noGrp="1"/>
          </p:cNvSpPr>
          <p:nvPr>
            <p:ph type="sldNum" sz="quarter" idx="12"/>
          </p:nvPr>
        </p:nvSpPr>
        <p:spPr/>
        <p:txBody>
          <a:body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1799582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2C4AB8E7-12DB-4F48-9E30-C1608580C6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90F3C17-4DFD-EA25-FC01-16FC90EBC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16512A-CD6E-F76F-1E23-514571EF29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526AA-9173-4AF7-A6F4-3517B0CFEA40}" type="datetimeFigureOut">
              <a:rPr kumimoji="1" lang="ja-JP" altLang="en-US" smtClean="0"/>
              <a:t>2023/4/12</a:t>
            </a:fld>
            <a:endParaRPr kumimoji="1" lang="ja-JP" altLang="en-US"/>
          </a:p>
        </p:txBody>
      </p:sp>
      <p:sp>
        <p:nvSpPr>
          <p:cNvPr id="5" name="フッター プレースホルダー 4">
            <a:extLst>
              <a:ext uri="{FF2B5EF4-FFF2-40B4-BE49-F238E27FC236}">
                <a16:creationId xmlns:a16="http://schemas.microsoft.com/office/drawing/2014/main" id="{CDE5F520-AE7F-F7BE-B494-C08213BEA42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2077FF5-66DB-BC11-C2CF-BD08779EBB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37A87-A82B-44A6-9DE0-FF977244CDEA}" type="slidenum">
              <a:rPr kumimoji="1" lang="ja-JP" altLang="en-US" smtClean="0"/>
              <a:t>‹#›</a:t>
            </a:fld>
            <a:endParaRPr kumimoji="1" lang="ja-JP" altLang="en-US"/>
          </a:p>
        </p:txBody>
      </p:sp>
    </p:spTree>
    <p:extLst>
      <p:ext uri="{BB962C8B-B14F-4D97-AF65-F5344CB8AC3E}">
        <p14:creationId xmlns:p14="http://schemas.microsoft.com/office/powerpoint/2010/main" val="39827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6" Type="http://schemas.openxmlformats.org/officeDocument/2006/relationships/image" Target="../media/image66.png"/><Relationship Id="rId117" Type="http://schemas.openxmlformats.org/officeDocument/2006/relationships/image" Target="../media/image110.png"/><Relationship Id="rId21" Type="http://schemas.openxmlformats.org/officeDocument/2006/relationships/customXml" Target="../ink/ink56.xml"/><Relationship Id="rId42" Type="http://schemas.openxmlformats.org/officeDocument/2006/relationships/image" Target="../media/image74.png"/><Relationship Id="rId47" Type="http://schemas.openxmlformats.org/officeDocument/2006/relationships/customXml" Target="../ink/ink69.xml"/><Relationship Id="rId63" Type="http://schemas.openxmlformats.org/officeDocument/2006/relationships/customXml" Target="../ink/ink77.xml"/><Relationship Id="rId68" Type="http://schemas.openxmlformats.org/officeDocument/2006/relationships/image" Target="../media/image87.png"/><Relationship Id="rId84" Type="http://schemas.openxmlformats.org/officeDocument/2006/relationships/image" Target="../media/image95.png"/><Relationship Id="rId89" Type="http://schemas.openxmlformats.org/officeDocument/2006/relationships/customXml" Target="../ink/ink88.xml"/><Relationship Id="rId112" Type="http://schemas.openxmlformats.org/officeDocument/2006/relationships/customXml" Target="../ink/ink96.xml"/><Relationship Id="rId16" Type="http://schemas.openxmlformats.org/officeDocument/2006/relationships/image" Target="../media/image610.png"/><Relationship Id="rId107" Type="http://schemas.openxmlformats.org/officeDocument/2006/relationships/image" Target="../media/image107.png"/><Relationship Id="rId32" Type="http://schemas.openxmlformats.org/officeDocument/2006/relationships/image" Target="../media/image69.png"/><Relationship Id="rId37" Type="http://schemas.openxmlformats.org/officeDocument/2006/relationships/customXml" Target="../ink/ink64.xml"/><Relationship Id="rId53" Type="http://schemas.openxmlformats.org/officeDocument/2006/relationships/customXml" Target="../ink/ink72.xml"/><Relationship Id="rId58" Type="http://schemas.openxmlformats.org/officeDocument/2006/relationships/image" Target="../media/image82.png"/><Relationship Id="rId74" Type="http://schemas.openxmlformats.org/officeDocument/2006/relationships/image" Target="../media/image90.png"/><Relationship Id="rId79" Type="http://schemas.microsoft.com/office/2017/06/relationships/model3d" Target="../media/model3d4.glb"/><Relationship Id="rId102" Type="http://schemas.openxmlformats.org/officeDocument/2006/relationships/image" Target="../media/image104.png"/><Relationship Id="rId123" Type="http://schemas.openxmlformats.org/officeDocument/2006/relationships/image" Target="../media/image113.png"/><Relationship Id="rId5" Type="http://schemas.microsoft.com/office/2017/06/relationships/model3d" Target="../media/model3d1.glb"/><Relationship Id="rId90" Type="http://schemas.openxmlformats.org/officeDocument/2006/relationships/image" Target="../media/image98.png"/><Relationship Id="rId95" Type="http://schemas.openxmlformats.org/officeDocument/2006/relationships/customXml" Target="../ink/ink89.xml"/><Relationship Id="rId22" Type="http://schemas.openxmlformats.org/officeDocument/2006/relationships/image" Target="../media/image64.png"/><Relationship Id="rId27" Type="http://schemas.openxmlformats.org/officeDocument/2006/relationships/customXml" Target="../ink/ink59.xml"/><Relationship Id="rId43" Type="http://schemas.openxmlformats.org/officeDocument/2006/relationships/customXml" Target="../ink/ink67.xml"/><Relationship Id="rId48" Type="http://schemas.openxmlformats.org/officeDocument/2006/relationships/image" Target="../media/image77.png"/><Relationship Id="rId64" Type="http://schemas.openxmlformats.org/officeDocument/2006/relationships/image" Target="../media/image85.png"/><Relationship Id="rId69" Type="http://schemas.openxmlformats.org/officeDocument/2006/relationships/customXml" Target="../ink/ink80.xml"/><Relationship Id="rId113" Type="http://schemas.openxmlformats.org/officeDocument/2006/relationships/image" Target="../media/image1080.png"/><Relationship Id="rId118" Type="http://schemas.openxmlformats.org/officeDocument/2006/relationships/customXml" Target="../ink/ink99.xml"/><Relationship Id="rId80" Type="http://schemas.openxmlformats.org/officeDocument/2006/relationships/image" Target="../media/image92.png"/><Relationship Id="rId85" Type="http://schemas.openxmlformats.org/officeDocument/2006/relationships/customXml" Target="../ink/ink86.xml"/><Relationship Id="rId12" Type="http://schemas.openxmlformats.org/officeDocument/2006/relationships/image" Target="../media/image590.png"/><Relationship Id="rId17" Type="http://schemas.openxmlformats.org/officeDocument/2006/relationships/customXml" Target="../ink/ink54.xml"/><Relationship Id="rId33" Type="http://schemas.openxmlformats.org/officeDocument/2006/relationships/customXml" Target="../ink/ink62.xml"/><Relationship Id="rId38" Type="http://schemas.openxmlformats.org/officeDocument/2006/relationships/image" Target="../media/image72.png"/><Relationship Id="rId59" Type="http://schemas.openxmlformats.org/officeDocument/2006/relationships/customXml" Target="../ink/ink75.xml"/><Relationship Id="rId103" Type="http://schemas.openxmlformats.org/officeDocument/2006/relationships/customXml" Target="../ink/ink93.xml"/><Relationship Id="rId108" Type="http://schemas.openxmlformats.org/officeDocument/2006/relationships/customXml" Target="../ink/ink94.xml"/><Relationship Id="rId124" Type="http://schemas.openxmlformats.org/officeDocument/2006/relationships/customXml" Target="../ink/ink102.xml"/><Relationship Id="rId54" Type="http://schemas.openxmlformats.org/officeDocument/2006/relationships/image" Target="../media/image80.png"/><Relationship Id="rId70" Type="http://schemas.openxmlformats.org/officeDocument/2006/relationships/image" Target="../media/image88.png"/><Relationship Id="rId75" Type="http://schemas.openxmlformats.org/officeDocument/2006/relationships/customXml" Target="../ink/ink83.xml"/><Relationship Id="rId91" Type="http://schemas.microsoft.com/office/2017/06/relationships/model3d" Target="../media/model3d5.glb"/><Relationship Id="rId96"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60.png"/><Relationship Id="rId23" Type="http://schemas.openxmlformats.org/officeDocument/2006/relationships/customXml" Target="../ink/ink57.xml"/><Relationship Id="rId28" Type="http://schemas.openxmlformats.org/officeDocument/2006/relationships/image" Target="../media/image67.png"/><Relationship Id="rId49" Type="http://schemas.openxmlformats.org/officeDocument/2006/relationships/customXml" Target="../ink/ink70.xml"/><Relationship Id="rId114" Type="http://schemas.openxmlformats.org/officeDocument/2006/relationships/customXml" Target="../ink/ink97.xml"/><Relationship Id="rId119" Type="http://schemas.openxmlformats.org/officeDocument/2006/relationships/image" Target="../media/image111.png"/><Relationship Id="rId44" Type="http://schemas.openxmlformats.org/officeDocument/2006/relationships/image" Target="../media/image75.png"/><Relationship Id="rId60" Type="http://schemas.openxmlformats.org/officeDocument/2006/relationships/image" Target="../media/image83.png"/><Relationship Id="rId65" Type="http://schemas.openxmlformats.org/officeDocument/2006/relationships/customXml" Target="../ink/ink78.xml"/><Relationship Id="rId81" Type="http://schemas.openxmlformats.org/officeDocument/2006/relationships/customXml" Target="../ink/ink84.xml"/><Relationship Id="rId86" Type="http://schemas.openxmlformats.org/officeDocument/2006/relationships/image" Target="../media/image96.png"/><Relationship Id="rId13" Type="http://schemas.openxmlformats.org/officeDocument/2006/relationships/customXml" Target="../ink/ink52.xml"/><Relationship Id="rId18" Type="http://schemas.openxmlformats.org/officeDocument/2006/relationships/image" Target="../media/image620.png"/><Relationship Id="rId39" Type="http://schemas.openxmlformats.org/officeDocument/2006/relationships/customXml" Target="../ink/ink65.xml"/><Relationship Id="rId109" Type="http://schemas.openxmlformats.org/officeDocument/2006/relationships/image" Target="../media/image1060.png"/><Relationship Id="rId34" Type="http://schemas.openxmlformats.org/officeDocument/2006/relationships/image" Target="../media/image70.png"/><Relationship Id="rId50" Type="http://schemas.openxmlformats.org/officeDocument/2006/relationships/image" Target="../media/image78.png"/><Relationship Id="rId55" Type="http://schemas.openxmlformats.org/officeDocument/2006/relationships/customXml" Target="../ink/ink73.xml"/><Relationship Id="rId76" Type="http://schemas.openxmlformats.org/officeDocument/2006/relationships/image" Target="../media/image91.png"/><Relationship Id="rId97" Type="http://schemas.openxmlformats.org/officeDocument/2006/relationships/customXml" Target="../ink/ink90.xml"/><Relationship Id="rId104" Type="http://schemas.openxmlformats.org/officeDocument/2006/relationships/image" Target="../media/image105.png"/><Relationship Id="rId120" Type="http://schemas.openxmlformats.org/officeDocument/2006/relationships/customXml" Target="../ink/ink100.xml"/><Relationship Id="rId125" Type="http://schemas.openxmlformats.org/officeDocument/2006/relationships/image" Target="../media/image114.png"/><Relationship Id="rId7" Type="http://schemas.microsoft.com/office/2017/06/relationships/model3d" Target="../media/model3d2.glb"/><Relationship Id="rId71" Type="http://schemas.openxmlformats.org/officeDocument/2006/relationships/customXml" Target="../ink/ink81.xml"/><Relationship Id="rId92" Type="http://schemas.openxmlformats.org/officeDocument/2006/relationships/image" Target="../media/image93.png"/><Relationship Id="rId2" Type="http://schemas.openxmlformats.org/officeDocument/2006/relationships/notesSlide" Target="../notesSlides/notesSlide11.xml"/><Relationship Id="rId29" Type="http://schemas.openxmlformats.org/officeDocument/2006/relationships/customXml" Target="../ink/ink60.xml"/><Relationship Id="rId24" Type="http://schemas.openxmlformats.org/officeDocument/2006/relationships/image" Target="../media/image65.png"/><Relationship Id="rId40" Type="http://schemas.openxmlformats.org/officeDocument/2006/relationships/image" Target="../media/image73.png"/><Relationship Id="rId45" Type="http://schemas.openxmlformats.org/officeDocument/2006/relationships/customXml" Target="../ink/ink68.xml"/><Relationship Id="rId66" Type="http://schemas.openxmlformats.org/officeDocument/2006/relationships/image" Target="../media/image86.png"/><Relationship Id="rId87" Type="http://schemas.openxmlformats.org/officeDocument/2006/relationships/customXml" Target="../ink/ink87.xml"/><Relationship Id="rId110" Type="http://schemas.openxmlformats.org/officeDocument/2006/relationships/customXml" Target="../ink/ink95.xml"/><Relationship Id="rId115" Type="http://schemas.openxmlformats.org/officeDocument/2006/relationships/image" Target="../media/image109.png"/><Relationship Id="rId61" Type="http://schemas.openxmlformats.org/officeDocument/2006/relationships/customXml" Target="../ink/ink76.xml"/><Relationship Id="rId82" Type="http://schemas.openxmlformats.org/officeDocument/2006/relationships/image" Target="../media/image94.png"/><Relationship Id="rId19" Type="http://schemas.openxmlformats.org/officeDocument/2006/relationships/customXml" Target="../ink/ink55.xml"/><Relationship Id="rId14" Type="http://schemas.openxmlformats.org/officeDocument/2006/relationships/image" Target="../media/image600.png"/><Relationship Id="rId30" Type="http://schemas.openxmlformats.org/officeDocument/2006/relationships/image" Target="../media/image68.png"/><Relationship Id="rId35" Type="http://schemas.openxmlformats.org/officeDocument/2006/relationships/customXml" Target="../ink/ink63.xml"/><Relationship Id="rId56" Type="http://schemas.openxmlformats.org/officeDocument/2006/relationships/image" Target="../media/image81.png"/><Relationship Id="rId77" Type="http://schemas.microsoft.com/office/2017/06/relationships/model3d" Target="../media/model3d3.glb"/><Relationship Id="rId100" Type="http://schemas.openxmlformats.org/officeDocument/2006/relationships/image" Target="../media/image103.png"/><Relationship Id="rId105" Type="http://schemas.openxmlformats.org/officeDocument/2006/relationships/image" Target="../media/image100.png"/><Relationship Id="rId126" Type="http://schemas.openxmlformats.org/officeDocument/2006/relationships/customXml" Target="../ink/ink103.xml"/><Relationship Id="rId8" Type="http://schemas.openxmlformats.org/officeDocument/2006/relationships/image" Target="../media/image61.png"/><Relationship Id="rId51" Type="http://schemas.openxmlformats.org/officeDocument/2006/relationships/customXml" Target="../ink/ink71.xml"/><Relationship Id="rId72" Type="http://schemas.openxmlformats.org/officeDocument/2006/relationships/image" Target="../media/image89.png"/><Relationship Id="rId93" Type="http://schemas.microsoft.com/office/2017/06/relationships/model3d" Target="../media/model3d6.glb"/><Relationship Id="rId98" Type="http://schemas.openxmlformats.org/officeDocument/2006/relationships/image" Target="../media/image102.png"/><Relationship Id="rId121" Type="http://schemas.openxmlformats.org/officeDocument/2006/relationships/image" Target="../media/image112.png"/><Relationship Id="rId3" Type="http://schemas.openxmlformats.org/officeDocument/2006/relationships/image" Target="../media/image1.png"/><Relationship Id="rId25" Type="http://schemas.openxmlformats.org/officeDocument/2006/relationships/customXml" Target="../ink/ink58.xml"/><Relationship Id="rId46" Type="http://schemas.openxmlformats.org/officeDocument/2006/relationships/image" Target="../media/image76.png"/><Relationship Id="rId67" Type="http://schemas.openxmlformats.org/officeDocument/2006/relationships/customXml" Target="../ink/ink79.xml"/><Relationship Id="rId116" Type="http://schemas.openxmlformats.org/officeDocument/2006/relationships/customXml" Target="../ink/ink98.xml"/><Relationship Id="rId20" Type="http://schemas.openxmlformats.org/officeDocument/2006/relationships/image" Target="../media/image63.png"/><Relationship Id="rId41" Type="http://schemas.openxmlformats.org/officeDocument/2006/relationships/customXml" Target="../ink/ink66.xml"/><Relationship Id="rId62" Type="http://schemas.openxmlformats.org/officeDocument/2006/relationships/image" Target="../media/image84.png"/><Relationship Id="rId83" Type="http://schemas.openxmlformats.org/officeDocument/2006/relationships/customXml" Target="../ink/ink85.xml"/><Relationship Id="rId88" Type="http://schemas.openxmlformats.org/officeDocument/2006/relationships/image" Target="../media/image97.png"/><Relationship Id="rId111" Type="http://schemas.openxmlformats.org/officeDocument/2006/relationships/image" Target="../media/image1070.png"/><Relationship Id="rId15" Type="http://schemas.openxmlformats.org/officeDocument/2006/relationships/customXml" Target="../ink/ink53.xml"/><Relationship Id="rId36" Type="http://schemas.openxmlformats.org/officeDocument/2006/relationships/image" Target="../media/image71.png"/><Relationship Id="rId57" Type="http://schemas.openxmlformats.org/officeDocument/2006/relationships/customXml" Target="../ink/ink74.xml"/><Relationship Id="rId106" Type="http://schemas.openxmlformats.org/officeDocument/2006/relationships/image" Target="../media/image106.png"/><Relationship Id="rId127" Type="http://schemas.openxmlformats.org/officeDocument/2006/relationships/image" Target="../media/image115.png"/><Relationship Id="rId31" Type="http://schemas.openxmlformats.org/officeDocument/2006/relationships/customXml" Target="../ink/ink61.xml"/><Relationship Id="rId52" Type="http://schemas.openxmlformats.org/officeDocument/2006/relationships/image" Target="../media/image79.png"/><Relationship Id="rId73" Type="http://schemas.openxmlformats.org/officeDocument/2006/relationships/customXml" Target="../ink/ink82.xml"/><Relationship Id="rId78" Type="http://schemas.openxmlformats.org/officeDocument/2006/relationships/image" Target="../media/image62.png"/><Relationship Id="rId94" Type="http://schemas.openxmlformats.org/officeDocument/2006/relationships/image" Target="../media/image99.png"/><Relationship Id="rId99" Type="http://schemas.openxmlformats.org/officeDocument/2006/relationships/customXml" Target="../ink/ink91.xml"/><Relationship Id="rId101" Type="http://schemas.openxmlformats.org/officeDocument/2006/relationships/customXml" Target="../ink/ink92.xml"/><Relationship Id="rId122" Type="http://schemas.openxmlformats.org/officeDocument/2006/relationships/customXml" Target="../ink/ink101.xml"/><Relationship Id="rId4" Type="http://schemas.openxmlformats.org/officeDocument/2006/relationships/image" Target="../media/image3.png"/><Relationship Id="rId9" Type="http://schemas.openxmlformats.org/officeDocument/2006/relationships/customXml" Target="../ink/ink5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8.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7.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8.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9.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120.png"/><Relationship Id="rId5" Type="http://schemas.openxmlformats.org/officeDocument/2006/relationships/image" Target="../media/image3.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23.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customXml" Target="../ink/ink5.xml"/><Relationship Id="rId17" Type="http://schemas.openxmlformats.org/officeDocument/2006/relationships/image" Target="../media/image10.png"/><Relationship Id="rId2" Type="http://schemas.openxmlformats.org/officeDocument/2006/relationships/notesSlide" Target="../notesSlides/notesSlide2.xml"/><Relationship Id="rId16" Type="http://schemas.openxmlformats.org/officeDocument/2006/relationships/customXml" Target="../ink/ink7.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4.png"/><Relationship Id="rId5" Type="http://schemas.openxmlformats.org/officeDocument/2006/relationships/image" Target="../media/image5.png"/><Relationship Id="rId15" Type="http://schemas.openxmlformats.org/officeDocument/2006/relationships/image" Target="../media/image9.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7.png"/><Relationship Id="rId14" Type="http://schemas.openxmlformats.org/officeDocument/2006/relationships/customXml" Target="../ink/ink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ustomXml" Target="../ink/ink104.xml"/><Relationship Id="rId5" Type="http://schemas.openxmlformats.org/officeDocument/2006/relationships/image" Target="../media/image12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27.png"/><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126.png"/><Relationship Id="rId5" Type="http://schemas.openxmlformats.org/officeDocument/2006/relationships/image" Target="../media/image3.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microsoft.com/office/2007/relationships/hdphoto" Target="../media/hdphoto1.wdp"/><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128.png"/><Relationship Id="rId5" Type="http://schemas.openxmlformats.org/officeDocument/2006/relationships/image" Target="../media/image3.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29.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3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ustomXml" Target="../ink/ink12.xml"/><Relationship Id="rId18" Type="http://schemas.openxmlformats.org/officeDocument/2006/relationships/image" Target="../media/image17.png"/><Relationship Id="rId3" Type="http://schemas.openxmlformats.org/officeDocument/2006/relationships/notesSlide" Target="../notesSlides/notesSlide3.xml"/><Relationship Id="rId7" Type="http://schemas.openxmlformats.org/officeDocument/2006/relationships/customXml" Target="../ink/ink9.xml"/><Relationship Id="rId12" Type="http://schemas.openxmlformats.org/officeDocument/2006/relationships/image" Target="../media/image14.png"/><Relationship Id="rId17" Type="http://schemas.openxmlformats.org/officeDocument/2006/relationships/customXml" Target="../ink/ink14.xml"/><Relationship Id="rId2" Type="http://schemas.openxmlformats.org/officeDocument/2006/relationships/slideLayout" Target="../slideLayouts/slideLayout1.xml"/><Relationship Id="rId16" Type="http://schemas.openxmlformats.org/officeDocument/2006/relationships/image" Target="../media/image16.png"/><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customXml" Target="../ink/ink11.xml"/><Relationship Id="rId5" Type="http://schemas.openxmlformats.org/officeDocument/2006/relationships/customXml" Target="../ink/ink8.xml"/><Relationship Id="rId15" Type="http://schemas.openxmlformats.org/officeDocument/2006/relationships/customXml" Target="../ink/ink13.xml"/><Relationship Id="rId10"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customXml" Target="../ink/ink10.xml"/><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6" Type="http://schemas.openxmlformats.org/officeDocument/2006/relationships/customXml" Target="../ink/ink25.xml"/><Relationship Id="rId21" Type="http://schemas.openxmlformats.org/officeDocument/2006/relationships/image" Target="../media/image26.png"/><Relationship Id="rId42" Type="http://schemas.openxmlformats.org/officeDocument/2006/relationships/customXml" Target="../ink/ink33.xml"/><Relationship Id="rId47" Type="http://schemas.openxmlformats.org/officeDocument/2006/relationships/image" Target="../media/image39.png"/><Relationship Id="rId63" Type="http://schemas.openxmlformats.org/officeDocument/2006/relationships/image" Target="../media/image47.png"/><Relationship Id="rId68" Type="http://schemas.openxmlformats.org/officeDocument/2006/relationships/customXml" Target="../ink/ink46.xml"/><Relationship Id="rId2" Type="http://schemas.openxmlformats.org/officeDocument/2006/relationships/slideLayout" Target="../slideLayouts/slideLayout1.xml"/><Relationship Id="rId16" Type="http://schemas.openxmlformats.org/officeDocument/2006/relationships/customXml" Target="../ink/ink20.xml"/><Relationship Id="rId29" Type="http://schemas.openxmlformats.org/officeDocument/2006/relationships/image" Target="../media/image30.png"/><Relationship Id="rId11" Type="http://schemas.openxmlformats.org/officeDocument/2006/relationships/image" Target="../media/image21.png"/><Relationship Id="rId24" Type="http://schemas.openxmlformats.org/officeDocument/2006/relationships/customXml" Target="../ink/ink24.xml"/><Relationship Id="rId32" Type="http://schemas.openxmlformats.org/officeDocument/2006/relationships/customXml" Target="../ink/ink28.xml"/><Relationship Id="rId37" Type="http://schemas.openxmlformats.org/officeDocument/2006/relationships/image" Target="../media/image34.png"/><Relationship Id="rId40" Type="http://schemas.openxmlformats.org/officeDocument/2006/relationships/customXml" Target="../ink/ink32.xml"/><Relationship Id="rId45" Type="http://schemas.openxmlformats.org/officeDocument/2006/relationships/image" Target="../media/image38.png"/><Relationship Id="rId53" Type="http://schemas.openxmlformats.org/officeDocument/2006/relationships/image" Target="../media/image42.png"/><Relationship Id="rId58" Type="http://schemas.openxmlformats.org/officeDocument/2006/relationships/customXml" Target="../ink/ink41.xml"/><Relationship Id="rId66" Type="http://schemas.openxmlformats.org/officeDocument/2006/relationships/customXml" Target="../ink/ink45.xml"/><Relationship Id="rId74" Type="http://schemas.openxmlformats.org/officeDocument/2006/relationships/customXml" Target="../ink/ink49.xml"/><Relationship Id="rId5" Type="http://schemas.openxmlformats.org/officeDocument/2006/relationships/customXml" Target="../ink/ink15.xml"/><Relationship Id="rId61" Type="http://schemas.openxmlformats.org/officeDocument/2006/relationships/image" Target="../media/image46.png"/><Relationship Id="rId19" Type="http://schemas.openxmlformats.org/officeDocument/2006/relationships/image" Target="../media/image25.png"/><Relationship Id="rId14" Type="http://schemas.openxmlformats.org/officeDocument/2006/relationships/customXml" Target="../ink/ink19.xml"/><Relationship Id="rId22" Type="http://schemas.openxmlformats.org/officeDocument/2006/relationships/customXml" Target="../ink/ink23.xml"/><Relationship Id="rId27" Type="http://schemas.openxmlformats.org/officeDocument/2006/relationships/image" Target="../media/image29.png"/><Relationship Id="rId30" Type="http://schemas.openxmlformats.org/officeDocument/2006/relationships/customXml" Target="../ink/ink27.xml"/><Relationship Id="rId35" Type="http://schemas.openxmlformats.org/officeDocument/2006/relationships/image" Target="../media/image33.png"/><Relationship Id="rId43" Type="http://schemas.openxmlformats.org/officeDocument/2006/relationships/image" Target="../media/image37.png"/><Relationship Id="rId48" Type="http://schemas.openxmlformats.org/officeDocument/2006/relationships/customXml" Target="../ink/ink36.xml"/><Relationship Id="rId56" Type="http://schemas.openxmlformats.org/officeDocument/2006/relationships/customXml" Target="../ink/ink40.xml"/><Relationship Id="rId64" Type="http://schemas.openxmlformats.org/officeDocument/2006/relationships/customXml" Target="../ink/ink44.xml"/><Relationship Id="rId69" Type="http://schemas.openxmlformats.org/officeDocument/2006/relationships/image" Target="../media/image50.png"/><Relationship Id="rId77" Type="http://schemas.openxmlformats.org/officeDocument/2006/relationships/image" Target="../media/image54.png"/><Relationship Id="rId8" Type="http://schemas.openxmlformats.org/officeDocument/2006/relationships/customXml" Target="../ink/ink16.xml"/><Relationship Id="rId51" Type="http://schemas.openxmlformats.org/officeDocument/2006/relationships/image" Target="../media/image41.png"/><Relationship Id="rId72" Type="http://schemas.openxmlformats.org/officeDocument/2006/relationships/customXml" Target="../ink/ink48.xml"/><Relationship Id="rId3" Type="http://schemas.openxmlformats.org/officeDocument/2006/relationships/notesSlide" Target="../notesSlides/notesSlide5.xml"/><Relationship Id="rId12" Type="http://schemas.openxmlformats.org/officeDocument/2006/relationships/customXml" Target="../ink/ink18.xml"/><Relationship Id="rId17" Type="http://schemas.openxmlformats.org/officeDocument/2006/relationships/image" Target="../media/image24.png"/><Relationship Id="rId25" Type="http://schemas.openxmlformats.org/officeDocument/2006/relationships/image" Target="../media/image28.png"/><Relationship Id="rId33" Type="http://schemas.openxmlformats.org/officeDocument/2006/relationships/image" Target="../media/image32.png"/><Relationship Id="rId38" Type="http://schemas.openxmlformats.org/officeDocument/2006/relationships/customXml" Target="../ink/ink31.xml"/><Relationship Id="rId46" Type="http://schemas.openxmlformats.org/officeDocument/2006/relationships/customXml" Target="../ink/ink35.xml"/><Relationship Id="rId59" Type="http://schemas.openxmlformats.org/officeDocument/2006/relationships/image" Target="../media/image45.png"/><Relationship Id="rId67" Type="http://schemas.openxmlformats.org/officeDocument/2006/relationships/image" Target="../media/image49.png"/><Relationship Id="rId20" Type="http://schemas.openxmlformats.org/officeDocument/2006/relationships/customXml" Target="../ink/ink22.xml"/><Relationship Id="rId41" Type="http://schemas.openxmlformats.org/officeDocument/2006/relationships/image" Target="../media/image36.png"/><Relationship Id="rId54" Type="http://schemas.openxmlformats.org/officeDocument/2006/relationships/customXml" Target="../ink/ink39.xml"/><Relationship Id="rId62" Type="http://schemas.openxmlformats.org/officeDocument/2006/relationships/customXml" Target="../ink/ink43.xml"/><Relationship Id="rId70" Type="http://schemas.openxmlformats.org/officeDocument/2006/relationships/customXml" Target="../ink/ink47.xml"/><Relationship Id="rId75" Type="http://schemas.openxmlformats.org/officeDocument/2006/relationships/image" Target="../media/image53.png"/><Relationship Id="rId1" Type="http://schemas.openxmlformats.org/officeDocument/2006/relationships/tags" Target="../tags/tag2.xml"/><Relationship Id="rId15" Type="http://schemas.openxmlformats.org/officeDocument/2006/relationships/image" Target="../media/image23.png"/><Relationship Id="rId23" Type="http://schemas.openxmlformats.org/officeDocument/2006/relationships/image" Target="../media/image27.png"/><Relationship Id="rId28" Type="http://schemas.openxmlformats.org/officeDocument/2006/relationships/customXml" Target="../ink/ink26.xml"/><Relationship Id="rId36" Type="http://schemas.openxmlformats.org/officeDocument/2006/relationships/customXml" Target="../ink/ink30.xml"/><Relationship Id="rId49" Type="http://schemas.openxmlformats.org/officeDocument/2006/relationships/image" Target="../media/image40.png"/><Relationship Id="rId57" Type="http://schemas.openxmlformats.org/officeDocument/2006/relationships/image" Target="../media/image44.png"/><Relationship Id="rId10" Type="http://schemas.openxmlformats.org/officeDocument/2006/relationships/customXml" Target="../ink/ink17.xml"/><Relationship Id="rId31" Type="http://schemas.openxmlformats.org/officeDocument/2006/relationships/image" Target="../media/image31.png"/><Relationship Id="rId44" Type="http://schemas.openxmlformats.org/officeDocument/2006/relationships/customXml" Target="../ink/ink34.xml"/><Relationship Id="rId52" Type="http://schemas.openxmlformats.org/officeDocument/2006/relationships/customXml" Target="../ink/ink38.xml"/><Relationship Id="rId60" Type="http://schemas.openxmlformats.org/officeDocument/2006/relationships/customXml" Target="../ink/ink42.xml"/><Relationship Id="rId65" Type="http://schemas.openxmlformats.org/officeDocument/2006/relationships/image" Target="../media/image48.png"/><Relationship Id="rId73" Type="http://schemas.openxmlformats.org/officeDocument/2006/relationships/image" Target="../media/image52.png"/><Relationship Id="rId4" Type="http://schemas.openxmlformats.org/officeDocument/2006/relationships/image" Target="../media/image2.png"/><Relationship Id="rId9" Type="http://schemas.openxmlformats.org/officeDocument/2006/relationships/image" Target="../media/image20.png"/><Relationship Id="rId13" Type="http://schemas.openxmlformats.org/officeDocument/2006/relationships/image" Target="../media/image22.png"/><Relationship Id="rId18" Type="http://schemas.openxmlformats.org/officeDocument/2006/relationships/customXml" Target="../ink/ink21.xml"/><Relationship Id="rId39" Type="http://schemas.openxmlformats.org/officeDocument/2006/relationships/image" Target="../media/image35.png"/><Relationship Id="rId34" Type="http://schemas.openxmlformats.org/officeDocument/2006/relationships/customXml" Target="../ink/ink29.xml"/><Relationship Id="rId50" Type="http://schemas.openxmlformats.org/officeDocument/2006/relationships/customXml" Target="../ink/ink37.xml"/><Relationship Id="rId55" Type="http://schemas.openxmlformats.org/officeDocument/2006/relationships/image" Target="../media/image43.png"/><Relationship Id="rId76" Type="http://schemas.openxmlformats.org/officeDocument/2006/relationships/customXml" Target="../ink/ink50.xml"/><Relationship Id="rId7" Type="http://schemas.openxmlformats.org/officeDocument/2006/relationships/image" Target="../media/image19.png"/><Relationship Id="rId71"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audio" Target="../media/media1.m4a"/><Relationship Id="rId7" Type="http://schemas.openxmlformats.org/officeDocument/2006/relationships/image" Target="../media/image3.png"/><Relationship Id="rId2" Type="http://schemas.microsoft.com/office/2007/relationships/media" Target="../media/media1.m4a"/><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notesSlide" Target="../notesSlides/notesSlide8.xml"/><Relationship Id="rId4" Type="http://schemas.openxmlformats.org/officeDocument/2006/relationships/slideLayout" Target="../slideLayouts/slideLayout1.xml"/><Relationship Id="rId9" Type="http://schemas.openxmlformats.org/officeDocument/2006/relationships/image" Target="../media/image5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25B572CB-360F-843E-C8EA-7B94FC300869}"/>
              </a:ext>
            </a:extLst>
          </p:cNvPr>
          <p:cNvSpPr txBox="1"/>
          <p:nvPr/>
        </p:nvSpPr>
        <p:spPr>
          <a:xfrm>
            <a:off x="5710420" y="4000500"/>
            <a:ext cx="5134739" cy="830997"/>
          </a:xfrm>
          <a:prstGeom prst="rect">
            <a:avLst/>
          </a:prstGeom>
          <a:noFill/>
        </p:spPr>
        <p:txBody>
          <a:bodyPr wrap="none" rtlCol="0">
            <a:spAutoFit/>
          </a:bodyPr>
          <a:lstStyle/>
          <a:p>
            <a:r>
              <a:rPr kumimoji="1" lang="ja-JP" altLang="en-US" sz="4800" b="1" dirty="0">
                <a:ln w="28575">
                  <a:solidFill>
                    <a:srgbClr val="C00000"/>
                  </a:solidFill>
                </a:ln>
                <a:solidFill>
                  <a:schemeClr val="bg1"/>
                </a:solidFill>
                <a:latin typeface="HG創英角ｺﾞｼｯｸUB" panose="020B0909000000000000" pitchFamily="49" charset="-128"/>
                <a:ea typeface="HG創英角ｺﾞｼｯｸUB" panose="020B0909000000000000" pitchFamily="49" charset="-128"/>
              </a:rPr>
              <a:t>をやってみよう！</a:t>
            </a:r>
          </a:p>
        </p:txBody>
      </p:sp>
      <p:sp>
        <p:nvSpPr>
          <p:cNvPr id="2" name="テキスト ボックス 1">
            <a:extLst>
              <a:ext uri="{FF2B5EF4-FFF2-40B4-BE49-F238E27FC236}">
                <a16:creationId xmlns:a16="http://schemas.microsoft.com/office/drawing/2014/main" id="{E92BAC3F-D0A2-1BA2-D317-622D8972260B}"/>
              </a:ext>
            </a:extLst>
          </p:cNvPr>
          <p:cNvSpPr txBox="1"/>
          <p:nvPr/>
        </p:nvSpPr>
        <p:spPr>
          <a:xfrm>
            <a:off x="2584937" y="2857500"/>
            <a:ext cx="7309157" cy="923330"/>
          </a:xfrm>
          <a:prstGeom prst="rect">
            <a:avLst/>
          </a:prstGeom>
          <a:solidFill>
            <a:schemeClr val="bg2">
              <a:lumMod val="90000"/>
            </a:schemeClr>
          </a:solidFill>
          <a:ln>
            <a:noFill/>
          </a:ln>
          <a:scene3d>
            <a:camera prst="perspectiveAbove"/>
            <a:lightRig rig="threePt" dir="t"/>
          </a:scene3d>
        </p:spPr>
        <p:txBody>
          <a:bodyPr wrap="square" rtlCol="0">
            <a:spAutoFit/>
          </a:bodyPr>
          <a:lstStyle/>
          <a:p>
            <a:pPr algn="ctr"/>
            <a:r>
              <a:rPr kumimoji="1" lang="ja-JP" altLang="en-US" sz="5400" b="1" dirty="0">
                <a:ln w="38100">
                  <a:solidFill>
                    <a:schemeClr val="tx1"/>
                  </a:solidFill>
                </a:ln>
                <a:solidFill>
                  <a:schemeClr val="tx1">
                    <a:lumMod val="75000"/>
                    <a:lumOff val="25000"/>
                  </a:schemeClr>
                </a:solidFill>
                <a:latin typeface="HG創英角ｺﾞｼｯｸUB" panose="020B0909000000000000" pitchFamily="49" charset="-128"/>
                <a:ea typeface="HG創英角ｺﾞｼｯｸUB" panose="020B0909000000000000" pitchFamily="49" charset="-128"/>
              </a:rPr>
              <a:t>教育版マインクラフト</a:t>
            </a:r>
          </a:p>
        </p:txBody>
      </p:sp>
    </p:spTree>
    <p:extLst>
      <p:ext uri="{BB962C8B-B14F-4D97-AF65-F5344CB8AC3E}">
        <p14:creationId xmlns:p14="http://schemas.microsoft.com/office/powerpoint/2010/main" val="1866986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976648" y="6024985"/>
            <a:ext cx="10238701" cy="523220"/>
          </a:xfrm>
          <a:prstGeom prst="rect">
            <a:avLst/>
          </a:prstGeom>
          <a:noFill/>
        </p:spPr>
        <p:txBody>
          <a:bodyPr wrap="none" lIns="91440" tIns="45720" rIns="91440" bIns="45720">
            <a:spAutoFit/>
          </a:bodyPr>
          <a:lstStyle/>
          <a:p>
            <a:pPr algn="ctr"/>
            <a:r>
              <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キャンプ、クラブおよび組織から「今すぐ購入」を選択します</a:t>
            </a:r>
          </a:p>
        </p:txBody>
      </p:sp>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5E249F94-7BEE-BE44-4E62-033B1C483F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8847" y="501801"/>
            <a:ext cx="7334304" cy="4900648"/>
          </a:xfrm>
          <a:prstGeom prst="rect">
            <a:avLst/>
          </a:prstGeom>
        </p:spPr>
      </p:pic>
    </p:spTree>
    <p:extLst>
      <p:ext uri="{BB962C8B-B14F-4D97-AF65-F5344CB8AC3E}">
        <p14:creationId xmlns:p14="http://schemas.microsoft.com/office/powerpoint/2010/main" val="1936387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C7CD994-4356-758A-46D9-3B39657DB885}"/>
              </a:ext>
            </a:extLst>
          </p:cNvPr>
          <p:cNvSpPr/>
          <p:nvPr/>
        </p:nvSpPr>
        <p:spPr>
          <a:xfrm>
            <a:off x="617577" y="5836437"/>
            <a:ext cx="10956846" cy="954107"/>
          </a:xfrm>
          <a:prstGeom prst="rect">
            <a:avLst/>
          </a:prstGeom>
          <a:noFill/>
        </p:spPr>
        <p:txBody>
          <a:bodyPr wrap="none" lIns="91440" tIns="45720" rIns="91440" bIns="45720">
            <a:spAutoFit/>
          </a:bodyPr>
          <a:lstStyle/>
          <a:p>
            <a:pPr algn="ctr"/>
            <a:r>
              <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イメージとしては誰かが管理者として登録し、</a:t>
            </a:r>
          </a:p>
          <a:p>
            <a:pPr algn="ctr"/>
            <a:r>
              <a:rPr lang="ja-JP" altLang="en-US" sz="2800" b="1"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その後マイクラを行う子どもたちを使用者として登録する感じです</a:t>
            </a:r>
            <a:endPar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endParaRPr>
          </a:p>
        </p:txBody>
      </p:sp>
      <p:grpSp>
        <p:nvGrpSpPr>
          <p:cNvPr id="4" name="グループ化 3">
            <a:extLst>
              <a:ext uri="{FF2B5EF4-FFF2-40B4-BE49-F238E27FC236}">
                <a16:creationId xmlns:a16="http://schemas.microsoft.com/office/drawing/2014/main" id="{BF76CF3E-6037-937F-C3CF-59D182BC09B1}"/>
              </a:ext>
            </a:extLst>
          </p:cNvPr>
          <p:cNvGrpSpPr/>
          <p:nvPr/>
        </p:nvGrpSpPr>
        <p:grpSpPr>
          <a:xfrm>
            <a:off x="2659331" y="2561049"/>
            <a:ext cx="5507096" cy="2636162"/>
            <a:chOff x="2591875" y="2795651"/>
            <a:chExt cx="5200807" cy="2271711"/>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grpSp>
          <p:nvGrpSpPr>
            <p:cNvPr id="76" name="グループ化 75">
              <a:extLst>
                <a:ext uri="{FF2B5EF4-FFF2-40B4-BE49-F238E27FC236}">
                  <a16:creationId xmlns:a16="http://schemas.microsoft.com/office/drawing/2014/main" id="{86B53C02-8DBD-6AC6-A266-1AC1D5AC90A8}"/>
                </a:ext>
              </a:extLst>
            </p:cNvPr>
            <p:cNvGrpSpPr/>
            <p:nvPr/>
          </p:nvGrpSpPr>
          <p:grpSpPr>
            <a:xfrm>
              <a:off x="2591875" y="2795651"/>
              <a:ext cx="844999" cy="1914533"/>
              <a:chOff x="2591875" y="2795651"/>
              <a:chExt cx="844999" cy="1914533"/>
            </a:xfrm>
          </p:grpSpPr>
          <p:grpSp>
            <p:nvGrpSpPr>
              <p:cNvPr id="12" name="グループ化 11">
                <a:extLst>
                  <a:ext uri="{FF2B5EF4-FFF2-40B4-BE49-F238E27FC236}">
                    <a16:creationId xmlns:a16="http://schemas.microsoft.com/office/drawing/2014/main" id="{2952B4F9-A41C-3C07-7EA4-D69DA828DAA9}"/>
                  </a:ext>
                </a:extLst>
              </p:cNvPr>
              <p:cNvGrpSpPr/>
              <p:nvPr/>
            </p:nvGrpSpPr>
            <p:grpSpPr>
              <a:xfrm>
                <a:off x="2591875" y="2795651"/>
                <a:ext cx="844999" cy="1914533"/>
                <a:chOff x="4602444" y="2332558"/>
                <a:chExt cx="1278456" cy="2896627"/>
              </a:xfrm>
            </p:grpSpPr>
            <mc:AlternateContent xmlns:mc="http://schemas.openxmlformats.org/markup-compatibility/2006">
              <mc:Choice xmlns:am3d="http://schemas.microsoft.com/office/drawing/2017/model3d" Requires="am3d">
                <p:graphicFrame>
                  <p:nvGraphicFramePr>
                    <p:cNvPr id="8" name="3D モデル 7" descr="赤いカプセル">
                      <a:extLst>
                        <a:ext uri="{FF2B5EF4-FFF2-40B4-BE49-F238E27FC236}">
                          <a16:creationId xmlns:a16="http://schemas.microsoft.com/office/drawing/2014/main" id="{86DE42D9-58F9-BD0A-3553-53DAAB927A5E}"/>
                        </a:ext>
                      </a:extLst>
                    </p:cNvPr>
                    <p:cNvGraphicFramePr/>
                    <p:nvPr>
                      <p:extLst>
                        <p:ext uri="{D42A27DB-BD31-4B8C-83A1-F6EECF244321}">
                          <p14:modId xmlns:p14="http://schemas.microsoft.com/office/powerpoint/2010/main" val="3392193193"/>
                        </p:ext>
                      </p:extLst>
                    </p:nvPr>
                  </p:nvGraphicFramePr>
                  <p:xfrm>
                    <a:off x="4833134" y="3337464"/>
                    <a:ext cx="834181" cy="1891721"/>
                  </p:xfrm>
                  <a:graphic>
                    <a:graphicData uri="http://schemas.microsoft.com/office/drawing/2017/model3d">
                      <am3d:model3d r:embed="rId5">
                        <am3d:spPr>
                          <a:xfrm>
                            <a:off x="0" y="0"/>
                            <a:ext cx="583825" cy="1450930"/>
                          </a:xfrm>
                          <a:prstGeom prst="rect">
                            <a:avLst/>
                          </a:prstGeom>
                        </am3d:spPr>
                        <am3d:camera>
                          <am3d:pos x="0" y="0" z="55557500"/>
                          <am3d:up dx="0" dy="36000000" dz="0"/>
                          <am3d:lookAt x="0" y="0" z="0"/>
                          <am3d:perspective fov="2700000"/>
                        </am3d:camera>
                        <am3d:trans>
                          <am3d:meterPerModelUnit n="7143637" d="1000000"/>
                          <am3d:preTrans dx="0" dy="-18000000" dz="1"/>
                          <am3d:scale>
                            <am3d:sx n="1000000" d="1000000"/>
                            <am3d:sy n="1000000" d="1000000"/>
                            <am3d:sz n="1000000" d="1000000"/>
                          </am3d:scale>
                          <am3d:rot/>
                          <am3d:postTrans dx="0" dy="0" dz="0"/>
                        </am3d:trans>
                        <am3d:raster rName="Office3DRenderer" rVer="16.0.8326">
                          <am3d:blip r:embed="rId6"/>
                        </am3d:raster>
                        <am3d:objViewport viewportSz="144520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モデル 7" descr="赤いカプセル">
                      <a:extLst>
                        <a:ext uri="{FF2B5EF4-FFF2-40B4-BE49-F238E27FC236}">
                          <a16:creationId xmlns:a16="http://schemas.microsoft.com/office/drawing/2014/main" id="{86DE42D9-58F9-BD0A-3553-53DAAB927A5E}"/>
                        </a:ext>
                      </a:extLst>
                    </p:cNvPr>
                    <p:cNvPicPr>
                      <a:picLocks noGrp="1" noRot="1" noChangeAspect="1" noMove="1" noResize="1" noEditPoints="1" noAdjustHandles="1" noChangeArrowheads="1" noChangeShapeType="1" noCrop="1"/>
                    </p:cNvPicPr>
                    <p:nvPr/>
                  </p:nvPicPr>
                  <p:blipFill>
                    <a:blip r:embed="rId6"/>
                    <a:stretch>
                      <a:fillRect/>
                    </a:stretch>
                  </p:blipFill>
                  <p:spPr>
                    <a:xfrm>
                      <a:off x="2820786" y="3331801"/>
                      <a:ext cx="583825" cy="1450930"/>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7" name="3D モデル 6" descr="赤い球">
                      <a:extLst>
                        <a:ext uri="{FF2B5EF4-FFF2-40B4-BE49-F238E27FC236}">
                          <a16:creationId xmlns:a16="http://schemas.microsoft.com/office/drawing/2014/main" id="{9D0E9286-29D8-E506-FA71-DF394636FB23}"/>
                        </a:ext>
                      </a:extLst>
                    </p:cNvPr>
                    <p:cNvGraphicFramePr>
                      <a:graphicFrameLocks noChangeAspect="1"/>
                    </p:cNvGraphicFramePr>
                    <p:nvPr>
                      <p:extLst>
                        <p:ext uri="{D42A27DB-BD31-4B8C-83A1-F6EECF244321}">
                          <p14:modId xmlns:p14="http://schemas.microsoft.com/office/powerpoint/2010/main" val="318772043"/>
                        </p:ext>
                      </p:extLst>
                    </p:nvPr>
                  </p:nvGraphicFramePr>
                  <p:xfrm>
                    <a:off x="4602444" y="2332558"/>
                    <a:ext cx="1278456" cy="1307184"/>
                  </p:xfrm>
                  <a:graphic>
                    <a:graphicData uri="http://schemas.microsoft.com/office/drawing/2017/model3d">
                      <am3d:model3d r:embed="rId7">
                        <am3d:spPr>
                          <a:xfrm>
                            <a:off x="0" y="0"/>
                            <a:ext cx="894763" cy="1002596"/>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8"/>
                        </am3d:raster>
                        <am3d:objViewport viewportSz="146996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モデル 6" descr="赤い球">
                      <a:extLst>
                        <a:ext uri="{FF2B5EF4-FFF2-40B4-BE49-F238E27FC236}">
                          <a16:creationId xmlns:a16="http://schemas.microsoft.com/office/drawing/2014/main" id="{9D0E9286-29D8-E506-FA71-DF394636FB23}"/>
                        </a:ext>
                      </a:extLst>
                    </p:cNvPr>
                    <p:cNvPicPr>
                      <a:picLocks noGrp="1" noRot="1" noChangeAspect="1" noMove="1" noResize="1" noEditPoints="1" noAdjustHandles="1" noChangeArrowheads="1" noChangeShapeType="1" noCrop="1"/>
                    </p:cNvPicPr>
                    <p:nvPr/>
                  </p:nvPicPr>
                  <p:blipFill>
                    <a:blip r:embed="rId8"/>
                    <a:stretch>
                      <a:fillRect/>
                    </a:stretch>
                  </p:blipFill>
                  <p:spPr>
                    <a:xfrm>
                      <a:off x="2659331" y="2561049"/>
                      <a:ext cx="894763" cy="1002596"/>
                    </a:xfrm>
                    <a:prstGeom prst="rect">
                      <a:avLst/>
                    </a:prstGeom>
                  </p:spPr>
                </p:pic>
              </mc:Fallback>
            </mc:AlternateContent>
          </p:grpSp>
          <p:grpSp>
            <p:nvGrpSpPr>
              <p:cNvPr id="75" name="グループ化 74">
                <a:extLst>
                  <a:ext uri="{FF2B5EF4-FFF2-40B4-BE49-F238E27FC236}">
                    <a16:creationId xmlns:a16="http://schemas.microsoft.com/office/drawing/2014/main" id="{BFEE50C7-C299-1307-8D3C-505935B08F41}"/>
                  </a:ext>
                </a:extLst>
              </p:cNvPr>
              <p:cNvGrpSpPr/>
              <p:nvPr/>
            </p:nvGrpSpPr>
            <p:grpSpPr>
              <a:xfrm>
                <a:off x="2607879" y="2837861"/>
                <a:ext cx="705960" cy="641160"/>
                <a:chOff x="2607879" y="2837861"/>
                <a:chExt cx="705960" cy="641160"/>
              </a:xfrm>
            </p:grpSpPr>
            <mc:AlternateContent xmlns:mc="http://schemas.openxmlformats.org/markup-compatibility/2006" xmlns:p14="http://schemas.microsoft.com/office/powerpoint/2010/main">
              <mc:Choice Requires="p14">
                <p:contentPart p14:bwMode="auto" r:id="rId9">
                  <p14:nvContentPartPr>
                    <p14:cNvPr id="48" name="インク 47">
                      <a:extLst>
                        <a:ext uri="{FF2B5EF4-FFF2-40B4-BE49-F238E27FC236}">
                          <a16:creationId xmlns:a16="http://schemas.microsoft.com/office/drawing/2014/main" id="{D2D38C0B-CC73-C92D-BF11-BA44BB212C9C}"/>
                        </a:ext>
                      </a:extLst>
                    </p14:cNvPr>
                    <p14:cNvContentPartPr/>
                    <p14:nvPr/>
                  </p14:nvContentPartPr>
                  <p14:xfrm>
                    <a:off x="2895879" y="3423581"/>
                    <a:ext cx="224640" cy="55440"/>
                  </p14:xfrm>
                </p:contentPart>
              </mc:Choice>
              <mc:Fallback xmlns="">
                <p:pic>
                  <p:nvPicPr>
                    <p:cNvPr id="48" name="インク 47">
                      <a:extLst>
                        <a:ext uri="{FF2B5EF4-FFF2-40B4-BE49-F238E27FC236}">
                          <a16:creationId xmlns:a16="http://schemas.microsoft.com/office/drawing/2014/main" id="{D2D38C0B-CC73-C92D-BF11-BA44BB212C9C}"/>
                        </a:ext>
                      </a:extLst>
                    </p:cNvPr>
                    <p:cNvPicPr/>
                    <p:nvPr/>
                  </p:nvPicPr>
                  <p:blipFill>
                    <a:blip r:embed="rId12"/>
                    <a:stretch>
                      <a:fillRect/>
                    </a:stretch>
                  </p:blipFill>
                  <p:spPr>
                    <a:xfrm>
                      <a:off x="2887239" y="3414941"/>
                      <a:ext cx="242280" cy="73080"/>
                    </a:xfrm>
                    <a:prstGeom prst="rect">
                      <a:avLst/>
                    </a:prstGeom>
                  </p:spPr>
                </p:pic>
              </mc:Fallback>
            </mc:AlternateContent>
            <p:grpSp>
              <p:nvGrpSpPr>
                <p:cNvPr id="63" name="グループ化 62">
                  <a:extLst>
                    <a:ext uri="{FF2B5EF4-FFF2-40B4-BE49-F238E27FC236}">
                      <a16:creationId xmlns:a16="http://schemas.microsoft.com/office/drawing/2014/main" id="{2D6CA2CA-4EEA-2E0B-B45F-9D4B9F815AAF}"/>
                    </a:ext>
                  </a:extLst>
                </p:cNvPr>
                <p:cNvGrpSpPr/>
                <p:nvPr/>
              </p:nvGrpSpPr>
              <p:grpSpPr>
                <a:xfrm>
                  <a:off x="2607879" y="2837861"/>
                  <a:ext cx="705960" cy="481680"/>
                  <a:chOff x="2607879" y="2837861"/>
                  <a:chExt cx="705960" cy="481680"/>
                </a:xfrm>
              </p:grpSpPr>
              <mc:AlternateContent xmlns:mc="http://schemas.openxmlformats.org/markup-compatibility/2006" xmlns:p14="http://schemas.microsoft.com/office/powerpoint/2010/main">
                <mc:Choice Requires="p14">
                  <p:contentPart p14:bwMode="auto" r:id="rId13">
                    <p14:nvContentPartPr>
                      <p14:cNvPr id="26" name="インク 25">
                        <a:extLst>
                          <a:ext uri="{FF2B5EF4-FFF2-40B4-BE49-F238E27FC236}">
                            <a16:creationId xmlns:a16="http://schemas.microsoft.com/office/drawing/2014/main" id="{7F97A6A8-7ACB-10F6-804D-340153A68CCB}"/>
                          </a:ext>
                        </a:extLst>
                      </p14:cNvPr>
                      <p14:cNvContentPartPr/>
                      <p14:nvPr/>
                    </p14:nvContentPartPr>
                    <p14:xfrm>
                      <a:off x="2640639" y="3003461"/>
                      <a:ext cx="444960" cy="273960"/>
                    </p14:xfrm>
                  </p:contentPart>
                </mc:Choice>
                <mc:Fallback xmlns="">
                  <p:pic>
                    <p:nvPicPr>
                      <p:cNvPr id="26" name="インク 25">
                        <a:extLst>
                          <a:ext uri="{FF2B5EF4-FFF2-40B4-BE49-F238E27FC236}">
                            <a16:creationId xmlns:a16="http://schemas.microsoft.com/office/drawing/2014/main" id="{7F97A6A8-7ACB-10F6-804D-340153A68CCB}"/>
                          </a:ext>
                        </a:extLst>
                      </p:cNvPr>
                      <p:cNvPicPr/>
                      <p:nvPr/>
                    </p:nvPicPr>
                    <p:blipFill>
                      <a:blip r:embed="rId14"/>
                      <a:stretch>
                        <a:fillRect/>
                      </a:stretch>
                    </p:blipFill>
                    <p:spPr>
                      <a:xfrm>
                        <a:off x="2631639" y="2994821"/>
                        <a:ext cx="46260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7" name="インク 26">
                        <a:extLst>
                          <a:ext uri="{FF2B5EF4-FFF2-40B4-BE49-F238E27FC236}">
                            <a16:creationId xmlns:a16="http://schemas.microsoft.com/office/drawing/2014/main" id="{CF9E8150-3AA8-98FB-6B87-1562FA75306D}"/>
                          </a:ext>
                        </a:extLst>
                      </p14:cNvPr>
                      <p14:cNvContentPartPr/>
                      <p14:nvPr/>
                    </p14:nvContentPartPr>
                    <p14:xfrm>
                      <a:off x="3152559" y="2950901"/>
                      <a:ext cx="140400" cy="170280"/>
                    </p14:xfrm>
                  </p:contentPart>
                </mc:Choice>
                <mc:Fallback xmlns="">
                  <p:pic>
                    <p:nvPicPr>
                      <p:cNvPr id="27" name="インク 26">
                        <a:extLst>
                          <a:ext uri="{FF2B5EF4-FFF2-40B4-BE49-F238E27FC236}">
                            <a16:creationId xmlns:a16="http://schemas.microsoft.com/office/drawing/2014/main" id="{CF9E8150-3AA8-98FB-6B87-1562FA75306D}"/>
                          </a:ext>
                        </a:extLst>
                      </p:cNvPr>
                      <p:cNvPicPr/>
                      <p:nvPr/>
                    </p:nvPicPr>
                    <p:blipFill>
                      <a:blip r:embed="rId16"/>
                      <a:stretch>
                        <a:fillRect/>
                      </a:stretch>
                    </p:blipFill>
                    <p:spPr>
                      <a:xfrm>
                        <a:off x="3143559" y="2941901"/>
                        <a:ext cx="1580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8" name="インク 27">
                        <a:extLst>
                          <a:ext uri="{FF2B5EF4-FFF2-40B4-BE49-F238E27FC236}">
                            <a16:creationId xmlns:a16="http://schemas.microsoft.com/office/drawing/2014/main" id="{F7A9B9F2-0536-8398-7820-CDE1D73BF6FE}"/>
                          </a:ext>
                        </a:extLst>
                      </p14:cNvPr>
                      <p14:cNvContentPartPr/>
                      <p14:nvPr/>
                    </p14:nvContentPartPr>
                    <p14:xfrm>
                      <a:off x="2607879" y="2971061"/>
                      <a:ext cx="93240" cy="256680"/>
                    </p14:xfrm>
                  </p:contentPart>
                </mc:Choice>
                <mc:Fallback xmlns="">
                  <p:pic>
                    <p:nvPicPr>
                      <p:cNvPr id="28" name="インク 27">
                        <a:extLst>
                          <a:ext uri="{FF2B5EF4-FFF2-40B4-BE49-F238E27FC236}">
                            <a16:creationId xmlns:a16="http://schemas.microsoft.com/office/drawing/2014/main" id="{F7A9B9F2-0536-8398-7820-CDE1D73BF6FE}"/>
                          </a:ext>
                        </a:extLst>
                      </p:cNvPr>
                      <p:cNvPicPr/>
                      <p:nvPr/>
                    </p:nvPicPr>
                    <p:blipFill>
                      <a:blip r:embed="rId18"/>
                      <a:stretch>
                        <a:fillRect/>
                      </a:stretch>
                    </p:blipFill>
                    <p:spPr>
                      <a:xfrm>
                        <a:off x="2599239" y="2962421"/>
                        <a:ext cx="1108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9" name="インク 28">
                        <a:extLst>
                          <a:ext uri="{FF2B5EF4-FFF2-40B4-BE49-F238E27FC236}">
                            <a16:creationId xmlns:a16="http://schemas.microsoft.com/office/drawing/2014/main" id="{6576119B-6763-0F4F-5A60-CAB45BC0B87B}"/>
                          </a:ext>
                        </a:extLst>
                      </p14:cNvPr>
                      <p14:cNvContentPartPr/>
                      <p14:nvPr/>
                    </p14:nvContentPartPr>
                    <p14:xfrm>
                      <a:off x="2638119" y="2933981"/>
                      <a:ext cx="119880" cy="308160"/>
                    </p14:xfrm>
                  </p:contentPart>
                </mc:Choice>
                <mc:Fallback xmlns="">
                  <p:pic>
                    <p:nvPicPr>
                      <p:cNvPr id="29" name="インク 28">
                        <a:extLst>
                          <a:ext uri="{FF2B5EF4-FFF2-40B4-BE49-F238E27FC236}">
                            <a16:creationId xmlns:a16="http://schemas.microsoft.com/office/drawing/2014/main" id="{6576119B-6763-0F4F-5A60-CAB45BC0B87B}"/>
                          </a:ext>
                        </a:extLst>
                      </p:cNvPr>
                      <p:cNvPicPr/>
                      <p:nvPr/>
                    </p:nvPicPr>
                    <p:blipFill>
                      <a:blip r:embed="rId20"/>
                      <a:stretch>
                        <a:fillRect/>
                      </a:stretch>
                    </p:blipFill>
                    <p:spPr>
                      <a:xfrm>
                        <a:off x="2629479" y="2925341"/>
                        <a:ext cx="1375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0" name="インク 29">
                        <a:extLst>
                          <a:ext uri="{FF2B5EF4-FFF2-40B4-BE49-F238E27FC236}">
                            <a16:creationId xmlns:a16="http://schemas.microsoft.com/office/drawing/2014/main" id="{0A0F9CA1-4CF8-1806-DEEA-D24A8DE560E3}"/>
                          </a:ext>
                        </a:extLst>
                      </p14:cNvPr>
                      <p14:cNvContentPartPr/>
                      <p14:nvPr/>
                    </p14:nvContentPartPr>
                    <p14:xfrm>
                      <a:off x="2704359" y="2855861"/>
                      <a:ext cx="132120" cy="365760"/>
                    </p14:xfrm>
                  </p:contentPart>
                </mc:Choice>
                <mc:Fallback xmlns="">
                  <p:pic>
                    <p:nvPicPr>
                      <p:cNvPr id="30" name="インク 29">
                        <a:extLst>
                          <a:ext uri="{FF2B5EF4-FFF2-40B4-BE49-F238E27FC236}">
                            <a16:creationId xmlns:a16="http://schemas.microsoft.com/office/drawing/2014/main" id="{0A0F9CA1-4CF8-1806-DEEA-D24A8DE560E3}"/>
                          </a:ext>
                        </a:extLst>
                      </p:cNvPr>
                      <p:cNvPicPr/>
                      <p:nvPr/>
                    </p:nvPicPr>
                    <p:blipFill>
                      <a:blip r:embed="rId22"/>
                      <a:stretch>
                        <a:fillRect/>
                      </a:stretch>
                    </p:blipFill>
                    <p:spPr>
                      <a:xfrm>
                        <a:off x="2695719" y="2846861"/>
                        <a:ext cx="149760" cy="383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31" name="インク 30">
                        <a:extLst>
                          <a:ext uri="{FF2B5EF4-FFF2-40B4-BE49-F238E27FC236}">
                            <a16:creationId xmlns:a16="http://schemas.microsoft.com/office/drawing/2014/main" id="{AB4653E8-BF36-220C-80C0-922D6CC2631F}"/>
                          </a:ext>
                        </a:extLst>
                      </p14:cNvPr>
                      <p14:cNvContentPartPr/>
                      <p14:nvPr/>
                    </p14:nvContentPartPr>
                    <p14:xfrm>
                      <a:off x="2734599" y="2888621"/>
                      <a:ext cx="127440" cy="333360"/>
                    </p14:xfrm>
                  </p:contentPart>
                </mc:Choice>
                <mc:Fallback xmlns="">
                  <p:pic>
                    <p:nvPicPr>
                      <p:cNvPr id="31" name="インク 30">
                        <a:extLst>
                          <a:ext uri="{FF2B5EF4-FFF2-40B4-BE49-F238E27FC236}">
                            <a16:creationId xmlns:a16="http://schemas.microsoft.com/office/drawing/2014/main" id="{AB4653E8-BF36-220C-80C0-922D6CC2631F}"/>
                          </a:ext>
                        </a:extLst>
                      </p:cNvPr>
                      <p:cNvPicPr/>
                      <p:nvPr/>
                    </p:nvPicPr>
                    <p:blipFill>
                      <a:blip r:embed="rId24"/>
                      <a:stretch>
                        <a:fillRect/>
                      </a:stretch>
                    </p:blipFill>
                    <p:spPr>
                      <a:xfrm>
                        <a:off x="2725599" y="2879621"/>
                        <a:ext cx="1450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2" name="インク 31">
                        <a:extLst>
                          <a:ext uri="{FF2B5EF4-FFF2-40B4-BE49-F238E27FC236}">
                            <a16:creationId xmlns:a16="http://schemas.microsoft.com/office/drawing/2014/main" id="{DBC3B28C-09B5-2D70-F83C-14E02E00999F}"/>
                          </a:ext>
                        </a:extLst>
                      </p14:cNvPr>
                      <p14:cNvContentPartPr/>
                      <p14:nvPr/>
                    </p14:nvContentPartPr>
                    <p14:xfrm>
                      <a:off x="2814519" y="2890421"/>
                      <a:ext cx="103320" cy="290520"/>
                    </p14:xfrm>
                  </p:contentPart>
                </mc:Choice>
                <mc:Fallback xmlns="">
                  <p:pic>
                    <p:nvPicPr>
                      <p:cNvPr id="32" name="インク 31">
                        <a:extLst>
                          <a:ext uri="{FF2B5EF4-FFF2-40B4-BE49-F238E27FC236}">
                            <a16:creationId xmlns:a16="http://schemas.microsoft.com/office/drawing/2014/main" id="{DBC3B28C-09B5-2D70-F83C-14E02E00999F}"/>
                          </a:ext>
                        </a:extLst>
                      </p:cNvPr>
                      <p:cNvPicPr/>
                      <p:nvPr/>
                    </p:nvPicPr>
                    <p:blipFill>
                      <a:blip r:embed="rId26"/>
                      <a:stretch>
                        <a:fillRect/>
                      </a:stretch>
                    </p:blipFill>
                    <p:spPr>
                      <a:xfrm>
                        <a:off x="2805879" y="2881421"/>
                        <a:ext cx="1209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3" name="インク 32">
                        <a:extLst>
                          <a:ext uri="{FF2B5EF4-FFF2-40B4-BE49-F238E27FC236}">
                            <a16:creationId xmlns:a16="http://schemas.microsoft.com/office/drawing/2014/main" id="{F788FCA1-7BC1-C630-F662-DFBA1C2CB417}"/>
                          </a:ext>
                        </a:extLst>
                      </p14:cNvPr>
                      <p14:cNvContentPartPr/>
                      <p14:nvPr/>
                    </p14:nvContentPartPr>
                    <p14:xfrm>
                      <a:off x="2884359" y="2837861"/>
                      <a:ext cx="115920" cy="311400"/>
                    </p14:xfrm>
                  </p:contentPart>
                </mc:Choice>
                <mc:Fallback xmlns="">
                  <p:pic>
                    <p:nvPicPr>
                      <p:cNvPr id="33" name="インク 32">
                        <a:extLst>
                          <a:ext uri="{FF2B5EF4-FFF2-40B4-BE49-F238E27FC236}">
                            <a16:creationId xmlns:a16="http://schemas.microsoft.com/office/drawing/2014/main" id="{F788FCA1-7BC1-C630-F662-DFBA1C2CB417}"/>
                          </a:ext>
                        </a:extLst>
                      </p:cNvPr>
                      <p:cNvPicPr/>
                      <p:nvPr/>
                    </p:nvPicPr>
                    <p:blipFill>
                      <a:blip r:embed="rId28"/>
                      <a:stretch>
                        <a:fillRect/>
                      </a:stretch>
                    </p:blipFill>
                    <p:spPr>
                      <a:xfrm>
                        <a:off x="2875719" y="2829221"/>
                        <a:ext cx="1335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4" name="インク 33">
                        <a:extLst>
                          <a:ext uri="{FF2B5EF4-FFF2-40B4-BE49-F238E27FC236}">
                            <a16:creationId xmlns:a16="http://schemas.microsoft.com/office/drawing/2014/main" id="{BEE17DBD-3DA4-B786-BB79-9633AD433C06}"/>
                          </a:ext>
                        </a:extLst>
                      </p14:cNvPr>
                      <p14:cNvContentPartPr/>
                      <p14:nvPr/>
                    </p14:nvContentPartPr>
                    <p14:xfrm>
                      <a:off x="2954919" y="2871341"/>
                      <a:ext cx="77400" cy="227160"/>
                    </p14:xfrm>
                  </p:contentPart>
                </mc:Choice>
                <mc:Fallback xmlns="">
                  <p:pic>
                    <p:nvPicPr>
                      <p:cNvPr id="34" name="インク 33">
                        <a:extLst>
                          <a:ext uri="{FF2B5EF4-FFF2-40B4-BE49-F238E27FC236}">
                            <a16:creationId xmlns:a16="http://schemas.microsoft.com/office/drawing/2014/main" id="{BEE17DBD-3DA4-B786-BB79-9633AD433C06}"/>
                          </a:ext>
                        </a:extLst>
                      </p:cNvPr>
                      <p:cNvPicPr/>
                      <p:nvPr/>
                    </p:nvPicPr>
                    <p:blipFill>
                      <a:blip r:embed="rId30"/>
                      <a:stretch>
                        <a:fillRect/>
                      </a:stretch>
                    </p:blipFill>
                    <p:spPr>
                      <a:xfrm>
                        <a:off x="2946279" y="2862701"/>
                        <a:ext cx="95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5" name="インク 34">
                        <a:extLst>
                          <a:ext uri="{FF2B5EF4-FFF2-40B4-BE49-F238E27FC236}">
                            <a16:creationId xmlns:a16="http://schemas.microsoft.com/office/drawing/2014/main" id="{2EA4EAC4-CFD7-6C62-AEEB-A55ECAF3D890}"/>
                          </a:ext>
                        </a:extLst>
                      </p14:cNvPr>
                      <p14:cNvContentPartPr/>
                      <p14:nvPr/>
                    </p14:nvContentPartPr>
                    <p14:xfrm>
                      <a:off x="3041319" y="2863421"/>
                      <a:ext cx="41400" cy="136080"/>
                    </p14:xfrm>
                  </p:contentPart>
                </mc:Choice>
                <mc:Fallback xmlns="">
                  <p:pic>
                    <p:nvPicPr>
                      <p:cNvPr id="35" name="インク 34">
                        <a:extLst>
                          <a:ext uri="{FF2B5EF4-FFF2-40B4-BE49-F238E27FC236}">
                            <a16:creationId xmlns:a16="http://schemas.microsoft.com/office/drawing/2014/main" id="{2EA4EAC4-CFD7-6C62-AEEB-A55ECAF3D890}"/>
                          </a:ext>
                        </a:extLst>
                      </p:cNvPr>
                      <p:cNvPicPr/>
                      <p:nvPr/>
                    </p:nvPicPr>
                    <p:blipFill>
                      <a:blip r:embed="rId32"/>
                      <a:stretch>
                        <a:fillRect/>
                      </a:stretch>
                    </p:blipFill>
                    <p:spPr>
                      <a:xfrm>
                        <a:off x="3032679" y="2854421"/>
                        <a:ext cx="59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6" name="インク 35">
                        <a:extLst>
                          <a:ext uri="{FF2B5EF4-FFF2-40B4-BE49-F238E27FC236}">
                            <a16:creationId xmlns:a16="http://schemas.microsoft.com/office/drawing/2014/main" id="{B08CB336-6C53-EBB6-36F6-3DBD02D7CC84}"/>
                          </a:ext>
                        </a:extLst>
                      </p14:cNvPr>
                      <p14:cNvContentPartPr/>
                      <p14:nvPr/>
                    </p14:nvContentPartPr>
                    <p14:xfrm>
                      <a:off x="3064719" y="2870261"/>
                      <a:ext cx="30960" cy="135360"/>
                    </p14:xfrm>
                  </p:contentPart>
                </mc:Choice>
                <mc:Fallback xmlns="">
                  <p:pic>
                    <p:nvPicPr>
                      <p:cNvPr id="36" name="インク 35">
                        <a:extLst>
                          <a:ext uri="{FF2B5EF4-FFF2-40B4-BE49-F238E27FC236}">
                            <a16:creationId xmlns:a16="http://schemas.microsoft.com/office/drawing/2014/main" id="{B08CB336-6C53-EBB6-36F6-3DBD02D7CC84}"/>
                          </a:ext>
                        </a:extLst>
                      </p:cNvPr>
                      <p:cNvPicPr/>
                      <p:nvPr/>
                    </p:nvPicPr>
                    <p:blipFill>
                      <a:blip r:embed="rId34"/>
                      <a:stretch>
                        <a:fillRect/>
                      </a:stretch>
                    </p:blipFill>
                    <p:spPr>
                      <a:xfrm>
                        <a:off x="3055719" y="2861621"/>
                        <a:ext cx="48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7" name="インク 36">
                        <a:extLst>
                          <a:ext uri="{FF2B5EF4-FFF2-40B4-BE49-F238E27FC236}">
                            <a16:creationId xmlns:a16="http://schemas.microsoft.com/office/drawing/2014/main" id="{D8186E22-05FC-12C2-7C06-46966797F7ED}"/>
                          </a:ext>
                        </a:extLst>
                      </p14:cNvPr>
                      <p14:cNvContentPartPr/>
                      <p14:nvPr/>
                    </p14:nvContentPartPr>
                    <p14:xfrm>
                      <a:off x="3214839" y="2938661"/>
                      <a:ext cx="42480" cy="107640"/>
                    </p14:xfrm>
                  </p:contentPart>
                </mc:Choice>
                <mc:Fallback xmlns="">
                  <p:pic>
                    <p:nvPicPr>
                      <p:cNvPr id="37" name="インク 36">
                        <a:extLst>
                          <a:ext uri="{FF2B5EF4-FFF2-40B4-BE49-F238E27FC236}">
                            <a16:creationId xmlns:a16="http://schemas.microsoft.com/office/drawing/2014/main" id="{D8186E22-05FC-12C2-7C06-46966797F7ED}"/>
                          </a:ext>
                        </a:extLst>
                      </p:cNvPr>
                      <p:cNvPicPr/>
                      <p:nvPr/>
                    </p:nvPicPr>
                    <p:blipFill>
                      <a:blip r:embed="rId36"/>
                      <a:stretch>
                        <a:fillRect/>
                      </a:stretch>
                    </p:blipFill>
                    <p:spPr>
                      <a:xfrm>
                        <a:off x="3205839" y="2929661"/>
                        <a:ext cx="60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8" name="インク 37">
                        <a:extLst>
                          <a:ext uri="{FF2B5EF4-FFF2-40B4-BE49-F238E27FC236}">
                            <a16:creationId xmlns:a16="http://schemas.microsoft.com/office/drawing/2014/main" id="{767A3932-E293-7B28-239E-3CBBD00FAF07}"/>
                          </a:ext>
                        </a:extLst>
                      </p14:cNvPr>
                      <p14:cNvContentPartPr/>
                      <p14:nvPr/>
                    </p14:nvContentPartPr>
                    <p14:xfrm>
                      <a:off x="3241479" y="2957381"/>
                      <a:ext cx="37080" cy="87840"/>
                    </p14:xfrm>
                  </p:contentPart>
                </mc:Choice>
                <mc:Fallback xmlns="">
                  <p:pic>
                    <p:nvPicPr>
                      <p:cNvPr id="38" name="インク 37">
                        <a:extLst>
                          <a:ext uri="{FF2B5EF4-FFF2-40B4-BE49-F238E27FC236}">
                            <a16:creationId xmlns:a16="http://schemas.microsoft.com/office/drawing/2014/main" id="{767A3932-E293-7B28-239E-3CBBD00FAF07}"/>
                          </a:ext>
                        </a:extLst>
                      </p:cNvPr>
                      <p:cNvPicPr/>
                      <p:nvPr/>
                    </p:nvPicPr>
                    <p:blipFill>
                      <a:blip r:embed="rId38"/>
                      <a:stretch>
                        <a:fillRect/>
                      </a:stretch>
                    </p:blipFill>
                    <p:spPr>
                      <a:xfrm>
                        <a:off x="3232839" y="2948741"/>
                        <a:ext cx="547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9" name="インク 38">
                        <a:extLst>
                          <a:ext uri="{FF2B5EF4-FFF2-40B4-BE49-F238E27FC236}">
                            <a16:creationId xmlns:a16="http://schemas.microsoft.com/office/drawing/2014/main" id="{7F2F6EDD-5A1B-5F53-300F-9D395BD51BC7}"/>
                          </a:ext>
                        </a:extLst>
                      </p14:cNvPr>
                      <p14:cNvContentPartPr/>
                      <p14:nvPr/>
                    </p14:nvContentPartPr>
                    <p14:xfrm>
                      <a:off x="3265959" y="2968901"/>
                      <a:ext cx="36720" cy="84960"/>
                    </p14:xfrm>
                  </p:contentPart>
                </mc:Choice>
                <mc:Fallback xmlns="">
                  <p:pic>
                    <p:nvPicPr>
                      <p:cNvPr id="39" name="インク 38">
                        <a:extLst>
                          <a:ext uri="{FF2B5EF4-FFF2-40B4-BE49-F238E27FC236}">
                            <a16:creationId xmlns:a16="http://schemas.microsoft.com/office/drawing/2014/main" id="{7F2F6EDD-5A1B-5F53-300F-9D395BD51BC7}"/>
                          </a:ext>
                        </a:extLst>
                      </p:cNvPr>
                      <p:cNvPicPr/>
                      <p:nvPr/>
                    </p:nvPicPr>
                    <p:blipFill>
                      <a:blip r:embed="rId40"/>
                      <a:stretch>
                        <a:fillRect/>
                      </a:stretch>
                    </p:blipFill>
                    <p:spPr>
                      <a:xfrm>
                        <a:off x="3257319" y="2960261"/>
                        <a:ext cx="543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1" name="インク 40">
                        <a:extLst>
                          <a:ext uri="{FF2B5EF4-FFF2-40B4-BE49-F238E27FC236}">
                            <a16:creationId xmlns:a16="http://schemas.microsoft.com/office/drawing/2014/main" id="{C6ECC6E7-2B92-599A-4138-9A3E3EE376B6}"/>
                          </a:ext>
                        </a:extLst>
                      </p14:cNvPr>
                      <p14:cNvContentPartPr/>
                      <p14:nvPr/>
                    </p14:nvContentPartPr>
                    <p14:xfrm>
                      <a:off x="2868879" y="3268061"/>
                      <a:ext cx="27360" cy="51480"/>
                    </p14:xfrm>
                  </p:contentPart>
                </mc:Choice>
                <mc:Fallback xmlns="">
                  <p:pic>
                    <p:nvPicPr>
                      <p:cNvPr id="41" name="インク 40">
                        <a:extLst>
                          <a:ext uri="{FF2B5EF4-FFF2-40B4-BE49-F238E27FC236}">
                            <a16:creationId xmlns:a16="http://schemas.microsoft.com/office/drawing/2014/main" id="{C6ECC6E7-2B92-599A-4138-9A3E3EE376B6}"/>
                          </a:ext>
                        </a:extLst>
                      </p:cNvPr>
                      <p:cNvPicPr/>
                      <p:nvPr/>
                    </p:nvPicPr>
                    <p:blipFill>
                      <a:blip r:embed="rId42"/>
                      <a:stretch>
                        <a:fillRect/>
                      </a:stretch>
                    </p:blipFill>
                    <p:spPr>
                      <a:xfrm>
                        <a:off x="2860239" y="3259061"/>
                        <a:ext cx="450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4" name="インク 43">
                        <a:extLst>
                          <a:ext uri="{FF2B5EF4-FFF2-40B4-BE49-F238E27FC236}">
                            <a16:creationId xmlns:a16="http://schemas.microsoft.com/office/drawing/2014/main" id="{823AB5A9-7F9B-EF78-EE94-C059278CCF2F}"/>
                          </a:ext>
                        </a:extLst>
                      </p14:cNvPr>
                      <p14:cNvContentPartPr/>
                      <p14:nvPr/>
                    </p14:nvContentPartPr>
                    <p14:xfrm>
                      <a:off x="2773479" y="3128021"/>
                      <a:ext cx="205920" cy="84600"/>
                    </p14:xfrm>
                  </p:contentPart>
                </mc:Choice>
                <mc:Fallback xmlns="">
                  <p:pic>
                    <p:nvPicPr>
                      <p:cNvPr id="44" name="インク 43">
                        <a:extLst>
                          <a:ext uri="{FF2B5EF4-FFF2-40B4-BE49-F238E27FC236}">
                            <a16:creationId xmlns:a16="http://schemas.microsoft.com/office/drawing/2014/main" id="{823AB5A9-7F9B-EF78-EE94-C059278CCF2F}"/>
                          </a:ext>
                        </a:extLst>
                      </p:cNvPr>
                      <p:cNvPicPr/>
                      <p:nvPr/>
                    </p:nvPicPr>
                    <p:blipFill>
                      <a:blip r:embed="rId44"/>
                      <a:stretch>
                        <a:fillRect/>
                      </a:stretch>
                    </p:blipFill>
                    <p:spPr>
                      <a:xfrm>
                        <a:off x="2764479" y="3119381"/>
                        <a:ext cx="223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5" name="インク 44">
                        <a:extLst>
                          <a:ext uri="{FF2B5EF4-FFF2-40B4-BE49-F238E27FC236}">
                            <a16:creationId xmlns:a16="http://schemas.microsoft.com/office/drawing/2014/main" id="{D01BCCBF-03D1-35C5-7EEC-A23F6182B69A}"/>
                          </a:ext>
                        </a:extLst>
                      </p14:cNvPr>
                      <p14:cNvContentPartPr/>
                      <p14:nvPr/>
                    </p14:nvContentPartPr>
                    <p14:xfrm>
                      <a:off x="3115839" y="3119021"/>
                      <a:ext cx="198000" cy="84600"/>
                    </p14:xfrm>
                  </p:contentPart>
                </mc:Choice>
                <mc:Fallback xmlns="">
                  <p:pic>
                    <p:nvPicPr>
                      <p:cNvPr id="45" name="インク 44">
                        <a:extLst>
                          <a:ext uri="{FF2B5EF4-FFF2-40B4-BE49-F238E27FC236}">
                            <a16:creationId xmlns:a16="http://schemas.microsoft.com/office/drawing/2014/main" id="{D01BCCBF-03D1-35C5-7EEC-A23F6182B69A}"/>
                          </a:ext>
                        </a:extLst>
                      </p:cNvPr>
                      <p:cNvPicPr/>
                      <p:nvPr/>
                    </p:nvPicPr>
                    <p:blipFill>
                      <a:blip r:embed="rId46"/>
                      <a:stretch>
                        <a:fillRect/>
                      </a:stretch>
                    </p:blipFill>
                    <p:spPr>
                      <a:xfrm>
                        <a:off x="3106839" y="3110381"/>
                        <a:ext cx="215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6" name="インク 45">
                        <a:extLst>
                          <a:ext uri="{FF2B5EF4-FFF2-40B4-BE49-F238E27FC236}">
                            <a16:creationId xmlns:a16="http://schemas.microsoft.com/office/drawing/2014/main" id="{B954CC69-2F74-BD97-BFDF-FFCA3A54B535}"/>
                          </a:ext>
                        </a:extLst>
                      </p14:cNvPr>
                      <p14:cNvContentPartPr/>
                      <p14:nvPr/>
                    </p14:nvContentPartPr>
                    <p14:xfrm>
                      <a:off x="3138519" y="3270581"/>
                      <a:ext cx="24840" cy="34920"/>
                    </p14:xfrm>
                  </p:contentPart>
                </mc:Choice>
                <mc:Fallback xmlns="">
                  <p:pic>
                    <p:nvPicPr>
                      <p:cNvPr id="46" name="インク 45">
                        <a:extLst>
                          <a:ext uri="{FF2B5EF4-FFF2-40B4-BE49-F238E27FC236}">
                            <a16:creationId xmlns:a16="http://schemas.microsoft.com/office/drawing/2014/main" id="{B954CC69-2F74-BD97-BFDF-FFCA3A54B535}"/>
                          </a:ext>
                        </a:extLst>
                      </p:cNvPr>
                      <p:cNvPicPr/>
                      <p:nvPr/>
                    </p:nvPicPr>
                    <p:blipFill>
                      <a:blip r:embed="rId48"/>
                      <a:stretch>
                        <a:fillRect/>
                      </a:stretch>
                    </p:blipFill>
                    <p:spPr>
                      <a:xfrm>
                        <a:off x="3129519" y="3261581"/>
                        <a:ext cx="424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9" name="インク 48">
                        <a:extLst>
                          <a:ext uri="{FF2B5EF4-FFF2-40B4-BE49-F238E27FC236}">
                            <a16:creationId xmlns:a16="http://schemas.microsoft.com/office/drawing/2014/main" id="{72E68BDE-5FE7-6765-ACB6-E084E86391B6}"/>
                          </a:ext>
                        </a:extLst>
                      </p14:cNvPr>
                      <p14:cNvContentPartPr/>
                      <p14:nvPr/>
                    </p14:nvContentPartPr>
                    <p14:xfrm>
                      <a:off x="3128439" y="2858741"/>
                      <a:ext cx="43920" cy="97560"/>
                    </p14:xfrm>
                  </p:contentPart>
                </mc:Choice>
                <mc:Fallback xmlns="">
                  <p:pic>
                    <p:nvPicPr>
                      <p:cNvPr id="49" name="インク 48">
                        <a:extLst>
                          <a:ext uri="{FF2B5EF4-FFF2-40B4-BE49-F238E27FC236}">
                            <a16:creationId xmlns:a16="http://schemas.microsoft.com/office/drawing/2014/main" id="{72E68BDE-5FE7-6765-ACB6-E084E86391B6}"/>
                          </a:ext>
                        </a:extLst>
                      </p:cNvPr>
                      <p:cNvPicPr/>
                      <p:nvPr/>
                    </p:nvPicPr>
                    <p:blipFill>
                      <a:blip r:embed="rId50"/>
                      <a:stretch>
                        <a:fillRect/>
                      </a:stretch>
                    </p:blipFill>
                    <p:spPr>
                      <a:xfrm>
                        <a:off x="3119439" y="2850101"/>
                        <a:ext cx="61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0" name="インク 49">
                        <a:extLst>
                          <a:ext uri="{FF2B5EF4-FFF2-40B4-BE49-F238E27FC236}">
                            <a16:creationId xmlns:a16="http://schemas.microsoft.com/office/drawing/2014/main" id="{3B94431D-36D5-331B-9748-32F267369F32}"/>
                          </a:ext>
                        </a:extLst>
                      </p14:cNvPr>
                      <p14:cNvContentPartPr/>
                      <p14:nvPr/>
                    </p14:nvContentPartPr>
                    <p14:xfrm>
                      <a:off x="3170919" y="2889701"/>
                      <a:ext cx="32040" cy="72360"/>
                    </p14:xfrm>
                  </p:contentPart>
                </mc:Choice>
                <mc:Fallback xmlns="">
                  <p:pic>
                    <p:nvPicPr>
                      <p:cNvPr id="50" name="インク 49">
                        <a:extLst>
                          <a:ext uri="{FF2B5EF4-FFF2-40B4-BE49-F238E27FC236}">
                            <a16:creationId xmlns:a16="http://schemas.microsoft.com/office/drawing/2014/main" id="{3B94431D-36D5-331B-9748-32F267369F32}"/>
                          </a:ext>
                        </a:extLst>
                      </p:cNvPr>
                      <p:cNvPicPr/>
                      <p:nvPr/>
                    </p:nvPicPr>
                    <p:blipFill>
                      <a:blip r:embed="rId52"/>
                      <a:stretch>
                        <a:fillRect/>
                      </a:stretch>
                    </p:blipFill>
                    <p:spPr>
                      <a:xfrm>
                        <a:off x="3161919" y="2881061"/>
                        <a:ext cx="496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1" name="インク 50">
                        <a:extLst>
                          <a:ext uri="{FF2B5EF4-FFF2-40B4-BE49-F238E27FC236}">
                            <a16:creationId xmlns:a16="http://schemas.microsoft.com/office/drawing/2014/main" id="{2BC26295-AB0E-1D25-3222-C14D3FFA3FA2}"/>
                          </a:ext>
                        </a:extLst>
                      </p14:cNvPr>
                      <p14:cNvContentPartPr/>
                      <p14:nvPr/>
                    </p14:nvContentPartPr>
                    <p14:xfrm>
                      <a:off x="3186039" y="2914181"/>
                      <a:ext cx="83880" cy="136080"/>
                    </p14:xfrm>
                  </p:contentPart>
                </mc:Choice>
                <mc:Fallback xmlns="">
                  <p:pic>
                    <p:nvPicPr>
                      <p:cNvPr id="51" name="インク 50">
                        <a:extLst>
                          <a:ext uri="{FF2B5EF4-FFF2-40B4-BE49-F238E27FC236}">
                            <a16:creationId xmlns:a16="http://schemas.microsoft.com/office/drawing/2014/main" id="{2BC26295-AB0E-1D25-3222-C14D3FFA3FA2}"/>
                          </a:ext>
                        </a:extLst>
                      </p:cNvPr>
                      <p:cNvPicPr/>
                      <p:nvPr/>
                    </p:nvPicPr>
                    <p:blipFill>
                      <a:blip r:embed="rId54"/>
                      <a:stretch>
                        <a:fillRect/>
                      </a:stretch>
                    </p:blipFill>
                    <p:spPr>
                      <a:xfrm>
                        <a:off x="3177039" y="2905181"/>
                        <a:ext cx="101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2" name="インク 51">
                        <a:extLst>
                          <a:ext uri="{FF2B5EF4-FFF2-40B4-BE49-F238E27FC236}">
                            <a16:creationId xmlns:a16="http://schemas.microsoft.com/office/drawing/2014/main" id="{75F9EEED-215F-42FB-0540-906348F6ABD8}"/>
                          </a:ext>
                        </a:extLst>
                      </p14:cNvPr>
                      <p14:cNvContentPartPr/>
                      <p14:nvPr/>
                    </p14:nvContentPartPr>
                    <p14:xfrm>
                      <a:off x="3265599" y="3005621"/>
                      <a:ext cx="22320" cy="41400"/>
                    </p14:xfrm>
                  </p:contentPart>
                </mc:Choice>
                <mc:Fallback xmlns="">
                  <p:pic>
                    <p:nvPicPr>
                      <p:cNvPr id="52" name="インク 51">
                        <a:extLst>
                          <a:ext uri="{FF2B5EF4-FFF2-40B4-BE49-F238E27FC236}">
                            <a16:creationId xmlns:a16="http://schemas.microsoft.com/office/drawing/2014/main" id="{75F9EEED-215F-42FB-0540-906348F6ABD8}"/>
                          </a:ext>
                        </a:extLst>
                      </p:cNvPr>
                      <p:cNvPicPr/>
                      <p:nvPr/>
                    </p:nvPicPr>
                    <p:blipFill>
                      <a:blip r:embed="rId56"/>
                      <a:stretch>
                        <a:fillRect/>
                      </a:stretch>
                    </p:blipFill>
                    <p:spPr>
                      <a:xfrm>
                        <a:off x="3256959" y="2996981"/>
                        <a:ext cx="399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3" name="インク 52">
                        <a:extLst>
                          <a:ext uri="{FF2B5EF4-FFF2-40B4-BE49-F238E27FC236}">
                            <a16:creationId xmlns:a16="http://schemas.microsoft.com/office/drawing/2014/main" id="{06283F1B-4F96-80EE-FD0E-29613461C1CA}"/>
                          </a:ext>
                        </a:extLst>
                      </p14:cNvPr>
                      <p14:cNvContentPartPr/>
                      <p14:nvPr/>
                    </p14:nvContentPartPr>
                    <p14:xfrm>
                      <a:off x="2812359" y="3164741"/>
                      <a:ext cx="34560" cy="51480"/>
                    </p14:xfrm>
                  </p:contentPart>
                </mc:Choice>
                <mc:Fallback xmlns="">
                  <p:pic>
                    <p:nvPicPr>
                      <p:cNvPr id="53" name="インク 52">
                        <a:extLst>
                          <a:ext uri="{FF2B5EF4-FFF2-40B4-BE49-F238E27FC236}">
                            <a16:creationId xmlns:a16="http://schemas.microsoft.com/office/drawing/2014/main" id="{06283F1B-4F96-80EE-FD0E-29613461C1CA}"/>
                          </a:ext>
                        </a:extLst>
                      </p:cNvPr>
                      <p:cNvPicPr/>
                      <p:nvPr/>
                    </p:nvPicPr>
                    <p:blipFill>
                      <a:blip r:embed="rId58"/>
                      <a:stretch>
                        <a:fillRect/>
                      </a:stretch>
                    </p:blipFill>
                    <p:spPr>
                      <a:xfrm>
                        <a:off x="2803359" y="3156101"/>
                        <a:ext cx="522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4" name="インク 53">
                        <a:extLst>
                          <a:ext uri="{FF2B5EF4-FFF2-40B4-BE49-F238E27FC236}">
                            <a16:creationId xmlns:a16="http://schemas.microsoft.com/office/drawing/2014/main" id="{82191DEF-C2CC-6C8E-2723-B655031228B9}"/>
                          </a:ext>
                        </a:extLst>
                      </p14:cNvPr>
                      <p14:cNvContentPartPr/>
                      <p14:nvPr/>
                    </p14:nvContentPartPr>
                    <p14:xfrm>
                      <a:off x="2849439" y="3142421"/>
                      <a:ext cx="40320" cy="70920"/>
                    </p14:xfrm>
                  </p:contentPart>
                </mc:Choice>
                <mc:Fallback xmlns="">
                  <p:pic>
                    <p:nvPicPr>
                      <p:cNvPr id="54" name="インク 53">
                        <a:extLst>
                          <a:ext uri="{FF2B5EF4-FFF2-40B4-BE49-F238E27FC236}">
                            <a16:creationId xmlns:a16="http://schemas.microsoft.com/office/drawing/2014/main" id="{82191DEF-C2CC-6C8E-2723-B655031228B9}"/>
                          </a:ext>
                        </a:extLst>
                      </p:cNvPr>
                      <p:cNvPicPr/>
                      <p:nvPr/>
                    </p:nvPicPr>
                    <p:blipFill>
                      <a:blip r:embed="rId60"/>
                      <a:stretch>
                        <a:fillRect/>
                      </a:stretch>
                    </p:blipFill>
                    <p:spPr>
                      <a:xfrm>
                        <a:off x="2840439" y="3133781"/>
                        <a:ext cx="57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5" name="インク 54">
                        <a:extLst>
                          <a:ext uri="{FF2B5EF4-FFF2-40B4-BE49-F238E27FC236}">
                            <a16:creationId xmlns:a16="http://schemas.microsoft.com/office/drawing/2014/main" id="{5B5DC2EE-B46D-62CC-0D9C-40F969788E30}"/>
                          </a:ext>
                        </a:extLst>
                      </p14:cNvPr>
                      <p14:cNvContentPartPr/>
                      <p14:nvPr/>
                    </p14:nvContentPartPr>
                    <p14:xfrm>
                      <a:off x="2874279" y="3142061"/>
                      <a:ext cx="108360" cy="72360"/>
                    </p14:xfrm>
                  </p:contentPart>
                </mc:Choice>
                <mc:Fallback xmlns="">
                  <p:pic>
                    <p:nvPicPr>
                      <p:cNvPr id="55" name="インク 54">
                        <a:extLst>
                          <a:ext uri="{FF2B5EF4-FFF2-40B4-BE49-F238E27FC236}">
                            <a16:creationId xmlns:a16="http://schemas.microsoft.com/office/drawing/2014/main" id="{5B5DC2EE-B46D-62CC-0D9C-40F969788E30}"/>
                          </a:ext>
                        </a:extLst>
                      </p:cNvPr>
                      <p:cNvPicPr/>
                      <p:nvPr/>
                    </p:nvPicPr>
                    <p:blipFill>
                      <a:blip r:embed="rId62"/>
                      <a:stretch>
                        <a:fillRect/>
                      </a:stretch>
                    </p:blipFill>
                    <p:spPr>
                      <a:xfrm>
                        <a:off x="2865639" y="3133061"/>
                        <a:ext cx="1260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6" name="インク 55">
                        <a:extLst>
                          <a:ext uri="{FF2B5EF4-FFF2-40B4-BE49-F238E27FC236}">
                            <a16:creationId xmlns:a16="http://schemas.microsoft.com/office/drawing/2014/main" id="{E71C3EAF-A5CA-D969-192F-5483028BCCBD}"/>
                          </a:ext>
                        </a:extLst>
                      </p14:cNvPr>
                      <p14:cNvContentPartPr/>
                      <p14:nvPr/>
                    </p14:nvContentPartPr>
                    <p14:xfrm>
                      <a:off x="3125199" y="3134141"/>
                      <a:ext cx="38160" cy="50760"/>
                    </p14:xfrm>
                  </p:contentPart>
                </mc:Choice>
                <mc:Fallback xmlns="">
                  <p:pic>
                    <p:nvPicPr>
                      <p:cNvPr id="56" name="インク 55">
                        <a:extLst>
                          <a:ext uri="{FF2B5EF4-FFF2-40B4-BE49-F238E27FC236}">
                            <a16:creationId xmlns:a16="http://schemas.microsoft.com/office/drawing/2014/main" id="{E71C3EAF-A5CA-D969-192F-5483028BCCBD}"/>
                          </a:ext>
                        </a:extLst>
                      </p:cNvPr>
                      <p:cNvPicPr/>
                      <p:nvPr/>
                    </p:nvPicPr>
                    <p:blipFill>
                      <a:blip r:embed="rId64"/>
                      <a:stretch>
                        <a:fillRect/>
                      </a:stretch>
                    </p:blipFill>
                    <p:spPr>
                      <a:xfrm>
                        <a:off x="3116559" y="3125501"/>
                        <a:ext cx="558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7" name="インク 56">
                        <a:extLst>
                          <a:ext uri="{FF2B5EF4-FFF2-40B4-BE49-F238E27FC236}">
                            <a16:creationId xmlns:a16="http://schemas.microsoft.com/office/drawing/2014/main" id="{4FFCE5B4-FD8D-47B4-B059-7BC9B00238D5}"/>
                          </a:ext>
                        </a:extLst>
                      </p14:cNvPr>
                      <p14:cNvContentPartPr/>
                      <p14:nvPr/>
                    </p14:nvContentPartPr>
                    <p14:xfrm>
                      <a:off x="3145719" y="3136301"/>
                      <a:ext cx="34560" cy="56160"/>
                    </p14:xfrm>
                  </p:contentPart>
                </mc:Choice>
                <mc:Fallback xmlns="">
                  <p:pic>
                    <p:nvPicPr>
                      <p:cNvPr id="57" name="インク 56">
                        <a:extLst>
                          <a:ext uri="{FF2B5EF4-FFF2-40B4-BE49-F238E27FC236}">
                            <a16:creationId xmlns:a16="http://schemas.microsoft.com/office/drawing/2014/main" id="{4FFCE5B4-FD8D-47B4-B059-7BC9B00238D5}"/>
                          </a:ext>
                        </a:extLst>
                      </p:cNvPr>
                      <p:cNvPicPr/>
                      <p:nvPr/>
                    </p:nvPicPr>
                    <p:blipFill>
                      <a:blip r:embed="rId66"/>
                      <a:stretch>
                        <a:fillRect/>
                      </a:stretch>
                    </p:blipFill>
                    <p:spPr>
                      <a:xfrm>
                        <a:off x="3137079" y="3127661"/>
                        <a:ext cx="522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8" name="インク 57">
                        <a:extLst>
                          <a:ext uri="{FF2B5EF4-FFF2-40B4-BE49-F238E27FC236}">
                            <a16:creationId xmlns:a16="http://schemas.microsoft.com/office/drawing/2014/main" id="{DCDAC384-039C-AB55-E1B6-F8353BEEC312}"/>
                          </a:ext>
                        </a:extLst>
                      </p14:cNvPr>
                      <p14:cNvContentPartPr/>
                      <p14:nvPr/>
                    </p14:nvContentPartPr>
                    <p14:xfrm>
                      <a:off x="3169119" y="3152861"/>
                      <a:ext cx="82440" cy="47880"/>
                    </p14:xfrm>
                  </p:contentPart>
                </mc:Choice>
                <mc:Fallback xmlns="">
                  <p:pic>
                    <p:nvPicPr>
                      <p:cNvPr id="58" name="インク 57">
                        <a:extLst>
                          <a:ext uri="{FF2B5EF4-FFF2-40B4-BE49-F238E27FC236}">
                            <a16:creationId xmlns:a16="http://schemas.microsoft.com/office/drawing/2014/main" id="{DCDAC384-039C-AB55-E1B6-F8353BEEC312}"/>
                          </a:ext>
                        </a:extLst>
                      </p:cNvPr>
                      <p:cNvPicPr/>
                      <p:nvPr/>
                    </p:nvPicPr>
                    <p:blipFill>
                      <a:blip r:embed="rId68"/>
                      <a:stretch>
                        <a:fillRect/>
                      </a:stretch>
                    </p:blipFill>
                    <p:spPr>
                      <a:xfrm>
                        <a:off x="3160479" y="3143861"/>
                        <a:ext cx="100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9" name="インク 58">
                        <a:extLst>
                          <a:ext uri="{FF2B5EF4-FFF2-40B4-BE49-F238E27FC236}">
                            <a16:creationId xmlns:a16="http://schemas.microsoft.com/office/drawing/2014/main" id="{CF6653F1-C8C4-24F2-6E57-3D43B5D6DF0D}"/>
                          </a:ext>
                        </a:extLst>
                      </p14:cNvPr>
                      <p14:cNvContentPartPr/>
                      <p14:nvPr/>
                    </p14:nvContentPartPr>
                    <p14:xfrm>
                      <a:off x="3269559" y="3155021"/>
                      <a:ext cx="8280" cy="29160"/>
                    </p14:xfrm>
                  </p:contentPart>
                </mc:Choice>
                <mc:Fallback xmlns="">
                  <p:pic>
                    <p:nvPicPr>
                      <p:cNvPr id="59" name="インク 58">
                        <a:extLst>
                          <a:ext uri="{FF2B5EF4-FFF2-40B4-BE49-F238E27FC236}">
                            <a16:creationId xmlns:a16="http://schemas.microsoft.com/office/drawing/2014/main" id="{CF6653F1-C8C4-24F2-6E57-3D43B5D6DF0D}"/>
                          </a:ext>
                        </a:extLst>
                      </p:cNvPr>
                      <p:cNvPicPr/>
                      <p:nvPr/>
                    </p:nvPicPr>
                    <p:blipFill>
                      <a:blip r:embed="rId70"/>
                      <a:stretch>
                        <a:fillRect/>
                      </a:stretch>
                    </p:blipFill>
                    <p:spPr>
                      <a:xfrm>
                        <a:off x="3260919" y="3146381"/>
                        <a:ext cx="259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0" name="インク 59">
                        <a:extLst>
                          <a:ext uri="{FF2B5EF4-FFF2-40B4-BE49-F238E27FC236}">
                            <a16:creationId xmlns:a16="http://schemas.microsoft.com/office/drawing/2014/main" id="{2FBDDCD3-5E35-32A0-840C-26F51C5C7F7E}"/>
                          </a:ext>
                        </a:extLst>
                      </p14:cNvPr>
                      <p14:cNvContentPartPr/>
                      <p14:nvPr/>
                    </p14:nvContentPartPr>
                    <p14:xfrm>
                      <a:off x="3248679" y="3162581"/>
                      <a:ext cx="22320" cy="25200"/>
                    </p14:xfrm>
                  </p:contentPart>
                </mc:Choice>
                <mc:Fallback xmlns="">
                  <p:pic>
                    <p:nvPicPr>
                      <p:cNvPr id="60" name="インク 59">
                        <a:extLst>
                          <a:ext uri="{FF2B5EF4-FFF2-40B4-BE49-F238E27FC236}">
                            <a16:creationId xmlns:a16="http://schemas.microsoft.com/office/drawing/2014/main" id="{2FBDDCD3-5E35-32A0-840C-26F51C5C7F7E}"/>
                          </a:ext>
                        </a:extLst>
                      </p:cNvPr>
                      <p:cNvPicPr/>
                      <p:nvPr/>
                    </p:nvPicPr>
                    <p:blipFill>
                      <a:blip r:embed="rId72"/>
                      <a:stretch>
                        <a:fillRect/>
                      </a:stretch>
                    </p:blipFill>
                    <p:spPr>
                      <a:xfrm>
                        <a:off x="3239679" y="3153581"/>
                        <a:ext cx="399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1" name="インク 60">
                        <a:extLst>
                          <a:ext uri="{FF2B5EF4-FFF2-40B4-BE49-F238E27FC236}">
                            <a16:creationId xmlns:a16="http://schemas.microsoft.com/office/drawing/2014/main" id="{E255F8A5-E82C-F7CE-56CB-2668532DEE48}"/>
                          </a:ext>
                        </a:extLst>
                      </p14:cNvPr>
                      <p14:cNvContentPartPr/>
                      <p14:nvPr/>
                    </p14:nvContentPartPr>
                    <p14:xfrm>
                      <a:off x="3184599" y="3140621"/>
                      <a:ext cx="10440" cy="41040"/>
                    </p14:xfrm>
                  </p:contentPart>
                </mc:Choice>
                <mc:Fallback xmlns="">
                  <p:pic>
                    <p:nvPicPr>
                      <p:cNvPr id="61" name="インク 60">
                        <a:extLst>
                          <a:ext uri="{FF2B5EF4-FFF2-40B4-BE49-F238E27FC236}">
                            <a16:creationId xmlns:a16="http://schemas.microsoft.com/office/drawing/2014/main" id="{E255F8A5-E82C-F7CE-56CB-2668532DEE48}"/>
                          </a:ext>
                        </a:extLst>
                      </p:cNvPr>
                      <p:cNvPicPr/>
                      <p:nvPr/>
                    </p:nvPicPr>
                    <p:blipFill>
                      <a:blip r:embed="rId74"/>
                      <a:stretch>
                        <a:fillRect/>
                      </a:stretch>
                    </p:blipFill>
                    <p:spPr>
                      <a:xfrm>
                        <a:off x="3175599" y="3131981"/>
                        <a:ext cx="280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2" name="インク 61">
                        <a:extLst>
                          <a:ext uri="{FF2B5EF4-FFF2-40B4-BE49-F238E27FC236}">
                            <a16:creationId xmlns:a16="http://schemas.microsoft.com/office/drawing/2014/main" id="{31A69DC6-8BBA-A644-01AB-470673B0FEC1}"/>
                          </a:ext>
                        </a:extLst>
                      </p14:cNvPr>
                      <p14:cNvContentPartPr/>
                      <p14:nvPr/>
                    </p14:nvContentPartPr>
                    <p14:xfrm>
                      <a:off x="3211599" y="3153221"/>
                      <a:ext cx="10080" cy="36360"/>
                    </p14:xfrm>
                  </p:contentPart>
                </mc:Choice>
                <mc:Fallback xmlns="">
                  <p:pic>
                    <p:nvPicPr>
                      <p:cNvPr id="62" name="インク 61">
                        <a:extLst>
                          <a:ext uri="{FF2B5EF4-FFF2-40B4-BE49-F238E27FC236}">
                            <a16:creationId xmlns:a16="http://schemas.microsoft.com/office/drawing/2014/main" id="{31A69DC6-8BBA-A644-01AB-470673B0FEC1}"/>
                          </a:ext>
                        </a:extLst>
                      </p:cNvPr>
                      <p:cNvPicPr/>
                      <p:nvPr/>
                    </p:nvPicPr>
                    <p:blipFill>
                      <a:blip r:embed="rId76"/>
                      <a:stretch>
                        <a:fillRect/>
                      </a:stretch>
                    </p:blipFill>
                    <p:spPr>
                      <a:xfrm>
                        <a:off x="3202959" y="3144581"/>
                        <a:ext cx="27720" cy="54000"/>
                      </a:xfrm>
                      <a:prstGeom prst="rect">
                        <a:avLst/>
                      </a:prstGeom>
                    </p:spPr>
                  </p:pic>
                </mc:Fallback>
              </mc:AlternateContent>
            </p:grpSp>
          </p:grpSp>
          <p:sp>
            <p:nvSpPr>
              <p:cNvPr id="64" name="正方形/長方形 63">
                <a:extLst>
                  <a:ext uri="{FF2B5EF4-FFF2-40B4-BE49-F238E27FC236}">
                    <a16:creationId xmlns:a16="http://schemas.microsoft.com/office/drawing/2014/main" id="{C185E7B1-ABF4-C469-0138-3DB6A43397E7}"/>
                  </a:ext>
                </a:extLst>
              </p:cNvPr>
              <p:cNvSpPr/>
              <p:nvPr/>
            </p:nvSpPr>
            <p:spPr>
              <a:xfrm>
                <a:off x="2853939" y="3702501"/>
                <a:ext cx="333000" cy="735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a:latin typeface="みかちゃん" panose="02000609000000000000" pitchFamily="1" charset="-128"/>
                    <a:ea typeface="みかちゃん" panose="02000609000000000000" pitchFamily="1" charset="-128"/>
                  </a:rPr>
                  <a:t>管理者</a:t>
                </a:r>
              </a:p>
            </p:txBody>
          </p:sp>
        </p:grpSp>
        <p:grpSp>
          <p:nvGrpSpPr>
            <p:cNvPr id="74" name="グループ化 73">
              <a:extLst>
                <a:ext uri="{FF2B5EF4-FFF2-40B4-BE49-F238E27FC236}">
                  <a16:creationId xmlns:a16="http://schemas.microsoft.com/office/drawing/2014/main" id="{D0AD7410-C7E5-9777-CFC7-F456DAE7084C}"/>
                </a:ext>
              </a:extLst>
            </p:cNvPr>
            <p:cNvGrpSpPr/>
            <p:nvPr/>
          </p:nvGrpSpPr>
          <p:grpSpPr>
            <a:xfrm>
              <a:off x="3790202" y="3160875"/>
              <a:ext cx="857370" cy="1449882"/>
              <a:chOff x="3578559" y="3160875"/>
              <a:chExt cx="857370" cy="1449882"/>
            </a:xfrm>
          </p:grpSpPr>
          <p:grpSp>
            <p:nvGrpSpPr>
              <p:cNvPr id="11" name="グループ化 10">
                <a:extLst>
                  <a:ext uri="{FF2B5EF4-FFF2-40B4-BE49-F238E27FC236}">
                    <a16:creationId xmlns:a16="http://schemas.microsoft.com/office/drawing/2014/main" id="{3470FBF1-AF17-E635-06DB-8A182330C651}"/>
                  </a:ext>
                </a:extLst>
              </p:cNvPr>
              <p:cNvGrpSpPr/>
              <p:nvPr/>
            </p:nvGrpSpPr>
            <p:grpSpPr>
              <a:xfrm>
                <a:off x="3578559" y="3160875"/>
                <a:ext cx="857370" cy="1449882"/>
                <a:chOff x="2293895" y="1245996"/>
                <a:chExt cx="1297173" cy="2985083"/>
              </a:xfrm>
            </p:grpSpPr>
            <mc:AlternateContent xmlns:mc="http://schemas.openxmlformats.org/markup-compatibility/2006">
              <mc:Choice xmlns:am3d="http://schemas.microsoft.com/office/drawing/2017/model3d" Requires="am3d">
                <p:graphicFrame>
                  <p:nvGraphicFramePr>
                    <p:cNvPr id="10" name="3D モデル 9" descr="薄い灰色のカプセル">
                      <a:extLst>
                        <a:ext uri="{FF2B5EF4-FFF2-40B4-BE49-F238E27FC236}">
                          <a16:creationId xmlns:a16="http://schemas.microsoft.com/office/drawing/2014/main" id="{6BC514B6-A6E3-22BF-A022-FF0E9922159B}"/>
                        </a:ext>
                      </a:extLst>
                    </p:cNvPr>
                    <p:cNvGraphicFramePr>
                      <a:graphicFrameLocks noChangeAspect="1"/>
                    </p:cNvGraphicFramePr>
                    <p:nvPr>
                      <p:extLst>
                        <p:ext uri="{D42A27DB-BD31-4B8C-83A1-F6EECF244321}">
                          <p14:modId xmlns:p14="http://schemas.microsoft.com/office/powerpoint/2010/main" val="1211892445"/>
                        </p:ext>
                      </p:extLst>
                    </p:nvPr>
                  </p:nvGraphicFramePr>
                  <p:xfrm>
                    <a:off x="2607431" y="2458169"/>
                    <a:ext cx="668278" cy="1772910"/>
                  </p:xfrm>
                  <a:graphic>
                    <a:graphicData uri="http://schemas.microsoft.com/office/drawing/2017/model3d">
                      <am3d:model3d r:embed="rId77">
                        <am3d:spPr>
                          <a:xfrm>
                            <a:off x="0" y="0"/>
                            <a:ext cx="467713" cy="999268"/>
                          </a:xfrm>
                          <a:prstGeom prst="rect">
                            <a:avLst/>
                          </a:prstGeom>
                        </am3d:spPr>
                        <am3d:camera>
                          <am3d:pos x="0" y="0" z="55557500"/>
                          <am3d:up dx="0" dy="36000000" dz="0"/>
                          <am3d:lookAt x="0" y="0" z="0"/>
                          <am3d:perspective fov="2700000"/>
                        </am3d:camera>
                        <am3d:trans>
                          <am3d:meterPerModelUnit n="7143637" d="1000000"/>
                          <am3d:preTrans dx="0" dy="-18000000" dz="1"/>
                          <am3d:scale>
                            <am3d:sx n="1000000" d="1000000"/>
                            <am3d:sy n="1000000" d="1000000"/>
                            <am3d:sz n="1000000" d="1000000"/>
                          </am3d:scale>
                          <am3d:rot/>
                          <am3d:postTrans dx="0" dy="0" dz="0"/>
                        </am3d:trans>
                        <am3d:raster rName="Office3DRenderer" rVer="16.0.8326">
                          <am3d:blip r:embed="rId78"/>
                        </am3d:raster>
                        <am3d:objViewport viewportSz="113778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 name="3D モデル 9" descr="薄い灰色のカプセル">
                      <a:extLst>
                        <a:ext uri="{FF2B5EF4-FFF2-40B4-BE49-F238E27FC236}">
                          <a16:creationId xmlns:a16="http://schemas.microsoft.com/office/drawing/2014/main" id="{6BC514B6-A6E3-22BF-A022-FF0E9922159B}"/>
                        </a:ext>
                      </a:extLst>
                    </p:cNvPr>
                    <p:cNvPicPr>
                      <a:picLocks noGrp="1" noRot="1" noChangeAspect="1" noMove="1" noResize="1" noEditPoints="1" noAdjustHandles="1" noChangeArrowheads="1" noChangeShapeType="1" noCrop="1"/>
                    </p:cNvPicPr>
                    <p:nvPr/>
                  </p:nvPicPr>
                  <p:blipFill>
                    <a:blip r:embed="rId78"/>
                    <a:stretch>
                      <a:fillRect/>
                    </a:stretch>
                  </p:blipFill>
                  <p:spPr>
                    <a:xfrm>
                      <a:off x="4147668" y="3668085"/>
                      <a:ext cx="467713" cy="999268"/>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9" name="3D モデル 8" descr="薄い灰色の球">
                      <a:extLst>
                        <a:ext uri="{FF2B5EF4-FFF2-40B4-BE49-F238E27FC236}">
                          <a16:creationId xmlns:a16="http://schemas.microsoft.com/office/drawing/2014/main" id="{54271AFC-0A18-5EBF-64AA-EFA34F8E0360}"/>
                        </a:ext>
                      </a:extLst>
                    </p:cNvPr>
                    <p:cNvGraphicFramePr/>
                    <p:nvPr>
                      <p:extLst>
                        <p:ext uri="{D42A27DB-BD31-4B8C-83A1-F6EECF244321}">
                          <p14:modId xmlns:p14="http://schemas.microsoft.com/office/powerpoint/2010/main" val="2979819380"/>
                        </p:ext>
                      </p:extLst>
                    </p:nvPr>
                  </p:nvGraphicFramePr>
                  <p:xfrm>
                    <a:off x="2293895" y="1245996"/>
                    <a:ext cx="1297173" cy="1297173"/>
                  </p:xfrm>
                  <a:graphic>
                    <a:graphicData uri="http://schemas.microsoft.com/office/drawing/2017/model3d">
                      <am3d:model3d r:embed="rId79">
                        <am3d:spPr>
                          <a:xfrm>
                            <a:off x="0" y="0"/>
                            <a:ext cx="907863" cy="731128"/>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80"/>
                        </am3d:raster>
                        <am3d:objViewport viewportSz="116362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モデル 8" descr="薄い灰色の球">
                      <a:extLst>
                        <a:ext uri="{FF2B5EF4-FFF2-40B4-BE49-F238E27FC236}">
                          <a16:creationId xmlns:a16="http://schemas.microsoft.com/office/drawing/2014/main" id="{54271AFC-0A18-5EBF-64AA-EFA34F8E0360}"/>
                        </a:ext>
                      </a:extLst>
                    </p:cNvPr>
                    <p:cNvPicPr>
                      <a:picLocks noGrp="1" noRot="1" noChangeAspect="1" noMove="1" noResize="1" noEditPoints="1" noAdjustHandles="1" noChangeArrowheads="1" noChangeShapeType="1" noCrop="1"/>
                    </p:cNvPicPr>
                    <p:nvPr/>
                  </p:nvPicPr>
                  <p:blipFill>
                    <a:blip r:embed="rId80"/>
                    <a:stretch>
                      <a:fillRect/>
                    </a:stretch>
                  </p:blipFill>
                  <p:spPr>
                    <a:xfrm>
                      <a:off x="3928231" y="2984866"/>
                      <a:ext cx="907863" cy="731128"/>
                    </a:xfrm>
                    <a:prstGeom prst="rect">
                      <a:avLst/>
                    </a:prstGeom>
                  </p:spPr>
                </p:pic>
              </mc:Fallback>
            </mc:AlternateContent>
          </p:grpSp>
          <p:sp>
            <p:nvSpPr>
              <p:cNvPr id="67" name="正方形/長方形 66">
                <a:extLst>
                  <a:ext uri="{FF2B5EF4-FFF2-40B4-BE49-F238E27FC236}">
                    <a16:creationId xmlns:a16="http://schemas.microsoft.com/office/drawing/2014/main" id="{AB83C48B-597E-FD0D-30E0-AFF3B271B501}"/>
                  </a:ext>
                </a:extLst>
              </p:cNvPr>
              <p:cNvSpPr/>
              <p:nvPr/>
            </p:nvSpPr>
            <p:spPr>
              <a:xfrm>
                <a:off x="3840142" y="3812415"/>
                <a:ext cx="333000" cy="735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a:solidFill>
                      <a:schemeClr val="tx1"/>
                    </a:solidFill>
                    <a:latin typeface="みかちゃん" panose="02000609000000000000" pitchFamily="1" charset="-128"/>
                    <a:ea typeface="みかちゃん" panose="02000609000000000000" pitchFamily="1" charset="-128"/>
                  </a:rPr>
                  <a:t>使用者</a:t>
                </a:r>
                <a:endParaRPr kumimoji="1" lang="ja-JP" altLang="en-US" sz="1400" dirty="0">
                  <a:solidFill>
                    <a:schemeClr val="tx1"/>
                  </a:solidFill>
                  <a:latin typeface="みかちゃん" panose="02000609000000000000" pitchFamily="1" charset="-128"/>
                  <a:ea typeface="みかちゃん" panose="02000609000000000000" pitchFamily="1" charset="-128"/>
                </a:endParaRPr>
              </a:p>
            </p:txBody>
          </p:sp>
          <p:grpSp>
            <p:nvGrpSpPr>
              <p:cNvPr id="73" name="グループ化 72">
                <a:extLst>
                  <a:ext uri="{FF2B5EF4-FFF2-40B4-BE49-F238E27FC236}">
                    <a16:creationId xmlns:a16="http://schemas.microsoft.com/office/drawing/2014/main" id="{675A1403-5255-613A-D55A-A92491E4DD3D}"/>
                  </a:ext>
                </a:extLst>
              </p:cNvPr>
              <p:cNvGrpSpPr/>
              <p:nvPr/>
            </p:nvGrpSpPr>
            <p:grpSpPr>
              <a:xfrm>
                <a:off x="3779679" y="3312554"/>
                <a:ext cx="389160" cy="334080"/>
                <a:chOff x="3779679" y="3305141"/>
                <a:chExt cx="389160" cy="334080"/>
              </a:xfrm>
            </p:grpSpPr>
            <mc:AlternateContent xmlns:mc="http://schemas.openxmlformats.org/markup-compatibility/2006" xmlns:p14="http://schemas.microsoft.com/office/powerpoint/2010/main">
              <mc:Choice Requires="p14">
                <p:contentPart p14:bwMode="auto" r:id="rId81">
                  <p14:nvContentPartPr>
                    <p14:cNvPr id="68" name="インク 67">
                      <a:extLst>
                        <a:ext uri="{FF2B5EF4-FFF2-40B4-BE49-F238E27FC236}">
                          <a16:creationId xmlns:a16="http://schemas.microsoft.com/office/drawing/2014/main" id="{C6401ECF-AE0C-8EE8-6CF6-955B61F037B8}"/>
                        </a:ext>
                      </a:extLst>
                    </p14:cNvPr>
                    <p14:cNvContentPartPr/>
                    <p14:nvPr/>
                  </p14:nvContentPartPr>
                  <p14:xfrm>
                    <a:off x="3779679" y="3332141"/>
                    <a:ext cx="113040" cy="41400"/>
                  </p14:xfrm>
                </p:contentPart>
              </mc:Choice>
              <mc:Fallback xmlns="">
                <p:pic>
                  <p:nvPicPr>
                    <p:cNvPr id="68" name="インク 67">
                      <a:extLst>
                        <a:ext uri="{FF2B5EF4-FFF2-40B4-BE49-F238E27FC236}">
                          <a16:creationId xmlns:a16="http://schemas.microsoft.com/office/drawing/2014/main" id="{C6401ECF-AE0C-8EE8-6CF6-955B61F037B8}"/>
                        </a:ext>
                      </a:extLst>
                    </p:cNvPr>
                    <p:cNvPicPr/>
                    <p:nvPr/>
                  </p:nvPicPr>
                  <p:blipFill>
                    <a:blip r:embed="rId82"/>
                    <a:stretch>
                      <a:fillRect/>
                    </a:stretch>
                  </p:blipFill>
                  <p:spPr>
                    <a:xfrm>
                      <a:off x="3771039" y="3323501"/>
                      <a:ext cx="1306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9" name="インク 68">
                      <a:extLst>
                        <a:ext uri="{FF2B5EF4-FFF2-40B4-BE49-F238E27FC236}">
                          <a16:creationId xmlns:a16="http://schemas.microsoft.com/office/drawing/2014/main" id="{2842B440-2E3B-BCA4-7844-0C60E773C0FE}"/>
                        </a:ext>
                      </a:extLst>
                    </p14:cNvPr>
                    <p14:cNvContentPartPr/>
                    <p14:nvPr/>
                  </p14:nvContentPartPr>
                  <p14:xfrm>
                    <a:off x="4056519" y="3305141"/>
                    <a:ext cx="112320" cy="46080"/>
                  </p14:xfrm>
                </p:contentPart>
              </mc:Choice>
              <mc:Fallback xmlns="">
                <p:pic>
                  <p:nvPicPr>
                    <p:cNvPr id="69" name="インク 68">
                      <a:extLst>
                        <a:ext uri="{FF2B5EF4-FFF2-40B4-BE49-F238E27FC236}">
                          <a16:creationId xmlns:a16="http://schemas.microsoft.com/office/drawing/2014/main" id="{2842B440-2E3B-BCA4-7844-0C60E773C0FE}"/>
                        </a:ext>
                      </a:extLst>
                    </p:cNvPr>
                    <p:cNvPicPr/>
                    <p:nvPr/>
                  </p:nvPicPr>
                  <p:blipFill>
                    <a:blip r:embed="rId84"/>
                    <a:stretch>
                      <a:fillRect/>
                    </a:stretch>
                  </p:blipFill>
                  <p:spPr>
                    <a:xfrm>
                      <a:off x="4047879" y="3296141"/>
                      <a:ext cx="1299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0" name="インク 69">
                      <a:extLst>
                        <a:ext uri="{FF2B5EF4-FFF2-40B4-BE49-F238E27FC236}">
                          <a16:creationId xmlns:a16="http://schemas.microsoft.com/office/drawing/2014/main" id="{468B44C4-8449-66E9-7F9D-5B1F2E5B5AC3}"/>
                        </a:ext>
                      </a:extLst>
                    </p14:cNvPr>
                    <p14:cNvContentPartPr/>
                    <p14:nvPr/>
                  </p14:nvContentPartPr>
                  <p14:xfrm>
                    <a:off x="3891639" y="3432221"/>
                    <a:ext cx="24120" cy="45360"/>
                  </p14:xfrm>
                </p:contentPart>
              </mc:Choice>
              <mc:Fallback xmlns="">
                <p:pic>
                  <p:nvPicPr>
                    <p:cNvPr id="70" name="インク 69">
                      <a:extLst>
                        <a:ext uri="{FF2B5EF4-FFF2-40B4-BE49-F238E27FC236}">
                          <a16:creationId xmlns:a16="http://schemas.microsoft.com/office/drawing/2014/main" id="{468B44C4-8449-66E9-7F9D-5B1F2E5B5AC3}"/>
                        </a:ext>
                      </a:extLst>
                    </p:cNvPr>
                    <p:cNvPicPr/>
                    <p:nvPr/>
                  </p:nvPicPr>
                  <p:blipFill>
                    <a:blip r:embed="rId86"/>
                    <a:stretch>
                      <a:fillRect/>
                    </a:stretch>
                  </p:blipFill>
                  <p:spPr>
                    <a:xfrm>
                      <a:off x="3882999" y="3423581"/>
                      <a:ext cx="41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71" name="インク 70">
                      <a:extLst>
                        <a:ext uri="{FF2B5EF4-FFF2-40B4-BE49-F238E27FC236}">
                          <a16:creationId xmlns:a16="http://schemas.microsoft.com/office/drawing/2014/main" id="{417ABF74-6449-DEAD-E413-E52E1399E1B2}"/>
                        </a:ext>
                      </a:extLst>
                    </p14:cNvPr>
                    <p14:cNvContentPartPr/>
                    <p14:nvPr/>
                  </p14:nvContentPartPr>
                  <p14:xfrm>
                    <a:off x="4057239" y="3425021"/>
                    <a:ext cx="30960" cy="42480"/>
                  </p14:xfrm>
                </p:contentPart>
              </mc:Choice>
              <mc:Fallback xmlns="">
                <p:pic>
                  <p:nvPicPr>
                    <p:cNvPr id="71" name="インク 70">
                      <a:extLst>
                        <a:ext uri="{FF2B5EF4-FFF2-40B4-BE49-F238E27FC236}">
                          <a16:creationId xmlns:a16="http://schemas.microsoft.com/office/drawing/2014/main" id="{417ABF74-6449-DEAD-E413-E52E1399E1B2}"/>
                        </a:ext>
                      </a:extLst>
                    </p:cNvPr>
                    <p:cNvPicPr/>
                    <p:nvPr/>
                  </p:nvPicPr>
                  <p:blipFill>
                    <a:blip r:embed="rId88"/>
                    <a:stretch>
                      <a:fillRect/>
                    </a:stretch>
                  </p:blipFill>
                  <p:spPr>
                    <a:xfrm>
                      <a:off x="4048599" y="3416021"/>
                      <a:ext cx="486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2" name="インク 71">
                      <a:extLst>
                        <a:ext uri="{FF2B5EF4-FFF2-40B4-BE49-F238E27FC236}">
                          <a16:creationId xmlns:a16="http://schemas.microsoft.com/office/drawing/2014/main" id="{6B96F3BD-AA5C-7EBE-870B-E1EA1D149F65}"/>
                        </a:ext>
                      </a:extLst>
                    </p14:cNvPr>
                    <p14:cNvContentPartPr/>
                    <p14:nvPr/>
                  </p14:nvContentPartPr>
                  <p14:xfrm>
                    <a:off x="3861399" y="3515021"/>
                    <a:ext cx="285840" cy="124200"/>
                  </p14:xfrm>
                </p:contentPart>
              </mc:Choice>
              <mc:Fallback xmlns="">
                <p:pic>
                  <p:nvPicPr>
                    <p:cNvPr id="72" name="インク 71">
                      <a:extLst>
                        <a:ext uri="{FF2B5EF4-FFF2-40B4-BE49-F238E27FC236}">
                          <a16:creationId xmlns:a16="http://schemas.microsoft.com/office/drawing/2014/main" id="{6B96F3BD-AA5C-7EBE-870B-E1EA1D149F65}"/>
                        </a:ext>
                      </a:extLst>
                    </p:cNvPr>
                    <p:cNvPicPr/>
                    <p:nvPr/>
                  </p:nvPicPr>
                  <p:blipFill>
                    <a:blip r:embed="rId90"/>
                    <a:stretch>
                      <a:fillRect/>
                    </a:stretch>
                  </p:blipFill>
                  <p:spPr>
                    <a:xfrm>
                      <a:off x="3852759" y="3506021"/>
                      <a:ext cx="303480" cy="141840"/>
                    </a:xfrm>
                    <a:prstGeom prst="rect">
                      <a:avLst/>
                    </a:prstGeom>
                  </p:spPr>
                </p:pic>
              </mc:Fallback>
            </mc:AlternateContent>
          </p:grpSp>
        </p:grpSp>
        <p:grpSp>
          <p:nvGrpSpPr>
            <p:cNvPr id="85" name="グループ化 84">
              <a:extLst>
                <a:ext uri="{FF2B5EF4-FFF2-40B4-BE49-F238E27FC236}">
                  <a16:creationId xmlns:a16="http://schemas.microsoft.com/office/drawing/2014/main" id="{9B3218EB-B270-2234-7BAD-C7A2884CCB9D}"/>
                </a:ext>
              </a:extLst>
            </p:cNvPr>
            <p:cNvGrpSpPr/>
            <p:nvPr/>
          </p:nvGrpSpPr>
          <p:grpSpPr>
            <a:xfrm>
              <a:off x="5034383" y="3130103"/>
              <a:ext cx="671393" cy="1478831"/>
              <a:chOff x="5574164" y="3192396"/>
              <a:chExt cx="671393" cy="1478831"/>
            </a:xfrm>
          </p:grpSpPr>
          <p:grpSp>
            <p:nvGrpSpPr>
              <p:cNvPr id="14" name="グループ化 13">
                <a:extLst>
                  <a:ext uri="{FF2B5EF4-FFF2-40B4-BE49-F238E27FC236}">
                    <a16:creationId xmlns:a16="http://schemas.microsoft.com/office/drawing/2014/main" id="{B66F7377-A668-F4A3-A4E0-4836F842D060}"/>
                  </a:ext>
                </a:extLst>
              </p:cNvPr>
              <p:cNvGrpSpPr/>
              <p:nvPr/>
            </p:nvGrpSpPr>
            <p:grpSpPr>
              <a:xfrm>
                <a:off x="5574164" y="3192396"/>
                <a:ext cx="671393" cy="1478831"/>
                <a:chOff x="6006746" y="2674626"/>
                <a:chExt cx="1277298" cy="2813414"/>
              </a:xfrm>
            </p:grpSpPr>
            <mc:AlternateContent xmlns:mc="http://schemas.openxmlformats.org/markup-compatibility/2006">
              <mc:Choice xmlns:am3d="http://schemas.microsoft.com/office/drawing/2017/model3d" Requires="am3d">
                <p:graphicFrame>
                  <p:nvGraphicFramePr>
                    <p:cNvPr id="5" name="3D モデル 4" descr="カプセル">
                      <a:extLst>
                        <a:ext uri="{FF2B5EF4-FFF2-40B4-BE49-F238E27FC236}">
                          <a16:creationId xmlns:a16="http://schemas.microsoft.com/office/drawing/2014/main" id="{3D3ACED0-68F0-40D1-DDE8-8167952A5881}"/>
                        </a:ext>
                      </a:extLst>
                    </p:cNvPr>
                    <p:cNvGraphicFramePr>
                      <a:graphicFrameLocks noChangeAspect="1"/>
                    </p:cNvGraphicFramePr>
                    <p:nvPr>
                      <p:extLst>
                        <p:ext uri="{D42A27DB-BD31-4B8C-83A1-F6EECF244321}">
                          <p14:modId xmlns:p14="http://schemas.microsoft.com/office/powerpoint/2010/main" val="491828056"/>
                        </p:ext>
                      </p:extLst>
                    </p:nvPr>
                  </p:nvGraphicFramePr>
                  <p:xfrm>
                    <a:off x="6228307" y="3861756"/>
                    <a:ext cx="834179" cy="1626284"/>
                  </p:xfrm>
                  <a:graphic>
                    <a:graphicData uri="http://schemas.microsoft.com/office/drawing/2017/model3d">
                      <am3d:model3d r:embed="rId91">
                        <am3d:spPr>
                          <a:xfrm>
                            <a:off x="0" y="0"/>
                            <a:ext cx="464297" cy="991974"/>
                          </a:xfrm>
                          <a:prstGeom prst="rect">
                            <a:avLst/>
                          </a:prstGeom>
                        </am3d:spPr>
                        <am3d:camera>
                          <am3d:pos x="0" y="0" z="55557500"/>
                          <am3d:up dx="0" dy="36000000" dz="0"/>
                          <am3d:lookAt x="0" y="0" z="0"/>
                          <am3d:perspective fov="2700000"/>
                        </am3d:camera>
                        <am3d:trans>
                          <am3d:meterPerModelUnit n="7143637" d="1000000"/>
                          <am3d:preTrans dx="0" dy="-18000000" dz="1"/>
                          <am3d:scale>
                            <am3d:sx n="1000000" d="1000000"/>
                            <am3d:sy n="1000000" d="1000000"/>
                            <am3d:sz n="1000000" d="1000000"/>
                          </am3d:scale>
                          <am3d:rot/>
                          <am3d:postTrans dx="0" dy="0" dz="0"/>
                        </am3d:trans>
                        <am3d:raster rName="Office3DRenderer" rVer="16.0.8326">
                          <am3d:blip r:embed="rId92"/>
                        </am3d:raster>
                        <am3d:objViewport viewportSz="113085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モデル 4" descr="カプセル">
                      <a:extLst>
                        <a:ext uri="{FF2B5EF4-FFF2-40B4-BE49-F238E27FC236}">
                          <a16:creationId xmlns:a16="http://schemas.microsoft.com/office/drawing/2014/main" id="{3D3ACED0-68F0-40D1-DDE8-8167952A5881}"/>
                        </a:ext>
                      </a:extLst>
                    </p:cNvPr>
                    <p:cNvPicPr>
                      <a:picLocks noGrp="1" noRot="1" noChangeAspect="1" noMove="1" noResize="1" noEditPoints="1" noAdjustHandles="1" noChangeArrowheads="1" noChangeShapeType="1" noCrop="1"/>
                    </p:cNvPicPr>
                    <p:nvPr/>
                  </p:nvPicPr>
                  <p:blipFill>
                    <a:blip r:embed="rId92"/>
                    <a:stretch>
                      <a:fillRect/>
                    </a:stretch>
                  </p:blipFill>
                  <p:spPr>
                    <a:xfrm>
                      <a:off x="5369004" y="3673263"/>
                      <a:ext cx="464297" cy="991974"/>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2" name="3D モデル 1" descr="球">
                      <a:extLst>
                        <a:ext uri="{FF2B5EF4-FFF2-40B4-BE49-F238E27FC236}">
                          <a16:creationId xmlns:a16="http://schemas.microsoft.com/office/drawing/2014/main" id="{58BB4C5A-C6FC-D23D-3D6A-78E2B65FA081}"/>
                        </a:ext>
                      </a:extLst>
                    </p:cNvPr>
                    <p:cNvGraphicFramePr>
                      <a:graphicFrameLocks noChangeAspect="1"/>
                    </p:cNvGraphicFramePr>
                    <p:nvPr>
                      <p:extLst>
                        <p:ext uri="{D42A27DB-BD31-4B8C-83A1-F6EECF244321}">
                          <p14:modId xmlns:p14="http://schemas.microsoft.com/office/powerpoint/2010/main" val="2576221957"/>
                        </p:ext>
                      </p:extLst>
                    </p:nvPr>
                  </p:nvGraphicFramePr>
                  <p:xfrm>
                    <a:off x="6006746" y="2674626"/>
                    <a:ext cx="1277298" cy="1277298"/>
                  </p:xfrm>
                  <a:graphic>
                    <a:graphicData uri="http://schemas.microsoft.com/office/drawing/2017/model3d">
                      <am3d:model3d r:embed="rId93">
                        <am3d:spPr>
                          <a:xfrm>
                            <a:off x="0" y="0"/>
                            <a:ext cx="710933" cy="779105"/>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94"/>
                        </am3d:raster>
                        <am3d:objViewport viewportSz="111718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3D モデル 1" descr="球">
                      <a:extLst>
                        <a:ext uri="{FF2B5EF4-FFF2-40B4-BE49-F238E27FC236}">
                          <a16:creationId xmlns:a16="http://schemas.microsoft.com/office/drawing/2014/main" id="{58BB4C5A-C6FC-D23D-3D6A-78E2B65FA081}"/>
                        </a:ext>
                      </a:extLst>
                    </p:cNvPr>
                    <p:cNvPicPr>
                      <a:picLocks noGrp="1" noRot="1" noChangeAspect="1" noMove="1" noResize="1" noEditPoints="1" noAdjustHandles="1" noChangeArrowheads="1" noChangeShapeType="1" noCrop="1"/>
                    </p:cNvPicPr>
                    <p:nvPr/>
                  </p:nvPicPr>
                  <p:blipFill>
                    <a:blip r:embed="rId94"/>
                    <a:stretch>
                      <a:fillRect/>
                    </a:stretch>
                  </p:blipFill>
                  <p:spPr>
                    <a:xfrm>
                      <a:off x="5245685" y="2949157"/>
                      <a:ext cx="710933" cy="779105"/>
                    </a:xfrm>
                    <a:prstGeom prst="rect">
                      <a:avLst/>
                    </a:prstGeom>
                  </p:spPr>
                </p:pic>
              </mc:Fallback>
            </mc:AlternateContent>
          </p:grpSp>
          <p:sp>
            <p:nvSpPr>
              <p:cNvPr id="77" name="正方形/長方形 76">
                <a:extLst>
                  <a:ext uri="{FF2B5EF4-FFF2-40B4-BE49-F238E27FC236}">
                    <a16:creationId xmlns:a16="http://schemas.microsoft.com/office/drawing/2014/main" id="{148ADAC3-B7FA-4ACC-0B41-AE16F9B6631D}"/>
                  </a:ext>
                </a:extLst>
              </p:cNvPr>
              <p:cNvSpPr/>
              <p:nvPr/>
            </p:nvSpPr>
            <p:spPr>
              <a:xfrm>
                <a:off x="5743361" y="3866285"/>
                <a:ext cx="333000" cy="735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a:latin typeface="みかちゃん" panose="02000609000000000000" pitchFamily="1" charset="-128"/>
                    <a:ea typeface="みかちゃん" panose="02000609000000000000" pitchFamily="1" charset="-128"/>
                  </a:rPr>
                  <a:t>使用者</a:t>
                </a:r>
              </a:p>
            </p:txBody>
          </p:sp>
          <p:grpSp>
            <p:nvGrpSpPr>
              <p:cNvPr id="82" name="グループ化 81">
                <a:extLst>
                  <a:ext uri="{FF2B5EF4-FFF2-40B4-BE49-F238E27FC236}">
                    <a16:creationId xmlns:a16="http://schemas.microsoft.com/office/drawing/2014/main" id="{24921CC0-548F-48FE-55A9-E1EFEB772432}"/>
                  </a:ext>
                </a:extLst>
              </p:cNvPr>
              <p:cNvGrpSpPr/>
              <p:nvPr/>
            </p:nvGrpSpPr>
            <p:grpSpPr>
              <a:xfrm>
                <a:off x="5662253" y="3350000"/>
                <a:ext cx="420840" cy="183600"/>
                <a:chOff x="5662253" y="3350000"/>
                <a:chExt cx="420840" cy="183600"/>
              </a:xfrm>
            </p:grpSpPr>
            <mc:AlternateContent xmlns:mc="http://schemas.openxmlformats.org/markup-compatibility/2006" xmlns:p14="http://schemas.microsoft.com/office/powerpoint/2010/main">
              <mc:Choice Requires="p14">
                <p:contentPart p14:bwMode="auto" r:id="rId95">
                  <p14:nvContentPartPr>
                    <p14:cNvPr id="78" name="インク 77">
                      <a:extLst>
                        <a:ext uri="{FF2B5EF4-FFF2-40B4-BE49-F238E27FC236}">
                          <a16:creationId xmlns:a16="http://schemas.microsoft.com/office/drawing/2014/main" id="{C96135BD-D3BC-A043-FE68-3C1C2BCAA0F7}"/>
                        </a:ext>
                      </a:extLst>
                    </p14:cNvPr>
                    <p14:cNvContentPartPr/>
                    <p14:nvPr/>
                  </p14:nvContentPartPr>
                  <p14:xfrm>
                    <a:off x="5690693" y="3461960"/>
                    <a:ext cx="37080" cy="71640"/>
                  </p14:xfrm>
                </p:contentPart>
              </mc:Choice>
              <mc:Fallback xmlns="">
                <p:pic>
                  <p:nvPicPr>
                    <p:cNvPr id="78" name="インク 77">
                      <a:extLst>
                        <a:ext uri="{FF2B5EF4-FFF2-40B4-BE49-F238E27FC236}">
                          <a16:creationId xmlns:a16="http://schemas.microsoft.com/office/drawing/2014/main" id="{C96135BD-D3BC-A043-FE68-3C1C2BCAA0F7}"/>
                        </a:ext>
                      </a:extLst>
                    </p:cNvPr>
                    <p:cNvPicPr/>
                    <p:nvPr/>
                  </p:nvPicPr>
                  <p:blipFill>
                    <a:blip r:embed="rId96"/>
                    <a:stretch>
                      <a:fillRect/>
                    </a:stretch>
                  </p:blipFill>
                  <p:spPr>
                    <a:xfrm>
                      <a:off x="5682053" y="3452960"/>
                      <a:ext cx="54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9" name="インク 78">
                      <a:extLst>
                        <a:ext uri="{FF2B5EF4-FFF2-40B4-BE49-F238E27FC236}">
                          <a16:creationId xmlns:a16="http://schemas.microsoft.com/office/drawing/2014/main" id="{EE706084-520B-98A6-4161-1F9735779847}"/>
                        </a:ext>
                      </a:extLst>
                    </p14:cNvPr>
                    <p14:cNvContentPartPr/>
                    <p14:nvPr/>
                  </p14:nvContentPartPr>
                  <p14:xfrm>
                    <a:off x="5931893" y="3465920"/>
                    <a:ext cx="28080" cy="66240"/>
                  </p14:xfrm>
                </p:contentPart>
              </mc:Choice>
              <mc:Fallback xmlns="">
                <p:pic>
                  <p:nvPicPr>
                    <p:cNvPr id="79" name="インク 78">
                      <a:extLst>
                        <a:ext uri="{FF2B5EF4-FFF2-40B4-BE49-F238E27FC236}">
                          <a16:creationId xmlns:a16="http://schemas.microsoft.com/office/drawing/2014/main" id="{EE706084-520B-98A6-4161-1F9735779847}"/>
                        </a:ext>
                      </a:extLst>
                    </p:cNvPr>
                    <p:cNvPicPr/>
                    <p:nvPr/>
                  </p:nvPicPr>
                  <p:blipFill>
                    <a:blip r:embed="rId98"/>
                    <a:stretch>
                      <a:fillRect/>
                    </a:stretch>
                  </p:blipFill>
                  <p:spPr>
                    <a:xfrm>
                      <a:off x="5923253" y="3457280"/>
                      <a:ext cx="457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80" name="インク 79">
                      <a:extLst>
                        <a:ext uri="{FF2B5EF4-FFF2-40B4-BE49-F238E27FC236}">
                          <a16:creationId xmlns:a16="http://schemas.microsoft.com/office/drawing/2014/main" id="{6A53EFC3-EB58-BC8F-95D4-F833292B4564}"/>
                        </a:ext>
                      </a:extLst>
                    </p14:cNvPr>
                    <p14:cNvContentPartPr/>
                    <p14:nvPr/>
                  </p14:nvContentPartPr>
                  <p14:xfrm>
                    <a:off x="5662253" y="3350000"/>
                    <a:ext cx="105480" cy="67320"/>
                  </p14:xfrm>
                </p:contentPart>
              </mc:Choice>
              <mc:Fallback xmlns="">
                <p:pic>
                  <p:nvPicPr>
                    <p:cNvPr id="80" name="インク 79">
                      <a:extLst>
                        <a:ext uri="{FF2B5EF4-FFF2-40B4-BE49-F238E27FC236}">
                          <a16:creationId xmlns:a16="http://schemas.microsoft.com/office/drawing/2014/main" id="{6A53EFC3-EB58-BC8F-95D4-F833292B4564}"/>
                        </a:ext>
                      </a:extLst>
                    </p:cNvPr>
                    <p:cNvPicPr/>
                    <p:nvPr/>
                  </p:nvPicPr>
                  <p:blipFill>
                    <a:blip r:embed="rId100"/>
                    <a:stretch>
                      <a:fillRect/>
                    </a:stretch>
                  </p:blipFill>
                  <p:spPr>
                    <a:xfrm>
                      <a:off x="5653253" y="3341360"/>
                      <a:ext cx="1231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81" name="インク 80">
                      <a:extLst>
                        <a:ext uri="{FF2B5EF4-FFF2-40B4-BE49-F238E27FC236}">
                          <a16:creationId xmlns:a16="http://schemas.microsoft.com/office/drawing/2014/main" id="{0AAEBC1F-8D7B-B7C2-6ED8-4B97073D0505}"/>
                        </a:ext>
                      </a:extLst>
                    </p14:cNvPr>
                    <p14:cNvContentPartPr/>
                    <p14:nvPr/>
                  </p14:nvContentPartPr>
                  <p14:xfrm>
                    <a:off x="5974373" y="3394280"/>
                    <a:ext cx="108720" cy="80280"/>
                  </p14:xfrm>
                </p:contentPart>
              </mc:Choice>
              <mc:Fallback xmlns="">
                <p:pic>
                  <p:nvPicPr>
                    <p:cNvPr id="81" name="インク 80">
                      <a:extLst>
                        <a:ext uri="{FF2B5EF4-FFF2-40B4-BE49-F238E27FC236}">
                          <a16:creationId xmlns:a16="http://schemas.microsoft.com/office/drawing/2014/main" id="{0AAEBC1F-8D7B-B7C2-6ED8-4B97073D0505}"/>
                        </a:ext>
                      </a:extLst>
                    </p:cNvPr>
                    <p:cNvPicPr/>
                    <p:nvPr/>
                  </p:nvPicPr>
                  <p:blipFill>
                    <a:blip r:embed="rId102"/>
                    <a:stretch>
                      <a:fillRect/>
                    </a:stretch>
                  </p:blipFill>
                  <p:spPr>
                    <a:xfrm>
                      <a:off x="5965373" y="3385640"/>
                      <a:ext cx="126360" cy="97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3">
                <p14:nvContentPartPr>
                  <p14:cNvPr id="84" name="インク 83">
                    <a:extLst>
                      <a:ext uri="{FF2B5EF4-FFF2-40B4-BE49-F238E27FC236}">
                        <a16:creationId xmlns:a16="http://schemas.microsoft.com/office/drawing/2014/main" id="{ADC13487-C145-2584-D16A-87485DD3C36C}"/>
                      </a:ext>
                    </a:extLst>
                  </p14:cNvPr>
                  <p14:cNvContentPartPr/>
                  <p14:nvPr/>
                </p14:nvContentPartPr>
                <p14:xfrm>
                  <a:off x="5846213" y="3650240"/>
                  <a:ext cx="137160" cy="52920"/>
                </p14:xfrm>
              </p:contentPart>
            </mc:Choice>
            <mc:Fallback xmlns="">
              <p:pic>
                <p:nvPicPr>
                  <p:cNvPr id="84" name="インク 83">
                    <a:extLst>
                      <a:ext uri="{FF2B5EF4-FFF2-40B4-BE49-F238E27FC236}">
                        <a16:creationId xmlns:a16="http://schemas.microsoft.com/office/drawing/2014/main" id="{ADC13487-C145-2584-D16A-87485DD3C36C}"/>
                      </a:ext>
                    </a:extLst>
                  </p:cNvPr>
                  <p:cNvPicPr/>
                  <p:nvPr/>
                </p:nvPicPr>
                <p:blipFill>
                  <a:blip r:embed="rId104"/>
                  <a:stretch>
                    <a:fillRect/>
                  </a:stretch>
                </p:blipFill>
                <p:spPr>
                  <a:xfrm>
                    <a:off x="5837213" y="3641600"/>
                    <a:ext cx="154800" cy="70560"/>
                  </a:xfrm>
                  <a:prstGeom prst="rect">
                    <a:avLst/>
                  </a:prstGeom>
                </p:spPr>
              </p:pic>
            </mc:Fallback>
          </mc:AlternateContent>
        </p:grpSp>
        <p:grpSp>
          <p:nvGrpSpPr>
            <p:cNvPr id="97" name="グループ化 96">
              <a:extLst>
                <a:ext uri="{FF2B5EF4-FFF2-40B4-BE49-F238E27FC236}">
                  <a16:creationId xmlns:a16="http://schemas.microsoft.com/office/drawing/2014/main" id="{2DADCE05-291F-D3E4-2D0F-460F31A4BEE3}"/>
                </a:ext>
              </a:extLst>
            </p:cNvPr>
            <p:cNvGrpSpPr/>
            <p:nvPr/>
          </p:nvGrpSpPr>
          <p:grpSpPr>
            <a:xfrm>
              <a:off x="6131789" y="3106858"/>
              <a:ext cx="681840" cy="1500754"/>
              <a:chOff x="5568942" y="3187173"/>
              <a:chExt cx="681840" cy="1500754"/>
            </a:xfrm>
          </p:grpSpPr>
          <p:grpSp>
            <p:nvGrpSpPr>
              <p:cNvPr id="98" name="グループ化 97">
                <a:extLst>
                  <a:ext uri="{FF2B5EF4-FFF2-40B4-BE49-F238E27FC236}">
                    <a16:creationId xmlns:a16="http://schemas.microsoft.com/office/drawing/2014/main" id="{B95E5EED-E1D7-6C0F-3321-7EDAC5E16B93}"/>
                  </a:ext>
                </a:extLst>
              </p:cNvPr>
              <p:cNvGrpSpPr/>
              <p:nvPr/>
            </p:nvGrpSpPr>
            <p:grpSpPr>
              <a:xfrm>
                <a:off x="5568942" y="3187173"/>
                <a:ext cx="681840" cy="1500754"/>
                <a:chOff x="5996810" y="2664689"/>
                <a:chExt cx="1297173" cy="2855122"/>
              </a:xfrm>
            </p:grpSpPr>
            <mc:AlternateContent xmlns:mc="http://schemas.openxmlformats.org/markup-compatibility/2006">
              <mc:Choice xmlns:am3d="http://schemas.microsoft.com/office/drawing/2017/model3d" Requires="am3d">
                <p:graphicFrame>
                  <p:nvGraphicFramePr>
                    <p:cNvPr id="106" name="3D モデル 105" descr="カプセル">
                      <a:extLst>
                        <a:ext uri="{FF2B5EF4-FFF2-40B4-BE49-F238E27FC236}">
                          <a16:creationId xmlns:a16="http://schemas.microsoft.com/office/drawing/2014/main" id="{6FCFF7BA-F199-E77C-AE64-577129FA021B}"/>
                        </a:ext>
                      </a:extLst>
                    </p:cNvPr>
                    <p:cNvGraphicFramePr>
                      <a:graphicFrameLocks noChangeAspect="1"/>
                    </p:cNvGraphicFramePr>
                    <p:nvPr>
                      <p:extLst>
                        <p:ext uri="{D42A27DB-BD31-4B8C-83A1-F6EECF244321}">
                          <p14:modId xmlns:p14="http://schemas.microsoft.com/office/powerpoint/2010/main" val="3051775394"/>
                        </p:ext>
                      </p:extLst>
                    </p:nvPr>
                  </p:nvGraphicFramePr>
                  <p:xfrm>
                    <a:off x="6254020" y="3893531"/>
                    <a:ext cx="834181" cy="1626280"/>
                  </p:xfrm>
                  <a:graphic>
                    <a:graphicData uri="http://schemas.microsoft.com/office/drawing/2017/model3d">
                      <am3d:model3d r:embed="rId91">
                        <am3d:spPr>
                          <a:xfrm>
                            <a:off x="0" y="0"/>
                            <a:ext cx="464298" cy="991971"/>
                          </a:xfrm>
                          <a:prstGeom prst="rect">
                            <a:avLst/>
                          </a:prstGeom>
                        </am3d:spPr>
                        <am3d:camera>
                          <am3d:pos x="0" y="0" z="55557500"/>
                          <am3d:up dx="0" dy="36000000" dz="0"/>
                          <am3d:lookAt x="0" y="0" z="0"/>
                          <am3d:perspective fov="2700000"/>
                        </am3d:camera>
                        <am3d:trans>
                          <am3d:meterPerModelUnit n="7143637" d="1000000"/>
                          <am3d:preTrans dx="0" dy="-18000000" dz="1"/>
                          <am3d:scale>
                            <am3d:sx n="1000000" d="1000000"/>
                            <am3d:sy n="1000000" d="1000000"/>
                            <am3d:sz n="1000000" d="1000000"/>
                          </am3d:scale>
                          <am3d:rot/>
                          <am3d:postTrans dx="0" dy="0" dz="0"/>
                        </am3d:trans>
                        <am3d:raster rName="Office3DRenderer" rVer="16.0.8326">
                          <am3d:blip r:embed="rId105"/>
                        </am3d:raster>
                        <am3d:objViewport viewportSz="113084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6" name="3D モデル 105" descr="カプセル">
                      <a:extLst>
                        <a:ext uri="{FF2B5EF4-FFF2-40B4-BE49-F238E27FC236}">
                          <a16:creationId xmlns:a16="http://schemas.microsoft.com/office/drawing/2014/main" id="{6FCFF7BA-F199-E77C-AE64-577129FA021B}"/>
                        </a:ext>
                      </a:extLst>
                    </p:cNvPr>
                    <p:cNvPicPr>
                      <a:picLocks noGrp="1" noRot="1" noChangeAspect="1" noMove="1" noResize="1" noEditPoints="1" noAdjustHandles="1" noChangeArrowheads="1" noChangeShapeType="1" noCrop="1"/>
                    </p:cNvPicPr>
                    <p:nvPr/>
                  </p:nvPicPr>
                  <p:blipFill>
                    <a:blip r:embed="rId105"/>
                    <a:stretch>
                      <a:fillRect/>
                    </a:stretch>
                  </p:blipFill>
                  <p:spPr>
                    <a:xfrm>
                      <a:off x="6550881" y="3671732"/>
                      <a:ext cx="464298" cy="99197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07" name="3D モデル 106" descr="球">
                      <a:extLst>
                        <a:ext uri="{FF2B5EF4-FFF2-40B4-BE49-F238E27FC236}">
                          <a16:creationId xmlns:a16="http://schemas.microsoft.com/office/drawing/2014/main" id="{F421C549-24FB-A192-B24A-06F0957DB785}"/>
                        </a:ext>
                      </a:extLst>
                    </p:cNvPr>
                    <p:cNvGraphicFramePr/>
                    <p:nvPr>
                      <p:extLst>
                        <p:ext uri="{D42A27DB-BD31-4B8C-83A1-F6EECF244321}">
                          <p14:modId xmlns:p14="http://schemas.microsoft.com/office/powerpoint/2010/main" val="624074127"/>
                        </p:ext>
                      </p:extLst>
                    </p:nvPr>
                  </p:nvGraphicFramePr>
                  <p:xfrm>
                    <a:off x="5996810" y="2664689"/>
                    <a:ext cx="1297173" cy="1297172"/>
                  </p:xfrm>
                  <a:graphic>
                    <a:graphicData uri="http://schemas.microsoft.com/office/drawing/2017/model3d">
                      <am3d:model3d r:embed="rId93">
                        <am3d:spPr>
                          <a:xfrm>
                            <a:off x="0" y="0"/>
                            <a:ext cx="721995" cy="791227"/>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106"/>
                        </am3d:raster>
                        <am3d:objViewport viewportSz="116147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07" name="3D モデル 106" descr="球">
                      <a:extLst>
                        <a:ext uri="{FF2B5EF4-FFF2-40B4-BE49-F238E27FC236}">
                          <a16:creationId xmlns:a16="http://schemas.microsoft.com/office/drawing/2014/main" id="{F421C549-24FB-A192-B24A-06F0957DB785}"/>
                        </a:ext>
                      </a:extLst>
                    </p:cNvPr>
                    <p:cNvPicPr>
                      <a:picLocks noGrp="1" noRot="1" noChangeAspect="1" noMove="1" noResize="1" noEditPoints="1" noAdjustHandles="1" noChangeArrowheads="1" noChangeShapeType="1" noCrop="1"/>
                    </p:cNvPicPr>
                    <p:nvPr/>
                  </p:nvPicPr>
                  <p:blipFill>
                    <a:blip r:embed="rId106"/>
                    <a:stretch>
                      <a:fillRect/>
                    </a:stretch>
                  </p:blipFill>
                  <p:spPr>
                    <a:xfrm>
                      <a:off x="6407720" y="2922183"/>
                      <a:ext cx="721995" cy="791227"/>
                    </a:xfrm>
                    <a:prstGeom prst="rect">
                      <a:avLst/>
                    </a:prstGeom>
                  </p:spPr>
                </p:pic>
              </mc:Fallback>
            </mc:AlternateContent>
          </p:grpSp>
          <p:sp>
            <p:nvSpPr>
              <p:cNvPr id="99" name="正方形/長方形 98">
                <a:extLst>
                  <a:ext uri="{FF2B5EF4-FFF2-40B4-BE49-F238E27FC236}">
                    <a16:creationId xmlns:a16="http://schemas.microsoft.com/office/drawing/2014/main" id="{FAC0E355-1602-220C-51EA-885DC84CF2D0}"/>
                  </a:ext>
                </a:extLst>
              </p:cNvPr>
              <p:cNvSpPr/>
              <p:nvPr/>
            </p:nvSpPr>
            <p:spPr>
              <a:xfrm>
                <a:off x="5743361" y="3866285"/>
                <a:ext cx="333000" cy="735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a:latin typeface="みかちゃん" panose="02000609000000000000" pitchFamily="1" charset="-128"/>
                    <a:ea typeface="みかちゃん" panose="02000609000000000000" pitchFamily="1" charset="-128"/>
                  </a:rPr>
                  <a:t>使用者</a:t>
                </a:r>
              </a:p>
            </p:txBody>
          </p:sp>
        </p:grpSp>
        <p:grpSp>
          <p:nvGrpSpPr>
            <p:cNvPr id="108" name="グループ化 107">
              <a:extLst>
                <a:ext uri="{FF2B5EF4-FFF2-40B4-BE49-F238E27FC236}">
                  <a16:creationId xmlns:a16="http://schemas.microsoft.com/office/drawing/2014/main" id="{1049915F-E0E1-B5CD-C317-775BC92058B2}"/>
                </a:ext>
              </a:extLst>
            </p:cNvPr>
            <p:cNvGrpSpPr/>
            <p:nvPr/>
          </p:nvGrpSpPr>
          <p:grpSpPr>
            <a:xfrm>
              <a:off x="7110842" y="3088061"/>
              <a:ext cx="681840" cy="1709738"/>
              <a:chOff x="5568942" y="3187173"/>
              <a:chExt cx="681840" cy="1709738"/>
            </a:xfrm>
          </p:grpSpPr>
          <p:grpSp>
            <p:nvGrpSpPr>
              <p:cNvPr id="109" name="グループ化 108">
                <a:extLst>
                  <a:ext uri="{FF2B5EF4-FFF2-40B4-BE49-F238E27FC236}">
                    <a16:creationId xmlns:a16="http://schemas.microsoft.com/office/drawing/2014/main" id="{B0A52D08-88D4-48EA-C273-E0A5FFBAEBB3}"/>
                  </a:ext>
                </a:extLst>
              </p:cNvPr>
              <p:cNvGrpSpPr/>
              <p:nvPr/>
            </p:nvGrpSpPr>
            <p:grpSpPr>
              <a:xfrm>
                <a:off x="5568942" y="3187173"/>
                <a:ext cx="681840" cy="1709738"/>
                <a:chOff x="5996810" y="2664689"/>
                <a:chExt cx="1297173" cy="3252707"/>
              </a:xfrm>
            </p:grpSpPr>
            <mc:AlternateContent xmlns:mc="http://schemas.openxmlformats.org/markup-compatibility/2006">
              <mc:Choice xmlns:am3d="http://schemas.microsoft.com/office/drawing/2017/model3d" Requires="am3d">
                <p:graphicFrame>
                  <p:nvGraphicFramePr>
                    <p:cNvPr id="117" name="3D モデル 116" descr="カプセル">
                      <a:extLst>
                        <a:ext uri="{FF2B5EF4-FFF2-40B4-BE49-F238E27FC236}">
                          <a16:creationId xmlns:a16="http://schemas.microsoft.com/office/drawing/2014/main" id="{F8543F44-3CB0-2112-8D63-B4F82264170E}"/>
                        </a:ext>
                      </a:extLst>
                    </p:cNvPr>
                    <p:cNvGraphicFramePr/>
                    <p:nvPr>
                      <p:extLst>
                        <p:ext uri="{D42A27DB-BD31-4B8C-83A1-F6EECF244321}">
                          <p14:modId xmlns:p14="http://schemas.microsoft.com/office/powerpoint/2010/main" val="1675920931"/>
                        </p:ext>
                      </p:extLst>
                    </p:nvPr>
                  </p:nvGraphicFramePr>
                  <p:xfrm>
                    <a:off x="6091362" y="3491066"/>
                    <a:ext cx="981555" cy="2426330"/>
                  </p:xfrm>
                  <a:graphic>
                    <a:graphicData uri="http://schemas.microsoft.com/office/drawing/2017/model3d">
                      <am3d:model3d r:embed="rId91">
                        <am3d:spPr>
                          <a:xfrm>
                            <a:off x="0" y="0"/>
                            <a:ext cx="546325" cy="1479972"/>
                          </a:xfrm>
                          <a:prstGeom prst="rect">
                            <a:avLst/>
                          </a:prstGeom>
                        </am3d:spPr>
                        <am3d:camera>
                          <am3d:pos x="0" y="0" z="55557500"/>
                          <am3d:up dx="0" dy="36000000" dz="0"/>
                          <am3d:lookAt x="0" y="0" z="0"/>
                          <am3d:perspective fov="2700000"/>
                        </am3d:camera>
                        <am3d:trans>
                          <am3d:meterPerModelUnit n="7143637" d="1000000"/>
                          <am3d:preTrans dx="0" dy="-18000000" dz="1"/>
                          <am3d:scale>
                            <am3d:sx n="1000000" d="1000000"/>
                            <am3d:sy n="1000000" d="1000000"/>
                            <am3d:sz n="1000000" d="1000000"/>
                          </am3d:scale>
                          <am3d:rot/>
                          <am3d:postTrans dx="0" dy="0" dz="0"/>
                        </am3d:trans>
                        <am3d:raster rName="Office3DRenderer" rVer="16.0.8326">
                          <am3d:blip r:embed="rId107"/>
                        </am3d:raster>
                        <am3d:objViewport viewportSz="138532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7" name="3D モデル 116" descr="カプセル">
                      <a:extLst>
                        <a:ext uri="{FF2B5EF4-FFF2-40B4-BE49-F238E27FC236}">
                          <a16:creationId xmlns:a16="http://schemas.microsoft.com/office/drawing/2014/main" id="{F8543F44-3CB0-2112-8D63-B4F82264170E}"/>
                        </a:ext>
                      </a:extLst>
                    </p:cNvPr>
                    <p:cNvPicPr>
                      <a:picLocks noGrp="1" noRot="1" noChangeAspect="1" noMove="1" noResize="1" noEditPoints="1" noAdjustHandles="1" noChangeArrowheads="1" noChangeShapeType="1" noCrop="1"/>
                    </p:cNvPicPr>
                    <p:nvPr/>
                  </p:nvPicPr>
                  <p:blipFill>
                    <a:blip r:embed="rId107"/>
                    <a:stretch>
                      <a:fillRect/>
                    </a:stretch>
                  </p:blipFill>
                  <p:spPr>
                    <a:xfrm>
                      <a:off x="7497059" y="3404430"/>
                      <a:ext cx="546325" cy="147997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18" name="3D モデル 117" descr="球">
                      <a:extLst>
                        <a:ext uri="{FF2B5EF4-FFF2-40B4-BE49-F238E27FC236}">
                          <a16:creationId xmlns:a16="http://schemas.microsoft.com/office/drawing/2014/main" id="{B5C5A067-FB08-FAE0-5130-4A92A998EAF2}"/>
                        </a:ext>
                      </a:extLst>
                    </p:cNvPr>
                    <p:cNvGraphicFramePr/>
                    <p:nvPr>
                      <p:extLst>
                        <p:ext uri="{D42A27DB-BD31-4B8C-83A1-F6EECF244321}">
                          <p14:modId xmlns:p14="http://schemas.microsoft.com/office/powerpoint/2010/main" val="2521997325"/>
                        </p:ext>
                      </p:extLst>
                    </p:nvPr>
                  </p:nvGraphicFramePr>
                  <p:xfrm>
                    <a:off x="5996810" y="2664689"/>
                    <a:ext cx="1297173" cy="1297172"/>
                  </p:xfrm>
                  <a:graphic>
                    <a:graphicData uri="http://schemas.microsoft.com/office/drawing/2017/model3d">
                      <am3d:model3d r:embed="rId93">
                        <am3d:spPr>
                          <a:xfrm>
                            <a:off x="0" y="0"/>
                            <a:ext cx="721995" cy="791227"/>
                          </a:xfrm>
                          <a:prstGeom prst="rect">
                            <a:avLst/>
                          </a:prstGeom>
                        </am3d:spPr>
                        <am3d:camera>
                          <am3d:pos x="0" y="0" z="81469184"/>
                          <am3d:up dx="0" dy="36000000" dz="0"/>
                          <am3d:lookAt x="0" y="0" z="0"/>
                          <am3d:perspective fov="2700000"/>
                        </am3d:camera>
                        <am3d:trans>
                          <am3d:meterPerModelUnit n="7143146" d="1000000"/>
                          <am3d:preTrans dx="-2" dy="-18000000" dz="3"/>
                          <am3d:scale>
                            <am3d:sx n="1000000" d="1000000"/>
                            <am3d:sy n="1000000" d="1000000"/>
                            <am3d:sz n="1000000" d="1000000"/>
                          </am3d:scale>
                          <am3d:rot/>
                          <am3d:postTrans dx="0" dy="0" dz="0"/>
                        </am3d:trans>
                        <am3d:raster rName="Office3DRenderer" rVer="16.0.8326">
                          <am3d:blip r:embed="rId106"/>
                        </am3d:raster>
                        <am3d:objViewport viewportSz="116147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8" name="3D モデル 117" descr="球">
                      <a:extLst>
                        <a:ext uri="{FF2B5EF4-FFF2-40B4-BE49-F238E27FC236}">
                          <a16:creationId xmlns:a16="http://schemas.microsoft.com/office/drawing/2014/main" id="{B5C5A067-FB08-FAE0-5130-4A92A998EAF2}"/>
                        </a:ext>
                      </a:extLst>
                    </p:cNvPr>
                    <p:cNvPicPr>
                      <a:picLocks noGrp="1" noRot="1" noChangeAspect="1" noMove="1" noResize="1" noEditPoints="1" noAdjustHandles="1" noChangeArrowheads="1" noChangeShapeType="1" noCrop="1"/>
                    </p:cNvPicPr>
                    <p:nvPr/>
                  </p:nvPicPr>
                  <p:blipFill>
                    <a:blip r:embed="rId106"/>
                    <a:stretch>
                      <a:fillRect/>
                    </a:stretch>
                  </p:blipFill>
                  <p:spPr>
                    <a:xfrm>
                      <a:off x="7444432" y="2900370"/>
                      <a:ext cx="721995" cy="791227"/>
                    </a:xfrm>
                    <a:prstGeom prst="rect">
                      <a:avLst/>
                    </a:prstGeom>
                  </p:spPr>
                </p:pic>
              </mc:Fallback>
            </mc:AlternateContent>
          </p:grpSp>
          <p:sp>
            <p:nvSpPr>
              <p:cNvPr id="110" name="正方形/長方形 109">
                <a:extLst>
                  <a:ext uri="{FF2B5EF4-FFF2-40B4-BE49-F238E27FC236}">
                    <a16:creationId xmlns:a16="http://schemas.microsoft.com/office/drawing/2014/main" id="{0F277062-427D-5DCC-F387-DAB3A26D6A7F}"/>
                  </a:ext>
                </a:extLst>
              </p:cNvPr>
              <p:cNvSpPr/>
              <p:nvPr/>
            </p:nvSpPr>
            <p:spPr>
              <a:xfrm>
                <a:off x="5743361" y="3866285"/>
                <a:ext cx="333000" cy="735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a:latin typeface="みかちゃん" panose="02000609000000000000" pitchFamily="1" charset="-128"/>
                    <a:ea typeface="みかちゃん" panose="02000609000000000000" pitchFamily="1" charset="-128"/>
                  </a:rPr>
                  <a:t>使用者</a:t>
                </a:r>
              </a:p>
            </p:txBody>
          </p:sp>
        </p:grpSp>
        <p:grpSp>
          <p:nvGrpSpPr>
            <p:cNvPr id="124" name="グループ化 123">
              <a:extLst>
                <a:ext uri="{FF2B5EF4-FFF2-40B4-BE49-F238E27FC236}">
                  <a16:creationId xmlns:a16="http://schemas.microsoft.com/office/drawing/2014/main" id="{0EED25A0-F525-A1AC-92DE-3A0F83558122}"/>
                </a:ext>
              </a:extLst>
            </p:cNvPr>
            <p:cNvGrpSpPr/>
            <p:nvPr/>
          </p:nvGrpSpPr>
          <p:grpSpPr>
            <a:xfrm>
              <a:off x="6499178" y="3330007"/>
              <a:ext cx="254160" cy="180360"/>
              <a:chOff x="6499178" y="3330007"/>
              <a:chExt cx="254160" cy="180360"/>
            </a:xfrm>
          </p:grpSpPr>
          <mc:AlternateContent xmlns:mc="http://schemas.openxmlformats.org/markup-compatibility/2006" xmlns:p14="http://schemas.microsoft.com/office/powerpoint/2010/main">
            <mc:Choice Requires="p14">
              <p:contentPart p14:bwMode="auto" r:id="rId108">
                <p14:nvContentPartPr>
                  <p14:cNvPr id="119" name="インク 118">
                    <a:extLst>
                      <a:ext uri="{FF2B5EF4-FFF2-40B4-BE49-F238E27FC236}">
                        <a16:creationId xmlns:a16="http://schemas.microsoft.com/office/drawing/2014/main" id="{D3C135E8-CA87-501F-C8BF-AD9AC5B0B449}"/>
                      </a:ext>
                    </a:extLst>
                  </p14:cNvPr>
                  <p14:cNvContentPartPr/>
                  <p14:nvPr/>
                </p14:nvContentPartPr>
                <p14:xfrm>
                  <a:off x="6499178" y="3384367"/>
                  <a:ext cx="65880" cy="59760"/>
                </p14:xfrm>
              </p:contentPart>
            </mc:Choice>
            <mc:Fallback xmlns="">
              <p:pic>
                <p:nvPicPr>
                  <p:cNvPr id="119" name="インク 118">
                    <a:extLst>
                      <a:ext uri="{FF2B5EF4-FFF2-40B4-BE49-F238E27FC236}">
                        <a16:creationId xmlns:a16="http://schemas.microsoft.com/office/drawing/2014/main" id="{D3C135E8-CA87-501F-C8BF-AD9AC5B0B449}"/>
                      </a:ext>
                    </a:extLst>
                  </p:cNvPr>
                  <p:cNvPicPr/>
                  <p:nvPr/>
                </p:nvPicPr>
                <p:blipFill>
                  <a:blip r:embed="rId109"/>
                  <a:stretch>
                    <a:fillRect/>
                  </a:stretch>
                </p:blipFill>
                <p:spPr>
                  <a:xfrm>
                    <a:off x="6490538" y="3375367"/>
                    <a:ext cx="83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20" name="インク 119">
                    <a:extLst>
                      <a:ext uri="{FF2B5EF4-FFF2-40B4-BE49-F238E27FC236}">
                        <a16:creationId xmlns:a16="http://schemas.microsoft.com/office/drawing/2014/main" id="{56CB8672-1355-8DD9-C077-023219EE5683}"/>
                      </a:ext>
                    </a:extLst>
                  </p14:cNvPr>
                  <p14:cNvContentPartPr/>
                  <p14:nvPr/>
                </p14:nvContentPartPr>
                <p14:xfrm>
                  <a:off x="6664418" y="3330007"/>
                  <a:ext cx="54720" cy="47160"/>
                </p14:xfrm>
              </p:contentPart>
            </mc:Choice>
            <mc:Fallback xmlns="">
              <p:pic>
                <p:nvPicPr>
                  <p:cNvPr id="120" name="インク 119">
                    <a:extLst>
                      <a:ext uri="{FF2B5EF4-FFF2-40B4-BE49-F238E27FC236}">
                        <a16:creationId xmlns:a16="http://schemas.microsoft.com/office/drawing/2014/main" id="{56CB8672-1355-8DD9-C077-023219EE5683}"/>
                      </a:ext>
                    </a:extLst>
                  </p:cNvPr>
                  <p:cNvPicPr/>
                  <p:nvPr/>
                </p:nvPicPr>
                <p:blipFill>
                  <a:blip r:embed="rId111"/>
                  <a:stretch>
                    <a:fillRect/>
                  </a:stretch>
                </p:blipFill>
                <p:spPr>
                  <a:xfrm>
                    <a:off x="6655418" y="3321007"/>
                    <a:ext cx="72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21" name="インク 120">
                    <a:extLst>
                      <a:ext uri="{FF2B5EF4-FFF2-40B4-BE49-F238E27FC236}">
                        <a16:creationId xmlns:a16="http://schemas.microsoft.com/office/drawing/2014/main" id="{BD68CF87-EF50-1504-FF83-0E86D9E5BB4A}"/>
                      </a:ext>
                    </a:extLst>
                  </p14:cNvPr>
                  <p14:cNvContentPartPr/>
                  <p14:nvPr/>
                </p14:nvContentPartPr>
                <p14:xfrm>
                  <a:off x="6602858" y="3466447"/>
                  <a:ext cx="25920" cy="43920"/>
                </p14:xfrm>
              </p:contentPart>
            </mc:Choice>
            <mc:Fallback xmlns="">
              <p:pic>
                <p:nvPicPr>
                  <p:cNvPr id="121" name="インク 120">
                    <a:extLst>
                      <a:ext uri="{FF2B5EF4-FFF2-40B4-BE49-F238E27FC236}">
                        <a16:creationId xmlns:a16="http://schemas.microsoft.com/office/drawing/2014/main" id="{BD68CF87-EF50-1504-FF83-0E86D9E5BB4A}"/>
                      </a:ext>
                    </a:extLst>
                  </p:cNvPr>
                  <p:cNvPicPr/>
                  <p:nvPr/>
                </p:nvPicPr>
                <p:blipFill>
                  <a:blip r:embed="rId113"/>
                  <a:stretch>
                    <a:fillRect/>
                  </a:stretch>
                </p:blipFill>
                <p:spPr>
                  <a:xfrm>
                    <a:off x="6593858" y="3457447"/>
                    <a:ext cx="4356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2" name="インク 121">
                    <a:extLst>
                      <a:ext uri="{FF2B5EF4-FFF2-40B4-BE49-F238E27FC236}">
                        <a16:creationId xmlns:a16="http://schemas.microsoft.com/office/drawing/2014/main" id="{9D04B19F-4468-835A-28B2-CEDB5F833542}"/>
                      </a:ext>
                    </a:extLst>
                  </p14:cNvPr>
                  <p14:cNvContentPartPr/>
                  <p14:nvPr/>
                </p14:nvContentPartPr>
                <p14:xfrm>
                  <a:off x="6732818" y="3432247"/>
                  <a:ext cx="20520" cy="37800"/>
                </p14:xfrm>
              </p:contentPart>
            </mc:Choice>
            <mc:Fallback xmlns="">
              <p:pic>
                <p:nvPicPr>
                  <p:cNvPr id="122" name="インク 121">
                    <a:extLst>
                      <a:ext uri="{FF2B5EF4-FFF2-40B4-BE49-F238E27FC236}">
                        <a16:creationId xmlns:a16="http://schemas.microsoft.com/office/drawing/2014/main" id="{9D04B19F-4468-835A-28B2-CEDB5F833542}"/>
                      </a:ext>
                    </a:extLst>
                  </p:cNvPr>
                  <p:cNvPicPr/>
                  <p:nvPr/>
                </p:nvPicPr>
                <p:blipFill>
                  <a:blip r:embed="rId115"/>
                  <a:stretch>
                    <a:fillRect/>
                  </a:stretch>
                </p:blipFill>
                <p:spPr>
                  <a:xfrm>
                    <a:off x="6723818" y="3423607"/>
                    <a:ext cx="38160" cy="5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
              <p14:nvContentPartPr>
                <p14:cNvPr id="123" name="インク 122">
                  <a:extLst>
                    <a:ext uri="{FF2B5EF4-FFF2-40B4-BE49-F238E27FC236}">
                      <a16:creationId xmlns:a16="http://schemas.microsoft.com/office/drawing/2014/main" id="{07147D7D-EA1C-8D3C-F558-E54EAA65F77E}"/>
                    </a:ext>
                  </a:extLst>
                </p14:cNvPr>
                <p14:cNvContentPartPr/>
                <p14:nvPr/>
              </p14:nvContentPartPr>
              <p14:xfrm>
                <a:off x="6611138" y="3630247"/>
                <a:ext cx="63360" cy="18360"/>
              </p14:xfrm>
            </p:contentPart>
          </mc:Choice>
          <mc:Fallback xmlns="">
            <p:pic>
              <p:nvPicPr>
                <p:cNvPr id="123" name="インク 122">
                  <a:extLst>
                    <a:ext uri="{FF2B5EF4-FFF2-40B4-BE49-F238E27FC236}">
                      <a16:creationId xmlns:a16="http://schemas.microsoft.com/office/drawing/2014/main" id="{07147D7D-EA1C-8D3C-F558-E54EAA65F77E}"/>
                    </a:ext>
                  </a:extLst>
                </p:cNvPr>
                <p:cNvPicPr/>
                <p:nvPr/>
              </p:nvPicPr>
              <p:blipFill>
                <a:blip r:embed="rId117"/>
                <a:stretch>
                  <a:fillRect/>
                </a:stretch>
              </p:blipFill>
              <p:spPr>
                <a:xfrm>
                  <a:off x="6602482" y="3622194"/>
                  <a:ext cx="80325" cy="34143"/>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5" name="インク 124">
                  <a:extLst>
                    <a:ext uri="{FF2B5EF4-FFF2-40B4-BE49-F238E27FC236}">
                      <a16:creationId xmlns:a16="http://schemas.microsoft.com/office/drawing/2014/main" id="{5BD16C38-53D9-E027-B258-3531939B47B4}"/>
                    </a:ext>
                  </a:extLst>
                </p14:cNvPr>
                <p14:cNvContentPartPr/>
                <p14:nvPr/>
              </p14:nvContentPartPr>
              <p14:xfrm>
                <a:off x="7205498" y="3292567"/>
                <a:ext cx="82080" cy="42840"/>
              </p14:xfrm>
            </p:contentPart>
          </mc:Choice>
          <mc:Fallback xmlns="">
            <p:pic>
              <p:nvPicPr>
                <p:cNvPr id="125" name="インク 124">
                  <a:extLst>
                    <a:ext uri="{FF2B5EF4-FFF2-40B4-BE49-F238E27FC236}">
                      <a16:creationId xmlns:a16="http://schemas.microsoft.com/office/drawing/2014/main" id="{5BD16C38-53D9-E027-B258-3531939B47B4}"/>
                    </a:ext>
                  </a:extLst>
                </p:cNvPr>
                <p:cNvPicPr/>
                <p:nvPr/>
              </p:nvPicPr>
              <p:blipFill>
                <a:blip r:embed="rId119"/>
                <a:stretch>
                  <a:fillRect/>
                </a:stretch>
              </p:blipFill>
              <p:spPr>
                <a:xfrm>
                  <a:off x="7196876" y="3284574"/>
                  <a:ext cx="98979" cy="58505"/>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7" name="インク 126">
                  <a:extLst>
                    <a:ext uri="{FF2B5EF4-FFF2-40B4-BE49-F238E27FC236}">
                      <a16:creationId xmlns:a16="http://schemas.microsoft.com/office/drawing/2014/main" id="{280B7B75-8627-76BC-90E7-3753E2A83A57}"/>
                    </a:ext>
                  </a:extLst>
                </p14:cNvPr>
                <p14:cNvContentPartPr/>
                <p14:nvPr/>
              </p14:nvContentPartPr>
              <p14:xfrm>
                <a:off x="7190018" y="3411007"/>
                <a:ext cx="32040" cy="72360"/>
              </p14:xfrm>
            </p:contentPart>
          </mc:Choice>
          <mc:Fallback xmlns="">
            <p:pic>
              <p:nvPicPr>
                <p:cNvPr id="127" name="インク 126">
                  <a:extLst>
                    <a:ext uri="{FF2B5EF4-FFF2-40B4-BE49-F238E27FC236}">
                      <a16:creationId xmlns:a16="http://schemas.microsoft.com/office/drawing/2014/main" id="{280B7B75-8627-76BC-90E7-3753E2A83A57}"/>
                    </a:ext>
                  </a:extLst>
                </p:cNvPr>
                <p:cNvPicPr/>
                <p:nvPr/>
              </p:nvPicPr>
              <p:blipFill>
                <a:blip r:embed="rId121"/>
                <a:stretch>
                  <a:fillRect/>
                </a:stretch>
              </p:blipFill>
              <p:spPr>
                <a:xfrm>
                  <a:off x="7181405" y="3403038"/>
                  <a:ext cx="48921" cy="879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8" name="インク 127">
                  <a:extLst>
                    <a:ext uri="{FF2B5EF4-FFF2-40B4-BE49-F238E27FC236}">
                      <a16:creationId xmlns:a16="http://schemas.microsoft.com/office/drawing/2014/main" id="{AAF2E05C-396D-98BE-580E-15905155FBC7}"/>
                    </a:ext>
                  </a:extLst>
                </p14:cNvPr>
                <p14:cNvContentPartPr/>
                <p14:nvPr/>
              </p14:nvContentPartPr>
              <p14:xfrm>
                <a:off x="7385138" y="3431887"/>
                <a:ext cx="24480" cy="43560"/>
              </p14:xfrm>
            </p:contentPart>
          </mc:Choice>
          <mc:Fallback xmlns="">
            <p:pic>
              <p:nvPicPr>
                <p:cNvPr id="128" name="インク 127">
                  <a:extLst>
                    <a:ext uri="{FF2B5EF4-FFF2-40B4-BE49-F238E27FC236}">
                      <a16:creationId xmlns:a16="http://schemas.microsoft.com/office/drawing/2014/main" id="{AAF2E05C-396D-98BE-580E-15905155FBC7}"/>
                    </a:ext>
                  </a:extLst>
                </p:cNvPr>
                <p:cNvPicPr/>
                <p:nvPr/>
              </p:nvPicPr>
              <p:blipFill>
                <a:blip r:embed="rId123"/>
                <a:stretch>
                  <a:fillRect/>
                </a:stretch>
              </p:blipFill>
              <p:spPr>
                <a:xfrm>
                  <a:off x="7376518" y="3423880"/>
                  <a:ext cx="41375" cy="59254"/>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0" name="インク 129">
                  <a:extLst>
                    <a:ext uri="{FF2B5EF4-FFF2-40B4-BE49-F238E27FC236}">
                      <a16:creationId xmlns:a16="http://schemas.microsoft.com/office/drawing/2014/main" id="{3CB71FAD-5909-2C07-F05C-464C55FE4AC7}"/>
                    </a:ext>
                  </a:extLst>
                </p14:cNvPr>
                <p14:cNvContentPartPr/>
                <p14:nvPr/>
              </p14:nvContentPartPr>
              <p14:xfrm>
                <a:off x="7380818" y="3303367"/>
                <a:ext cx="96120" cy="38520"/>
              </p14:xfrm>
            </p:contentPart>
          </mc:Choice>
          <mc:Fallback xmlns="">
            <p:pic>
              <p:nvPicPr>
                <p:cNvPr id="130" name="インク 129">
                  <a:extLst>
                    <a:ext uri="{FF2B5EF4-FFF2-40B4-BE49-F238E27FC236}">
                      <a16:creationId xmlns:a16="http://schemas.microsoft.com/office/drawing/2014/main" id="{3CB71FAD-5909-2C07-F05C-464C55FE4AC7}"/>
                    </a:ext>
                  </a:extLst>
                </p:cNvPr>
                <p:cNvPicPr/>
                <p:nvPr/>
              </p:nvPicPr>
              <p:blipFill>
                <a:blip r:embed="rId125"/>
                <a:stretch>
                  <a:fillRect/>
                </a:stretch>
              </p:blipFill>
              <p:spPr>
                <a:xfrm>
                  <a:off x="7372174" y="3295275"/>
                  <a:ext cx="113062" cy="54381"/>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31" name="インク 130">
                  <a:extLst>
                    <a:ext uri="{FF2B5EF4-FFF2-40B4-BE49-F238E27FC236}">
                      <a16:creationId xmlns:a16="http://schemas.microsoft.com/office/drawing/2014/main" id="{9FB1D980-2A3D-C583-AE6E-96457163B13F}"/>
                    </a:ext>
                  </a:extLst>
                </p14:cNvPr>
                <p14:cNvContentPartPr/>
                <p14:nvPr/>
              </p14:nvContentPartPr>
              <p14:xfrm>
                <a:off x="7284338" y="3571207"/>
                <a:ext cx="195120" cy="85680"/>
              </p14:xfrm>
            </p:contentPart>
          </mc:Choice>
          <mc:Fallback xmlns="">
            <p:pic>
              <p:nvPicPr>
                <p:cNvPr id="131" name="インク 130">
                  <a:extLst>
                    <a:ext uri="{FF2B5EF4-FFF2-40B4-BE49-F238E27FC236}">
                      <a16:creationId xmlns:a16="http://schemas.microsoft.com/office/drawing/2014/main" id="{9FB1D980-2A3D-C583-AE6E-96457163B13F}"/>
                    </a:ext>
                  </a:extLst>
                </p:cNvPr>
                <p:cNvPicPr/>
                <p:nvPr/>
              </p:nvPicPr>
              <p:blipFill>
                <a:blip r:embed="rId127"/>
                <a:stretch>
                  <a:fillRect/>
                </a:stretch>
              </p:blipFill>
              <p:spPr>
                <a:xfrm>
                  <a:off x="7275704" y="3563214"/>
                  <a:ext cx="212042" cy="101345"/>
                </a:xfrm>
                <a:prstGeom prst="rect">
                  <a:avLst/>
                </a:prstGeom>
              </p:spPr>
            </p:pic>
          </mc:Fallback>
        </mc:AlternateContent>
      </p:grpSp>
      <p:sp>
        <p:nvSpPr>
          <p:cNvPr id="133" name="テキスト ボックス 132">
            <a:extLst>
              <a:ext uri="{FF2B5EF4-FFF2-40B4-BE49-F238E27FC236}">
                <a16:creationId xmlns:a16="http://schemas.microsoft.com/office/drawing/2014/main" id="{3152CD28-BAF5-B93D-5AF7-3153B6C4B36E}"/>
              </a:ext>
            </a:extLst>
          </p:cNvPr>
          <p:cNvSpPr txBox="1"/>
          <p:nvPr/>
        </p:nvSpPr>
        <p:spPr>
          <a:xfrm>
            <a:off x="8314015" y="3417465"/>
            <a:ext cx="3877985" cy="923330"/>
          </a:xfrm>
          <a:prstGeom prst="rect">
            <a:avLst/>
          </a:prstGeom>
          <a:noFill/>
        </p:spPr>
        <p:txBody>
          <a:bodyPr wrap="none" rtlCol="0">
            <a:spAutoFit/>
          </a:bodyPr>
          <a:lstStyle/>
          <a:p>
            <a:r>
              <a:rPr kumimoji="1" lang="ja-JP" altLang="en-US" dirty="0"/>
              <a:t>一緒にマイクラを</a:t>
            </a:r>
          </a:p>
          <a:p>
            <a:r>
              <a:rPr kumimoji="1" lang="ja-JP" altLang="en-US" dirty="0"/>
              <a:t>やりたい子どもたちを集めて、</a:t>
            </a:r>
          </a:p>
          <a:p>
            <a:r>
              <a:rPr kumimoji="1" lang="ja-JP" altLang="en-US" dirty="0"/>
              <a:t>一括で登録すると楽だと思います。</a:t>
            </a:r>
          </a:p>
        </p:txBody>
      </p:sp>
    </p:spTree>
    <p:extLst>
      <p:ext uri="{BB962C8B-B14F-4D97-AF65-F5344CB8AC3E}">
        <p14:creationId xmlns:p14="http://schemas.microsoft.com/office/powerpoint/2010/main" val="3893792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2830025" y="6052154"/>
            <a:ext cx="6288902" cy="523220"/>
          </a:xfrm>
          <a:prstGeom prst="rect">
            <a:avLst/>
          </a:prstGeom>
          <a:noFill/>
        </p:spPr>
        <p:txBody>
          <a:bodyPr wrap="none" lIns="91440" tIns="45720" rIns="91440" bIns="45720">
            <a:spAutoFit/>
          </a:bodyPr>
          <a:lstStyle/>
          <a:p>
            <a:pPr algn="ctr"/>
            <a:r>
              <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まずメールアドレスを登録しましょう</a:t>
            </a:r>
          </a:p>
        </p:txBody>
      </p:sp>
      <p:pic>
        <p:nvPicPr>
          <p:cNvPr id="10" name="図 9">
            <a:extLst>
              <a:ext uri="{FF2B5EF4-FFF2-40B4-BE49-F238E27FC236}">
                <a16:creationId xmlns:a16="http://schemas.microsoft.com/office/drawing/2014/main" id="{072DC391-2A91-DD15-BE27-69631C1F3CF1}"/>
              </a:ext>
            </a:extLst>
          </p:cNvPr>
          <p:cNvPicPr>
            <a:picLocks noChangeAspect="1"/>
          </p:cNvPicPr>
          <p:nvPr/>
        </p:nvPicPr>
        <p:blipFill>
          <a:blip r:embed="rId5"/>
          <a:stretch>
            <a:fillRect/>
          </a:stretch>
        </p:blipFill>
        <p:spPr>
          <a:xfrm>
            <a:off x="2393458" y="1290917"/>
            <a:ext cx="7162036" cy="3576159"/>
          </a:xfrm>
          <a:prstGeom prst="rect">
            <a:avLst/>
          </a:prstGeom>
        </p:spPr>
      </p:pic>
    </p:spTree>
    <p:extLst>
      <p:ext uri="{BB962C8B-B14F-4D97-AF65-F5344CB8AC3E}">
        <p14:creationId xmlns:p14="http://schemas.microsoft.com/office/powerpoint/2010/main" val="2415884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3021162" y="5778097"/>
            <a:ext cx="7007046" cy="954107"/>
          </a:xfrm>
          <a:prstGeom prst="rect">
            <a:avLst/>
          </a:prstGeom>
          <a:noFill/>
        </p:spPr>
        <p:txBody>
          <a:bodyPr wrap="none" lIns="91440" tIns="45720" rIns="91440" bIns="45720">
            <a:spAutoFit/>
          </a:bodyPr>
          <a:lstStyle/>
          <a:p>
            <a:pPr algn="ctr"/>
            <a:r>
              <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アカウントの作成がはじまります。</a:t>
            </a:r>
            <a:endParaRPr lang="en-US" altLang="ja-JP"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endParaRPr>
          </a:p>
          <a:p>
            <a:pPr algn="ctr"/>
            <a:r>
              <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アカウントのセットアップへと進みます。</a:t>
            </a:r>
          </a:p>
        </p:txBody>
      </p:sp>
      <p:pic>
        <p:nvPicPr>
          <p:cNvPr id="4" name="図 3">
            <a:extLst>
              <a:ext uri="{FF2B5EF4-FFF2-40B4-BE49-F238E27FC236}">
                <a16:creationId xmlns:a16="http://schemas.microsoft.com/office/drawing/2014/main" id="{006ED5B5-4DA2-F9C7-6FC7-04D69EF85600}"/>
              </a:ext>
            </a:extLst>
          </p:cNvPr>
          <p:cNvPicPr>
            <a:picLocks noChangeAspect="1"/>
          </p:cNvPicPr>
          <p:nvPr/>
        </p:nvPicPr>
        <p:blipFill>
          <a:blip r:embed="rId5"/>
          <a:stretch>
            <a:fillRect/>
          </a:stretch>
        </p:blipFill>
        <p:spPr>
          <a:xfrm>
            <a:off x="2009211" y="1534261"/>
            <a:ext cx="8308490" cy="3080600"/>
          </a:xfrm>
          <a:prstGeom prst="rect">
            <a:avLst/>
          </a:prstGeom>
        </p:spPr>
      </p:pic>
      <p:sp>
        <p:nvSpPr>
          <p:cNvPr id="5" name="正方形/長方形 4">
            <a:extLst>
              <a:ext uri="{FF2B5EF4-FFF2-40B4-BE49-F238E27FC236}">
                <a16:creationId xmlns:a16="http://schemas.microsoft.com/office/drawing/2014/main" id="{7114A0C4-02CE-11C5-3A59-0325937E38D2}"/>
              </a:ext>
            </a:extLst>
          </p:cNvPr>
          <p:cNvSpPr/>
          <p:nvPr/>
        </p:nvSpPr>
        <p:spPr>
          <a:xfrm>
            <a:off x="4453666" y="4043411"/>
            <a:ext cx="1355463" cy="1341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71179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3310622" y="5984698"/>
            <a:ext cx="5570756" cy="523220"/>
          </a:xfrm>
          <a:prstGeom prst="rect">
            <a:avLst/>
          </a:prstGeom>
          <a:noFill/>
        </p:spPr>
        <p:txBody>
          <a:bodyPr wrap="none" lIns="91440" tIns="45720" rIns="91440" bIns="45720">
            <a:spAutoFit/>
          </a:bodyPr>
          <a:lstStyle/>
          <a:p>
            <a:pPr algn="ctr"/>
            <a:r>
              <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必要事項を記入していきましょう</a:t>
            </a:r>
          </a:p>
        </p:txBody>
      </p:sp>
      <p:pic>
        <p:nvPicPr>
          <p:cNvPr id="7" name="図 6">
            <a:extLst>
              <a:ext uri="{FF2B5EF4-FFF2-40B4-BE49-F238E27FC236}">
                <a16:creationId xmlns:a16="http://schemas.microsoft.com/office/drawing/2014/main" id="{1FC74222-E3B9-2FC2-F59E-881D947A0F8E}"/>
              </a:ext>
            </a:extLst>
          </p:cNvPr>
          <p:cNvPicPr>
            <a:picLocks noChangeAspect="1"/>
          </p:cNvPicPr>
          <p:nvPr/>
        </p:nvPicPr>
        <p:blipFill>
          <a:blip r:embed="rId5"/>
          <a:stretch>
            <a:fillRect/>
          </a:stretch>
        </p:blipFill>
        <p:spPr>
          <a:xfrm>
            <a:off x="2467830" y="1472077"/>
            <a:ext cx="7256340" cy="3284260"/>
          </a:xfrm>
          <a:prstGeom prst="rect">
            <a:avLst/>
          </a:prstGeom>
        </p:spPr>
      </p:pic>
    </p:spTree>
    <p:extLst>
      <p:ext uri="{BB962C8B-B14F-4D97-AF65-F5344CB8AC3E}">
        <p14:creationId xmlns:p14="http://schemas.microsoft.com/office/powerpoint/2010/main" val="1432649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1137751" y="6008330"/>
            <a:ext cx="9916497" cy="523220"/>
          </a:xfrm>
          <a:prstGeom prst="rect">
            <a:avLst/>
          </a:prstGeom>
          <a:noFill/>
        </p:spPr>
        <p:txBody>
          <a:bodyPr wrap="none" lIns="91440" tIns="45720" rIns="91440" bIns="45720">
            <a:spAutoFit/>
          </a:bodyPr>
          <a:lstStyle/>
          <a:p>
            <a:pPr algn="ctr"/>
            <a:r>
              <a:rPr lang="en-US" altLang="ja-JP"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SNS</a:t>
            </a:r>
            <a:r>
              <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認証か音声通話認証を選択して、認証を受けてください</a:t>
            </a:r>
          </a:p>
        </p:txBody>
      </p:sp>
      <p:pic>
        <p:nvPicPr>
          <p:cNvPr id="4" name="図 3">
            <a:extLst>
              <a:ext uri="{FF2B5EF4-FFF2-40B4-BE49-F238E27FC236}">
                <a16:creationId xmlns:a16="http://schemas.microsoft.com/office/drawing/2014/main" id="{EF968FF6-B288-CFF8-0021-9F9253DACEEF}"/>
              </a:ext>
            </a:extLst>
          </p:cNvPr>
          <p:cNvPicPr>
            <a:picLocks noChangeAspect="1"/>
          </p:cNvPicPr>
          <p:nvPr/>
        </p:nvPicPr>
        <p:blipFill>
          <a:blip r:embed="rId5"/>
          <a:stretch>
            <a:fillRect/>
          </a:stretch>
        </p:blipFill>
        <p:spPr>
          <a:xfrm>
            <a:off x="2486694" y="922229"/>
            <a:ext cx="7218612" cy="4145133"/>
          </a:xfrm>
          <a:prstGeom prst="rect">
            <a:avLst/>
          </a:prstGeom>
        </p:spPr>
      </p:pic>
    </p:spTree>
    <p:extLst>
      <p:ext uri="{BB962C8B-B14F-4D97-AF65-F5344CB8AC3E}">
        <p14:creationId xmlns:p14="http://schemas.microsoft.com/office/powerpoint/2010/main" val="1036744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958214" y="6003345"/>
            <a:ext cx="10275570" cy="523220"/>
          </a:xfrm>
          <a:prstGeom prst="rect">
            <a:avLst/>
          </a:prstGeom>
          <a:noFill/>
        </p:spPr>
        <p:txBody>
          <a:bodyPr wrap="none" lIns="91440" tIns="45720" rIns="91440" bIns="45720">
            <a:spAutoFit/>
          </a:bodyPr>
          <a:lstStyle/>
          <a:p>
            <a:pPr algn="ctr"/>
            <a:r>
              <a:rPr lang="en-US" altLang="ja-JP"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SNS</a:t>
            </a:r>
            <a:r>
              <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認証か音声通話認証で知らされた確認コードを入力します</a:t>
            </a:r>
          </a:p>
        </p:txBody>
      </p:sp>
      <p:pic>
        <p:nvPicPr>
          <p:cNvPr id="5" name="図 4">
            <a:extLst>
              <a:ext uri="{FF2B5EF4-FFF2-40B4-BE49-F238E27FC236}">
                <a16:creationId xmlns:a16="http://schemas.microsoft.com/office/drawing/2014/main" id="{3C1ABF62-CB71-2E14-0843-92415837490F}"/>
              </a:ext>
            </a:extLst>
          </p:cNvPr>
          <p:cNvPicPr>
            <a:picLocks noChangeAspect="1"/>
          </p:cNvPicPr>
          <p:nvPr/>
        </p:nvPicPr>
        <p:blipFill>
          <a:blip r:embed="rId5"/>
          <a:stretch>
            <a:fillRect/>
          </a:stretch>
        </p:blipFill>
        <p:spPr>
          <a:xfrm>
            <a:off x="2984170" y="1959301"/>
            <a:ext cx="6223657" cy="2259273"/>
          </a:xfrm>
          <a:prstGeom prst="rect">
            <a:avLst/>
          </a:prstGeom>
        </p:spPr>
      </p:pic>
    </p:spTree>
    <p:extLst>
      <p:ext uri="{BB962C8B-B14F-4D97-AF65-F5344CB8AC3E}">
        <p14:creationId xmlns:p14="http://schemas.microsoft.com/office/powerpoint/2010/main" val="3593302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5"/>
          <a:stretch>
            <a:fillRect/>
          </a:stretch>
        </p:blipFill>
        <p:spPr>
          <a:xfrm>
            <a:off x="5667315" y="4162361"/>
            <a:ext cx="857370" cy="905001"/>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2592477" y="5763108"/>
            <a:ext cx="7007046" cy="954107"/>
          </a:xfrm>
          <a:prstGeom prst="rect">
            <a:avLst/>
          </a:prstGeom>
          <a:noFill/>
        </p:spPr>
        <p:txBody>
          <a:bodyPr wrap="none" lIns="91440" tIns="45720" rIns="91440" bIns="45720">
            <a:spAutoFit/>
          </a:bodyPr>
          <a:lstStyle/>
          <a:p>
            <a:pPr algn="ctr"/>
            <a:r>
              <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サインインする時のユーザ名とグループに</a:t>
            </a:r>
            <a:endParaRPr lang="en-US" altLang="ja-JP"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endParaRPr>
          </a:p>
          <a:p>
            <a:pPr algn="ctr"/>
            <a:r>
              <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共通させるドメイン名を打ち込みます</a:t>
            </a:r>
          </a:p>
        </p:txBody>
      </p:sp>
      <p:pic>
        <p:nvPicPr>
          <p:cNvPr id="4" name="図 3" descr="グラフィカル ユーザー インターフェイス, アプリケーション&#10;&#10;自動的に生成された説明">
            <a:extLst>
              <a:ext uri="{FF2B5EF4-FFF2-40B4-BE49-F238E27FC236}">
                <a16:creationId xmlns:a16="http://schemas.microsoft.com/office/drawing/2014/main" id="{BE69D62B-6F50-1F02-3361-5344179DBD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1102" y="923954"/>
            <a:ext cx="6829796" cy="4213984"/>
          </a:xfrm>
          <a:prstGeom prst="rect">
            <a:avLst/>
          </a:prstGeom>
        </p:spPr>
      </p:pic>
    </p:spTree>
    <p:custDataLst>
      <p:tags r:id="rId1"/>
    </p:custDataLst>
    <p:extLst>
      <p:ext uri="{BB962C8B-B14F-4D97-AF65-F5344CB8AC3E}">
        <p14:creationId xmlns:p14="http://schemas.microsoft.com/office/powerpoint/2010/main" val="3943518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1138162" y="6060317"/>
            <a:ext cx="9653605" cy="523220"/>
          </a:xfrm>
          <a:prstGeom prst="rect">
            <a:avLst/>
          </a:prstGeom>
          <a:noFill/>
        </p:spPr>
        <p:txBody>
          <a:bodyPr wrap="none" lIns="91440" tIns="45720" rIns="91440" bIns="45720">
            <a:spAutoFit/>
          </a:bodyPr>
          <a:lstStyle/>
          <a:p>
            <a:pPr algn="ctr"/>
            <a:r>
              <a:rPr lang="en-US" altLang="ja-JP"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Microsoft365</a:t>
            </a:r>
            <a:r>
              <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管理センターの使用ができるようになります</a:t>
            </a:r>
          </a:p>
        </p:txBody>
      </p:sp>
      <p:sp>
        <p:nvSpPr>
          <p:cNvPr id="7" name="正方形/長方形 6">
            <a:extLst>
              <a:ext uri="{FF2B5EF4-FFF2-40B4-BE49-F238E27FC236}">
                <a16:creationId xmlns:a16="http://schemas.microsoft.com/office/drawing/2014/main" id="{07968305-F11D-58DF-FC1F-A08D3B3C1639}"/>
              </a:ext>
            </a:extLst>
          </p:cNvPr>
          <p:cNvSpPr/>
          <p:nvPr/>
        </p:nvSpPr>
        <p:spPr>
          <a:xfrm>
            <a:off x="5142432" y="2719699"/>
            <a:ext cx="61957" cy="81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DCB176E-FFE0-E9EE-BA30-421247C7D9B8}"/>
              </a:ext>
            </a:extLst>
          </p:cNvPr>
          <p:cNvSpPr/>
          <p:nvPr/>
        </p:nvSpPr>
        <p:spPr>
          <a:xfrm>
            <a:off x="5719986" y="2699911"/>
            <a:ext cx="244979" cy="81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5BC9A4D2-D7DA-4931-6CCD-EEB98FBD7DE4}"/>
              </a:ext>
            </a:extLst>
          </p:cNvPr>
          <p:cNvGrpSpPr/>
          <p:nvPr/>
        </p:nvGrpSpPr>
        <p:grpSpPr>
          <a:xfrm>
            <a:off x="2572160" y="960998"/>
            <a:ext cx="7047680" cy="3809557"/>
            <a:chOff x="1787909" y="1485466"/>
            <a:chExt cx="7047680" cy="3809557"/>
          </a:xfrm>
        </p:grpSpPr>
        <p:pic>
          <p:nvPicPr>
            <p:cNvPr id="15" name="図 14">
              <a:extLst>
                <a:ext uri="{FF2B5EF4-FFF2-40B4-BE49-F238E27FC236}">
                  <a16:creationId xmlns:a16="http://schemas.microsoft.com/office/drawing/2014/main" id="{CE16D17C-7FD4-F5D9-EA2E-CA0E65E09845}"/>
                </a:ext>
              </a:extLst>
            </p:cNvPr>
            <p:cNvPicPr>
              <a:picLocks noChangeAspect="1"/>
            </p:cNvPicPr>
            <p:nvPr/>
          </p:nvPicPr>
          <p:blipFill>
            <a:blip r:embed="rId5"/>
            <a:stretch>
              <a:fillRect/>
            </a:stretch>
          </p:blipFill>
          <p:spPr>
            <a:xfrm>
              <a:off x="1787909" y="1485466"/>
              <a:ext cx="7047680" cy="3809557"/>
            </a:xfrm>
            <a:prstGeom prst="rect">
              <a:avLst/>
            </a:prstGeom>
          </p:spPr>
        </p:pic>
        <p:pic>
          <p:nvPicPr>
            <p:cNvPr id="17" name="図 16">
              <a:extLst>
                <a:ext uri="{FF2B5EF4-FFF2-40B4-BE49-F238E27FC236}">
                  <a16:creationId xmlns:a16="http://schemas.microsoft.com/office/drawing/2014/main" id="{0D841DDB-4E36-71FB-215D-1BCA8A5CEDE6}"/>
                </a:ext>
              </a:extLst>
            </p:cNvPr>
            <p:cNvPicPr>
              <a:picLocks noChangeAspect="1"/>
            </p:cNvPicPr>
            <p:nvPr/>
          </p:nvPicPr>
          <p:blipFill>
            <a:blip r:embed="rId6"/>
            <a:stretch>
              <a:fillRect/>
            </a:stretch>
          </p:blipFill>
          <p:spPr>
            <a:xfrm>
              <a:off x="3356186" y="1804394"/>
              <a:ext cx="924054" cy="314369"/>
            </a:xfrm>
            <a:prstGeom prst="rect">
              <a:avLst/>
            </a:prstGeom>
          </p:spPr>
        </p:pic>
      </p:grpSp>
    </p:spTree>
    <p:extLst>
      <p:ext uri="{BB962C8B-B14F-4D97-AF65-F5344CB8AC3E}">
        <p14:creationId xmlns:p14="http://schemas.microsoft.com/office/powerpoint/2010/main" val="2796173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74951" y="5878443"/>
            <a:ext cx="12254958" cy="830997"/>
          </a:xfrm>
          <a:prstGeom prst="rect">
            <a:avLst/>
          </a:prstGeom>
          <a:noFill/>
        </p:spPr>
        <p:txBody>
          <a:bodyPr wrap="square" lIns="91440" tIns="45720" rIns="91440" bIns="45720">
            <a:spAutoFit/>
          </a:bodyPr>
          <a:lstStyle/>
          <a:p>
            <a:pPr algn="ctr"/>
            <a:r>
              <a:rPr lang="ja-JP" altLang="en-US" sz="2400" b="1"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新しく参加する人のアカウントを追加するために</a:t>
            </a:r>
          </a:p>
          <a:p>
            <a:pPr algn="ctr"/>
            <a:r>
              <a:rPr lang="ja-JP" altLang="en-US" sz="24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アクティブなユーザーを選び、右側の画面にあらわれる「ユーザーの追加」を選択</a:t>
            </a:r>
          </a:p>
        </p:txBody>
      </p:sp>
      <p:sp>
        <p:nvSpPr>
          <p:cNvPr id="7" name="正方形/長方形 6">
            <a:extLst>
              <a:ext uri="{FF2B5EF4-FFF2-40B4-BE49-F238E27FC236}">
                <a16:creationId xmlns:a16="http://schemas.microsoft.com/office/drawing/2014/main" id="{07968305-F11D-58DF-FC1F-A08D3B3C1639}"/>
              </a:ext>
            </a:extLst>
          </p:cNvPr>
          <p:cNvSpPr/>
          <p:nvPr/>
        </p:nvSpPr>
        <p:spPr>
          <a:xfrm>
            <a:off x="5142432" y="2719699"/>
            <a:ext cx="61957" cy="81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DCB176E-FFE0-E9EE-BA30-421247C7D9B8}"/>
              </a:ext>
            </a:extLst>
          </p:cNvPr>
          <p:cNvSpPr/>
          <p:nvPr/>
        </p:nvSpPr>
        <p:spPr>
          <a:xfrm>
            <a:off x="5719986" y="2699911"/>
            <a:ext cx="244979" cy="81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ADD18DA0-8069-CD90-8B08-0298E2375399}"/>
              </a:ext>
            </a:extLst>
          </p:cNvPr>
          <p:cNvPicPr>
            <a:picLocks noChangeAspect="1"/>
          </p:cNvPicPr>
          <p:nvPr/>
        </p:nvPicPr>
        <p:blipFill>
          <a:blip r:embed="rId5"/>
          <a:stretch>
            <a:fillRect/>
          </a:stretch>
        </p:blipFill>
        <p:spPr>
          <a:xfrm>
            <a:off x="2325848" y="1289111"/>
            <a:ext cx="7540303" cy="3325750"/>
          </a:xfrm>
          <a:prstGeom prst="rect">
            <a:avLst/>
          </a:prstGeom>
        </p:spPr>
      </p:pic>
    </p:spTree>
    <p:extLst>
      <p:ext uri="{BB962C8B-B14F-4D97-AF65-F5344CB8AC3E}">
        <p14:creationId xmlns:p14="http://schemas.microsoft.com/office/powerpoint/2010/main" val="3654014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10000" b="-10000"/>
          </a:stretch>
        </a:blipFill>
        <a:effectLst/>
      </p:bgPr>
    </p:bg>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60B63820-C2FE-F23E-5F34-1409681099D3}"/>
              </a:ext>
            </a:extLst>
          </p:cNvPr>
          <p:cNvSpPr/>
          <p:nvPr/>
        </p:nvSpPr>
        <p:spPr>
          <a:xfrm>
            <a:off x="5953153" y="2041716"/>
            <a:ext cx="184731" cy="923330"/>
          </a:xfrm>
          <a:prstGeom prst="rect">
            <a:avLst/>
          </a:prstGeom>
          <a:noFill/>
        </p:spPr>
        <p:txBody>
          <a:bodyPr wrap="none" lIns="91440" tIns="45720" rIns="91440" bIns="45720">
            <a:spAutoFit/>
          </a:bodyPr>
          <a:lstStyle/>
          <a:p>
            <a:pPr algn="ctr"/>
            <a:endParaRPr lang="ja-JP" alt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コーポレート・ロゴ ver2" panose="02000600000000000000" pitchFamily="2" charset="-128"/>
              <a:ea typeface="コーポレート・ロゴ ver2" panose="02000600000000000000" pitchFamily="2" charset="-128"/>
            </a:endParaRPr>
          </a:p>
        </p:txBody>
      </p:sp>
      <p:grpSp>
        <p:nvGrpSpPr>
          <p:cNvPr id="14" name="グループ化 13">
            <a:extLst>
              <a:ext uri="{FF2B5EF4-FFF2-40B4-BE49-F238E27FC236}">
                <a16:creationId xmlns:a16="http://schemas.microsoft.com/office/drawing/2014/main" id="{983FB559-9C8D-8EC4-B677-76C70BDDD798}"/>
              </a:ext>
            </a:extLst>
          </p:cNvPr>
          <p:cNvGrpSpPr/>
          <p:nvPr/>
        </p:nvGrpSpPr>
        <p:grpSpPr>
          <a:xfrm>
            <a:off x="3569306" y="3951514"/>
            <a:ext cx="1582920" cy="1578960"/>
            <a:chOff x="3613272" y="3702538"/>
            <a:chExt cx="1582920" cy="1578960"/>
          </a:xfrm>
        </p:grpSpPr>
        <mc:AlternateContent xmlns:mc="http://schemas.openxmlformats.org/markup-compatibility/2006" xmlns:p14="http://schemas.microsoft.com/office/powerpoint/2010/main">
          <mc:Choice Requires="p14">
            <p:contentPart p14:bwMode="auto" r:id="rId4">
              <p14:nvContentPartPr>
                <p14:cNvPr id="8" name="インク 7">
                  <a:extLst>
                    <a:ext uri="{FF2B5EF4-FFF2-40B4-BE49-F238E27FC236}">
                      <a16:creationId xmlns:a16="http://schemas.microsoft.com/office/drawing/2014/main" id="{44FE3C73-9394-CE2E-D5FF-5E530D10FA2E}"/>
                    </a:ext>
                  </a:extLst>
                </p14:cNvPr>
                <p14:cNvContentPartPr/>
                <p14:nvPr/>
              </p14:nvContentPartPr>
              <p14:xfrm>
                <a:off x="3913152" y="4591738"/>
                <a:ext cx="77040" cy="117000"/>
              </p14:xfrm>
            </p:contentPart>
          </mc:Choice>
          <mc:Fallback xmlns="">
            <p:pic>
              <p:nvPicPr>
                <p:cNvPr id="8" name="インク 7">
                  <a:extLst>
                    <a:ext uri="{FF2B5EF4-FFF2-40B4-BE49-F238E27FC236}">
                      <a16:creationId xmlns:a16="http://schemas.microsoft.com/office/drawing/2014/main" id="{44FE3C73-9394-CE2E-D5FF-5E530D10FA2E}"/>
                    </a:ext>
                  </a:extLst>
                </p:cNvPr>
                <p:cNvPicPr/>
                <p:nvPr/>
              </p:nvPicPr>
              <p:blipFill>
                <a:blip r:embed="rId5"/>
                <a:stretch>
                  <a:fillRect/>
                </a:stretch>
              </p:blipFill>
              <p:spPr>
                <a:xfrm>
                  <a:off x="3904512" y="4582738"/>
                  <a:ext cx="94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インク 8">
                  <a:extLst>
                    <a:ext uri="{FF2B5EF4-FFF2-40B4-BE49-F238E27FC236}">
                      <a16:creationId xmlns:a16="http://schemas.microsoft.com/office/drawing/2014/main" id="{C9DA36C6-74A6-7B02-5F4A-4DFC0724FCC8}"/>
                    </a:ext>
                  </a:extLst>
                </p14:cNvPr>
                <p14:cNvContentPartPr/>
                <p14:nvPr/>
              </p14:nvContentPartPr>
              <p14:xfrm>
                <a:off x="4486632" y="4527658"/>
                <a:ext cx="87840" cy="114480"/>
              </p14:xfrm>
            </p:contentPart>
          </mc:Choice>
          <mc:Fallback xmlns="">
            <p:pic>
              <p:nvPicPr>
                <p:cNvPr id="9" name="インク 8">
                  <a:extLst>
                    <a:ext uri="{FF2B5EF4-FFF2-40B4-BE49-F238E27FC236}">
                      <a16:creationId xmlns:a16="http://schemas.microsoft.com/office/drawing/2014/main" id="{C9DA36C6-74A6-7B02-5F4A-4DFC0724FCC8}"/>
                    </a:ext>
                  </a:extLst>
                </p:cNvPr>
                <p:cNvPicPr/>
                <p:nvPr/>
              </p:nvPicPr>
              <p:blipFill>
                <a:blip r:embed="rId7"/>
                <a:stretch>
                  <a:fillRect/>
                </a:stretch>
              </p:blipFill>
              <p:spPr>
                <a:xfrm>
                  <a:off x="4477992" y="4519018"/>
                  <a:ext cx="105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インク 12">
                  <a:extLst>
                    <a:ext uri="{FF2B5EF4-FFF2-40B4-BE49-F238E27FC236}">
                      <a16:creationId xmlns:a16="http://schemas.microsoft.com/office/drawing/2014/main" id="{742C7152-2ED5-97E1-78D5-FF5BEFB975A1}"/>
                    </a:ext>
                  </a:extLst>
                </p14:cNvPr>
                <p14:cNvContentPartPr/>
                <p14:nvPr/>
              </p14:nvContentPartPr>
              <p14:xfrm>
                <a:off x="3613272" y="3702538"/>
                <a:ext cx="1582920" cy="1578960"/>
              </p14:xfrm>
            </p:contentPart>
          </mc:Choice>
          <mc:Fallback xmlns="">
            <p:pic>
              <p:nvPicPr>
                <p:cNvPr id="13" name="インク 12">
                  <a:extLst>
                    <a:ext uri="{FF2B5EF4-FFF2-40B4-BE49-F238E27FC236}">
                      <a16:creationId xmlns:a16="http://schemas.microsoft.com/office/drawing/2014/main" id="{742C7152-2ED5-97E1-78D5-FF5BEFB975A1}"/>
                    </a:ext>
                  </a:extLst>
                </p:cNvPr>
                <p:cNvPicPr/>
                <p:nvPr/>
              </p:nvPicPr>
              <p:blipFill>
                <a:blip r:embed="rId9"/>
                <a:stretch>
                  <a:fillRect/>
                </a:stretch>
              </p:blipFill>
              <p:spPr>
                <a:xfrm>
                  <a:off x="3604272" y="3693538"/>
                  <a:ext cx="1600560" cy="159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15" name="インク 14">
                <a:extLst>
                  <a:ext uri="{FF2B5EF4-FFF2-40B4-BE49-F238E27FC236}">
                    <a16:creationId xmlns:a16="http://schemas.microsoft.com/office/drawing/2014/main" id="{F34DB353-C931-39D7-8C7E-26B19AD70990}"/>
                  </a:ext>
                </a:extLst>
              </p14:cNvPr>
              <p14:cNvContentPartPr/>
              <p14:nvPr/>
            </p14:nvContentPartPr>
            <p14:xfrm>
              <a:off x="4110026" y="5159674"/>
              <a:ext cx="209880" cy="90720"/>
            </p14:xfrm>
          </p:contentPart>
        </mc:Choice>
        <mc:Fallback xmlns="">
          <p:pic>
            <p:nvPicPr>
              <p:cNvPr id="15" name="インク 14">
                <a:extLst>
                  <a:ext uri="{FF2B5EF4-FFF2-40B4-BE49-F238E27FC236}">
                    <a16:creationId xmlns:a16="http://schemas.microsoft.com/office/drawing/2014/main" id="{F34DB353-C931-39D7-8C7E-26B19AD70990}"/>
                  </a:ext>
                </a:extLst>
              </p:cNvPr>
              <p:cNvPicPr/>
              <p:nvPr/>
            </p:nvPicPr>
            <p:blipFill>
              <a:blip r:embed="rId11"/>
              <a:stretch>
                <a:fillRect/>
              </a:stretch>
            </p:blipFill>
            <p:spPr>
              <a:xfrm>
                <a:off x="4101026" y="5150674"/>
                <a:ext cx="227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インク 15">
                <a:extLst>
                  <a:ext uri="{FF2B5EF4-FFF2-40B4-BE49-F238E27FC236}">
                    <a16:creationId xmlns:a16="http://schemas.microsoft.com/office/drawing/2014/main" id="{6C2B4D4F-BA36-5ED6-EE9E-1E1F0A541E82}"/>
                  </a:ext>
                </a:extLst>
              </p14:cNvPr>
              <p14:cNvContentPartPr/>
              <p14:nvPr/>
            </p14:nvContentPartPr>
            <p14:xfrm>
              <a:off x="4454906" y="4425634"/>
              <a:ext cx="124200" cy="43200"/>
            </p14:xfrm>
          </p:contentPart>
        </mc:Choice>
        <mc:Fallback xmlns="">
          <p:pic>
            <p:nvPicPr>
              <p:cNvPr id="16" name="インク 15">
                <a:extLst>
                  <a:ext uri="{FF2B5EF4-FFF2-40B4-BE49-F238E27FC236}">
                    <a16:creationId xmlns:a16="http://schemas.microsoft.com/office/drawing/2014/main" id="{6C2B4D4F-BA36-5ED6-EE9E-1E1F0A541E82}"/>
                  </a:ext>
                </a:extLst>
              </p:cNvPr>
              <p:cNvPicPr/>
              <p:nvPr/>
            </p:nvPicPr>
            <p:blipFill>
              <a:blip r:embed="rId13"/>
              <a:stretch>
                <a:fillRect/>
              </a:stretch>
            </p:blipFill>
            <p:spPr>
              <a:xfrm>
                <a:off x="4445932" y="4416708"/>
                <a:ext cx="141789" cy="60694"/>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インク 16">
                <a:extLst>
                  <a:ext uri="{FF2B5EF4-FFF2-40B4-BE49-F238E27FC236}">
                    <a16:creationId xmlns:a16="http://schemas.microsoft.com/office/drawing/2014/main" id="{88A06C2C-97E4-BE86-4414-C4B142D36541}"/>
                  </a:ext>
                </a:extLst>
              </p14:cNvPr>
              <p14:cNvContentPartPr/>
              <p14:nvPr/>
            </p14:nvContentPartPr>
            <p14:xfrm>
              <a:off x="3778106" y="4516354"/>
              <a:ext cx="126360" cy="61560"/>
            </p14:xfrm>
          </p:contentPart>
        </mc:Choice>
        <mc:Fallback xmlns="">
          <p:pic>
            <p:nvPicPr>
              <p:cNvPr id="17" name="インク 16">
                <a:extLst>
                  <a:ext uri="{FF2B5EF4-FFF2-40B4-BE49-F238E27FC236}">
                    <a16:creationId xmlns:a16="http://schemas.microsoft.com/office/drawing/2014/main" id="{88A06C2C-97E4-BE86-4414-C4B142D36541}"/>
                  </a:ext>
                </a:extLst>
              </p:cNvPr>
              <p:cNvPicPr/>
              <p:nvPr/>
            </p:nvPicPr>
            <p:blipFill>
              <a:blip r:embed="rId15"/>
              <a:stretch>
                <a:fillRect/>
              </a:stretch>
            </p:blipFill>
            <p:spPr>
              <a:xfrm>
                <a:off x="3769106" y="4507354"/>
                <a:ext cx="1440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9" name="インク 58">
                <a:extLst>
                  <a:ext uri="{FF2B5EF4-FFF2-40B4-BE49-F238E27FC236}">
                    <a16:creationId xmlns:a16="http://schemas.microsoft.com/office/drawing/2014/main" id="{A66C9B73-DA18-5CD0-BA6F-18FBA8B504B7}"/>
                  </a:ext>
                </a:extLst>
              </p14:cNvPr>
              <p14:cNvContentPartPr/>
              <p14:nvPr/>
            </p14:nvContentPartPr>
            <p14:xfrm>
              <a:off x="3805106" y="5497354"/>
              <a:ext cx="1369080" cy="751320"/>
            </p14:xfrm>
          </p:contentPart>
        </mc:Choice>
        <mc:Fallback xmlns="">
          <p:pic>
            <p:nvPicPr>
              <p:cNvPr id="59" name="インク 58">
                <a:extLst>
                  <a:ext uri="{FF2B5EF4-FFF2-40B4-BE49-F238E27FC236}">
                    <a16:creationId xmlns:a16="http://schemas.microsoft.com/office/drawing/2014/main" id="{A66C9B73-DA18-5CD0-BA6F-18FBA8B504B7}"/>
                  </a:ext>
                </a:extLst>
              </p:cNvPr>
              <p:cNvPicPr/>
              <p:nvPr/>
            </p:nvPicPr>
            <p:blipFill>
              <a:blip r:embed="rId17"/>
              <a:stretch>
                <a:fillRect/>
              </a:stretch>
            </p:blipFill>
            <p:spPr>
              <a:xfrm>
                <a:off x="3796106" y="5488354"/>
                <a:ext cx="1386720" cy="768960"/>
              </a:xfrm>
              <a:prstGeom prst="rect">
                <a:avLst/>
              </a:prstGeom>
            </p:spPr>
          </p:pic>
        </mc:Fallback>
      </mc:AlternateContent>
      <p:sp>
        <p:nvSpPr>
          <p:cNvPr id="60" name="吹き出し: 円形 59">
            <a:extLst>
              <a:ext uri="{FF2B5EF4-FFF2-40B4-BE49-F238E27FC236}">
                <a16:creationId xmlns:a16="http://schemas.microsoft.com/office/drawing/2014/main" id="{DEB63872-4F43-214D-C2AF-F15E97AD8258}"/>
              </a:ext>
            </a:extLst>
          </p:cNvPr>
          <p:cNvSpPr/>
          <p:nvPr/>
        </p:nvSpPr>
        <p:spPr>
          <a:xfrm>
            <a:off x="3778106" y="1071203"/>
            <a:ext cx="7944202" cy="2862311"/>
          </a:xfrm>
          <a:prstGeom prst="wedgeEllipseCallout">
            <a:avLst>
              <a:gd name="adj1" fmla="val -36533"/>
              <a:gd name="adj2" fmla="val 51937"/>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800" b="1" cap="none" spc="0" dirty="0">
                <a:ln w="13462">
                  <a:solidFill>
                    <a:srgbClr val="00B0F0"/>
                  </a:solidFill>
                  <a:prstDash val="solid"/>
                </a:ln>
                <a:solidFill>
                  <a:schemeClr val="tx1">
                    <a:lumMod val="85000"/>
                    <a:lumOff val="15000"/>
                  </a:schemeClr>
                </a:solidFill>
                <a:latin typeface="コーポレート・ロゴ ver2" panose="02000600000000000000" pitchFamily="2" charset="-128"/>
                <a:ea typeface="コーポレート・ロゴ ver2" panose="02000600000000000000" pitchFamily="2" charset="-128"/>
              </a:rPr>
              <a:t>学校の友達と</a:t>
            </a:r>
            <a:r>
              <a:rPr lang="ja-JP" altLang="en-US" sz="2800" b="1" dirty="0">
                <a:ln w="13462">
                  <a:solidFill>
                    <a:srgbClr val="00B0F0"/>
                  </a:solidFill>
                  <a:prstDash val="solid"/>
                </a:ln>
                <a:solidFill>
                  <a:schemeClr val="tx1">
                    <a:lumMod val="85000"/>
                    <a:lumOff val="15000"/>
                  </a:schemeClr>
                </a:solidFill>
                <a:latin typeface="コーポレート・ロゴ ver2" panose="02000600000000000000" pitchFamily="2" charset="-128"/>
                <a:ea typeface="コーポレート・ロゴ ver2" panose="02000600000000000000" pitchFamily="2" charset="-128"/>
              </a:rPr>
              <a:t>マイクラカップ</a:t>
            </a:r>
            <a:endParaRPr lang="en-US" altLang="ja-JP" sz="2800" b="1" dirty="0">
              <a:ln w="13462">
                <a:solidFill>
                  <a:srgbClr val="00B0F0"/>
                </a:solidFill>
                <a:prstDash val="solid"/>
              </a:ln>
              <a:solidFill>
                <a:schemeClr val="tx1">
                  <a:lumMod val="85000"/>
                  <a:lumOff val="15000"/>
                </a:schemeClr>
              </a:solidFill>
              <a:latin typeface="コーポレート・ロゴ ver2" panose="02000600000000000000" pitchFamily="2" charset="-128"/>
              <a:ea typeface="コーポレート・ロゴ ver2" panose="02000600000000000000" pitchFamily="2" charset="-128"/>
            </a:endParaRPr>
          </a:p>
          <a:p>
            <a:pPr algn="ctr"/>
            <a:r>
              <a:rPr lang="ja-JP" altLang="en-US" sz="2800" b="1" dirty="0">
                <a:ln w="13462">
                  <a:solidFill>
                    <a:srgbClr val="00B0F0"/>
                  </a:solidFill>
                  <a:prstDash val="solid"/>
                </a:ln>
                <a:solidFill>
                  <a:schemeClr val="tx1">
                    <a:lumMod val="85000"/>
                    <a:lumOff val="15000"/>
                  </a:schemeClr>
                </a:solidFill>
                <a:latin typeface="コーポレート・ロゴ ver2" panose="02000600000000000000" pitchFamily="2" charset="-128"/>
                <a:ea typeface="コーポレート・ロゴ ver2" panose="02000600000000000000" pitchFamily="2" charset="-128"/>
              </a:rPr>
              <a:t>でたいなぁ</a:t>
            </a:r>
            <a:endParaRPr lang="en-US" altLang="ja-JP" sz="2800" b="1" dirty="0">
              <a:ln w="13462">
                <a:solidFill>
                  <a:srgbClr val="00B0F0"/>
                </a:solidFill>
                <a:prstDash val="solid"/>
              </a:ln>
              <a:solidFill>
                <a:schemeClr val="tx1">
                  <a:lumMod val="85000"/>
                  <a:lumOff val="15000"/>
                </a:schemeClr>
              </a:solidFill>
              <a:latin typeface="コーポレート・ロゴ ver2" panose="02000600000000000000" pitchFamily="2" charset="-128"/>
              <a:ea typeface="コーポレート・ロゴ ver2" panose="02000600000000000000" pitchFamily="2" charset="-128"/>
            </a:endParaRPr>
          </a:p>
          <a:p>
            <a:pPr algn="ctr"/>
            <a:br>
              <a:rPr lang="ja-JP" altLang="en-US" sz="2800" b="1" dirty="0">
                <a:ln w="13462">
                  <a:solidFill>
                    <a:srgbClr val="00B0F0"/>
                  </a:solidFill>
                  <a:prstDash val="solid"/>
                </a:ln>
                <a:solidFill>
                  <a:schemeClr val="tx1">
                    <a:lumMod val="85000"/>
                    <a:lumOff val="15000"/>
                  </a:schemeClr>
                </a:solidFill>
                <a:latin typeface="コーポレート・ロゴ ver2" panose="02000600000000000000" pitchFamily="2" charset="-128"/>
                <a:ea typeface="コーポレート・ロゴ ver2" panose="02000600000000000000" pitchFamily="2" charset="-128"/>
              </a:rPr>
            </a:br>
            <a:r>
              <a:rPr lang="ja-JP" altLang="en-US" sz="2800" b="1" dirty="0">
                <a:ln w="13462">
                  <a:solidFill>
                    <a:srgbClr val="00B0F0"/>
                  </a:solidFill>
                  <a:prstDash val="solid"/>
                </a:ln>
                <a:solidFill>
                  <a:schemeClr val="tx1">
                    <a:lumMod val="85000"/>
                    <a:lumOff val="15000"/>
                  </a:schemeClr>
                </a:solidFill>
                <a:latin typeface="コーポレート・ロゴ ver2" panose="02000600000000000000" pitchFamily="2" charset="-128"/>
                <a:ea typeface="コーポレート・ロゴ ver2" panose="02000600000000000000" pitchFamily="2" charset="-128"/>
              </a:rPr>
              <a:t>化学の実験もしてみたい</a:t>
            </a:r>
            <a:endParaRPr lang="ja-JP" altLang="en-US" sz="2800" b="1" cap="none" spc="0" dirty="0">
              <a:ln w="13462">
                <a:solidFill>
                  <a:srgbClr val="00B0F0"/>
                </a:solidFill>
                <a:prstDash val="solid"/>
              </a:ln>
              <a:solidFill>
                <a:schemeClr val="tx1">
                  <a:lumMod val="85000"/>
                  <a:lumOff val="15000"/>
                </a:schemeClr>
              </a:solidFill>
              <a:latin typeface="コーポレート・ロゴ ver2" panose="02000600000000000000" pitchFamily="2" charset="-128"/>
              <a:ea typeface="コーポレート・ロゴ ver2" panose="02000600000000000000" pitchFamily="2" charset="-128"/>
            </a:endParaRPr>
          </a:p>
          <a:p>
            <a:pPr algn="ctr"/>
            <a:endParaRPr kumimoji="1" lang="ja-JP" altLang="en-US" dirty="0"/>
          </a:p>
        </p:txBody>
      </p:sp>
    </p:spTree>
    <p:extLst>
      <p:ext uri="{BB962C8B-B14F-4D97-AF65-F5344CB8AC3E}">
        <p14:creationId xmlns:p14="http://schemas.microsoft.com/office/powerpoint/2010/main" val="2125465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112426" y="5743002"/>
            <a:ext cx="12079574" cy="1015663"/>
          </a:xfrm>
          <a:prstGeom prst="rect">
            <a:avLst/>
          </a:prstGeom>
          <a:noFill/>
        </p:spPr>
        <p:txBody>
          <a:bodyPr wrap="square" lIns="91440" tIns="45720" rIns="91440" bIns="45720">
            <a:spAutoFit/>
          </a:bodyPr>
          <a:lstStyle/>
          <a:p>
            <a:pPr algn="ctr"/>
            <a:r>
              <a:rPr lang="ja-JP" altLang="en-US"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a:t>
            </a:r>
            <a:r>
              <a:rPr lang="ja-JP" altLang="en-US" sz="20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課金情報」の「ライセンス」を開くと「</a:t>
            </a:r>
            <a:r>
              <a:rPr lang="en-US" altLang="ja-JP" sz="20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Minecraft</a:t>
            </a:r>
            <a:r>
              <a:rPr lang="ja-JP" altLang="en-US" sz="20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 </a:t>
            </a:r>
            <a:r>
              <a:rPr lang="en-US" altLang="ja-JP" sz="20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Education</a:t>
            </a:r>
            <a:r>
              <a:rPr lang="ja-JP" altLang="en-US" sz="20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 </a:t>
            </a:r>
            <a:r>
              <a:rPr lang="en-US" altLang="ja-JP" sz="20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for</a:t>
            </a:r>
            <a:r>
              <a:rPr lang="ja-JP" altLang="en-US" sz="20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 </a:t>
            </a:r>
            <a:r>
              <a:rPr lang="en-US" altLang="ja-JP" sz="20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Commercial</a:t>
            </a:r>
            <a:r>
              <a:rPr lang="ja-JP" altLang="en-US" sz="20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」で</a:t>
            </a:r>
            <a:endParaRPr lang="en-US" altLang="ja-JP" sz="20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endParaRPr>
          </a:p>
          <a:p>
            <a:pPr algn="ctr"/>
            <a:r>
              <a:rPr lang="ja-JP" altLang="en-US" sz="20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利用できる</a:t>
            </a:r>
            <a:r>
              <a:rPr lang="ja-JP" altLang="en-US" sz="2000" b="1"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ライセンスの数が表示されます。</a:t>
            </a:r>
          </a:p>
          <a:p>
            <a:pPr algn="ctr"/>
            <a:r>
              <a:rPr lang="ja-JP" altLang="en-US" sz="2000" b="1"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その部分をクリックすると、アカウントと</a:t>
            </a:r>
            <a:r>
              <a:rPr lang="ja-JP" altLang="en-US" sz="20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ライセンスをひも付けすることができます。</a:t>
            </a:r>
          </a:p>
        </p:txBody>
      </p:sp>
      <p:sp>
        <p:nvSpPr>
          <p:cNvPr id="7" name="正方形/長方形 6">
            <a:extLst>
              <a:ext uri="{FF2B5EF4-FFF2-40B4-BE49-F238E27FC236}">
                <a16:creationId xmlns:a16="http://schemas.microsoft.com/office/drawing/2014/main" id="{07968305-F11D-58DF-FC1F-A08D3B3C1639}"/>
              </a:ext>
            </a:extLst>
          </p:cNvPr>
          <p:cNvSpPr/>
          <p:nvPr/>
        </p:nvSpPr>
        <p:spPr>
          <a:xfrm>
            <a:off x="5142432" y="2719699"/>
            <a:ext cx="61957" cy="81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DCB176E-FFE0-E9EE-BA30-421247C7D9B8}"/>
              </a:ext>
            </a:extLst>
          </p:cNvPr>
          <p:cNvSpPr/>
          <p:nvPr/>
        </p:nvSpPr>
        <p:spPr>
          <a:xfrm>
            <a:off x="5719986" y="2699911"/>
            <a:ext cx="244979" cy="81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9DBEA886-D848-4A52-5A36-A9ECB9D8F30F}"/>
              </a:ext>
            </a:extLst>
          </p:cNvPr>
          <p:cNvPicPr>
            <a:picLocks noChangeAspect="1"/>
          </p:cNvPicPr>
          <p:nvPr/>
        </p:nvPicPr>
        <p:blipFill>
          <a:blip r:embed="rId5"/>
          <a:stretch>
            <a:fillRect/>
          </a:stretch>
        </p:blipFill>
        <p:spPr>
          <a:xfrm>
            <a:off x="2405258" y="459257"/>
            <a:ext cx="7381483" cy="4833156"/>
          </a:xfrm>
          <a:prstGeom prst="rect">
            <a:avLst/>
          </a:prstGeom>
        </p:spPr>
      </p:pic>
      <mc:AlternateContent xmlns:mc="http://schemas.openxmlformats.org/markup-compatibility/2006">
        <mc:Choice xmlns:p14="http://schemas.microsoft.com/office/powerpoint/2010/main" Requires="p14">
          <p:contentPart p14:bwMode="auto" r:id="rId6">
            <p14:nvContentPartPr>
              <p14:cNvPr id="4" name="インク 3">
                <a:extLst>
                  <a:ext uri="{FF2B5EF4-FFF2-40B4-BE49-F238E27FC236}">
                    <a16:creationId xmlns:a16="http://schemas.microsoft.com/office/drawing/2014/main" id="{E3AF8C9A-05ED-2908-36F6-58C635F68219}"/>
                  </a:ext>
                </a:extLst>
              </p14:cNvPr>
              <p14:cNvContentPartPr/>
              <p14:nvPr/>
            </p14:nvContentPartPr>
            <p14:xfrm>
              <a:off x="4601119" y="3635428"/>
              <a:ext cx="2013840" cy="591840"/>
            </p14:xfrm>
          </p:contentPart>
        </mc:Choice>
        <mc:Fallback>
          <p:pic>
            <p:nvPicPr>
              <p:cNvPr id="4" name="インク 3">
                <a:extLst>
                  <a:ext uri="{FF2B5EF4-FFF2-40B4-BE49-F238E27FC236}">
                    <a16:creationId xmlns:a16="http://schemas.microsoft.com/office/drawing/2014/main" id="{E3AF8C9A-05ED-2908-36F6-58C635F68219}"/>
                  </a:ext>
                </a:extLst>
              </p:cNvPr>
              <p:cNvPicPr/>
              <p:nvPr/>
            </p:nvPicPr>
            <p:blipFill>
              <a:blip r:embed="rId7"/>
              <a:stretch>
                <a:fillRect/>
              </a:stretch>
            </p:blipFill>
            <p:spPr>
              <a:xfrm>
                <a:off x="4583119" y="3617428"/>
                <a:ext cx="2049480" cy="627480"/>
              </a:xfrm>
              <a:prstGeom prst="rect">
                <a:avLst/>
              </a:prstGeom>
            </p:spPr>
          </p:pic>
        </mc:Fallback>
      </mc:AlternateContent>
    </p:spTree>
    <p:extLst>
      <p:ext uri="{BB962C8B-B14F-4D97-AF65-F5344CB8AC3E}">
        <p14:creationId xmlns:p14="http://schemas.microsoft.com/office/powerpoint/2010/main" val="1793761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5"/>
          <a:stretch>
            <a:fillRect/>
          </a:stretch>
        </p:blipFill>
        <p:spPr>
          <a:xfrm>
            <a:off x="5667315" y="4162361"/>
            <a:ext cx="857370" cy="905001"/>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193183" y="5919999"/>
            <a:ext cx="11805634" cy="707886"/>
          </a:xfrm>
          <a:prstGeom prst="rect">
            <a:avLst/>
          </a:prstGeom>
          <a:noFill/>
        </p:spPr>
        <p:txBody>
          <a:bodyPr wrap="square" lIns="91440" tIns="45720" rIns="91440" bIns="45720">
            <a:spAutoFit/>
          </a:bodyPr>
          <a:lstStyle/>
          <a:p>
            <a:pPr algn="ctr"/>
            <a:r>
              <a:rPr lang="ja-JP" altLang="en-US" sz="2000" b="1" cap="none" spc="0" dirty="0">
                <a:ln w="15875">
                  <a:solidFill>
                    <a:srgbClr val="0070C0"/>
                  </a:solidFill>
                  <a:prstDash val="solid"/>
                </a:ln>
                <a:solidFill>
                  <a:schemeClr val="accent4">
                    <a:lumMod val="20000"/>
                    <a:lumOff val="80000"/>
                  </a:schemeClr>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a:t>
            </a:r>
            <a:r>
              <a:rPr lang="ja-JP" altLang="en-US" sz="20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ライセンスの割り当て」を開くと、「ユーザーへのライセンスの割り当てが開き、</a:t>
            </a:r>
            <a:r>
              <a:rPr lang="ja-JP" altLang="en-US" sz="2000" b="1"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ライセンスを割り当てる人のメールアドレスを打ち込むと候補者が出来てライセンスを割り当てることができます。</a:t>
            </a:r>
            <a:endParaRPr lang="ja-JP" altLang="en-US" sz="20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endParaRPr>
          </a:p>
        </p:txBody>
      </p:sp>
      <p:sp>
        <p:nvSpPr>
          <p:cNvPr id="7" name="正方形/長方形 6">
            <a:extLst>
              <a:ext uri="{FF2B5EF4-FFF2-40B4-BE49-F238E27FC236}">
                <a16:creationId xmlns:a16="http://schemas.microsoft.com/office/drawing/2014/main" id="{07968305-F11D-58DF-FC1F-A08D3B3C1639}"/>
              </a:ext>
            </a:extLst>
          </p:cNvPr>
          <p:cNvSpPr/>
          <p:nvPr/>
        </p:nvSpPr>
        <p:spPr>
          <a:xfrm>
            <a:off x="5142432" y="2719699"/>
            <a:ext cx="61957" cy="81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DCB176E-FFE0-E9EE-BA30-421247C7D9B8}"/>
              </a:ext>
            </a:extLst>
          </p:cNvPr>
          <p:cNvSpPr/>
          <p:nvPr/>
        </p:nvSpPr>
        <p:spPr>
          <a:xfrm>
            <a:off x="5719986" y="2699911"/>
            <a:ext cx="244979" cy="81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5EC7029F-F65A-DE4F-983B-79753D4299BF}"/>
              </a:ext>
            </a:extLst>
          </p:cNvPr>
          <p:cNvPicPr>
            <a:picLocks noChangeAspect="1"/>
          </p:cNvPicPr>
          <p:nvPr/>
        </p:nvPicPr>
        <p:blipFill>
          <a:blip r:embed="rId6"/>
          <a:stretch>
            <a:fillRect/>
          </a:stretch>
        </p:blipFill>
        <p:spPr>
          <a:xfrm>
            <a:off x="2649102" y="1247063"/>
            <a:ext cx="7533794" cy="3820299"/>
          </a:xfrm>
          <a:prstGeom prst="rect">
            <a:avLst/>
          </a:prstGeom>
        </p:spPr>
      </p:pic>
      <p:pic>
        <p:nvPicPr>
          <p:cNvPr id="9" name="図 8">
            <a:extLst>
              <a:ext uri="{FF2B5EF4-FFF2-40B4-BE49-F238E27FC236}">
                <a16:creationId xmlns:a16="http://schemas.microsoft.com/office/drawing/2014/main" id="{664426BD-4E43-83D6-8792-37B40AF3A619}"/>
              </a:ext>
            </a:extLst>
          </p:cNvPr>
          <p:cNvPicPr>
            <a:picLocks noChangeAspect="1"/>
          </p:cNvPicPr>
          <p:nvPr/>
        </p:nvPicPr>
        <p:blipFill>
          <a:blip r:embed="rId7"/>
          <a:stretch>
            <a:fillRect/>
          </a:stretch>
        </p:blipFill>
        <p:spPr>
          <a:xfrm>
            <a:off x="2330623" y="1247063"/>
            <a:ext cx="7400742" cy="3820299"/>
          </a:xfrm>
          <a:prstGeom prst="rect">
            <a:avLst/>
          </a:prstGeom>
        </p:spPr>
      </p:pic>
    </p:spTree>
    <p:custDataLst>
      <p:tags r:id="rId1"/>
    </p:custDataLst>
    <p:extLst>
      <p:ext uri="{BB962C8B-B14F-4D97-AF65-F5344CB8AC3E}">
        <p14:creationId xmlns:p14="http://schemas.microsoft.com/office/powerpoint/2010/main" val="3062604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5"/>
          <a:stretch>
            <a:fillRect/>
          </a:stretch>
        </p:blipFill>
        <p:spPr>
          <a:xfrm>
            <a:off x="5667315" y="4162361"/>
            <a:ext cx="857370" cy="905001"/>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252977" y="1363765"/>
            <a:ext cx="11686045" cy="954107"/>
          </a:xfrm>
          <a:prstGeom prst="rect">
            <a:avLst/>
          </a:prstGeom>
          <a:noFill/>
        </p:spPr>
        <p:txBody>
          <a:bodyPr wrap="square" lIns="91440" tIns="45720" rIns="91440" bIns="45720">
            <a:spAutoFit/>
          </a:bodyPr>
          <a:lstStyle/>
          <a:p>
            <a:r>
              <a:rPr lang="ja-JP" altLang="en-US" sz="2800" b="1" cap="none" spc="0" dirty="0">
                <a:ln w="15875">
                  <a:solidFill>
                    <a:srgbClr val="0070C0"/>
                  </a:solidFill>
                  <a:prstDash val="solid"/>
                </a:ln>
                <a:solidFill>
                  <a:schemeClr val="bg2">
                    <a:lumMod val="25000"/>
                  </a:schemeClr>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さぁ、ここまできたら、後は教育版マインクラフトをインストールして、登録してあるマイクロソフトアカウントとパスワードを入力</a:t>
            </a:r>
            <a:r>
              <a:rPr lang="ja-JP" altLang="en-US" sz="2800" b="1" dirty="0">
                <a:ln w="15875">
                  <a:solidFill>
                    <a:srgbClr val="0070C0"/>
                  </a:solidFill>
                  <a:prstDash val="solid"/>
                </a:ln>
                <a:solidFill>
                  <a:schemeClr val="bg2">
                    <a:lumMod val="25000"/>
                  </a:schemeClr>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a:t>
            </a:r>
            <a:endParaRPr lang="ja-JP" altLang="en-US" sz="2800" b="1" cap="none" spc="0" dirty="0">
              <a:ln w="15875">
                <a:solidFill>
                  <a:srgbClr val="0070C0"/>
                </a:solidFill>
                <a:prstDash val="solid"/>
              </a:ln>
              <a:solidFill>
                <a:schemeClr val="bg2">
                  <a:lumMod val="25000"/>
                </a:schemeClr>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endParaRPr>
          </a:p>
        </p:txBody>
      </p:sp>
      <p:grpSp>
        <p:nvGrpSpPr>
          <p:cNvPr id="2" name="グループ化 1">
            <a:extLst>
              <a:ext uri="{FF2B5EF4-FFF2-40B4-BE49-F238E27FC236}">
                <a16:creationId xmlns:a16="http://schemas.microsoft.com/office/drawing/2014/main" id="{AE65AAFF-D08D-1C91-5EDA-87FE8112CAA9}"/>
              </a:ext>
            </a:extLst>
          </p:cNvPr>
          <p:cNvGrpSpPr/>
          <p:nvPr/>
        </p:nvGrpSpPr>
        <p:grpSpPr>
          <a:xfrm>
            <a:off x="2018220" y="2713936"/>
            <a:ext cx="7512622" cy="2780299"/>
            <a:chOff x="1110034" y="1705974"/>
            <a:chExt cx="7512622" cy="2780299"/>
          </a:xfrm>
        </p:grpSpPr>
        <p:sp>
          <p:nvSpPr>
            <p:cNvPr id="4" name="正方形/長方形 3">
              <a:extLst>
                <a:ext uri="{FF2B5EF4-FFF2-40B4-BE49-F238E27FC236}">
                  <a16:creationId xmlns:a16="http://schemas.microsoft.com/office/drawing/2014/main" id="{CC2B788F-F25F-0337-4984-3D6AD1D5B8F2}"/>
                </a:ext>
              </a:extLst>
            </p:cNvPr>
            <p:cNvSpPr/>
            <p:nvPr/>
          </p:nvSpPr>
          <p:spPr>
            <a:xfrm>
              <a:off x="1110034" y="2323830"/>
              <a:ext cx="4197772" cy="954107"/>
            </a:xfrm>
            <a:prstGeom prst="rect">
              <a:avLst/>
            </a:prstGeom>
            <a:noFill/>
          </p:spPr>
          <p:txBody>
            <a:bodyPr wrap="square" lIns="91440" tIns="45720" rIns="91440" bIns="45720">
              <a:spAutoFit/>
            </a:bodyPr>
            <a:lstStyle/>
            <a:p>
              <a:r>
                <a:rPr lang="ja-JP" altLang="en-US" sz="2800" b="1" dirty="0">
                  <a:ln w="15875">
                    <a:solidFill>
                      <a:srgbClr val="0070C0"/>
                    </a:solidFill>
                    <a:prstDash val="solid"/>
                  </a:ln>
                  <a:solidFill>
                    <a:schemeClr val="accent1">
                      <a:lumMod val="50000"/>
                    </a:schemeClr>
                  </a:solidFill>
                  <a:latin typeface="コーポレート・ロゴ ver2" panose="02000600000000000000" pitchFamily="2" charset="-128"/>
                  <a:ea typeface="コーポレート・ロゴ ver2" panose="02000600000000000000" pitchFamily="2" charset="-128"/>
                </a:rPr>
                <a:t>このメッセージが出たらあと少し！</a:t>
              </a:r>
              <a:endParaRPr lang="ja-JP" altLang="en-US" sz="2800" b="1" cap="none" spc="0" dirty="0">
                <a:ln w="15875">
                  <a:solidFill>
                    <a:srgbClr val="0070C0"/>
                  </a:solidFill>
                  <a:prstDash val="solid"/>
                </a:ln>
                <a:solidFill>
                  <a:schemeClr val="accent1">
                    <a:lumMod val="50000"/>
                  </a:schemeClr>
                </a:solidFill>
                <a:latin typeface="コーポレート・ロゴ ver2" panose="02000600000000000000" pitchFamily="2" charset="-128"/>
                <a:ea typeface="コーポレート・ロゴ ver2" panose="02000600000000000000" pitchFamily="2" charset="-128"/>
              </a:endParaRPr>
            </a:p>
          </p:txBody>
        </p:sp>
        <p:grpSp>
          <p:nvGrpSpPr>
            <p:cNvPr id="5" name="グループ化 4">
              <a:extLst>
                <a:ext uri="{FF2B5EF4-FFF2-40B4-BE49-F238E27FC236}">
                  <a16:creationId xmlns:a16="http://schemas.microsoft.com/office/drawing/2014/main" id="{4EBA98FB-BC55-05ED-67D9-3528B95F8079}"/>
                </a:ext>
              </a:extLst>
            </p:cNvPr>
            <p:cNvGrpSpPr/>
            <p:nvPr/>
          </p:nvGrpSpPr>
          <p:grpSpPr>
            <a:xfrm>
              <a:off x="5719985" y="1705974"/>
              <a:ext cx="2902671" cy="2780299"/>
              <a:chOff x="8968426" y="827208"/>
              <a:chExt cx="2902671" cy="2780299"/>
            </a:xfrm>
          </p:grpSpPr>
          <p:pic>
            <p:nvPicPr>
              <p:cNvPr id="9" name="図 8">
                <a:extLst>
                  <a:ext uri="{FF2B5EF4-FFF2-40B4-BE49-F238E27FC236}">
                    <a16:creationId xmlns:a16="http://schemas.microsoft.com/office/drawing/2014/main" id="{50AFDFF5-48D2-C4C2-4D8C-8495F4DAF43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8968426" y="827208"/>
                <a:ext cx="2902671" cy="2780299"/>
              </a:xfrm>
              <a:prstGeom prst="rect">
                <a:avLst/>
              </a:prstGeom>
            </p:spPr>
          </p:pic>
          <p:sp>
            <p:nvSpPr>
              <p:cNvPr id="10" name="正方形/長方形 9">
                <a:extLst>
                  <a:ext uri="{FF2B5EF4-FFF2-40B4-BE49-F238E27FC236}">
                    <a16:creationId xmlns:a16="http://schemas.microsoft.com/office/drawing/2014/main" id="{8A9B239E-1E3E-2254-C880-69A4679E2B0D}"/>
                  </a:ext>
                </a:extLst>
              </p:cNvPr>
              <p:cNvSpPr/>
              <p:nvPr/>
            </p:nvSpPr>
            <p:spPr>
              <a:xfrm>
                <a:off x="8968426" y="1291506"/>
                <a:ext cx="1947224" cy="184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custDataLst>
      <p:tags r:id="rId1"/>
    </p:custDataLst>
    <p:extLst>
      <p:ext uri="{BB962C8B-B14F-4D97-AF65-F5344CB8AC3E}">
        <p14:creationId xmlns:p14="http://schemas.microsoft.com/office/powerpoint/2010/main" val="389485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7" name="正方形/長方形 6">
            <a:extLst>
              <a:ext uri="{FF2B5EF4-FFF2-40B4-BE49-F238E27FC236}">
                <a16:creationId xmlns:a16="http://schemas.microsoft.com/office/drawing/2014/main" id="{07968305-F11D-58DF-FC1F-A08D3B3C1639}"/>
              </a:ext>
            </a:extLst>
          </p:cNvPr>
          <p:cNvSpPr/>
          <p:nvPr/>
        </p:nvSpPr>
        <p:spPr>
          <a:xfrm>
            <a:off x="5142432" y="2719699"/>
            <a:ext cx="61957" cy="81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DCB176E-FFE0-E9EE-BA30-421247C7D9B8}"/>
              </a:ext>
            </a:extLst>
          </p:cNvPr>
          <p:cNvSpPr/>
          <p:nvPr/>
        </p:nvSpPr>
        <p:spPr>
          <a:xfrm>
            <a:off x="5719986" y="2699911"/>
            <a:ext cx="244979" cy="81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グラフィカル ユーザー インターフェイス, テキスト, アプリケーション&#10;&#10;自動的に生成された説明">
            <a:extLst>
              <a:ext uri="{FF2B5EF4-FFF2-40B4-BE49-F238E27FC236}">
                <a16:creationId xmlns:a16="http://schemas.microsoft.com/office/drawing/2014/main" id="{8ECE8C1C-85C0-F833-4E80-5EFB405EC9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24187" y="2670634"/>
            <a:ext cx="6143625" cy="3524250"/>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795708" y="423865"/>
            <a:ext cx="10738073" cy="2246769"/>
          </a:xfrm>
          <a:prstGeom prst="rect">
            <a:avLst/>
          </a:prstGeom>
          <a:noFill/>
        </p:spPr>
        <p:txBody>
          <a:bodyPr wrap="square" lIns="91440" tIns="45720" rIns="91440" bIns="45720">
            <a:spAutoFit/>
          </a:bodyPr>
          <a:lstStyle/>
          <a:p>
            <a:r>
              <a:rPr lang="en-US" altLang="ja-JP" sz="2800" b="1" cap="none" spc="0" dirty="0">
                <a:ln w="15875">
                  <a:solidFill>
                    <a:srgbClr val="0070C0"/>
                  </a:solidFill>
                  <a:prstDash val="solid"/>
                </a:ln>
                <a:solidFill>
                  <a:schemeClr val="bg2">
                    <a:lumMod val="25000"/>
                  </a:schemeClr>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Microsoft</a:t>
            </a:r>
            <a:r>
              <a:rPr lang="ja-JP" altLang="en-US" sz="2800" b="1" cap="none" spc="0" dirty="0">
                <a:ln w="15875">
                  <a:solidFill>
                    <a:srgbClr val="0070C0"/>
                  </a:solidFill>
                  <a:prstDash val="solid"/>
                </a:ln>
                <a:solidFill>
                  <a:schemeClr val="bg2">
                    <a:lumMod val="25000"/>
                  </a:schemeClr>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 </a:t>
            </a:r>
            <a:r>
              <a:rPr lang="en-US" altLang="ja-JP" sz="2800" b="1" cap="none" spc="0" dirty="0">
                <a:ln w="15875">
                  <a:solidFill>
                    <a:srgbClr val="0070C0"/>
                  </a:solidFill>
                  <a:prstDash val="solid"/>
                </a:ln>
                <a:solidFill>
                  <a:schemeClr val="bg2">
                    <a:lumMod val="25000"/>
                  </a:schemeClr>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Authenticator</a:t>
            </a:r>
            <a:r>
              <a:rPr lang="ja-JP" altLang="en-US" sz="2800" b="1" cap="none" spc="0" dirty="0">
                <a:ln w="15875">
                  <a:solidFill>
                    <a:srgbClr val="0070C0"/>
                  </a:solidFill>
                  <a:prstDash val="solid"/>
                </a:ln>
                <a:solidFill>
                  <a:schemeClr val="bg2">
                    <a:lumMod val="25000"/>
                  </a:schemeClr>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をスマートフォンにダウンロードし、アプリを開き、アカウントを追加します。</a:t>
            </a:r>
          </a:p>
          <a:p>
            <a:r>
              <a:rPr lang="ja-JP" altLang="en-US" sz="2800" b="1" dirty="0">
                <a:ln w="15875">
                  <a:solidFill>
                    <a:srgbClr val="0070C0"/>
                  </a:solidFill>
                  <a:prstDash val="solid"/>
                </a:ln>
                <a:solidFill>
                  <a:schemeClr val="bg2">
                    <a:lumMod val="25000"/>
                  </a:schemeClr>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「職場または学校のアカウント」を選択し、最後はスマートフォンでパソコンに表示された</a:t>
            </a:r>
            <a:r>
              <a:rPr lang="en-US" altLang="ja-JP" sz="2800" b="1" dirty="0">
                <a:ln w="15875">
                  <a:solidFill>
                    <a:srgbClr val="0070C0"/>
                  </a:solidFill>
                  <a:prstDash val="solid"/>
                </a:ln>
                <a:solidFill>
                  <a:schemeClr val="bg2">
                    <a:lumMod val="25000"/>
                  </a:schemeClr>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QR</a:t>
            </a:r>
            <a:r>
              <a:rPr lang="ja-JP" altLang="en-US" sz="2800" b="1" dirty="0">
                <a:ln w="15875">
                  <a:solidFill>
                    <a:srgbClr val="0070C0"/>
                  </a:solidFill>
                  <a:prstDash val="solid"/>
                </a:ln>
                <a:solidFill>
                  <a:schemeClr val="bg2">
                    <a:lumMod val="25000"/>
                  </a:schemeClr>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コードを読み込めば登録が完了となります。</a:t>
            </a:r>
            <a:endParaRPr lang="ja-JP" altLang="en-US" sz="2800" b="1" cap="none" spc="0" dirty="0">
              <a:ln w="15875">
                <a:solidFill>
                  <a:srgbClr val="0070C0"/>
                </a:solidFill>
                <a:prstDash val="solid"/>
              </a:ln>
              <a:solidFill>
                <a:schemeClr val="bg2">
                  <a:lumMod val="25000"/>
                </a:schemeClr>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endParaRPr>
          </a:p>
        </p:txBody>
      </p:sp>
    </p:spTree>
    <p:extLst>
      <p:ext uri="{BB962C8B-B14F-4D97-AF65-F5344CB8AC3E}">
        <p14:creationId xmlns:p14="http://schemas.microsoft.com/office/powerpoint/2010/main" val="569586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7" name="正方形/長方形 6">
            <a:extLst>
              <a:ext uri="{FF2B5EF4-FFF2-40B4-BE49-F238E27FC236}">
                <a16:creationId xmlns:a16="http://schemas.microsoft.com/office/drawing/2014/main" id="{07968305-F11D-58DF-FC1F-A08D3B3C1639}"/>
              </a:ext>
            </a:extLst>
          </p:cNvPr>
          <p:cNvSpPr/>
          <p:nvPr/>
        </p:nvSpPr>
        <p:spPr>
          <a:xfrm>
            <a:off x="5142432" y="2719699"/>
            <a:ext cx="61957" cy="81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CDCB176E-FFE0-E9EE-BA30-421247C7D9B8}"/>
              </a:ext>
            </a:extLst>
          </p:cNvPr>
          <p:cNvSpPr/>
          <p:nvPr/>
        </p:nvSpPr>
        <p:spPr>
          <a:xfrm>
            <a:off x="5719986" y="2699911"/>
            <a:ext cx="244979" cy="81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8C7CD994-4356-758A-46D9-3B39657DB885}"/>
              </a:ext>
            </a:extLst>
          </p:cNvPr>
          <p:cNvSpPr/>
          <p:nvPr/>
        </p:nvSpPr>
        <p:spPr>
          <a:xfrm>
            <a:off x="584356" y="1318646"/>
            <a:ext cx="11023288" cy="954107"/>
          </a:xfrm>
          <a:prstGeom prst="rect">
            <a:avLst/>
          </a:prstGeom>
          <a:noFill/>
        </p:spPr>
        <p:txBody>
          <a:bodyPr wrap="square" lIns="91440" tIns="45720" rIns="91440" bIns="45720">
            <a:spAutoFit/>
          </a:bodyPr>
          <a:lstStyle/>
          <a:p>
            <a:pPr algn="ctr"/>
            <a:r>
              <a:rPr lang="ja-JP" altLang="en-US" sz="2800" b="1" cap="none" spc="0" dirty="0">
                <a:ln w="15875">
                  <a:solidFill>
                    <a:srgbClr val="0070C0"/>
                  </a:solidFill>
                  <a:prstDash val="solid"/>
                </a:ln>
                <a:solidFill>
                  <a:schemeClr val="bg2">
                    <a:lumMod val="25000"/>
                  </a:schemeClr>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教育版マインクラフトのすべての準備がととのいました。</a:t>
            </a:r>
            <a:endParaRPr lang="en-US" altLang="ja-JP" sz="2800" b="1" cap="none" spc="0" dirty="0">
              <a:ln w="15875">
                <a:solidFill>
                  <a:srgbClr val="0070C0"/>
                </a:solidFill>
                <a:prstDash val="solid"/>
              </a:ln>
              <a:solidFill>
                <a:schemeClr val="bg2">
                  <a:lumMod val="25000"/>
                </a:schemeClr>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endParaRPr>
          </a:p>
          <a:p>
            <a:pPr algn="ctr"/>
            <a:r>
              <a:rPr lang="ja-JP" altLang="en-US" sz="2800" b="1" cap="none" spc="0" dirty="0">
                <a:ln w="15875">
                  <a:solidFill>
                    <a:srgbClr val="0070C0"/>
                  </a:solidFill>
                  <a:prstDash val="solid"/>
                </a:ln>
                <a:solidFill>
                  <a:schemeClr val="bg2">
                    <a:lumMod val="25000"/>
                  </a:schemeClr>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早速はじめましょう！</a:t>
            </a:r>
          </a:p>
        </p:txBody>
      </p:sp>
      <p:pic>
        <p:nvPicPr>
          <p:cNvPr id="4" name="図 3">
            <a:extLst>
              <a:ext uri="{FF2B5EF4-FFF2-40B4-BE49-F238E27FC236}">
                <a16:creationId xmlns:a16="http://schemas.microsoft.com/office/drawing/2014/main" id="{9B5543FC-7CC7-1B30-90A4-2430C4176768}"/>
              </a:ext>
            </a:extLst>
          </p:cNvPr>
          <p:cNvPicPr>
            <a:picLocks noChangeAspect="1"/>
          </p:cNvPicPr>
          <p:nvPr/>
        </p:nvPicPr>
        <p:blipFill>
          <a:blip r:embed="rId5"/>
          <a:stretch>
            <a:fillRect/>
          </a:stretch>
        </p:blipFill>
        <p:spPr>
          <a:xfrm>
            <a:off x="3954490" y="2624960"/>
            <a:ext cx="4283020" cy="3235243"/>
          </a:xfrm>
          <a:prstGeom prst="rect">
            <a:avLst/>
          </a:prstGeom>
        </p:spPr>
      </p:pic>
    </p:spTree>
    <p:extLst>
      <p:ext uri="{BB962C8B-B14F-4D97-AF65-F5344CB8AC3E}">
        <p14:creationId xmlns:p14="http://schemas.microsoft.com/office/powerpoint/2010/main" val="14823385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6000"/>
            <a:lum/>
          </a:blip>
          <a:srcRect/>
          <a:stretch>
            <a:fillRect t="-10000" b="-10000"/>
          </a:stretch>
        </a:blipFill>
        <a:effectLst/>
      </p:bgPr>
    </p:bg>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9677293F-ACE8-68E4-F60F-1340D98F5DA8}"/>
              </a:ext>
            </a:extLst>
          </p:cNvPr>
          <p:cNvGrpSpPr/>
          <p:nvPr/>
        </p:nvGrpSpPr>
        <p:grpSpPr>
          <a:xfrm>
            <a:off x="2661260" y="352452"/>
            <a:ext cx="8470822" cy="5373707"/>
            <a:chOff x="2661260" y="352452"/>
            <a:chExt cx="8470822" cy="5373707"/>
          </a:xfrm>
        </p:grpSpPr>
        <p:sp>
          <p:nvSpPr>
            <p:cNvPr id="3" name="吹き出し: 円形 2">
              <a:extLst>
                <a:ext uri="{FF2B5EF4-FFF2-40B4-BE49-F238E27FC236}">
                  <a16:creationId xmlns:a16="http://schemas.microsoft.com/office/drawing/2014/main" id="{A500B9D3-F8A8-BF1C-A533-224944458969}"/>
                </a:ext>
              </a:extLst>
            </p:cNvPr>
            <p:cNvSpPr/>
            <p:nvPr/>
          </p:nvSpPr>
          <p:spPr>
            <a:xfrm>
              <a:off x="2661260" y="352452"/>
              <a:ext cx="8470822" cy="2498373"/>
            </a:xfrm>
            <a:prstGeom prst="wedgeEllipseCallout">
              <a:avLst>
                <a:gd name="adj1" fmla="val -14630"/>
                <a:gd name="adj2" fmla="val 6795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cap="none" spc="0" dirty="0">
                  <a:ln w="13462">
                    <a:solidFill>
                      <a:srgbClr val="00B0F0"/>
                    </a:solidFill>
                    <a:prstDash val="solid"/>
                  </a:ln>
                  <a:solidFill>
                    <a:schemeClr val="tx1">
                      <a:lumMod val="85000"/>
                      <a:lumOff val="15000"/>
                    </a:schemeClr>
                  </a:solidFill>
                  <a:latin typeface="コーポレート・ロゴ ver2" panose="02000600000000000000" pitchFamily="2" charset="-128"/>
                  <a:ea typeface="コーポレート・ロゴ ver2" panose="02000600000000000000" pitchFamily="2" charset="-128"/>
                </a:rPr>
                <a:t>でもやる方法がないんだよなぁ。</a:t>
              </a:r>
            </a:p>
            <a:p>
              <a:pPr algn="ctr"/>
              <a:r>
                <a:rPr lang="ja-JP" altLang="en-US" sz="3200" b="1" cap="none" spc="0" dirty="0">
                  <a:ln w="13462">
                    <a:solidFill>
                      <a:srgbClr val="00B0F0"/>
                    </a:solidFill>
                    <a:prstDash val="solid"/>
                  </a:ln>
                  <a:solidFill>
                    <a:schemeClr val="tx1">
                      <a:lumMod val="85000"/>
                      <a:lumOff val="15000"/>
                    </a:schemeClr>
                  </a:solidFill>
                  <a:latin typeface="コーポレート・ロゴ ver2" panose="02000600000000000000" pitchFamily="2" charset="-128"/>
                  <a:ea typeface="コーポレート・ロゴ ver2" panose="02000600000000000000" pitchFamily="2" charset="-128"/>
                </a:rPr>
                <a:t>パソコンはあるのに。</a:t>
              </a:r>
              <a:endParaRPr kumimoji="1" lang="ja-JP" altLang="en-US" sz="1400" dirty="0"/>
            </a:p>
          </p:txBody>
        </p:sp>
        <p:grpSp>
          <p:nvGrpSpPr>
            <p:cNvPr id="5" name="グループ化 4">
              <a:extLst>
                <a:ext uri="{FF2B5EF4-FFF2-40B4-BE49-F238E27FC236}">
                  <a16:creationId xmlns:a16="http://schemas.microsoft.com/office/drawing/2014/main" id="{54FA5C49-A451-8D8B-1B63-90756163084E}"/>
                </a:ext>
              </a:extLst>
            </p:cNvPr>
            <p:cNvGrpSpPr/>
            <p:nvPr/>
          </p:nvGrpSpPr>
          <p:grpSpPr>
            <a:xfrm>
              <a:off x="4875592" y="2061962"/>
              <a:ext cx="1594840" cy="3664197"/>
              <a:chOff x="4875592" y="2061962"/>
              <a:chExt cx="1594840" cy="3664197"/>
            </a:xfrm>
          </p:grpSpPr>
          <p:sp>
            <p:nvSpPr>
              <p:cNvPr id="2" name="正方形/長方形 1">
                <a:extLst>
                  <a:ext uri="{FF2B5EF4-FFF2-40B4-BE49-F238E27FC236}">
                    <a16:creationId xmlns:a16="http://schemas.microsoft.com/office/drawing/2014/main" id="{60B63820-C2FE-F23E-5F34-1409681099D3}"/>
                  </a:ext>
                </a:extLst>
              </p:cNvPr>
              <p:cNvSpPr/>
              <p:nvPr/>
            </p:nvSpPr>
            <p:spPr>
              <a:xfrm>
                <a:off x="5953154" y="2061962"/>
                <a:ext cx="183376" cy="903083"/>
              </a:xfrm>
              <a:prstGeom prst="rect">
                <a:avLst/>
              </a:prstGeom>
              <a:noFill/>
            </p:spPr>
            <p:txBody>
              <a:bodyPr wrap="square" lIns="91440" tIns="45720" rIns="91440" bIns="45720">
                <a:spAutoFit/>
              </a:bodyPr>
              <a:lstStyle/>
              <a:p>
                <a:pPr algn="ctr"/>
                <a:endParaRPr lang="ja-JP" alt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コーポレート・ロゴ ver2" panose="02000600000000000000" pitchFamily="2" charset="-128"/>
                  <a:ea typeface="コーポレート・ロゴ ver2" panose="02000600000000000000" pitchFamily="2" charset="-128"/>
                </a:endParaRPr>
              </a:p>
            </p:txBody>
          </p:sp>
          <mc:AlternateContent xmlns:mc="http://schemas.openxmlformats.org/markup-compatibility/2006" xmlns:p14="http://schemas.microsoft.com/office/powerpoint/2010/main">
            <mc:Choice Requires="p14">
              <p:contentPart p14:bwMode="auto" r:id="rId5">
                <p14:nvContentPartPr>
                  <p14:cNvPr id="13" name="インク 12">
                    <a:extLst>
                      <a:ext uri="{FF2B5EF4-FFF2-40B4-BE49-F238E27FC236}">
                        <a16:creationId xmlns:a16="http://schemas.microsoft.com/office/drawing/2014/main" id="{742C7152-2ED5-97E1-78D5-FF5BEFB975A1}"/>
                      </a:ext>
                    </a:extLst>
                  </p14:cNvPr>
                  <p14:cNvContentPartPr/>
                  <p14:nvPr/>
                </p14:nvContentPartPr>
                <p14:xfrm>
                  <a:off x="4875592" y="3463622"/>
                  <a:ext cx="1571312" cy="1544337"/>
                </p14:xfrm>
              </p:contentPart>
            </mc:Choice>
            <mc:Fallback xmlns="">
              <p:pic>
                <p:nvPicPr>
                  <p:cNvPr id="13" name="インク 12">
                    <a:extLst>
                      <a:ext uri="{FF2B5EF4-FFF2-40B4-BE49-F238E27FC236}">
                        <a16:creationId xmlns:a16="http://schemas.microsoft.com/office/drawing/2014/main" id="{742C7152-2ED5-97E1-78D5-FF5BEFB975A1}"/>
                      </a:ext>
                    </a:extLst>
                  </p:cNvPr>
                  <p:cNvPicPr/>
                  <p:nvPr/>
                </p:nvPicPr>
                <p:blipFill>
                  <a:blip r:embed="rId6"/>
                  <a:stretch>
                    <a:fillRect/>
                  </a:stretch>
                </p:blipFill>
                <p:spPr>
                  <a:xfrm>
                    <a:off x="4866593" y="3454622"/>
                    <a:ext cx="1588951" cy="1561976"/>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9" name="インク 58">
                    <a:extLst>
                      <a:ext uri="{FF2B5EF4-FFF2-40B4-BE49-F238E27FC236}">
                        <a16:creationId xmlns:a16="http://schemas.microsoft.com/office/drawing/2014/main" id="{A66C9B73-DA18-5CD0-BA6F-18FBA8B504B7}"/>
                      </a:ext>
                    </a:extLst>
                  </p14:cNvPr>
                  <p14:cNvContentPartPr/>
                  <p14:nvPr/>
                </p14:nvContentPartPr>
                <p14:xfrm>
                  <a:off x="5111392" y="4991314"/>
                  <a:ext cx="1359040" cy="734845"/>
                </p14:xfrm>
              </p:contentPart>
            </mc:Choice>
            <mc:Fallback xmlns="">
              <p:pic>
                <p:nvPicPr>
                  <p:cNvPr id="59" name="インク 58">
                    <a:extLst>
                      <a:ext uri="{FF2B5EF4-FFF2-40B4-BE49-F238E27FC236}">
                        <a16:creationId xmlns:a16="http://schemas.microsoft.com/office/drawing/2014/main" id="{A66C9B73-DA18-5CD0-BA6F-18FBA8B504B7}"/>
                      </a:ext>
                    </a:extLst>
                  </p:cNvPr>
                  <p:cNvPicPr/>
                  <p:nvPr/>
                </p:nvPicPr>
                <p:blipFill>
                  <a:blip r:embed="rId8"/>
                  <a:stretch>
                    <a:fillRect/>
                  </a:stretch>
                </p:blipFill>
                <p:spPr>
                  <a:xfrm>
                    <a:off x="5102392" y="4982313"/>
                    <a:ext cx="1376681" cy="752487"/>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インク 5">
                    <a:extLst>
                      <a:ext uri="{FF2B5EF4-FFF2-40B4-BE49-F238E27FC236}">
                        <a16:creationId xmlns:a16="http://schemas.microsoft.com/office/drawing/2014/main" id="{90E529E1-F82F-4BA1-11AD-BD0F5071D4A1}"/>
                      </a:ext>
                    </a:extLst>
                  </p14:cNvPr>
                  <p14:cNvContentPartPr/>
                  <p14:nvPr/>
                </p14:nvContentPartPr>
                <p14:xfrm>
                  <a:off x="5381883" y="4138326"/>
                  <a:ext cx="75760" cy="120068"/>
                </p14:xfrm>
              </p:contentPart>
            </mc:Choice>
            <mc:Fallback xmlns="">
              <p:pic>
                <p:nvPicPr>
                  <p:cNvPr id="6" name="インク 5">
                    <a:extLst>
                      <a:ext uri="{FF2B5EF4-FFF2-40B4-BE49-F238E27FC236}">
                        <a16:creationId xmlns:a16="http://schemas.microsoft.com/office/drawing/2014/main" id="{90E529E1-F82F-4BA1-11AD-BD0F5071D4A1}"/>
                      </a:ext>
                    </a:extLst>
                  </p:cNvPr>
                  <p:cNvPicPr/>
                  <p:nvPr/>
                </p:nvPicPr>
                <p:blipFill>
                  <a:blip r:embed="rId10"/>
                  <a:stretch>
                    <a:fillRect/>
                  </a:stretch>
                </p:blipFill>
                <p:spPr>
                  <a:xfrm>
                    <a:off x="5372907" y="4129339"/>
                    <a:ext cx="93354" cy="13768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インク 6">
                    <a:extLst>
                      <a:ext uri="{FF2B5EF4-FFF2-40B4-BE49-F238E27FC236}">
                        <a16:creationId xmlns:a16="http://schemas.microsoft.com/office/drawing/2014/main" id="{F9A8E56D-A626-8BD2-CB92-44EC626EC474}"/>
                      </a:ext>
                    </a:extLst>
                  </p14:cNvPr>
                  <p14:cNvContentPartPr/>
                  <p14:nvPr/>
                </p14:nvContentPartPr>
                <p14:xfrm>
                  <a:off x="5933763" y="4080908"/>
                  <a:ext cx="60751" cy="96125"/>
                </p14:xfrm>
              </p:contentPart>
            </mc:Choice>
            <mc:Fallback xmlns="">
              <p:pic>
                <p:nvPicPr>
                  <p:cNvPr id="7" name="インク 6">
                    <a:extLst>
                      <a:ext uri="{FF2B5EF4-FFF2-40B4-BE49-F238E27FC236}">
                        <a16:creationId xmlns:a16="http://schemas.microsoft.com/office/drawing/2014/main" id="{F9A8E56D-A626-8BD2-CB92-44EC626EC474}"/>
                      </a:ext>
                    </a:extLst>
                  </p:cNvPr>
                  <p:cNvPicPr/>
                  <p:nvPr/>
                </p:nvPicPr>
                <p:blipFill>
                  <a:blip r:embed="rId12"/>
                  <a:stretch>
                    <a:fillRect/>
                  </a:stretch>
                </p:blipFill>
                <p:spPr>
                  <a:xfrm>
                    <a:off x="5924776" y="4071908"/>
                    <a:ext cx="78365" cy="11376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インク 9">
                    <a:extLst>
                      <a:ext uri="{FF2B5EF4-FFF2-40B4-BE49-F238E27FC236}">
                        <a16:creationId xmlns:a16="http://schemas.microsoft.com/office/drawing/2014/main" id="{445822CA-E8DF-C79E-1576-58420FE86D61}"/>
                      </a:ext>
                    </a:extLst>
                  </p14:cNvPr>
                  <p14:cNvContentPartPr/>
                  <p14:nvPr/>
                </p14:nvContentPartPr>
                <p14:xfrm>
                  <a:off x="5208003" y="3804212"/>
                  <a:ext cx="221921" cy="70421"/>
                </p14:xfrm>
              </p:contentPart>
            </mc:Choice>
            <mc:Fallback xmlns="">
              <p:pic>
                <p:nvPicPr>
                  <p:cNvPr id="10" name="インク 9">
                    <a:extLst>
                      <a:ext uri="{FF2B5EF4-FFF2-40B4-BE49-F238E27FC236}">
                        <a16:creationId xmlns:a16="http://schemas.microsoft.com/office/drawing/2014/main" id="{445822CA-E8DF-C79E-1576-58420FE86D61}"/>
                      </a:ext>
                    </a:extLst>
                  </p:cNvPr>
                  <p:cNvPicPr/>
                  <p:nvPr/>
                </p:nvPicPr>
                <p:blipFill>
                  <a:blip r:embed="rId14"/>
                  <a:stretch>
                    <a:fillRect/>
                  </a:stretch>
                </p:blipFill>
                <p:spPr>
                  <a:xfrm>
                    <a:off x="5198996" y="3795230"/>
                    <a:ext cx="239574" cy="8802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インク 10">
                    <a:extLst>
                      <a:ext uri="{FF2B5EF4-FFF2-40B4-BE49-F238E27FC236}">
                        <a16:creationId xmlns:a16="http://schemas.microsoft.com/office/drawing/2014/main" id="{074E8DDD-DC43-31E4-63E4-BDE480D29D2C}"/>
                      </a:ext>
                    </a:extLst>
                  </p14:cNvPr>
                  <p14:cNvContentPartPr/>
                  <p14:nvPr/>
                </p14:nvContentPartPr>
                <p14:xfrm>
                  <a:off x="5912163" y="3727762"/>
                  <a:ext cx="153307" cy="48591"/>
                </p14:xfrm>
              </p:contentPart>
            </mc:Choice>
            <mc:Fallback xmlns="">
              <p:pic>
                <p:nvPicPr>
                  <p:cNvPr id="11" name="インク 10">
                    <a:extLst>
                      <a:ext uri="{FF2B5EF4-FFF2-40B4-BE49-F238E27FC236}">
                        <a16:creationId xmlns:a16="http://schemas.microsoft.com/office/drawing/2014/main" id="{074E8DDD-DC43-31E4-63E4-BDE480D29D2C}"/>
                      </a:ext>
                    </a:extLst>
                  </p:cNvPr>
                  <p:cNvPicPr/>
                  <p:nvPr/>
                </p:nvPicPr>
                <p:blipFill>
                  <a:blip r:embed="rId16"/>
                  <a:stretch>
                    <a:fillRect/>
                  </a:stretch>
                </p:blipFill>
                <p:spPr>
                  <a:xfrm>
                    <a:off x="5903145" y="3718764"/>
                    <a:ext cx="170982" cy="66228"/>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8" name="インク 17">
                    <a:extLst>
                      <a:ext uri="{FF2B5EF4-FFF2-40B4-BE49-F238E27FC236}">
                        <a16:creationId xmlns:a16="http://schemas.microsoft.com/office/drawing/2014/main" id="{6C7225CC-BC70-933B-333A-55E87D04DAB6}"/>
                      </a:ext>
                    </a:extLst>
                  </p14:cNvPr>
                  <p14:cNvContentPartPr/>
                  <p14:nvPr/>
                </p14:nvContentPartPr>
                <p14:xfrm>
                  <a:off x="5694723" y="4423670"/>
                  <a:ext cx="222278" cy="226404"/>
                </p14:xfrm>
              </p:contentPart>
            </mc:Choice>
            <mc:Fallback xmlns="">
              <p:pic>
                <p:nvPicPr>
                  <p:cNvPr id="18" name="インク 17">
                    <a:extLst>
                      <a:ext uri="{FF2B5EF4-FFF2-40B4-BE49-F238E27FC236}">
                        <a16:creationId xmlns:a16="http://schemas.microsoft.com/office/drawing/2014/main" id="{6C7225CC-BC70-933B-333A-55E87D04DAB6}"/>
                      </a:ext>
                    </a:extLst>
                  </p:cNvPr>
                  <p:cNvPicPr/>
                  <p:nvPr/>
                </p:nvPicPr>
                <p:blipFill>
                  <a:blip r:embed="rId18"/>
                  <a:stretch>
                    <a:fillRect/>
                  </a:stretch>
                </p:blipFill>
                <p:spPr>
                  <a:xfrm>
                    <a:off x="5685702" y="4414671"/>
                    <a:ext cx="239959" cy="244041"/>
                  </a:xfrm>
                  <a:prstGeom prst="rect">
                    <a:avLst/>
                  </a:prstGeom>
                </p:spPr>
              </p:pic>
            </mc:Fallback>
          </mc:AlternateContent>
        </p:grpSp>
      </p:grpSp>
    </p:spTree>
    <p:custDataLst>
      <p:tags r:id="rId1"/>
    </p:custDataLst>
    <p:extLst>
      <p:ext uri="{BB962C8B-B14F-4D97-AF65-F5344CB8AC3E}">
        <p14:creationId xmlns:p14="http://schemas.microsoft.com/office/powerpoint/2010/main" val="1620861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5" name="正方形/長方形 4">
            <a:extLst>
              <a:ext uri="{FF2B5EF4-FFF2-40B4-BE49-F238E27FC236}">
                <a16:creationId xmlns:a16="http://schemas.microsoft.com/office/drawing/2014/main" id="{1DBCD1D1-83E6-0F9C-891E-CDF2A0A6DA7D}"/>
              </a:ext>
            </a:extLst>
          </p:cNvPr>
          <p:cNvSpPr/>
          <p:nvPr/>
        </p:nvSpPr>
        <p:spPr>
          <a:xfrm>
            <a:off x="2887429" y="1110468"/>
            <a:ext cx="6417141" cy="4247317"/>
          </a:xfrm>
          <a:prstGeom prst="rect">
            <a:avLst/>
          </a:prstGeom>
          <a:noFill/>
        </p:spPr>
        <p:txBody>
          <a:bodyPr wrap="none" lIns="91440" tIns="45720" rIns="91440" bIns="45720">
            <a:spAutoFit/>
          </a:bodyPr>
          <a:lstStyle/>
          <a:p>
            <a:pPr algn="ctr"/>
            <a:r>
              <a:rPr lang="ja-JP" altLang="en-US" sz="5400" b="1" cap="none" spc="0" dirty="0">
                <a:ln w="15875">
                  <a:solidFill>
                    <a:srgbClr val="0070C0"/>
                  </a:solidFill>
                  <a:prstDash val="solid"/>
                </a:ln>
                <a:solidFill>
                  <a:schemeClr val="tx1">
                    <a:lumMod val="75000"/>
                    <a:lumOff val="25000"/>
                  </a:schemeClr>
                </a:solidFill>
                <a:effectLst>
                  <a:outerShdw blurRad="38100" dist="22860" dir="5400000" algn="tl" rotWithShape="0">
                    <a:srgbClr val="000000">
                      <a:alpha val="30000"/>
                    </a:srgbClr>
                  </a:outerShdw>
                </a:effectLst>
              </a:rPr>
              <a:t>マインクラフトは</a:t>
            </a:r>
          </a:p>
          <a:p>
            <a:pPr algn="ctr"/>
            <a:r>
              <a:rPr lang="ja-JP" altLang="en-US" sz="5400" b="1" cap="none" spc="0" dirty="0">
                <a:ln w="15875">
                  <a:solidFill>
                    <a:srgbClr val="0070C0"/>
                  </a:solidFill>
                  <a:prstDash val="solid"/>
                </a:ln>
                <a:solidFill>
                  <a:schemeClr val="tx1">
                    <a:lumMod val="75000"/>
                    <a:lumOff val="25000"/>
                  </a:schemeClr>
                </a:solidFill>
                <a:effectLst>
                  <a:outerShdw blurRad="38100" dist="22860" dir="5400000" algn="tl" rotWithShape="0">
                    <a:srgbClr val="000000">
                      <a:alpha val="30000"/>
                    </a:srgbClr>
                  </a:outerShdw>
                </a:effectLst>
              </a:rPr>
              <a:t>・調べたい</a:t>
            </a:r>
          </a:p>
          <a:p>
            <a:pPr algn="ctr"/>
            <a:r>
              <a:rPr lang="ja-JP" altLang="en-US" sz="5400" b="1" cap="none" spc="0" dirty="0">
                <a:ln w="15875">
                  <a:solidFill>
                    <a:srgbClr val="0070C0"/>
                  </a:solidFill>
                  <a:prstDash val="solid"/>
                </a:ln>
                <a:solidFill>
                  <a:schemeClr val="tx1">
                    <a:lumMod val="75000"/>
                    <a:lumOff val="25000"/>
                  </a:schemeClr>
                </a:solidFill>
                <a:effectLst>
                  <a:outerShdw blurRad="38100" dist="22860" dir="5400000" algn="tl" rotWithShape="0">
                    <a:srgbClr val="000000">
                      <a:alpha val="30000"/>
                    </a:srgbClr>
                  </a:outerShdw>
                </a:effectLst>
              </a:rPr>
              <a:t>・作りたい</a:t>
            </a:r>
          </a:p>
          <a:p>
            <a:pPr algn="ctr"/>
            <a:r>
              <a:rPr lang="ja-JP" altLang="en-US" sz="5400" b="1" cap="none" spc="0" dirty="0">
                <a:ln w="15875">
                  <a:solidFill>
                    <a:srgbClr val="0070C0"/>
                  </a:solidFill>
                  <a:prstDash val="solid"/>
                </a:ln>
                <a:solidFill>
                  <a:schemeClr val="tx1">
                    <a:lumMod val="75000"/>
                    <a:lumOff val="25000"/>
                  </a:schemeClr>
                </a:solidFill>
                <a:effectLst>
                  <a:outerShdw blurRad="38100" dist="22860" dir="5400000" algn="tl" rotWithShape="0">
                    <a:srgbClr val="000000">
                      <a:alpha val="30000"/>
                    </a:srgbClr>
                  </a:outerShdw>
                </a:effectLst>
              </a:rPr>
              <a:t>・試したい</a:t>
            </a:r>
          </a:p>
          <a:p>
            <a:pPr algn="ctr"/>
            <a:r>
              <a:rPr lang="ja-JP" altLang="en-US" sz="5400" b="1" dirty="0">
                <a:ln w="15875">
                  <a:solidFill>
                    <a:srgbClr val="0070C0"/>
                  </a:solidFill>
                  <a:prstDash val="solid"/>
                </a:ln>
                <a:solidFill>
                  <a:schemeClr val="tx1">
                    <a:lumMod val="75000"/>
                    <a:lumOff val="25000"/>
                  </a:schemeClr>
                </a:solidFill>
                <a:effectLst>
                  <a:outerShdw blurRad="38100" dist="22860" dir="5400000" algn="tl" rotWithShape="0">
                    <a:srgbClr val="000000">
                      <a:alpha val="30000"/>
                    </a:srgbClr>
                  </a:outerShdw>
                </a:effectLst>
              </a:rPr>
              <a:t>を刺激する教育効果</a:t>
            </a:r>
            <a:endParaRPr lang="ja-JP" altLang="en-US" sz="5400" b="1" cap="none" spc="0" dirty="0">
              <a:ln w="15875">
                <a:solidFill>
                  <a:srgbClr val="0070C0"/>
                </a:solidFill>
                <a:prstDash val="solid"/>
              </a:ln>
              <a:solidFill>
                <a:schemeClr val="tx1">
                  <a:lumMod val="75000"/>
                  <a:lumOff val="25000"/>
                </a:schemeClr>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735423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6000"/>
            <a:lum/>
          </a:blip>
          <a:srcRect/>
          <a:stretch>
            <a:fillRect t="-10000" b="-10000"/>
          </a:stretch>
        </a:blipFill>
        <a:effectLst/>
      </p:bgPr>
    </p:bg>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5BAE49E3-6583-1E5C-326A-571799A1432B}"/>
              </a:ext>
            </a:extLst>
          </p:cNvPr>
          <p:cNvGrpSpPr/>
          <p:nvPr/>
        </p:nvGrpSpPr>
        <p:grpSpPr>
          <a:xfrm>
            <a:off x="731203" y="723779"/>
            <a:ext cx="10298993" cy="5410441"/>
            <a:chOff x="1610899" y="526239"/>
            <a:chExt cx="10298993" cy="5410441"/>
          </a:xfrm>
        </p:grpSpPr>
        <p:sp>
          <p:nvSpPr>
            <p:cNvPr id="12" name="吹き出し: 円形 11">
              <a:extLst>
                <a:ext uri="{FF2B5EF4-FFF2-40B4-BE49-F238E27FC236}">
                  <a16:creationId xmlns:a16="http://schemas.microsoft.com/office/drawing/2014/main" id="{FE29FBD3-206A-C9C7-E923-6B2083A8B778}"/>
                </a:ext>
              </a:extLst>
            </p:cNvPr>
            <p:cNvSpPr/>
            <p:nvPr/>
          </p:nvSpPr>
          <p:spPr>
            <a:xfrm>
              <a:off x="6254803" y="526239"/>
              <a:ext cx="5655089" cy="2480239"/>
            </a:xfrm>
            <a:prstGeom prst="wedgeEllipseCallout">
              <a:avLst>
                <a:gd name="adj1" fmla="val -6816"/>
                <a:gd name="adj2" fmla="val 61232"/>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cap="none" spc="0" dirty="0">
                  <a:ln w="13462">
                    <a:solidFill>
                      <a:srgbClr val="00B0F0"/>
                    </a:solidFill>
                    <a:prstDash val="solid"/>
                  </a:ln>
                  <a:solidFill>
                    <a:schemeClr val="tx1">
                      <a:lumMod val="85000"/>
                      <a:lumOff val="15000"/>
                    </a:schemeClr>
                  </a:solidFill>
                  <a:latin typeface="コーポレート・ロゴ ver2" panose="02000600000000000000" pitchFamily="2" charset="-128"/>
                  <a:ea typeface="コーポレート・ロゴ ver2" panose="02000600000000000000" pitchFamily="2" charset="-128"/>
                </a:rPr>
                <a:t>教育版マインクラフト？</a:t>
              </a:r>
              <a:endParaRPr lang="en-US" altLang="ja-JP" sz="2400" b="1" cap="none" spc="0" dirty="0">
                <a:ln w="13462">
                  <a:solidFill>
                    <a:srgbClr val="00B0F0"/>
                  </a:solidFill>
                  <a:prstDash val="solid"/>
                </a:ln>
                <a:solidFill>
                  <a:schemeClr val="tx1">
                    <a:lumMod val="85000"/>
                    <a:lumOff val="15000"/>
                  </a:schemeClr>
                </a:solidFill>
                <a:latin typeface="コーポレート・ロゴ ver2" panose="02000600000000000000" pitchFamily="2" charset="-128"/>
                <a:ea typeface="コーポレート・ロゴ ver2" panose="02000600000000000000" pitchFamily="2" charset="-128"/>
              </a:endParaRPr>
            </a:p>
            <a:p>
              <a:pPr algn="ctr"/>
              <a:r>
                <a:rPr lang="ja-JP" altLang="en-US" sz="2400" b="1" dirty="0">
                  <a:ln w="13462">
                    <a:solidFill>
                      <a:srgbClr val="00B0F0"/>
                    </a:solidFill>
                    <a:prstDash val="solid"/>
                  </a:ln>
                  <a:solidFill>
                    <a:schemeClr val="tx1">
                      <a:lumMod val="85000"/>
                      <a:lumOff val="15000"/>
                    </a:schemeClr>
                  </a:solidFill>
                  <a:latin typeface="コーポレート・ロゴ ver2" panose="02000600000000000000" pitchFamily="2" charset="-128"/>
                  <a:ea typeface="コーポレート・ロゴ ver2" panose="02000600000000000000" pitchFamily="2" charset="-128"/>
                </a:rPr>
                <a:t>ちょっと調べてみるか。</a:t>
              </a:r>
              <a:endParaRPr kumimoji="1" lang="ja-JP" altLang="en-US" sz="2400" dirty="0"/>
            </a:p>
          </p:txBody>
        </p:sp>
        <p:grpSp>
          <p:nvGrpSpPr>
            <p:cNvPr id="14" name="グループ化 13">
              <a:extLst>
                <a:ext uri="{FF2B5EF4-FFF2-40B4-BE49-F238E27FC236}">
                  <a16:creationId xmlns:a16="http://schemas.microsoft.com/office/drawing/2014/main" id="{AD6C077A-4C82-A140-9B9E-125594B77A08}"/>
                </a:ext>
              </a:extLst>
            </p:cNvPr>
            <p:cNvGrpSpPr/>
            <p:nvPr/>
          </p:nvGrpSpPr>
          <p:grpSpPr>
            <a:xfrm>
              <a:off x="1610899" y="1502394"/>
              <a:ext cx="10109801" cy="4434286"/>
              <a:chOff x="1610899" y="1502394"/>
              <a:chExt cx="10109801" cy="4434286"/>
            </a:xfrm>
          </p:grpSpPr>
          <p:sp>
            <p:nvSpPr>
              <p:cNvPr id="15" name="吹き出し: 円形 14">
                <a:extLst>
                  <a:ext uri="{FF2B5EF4-FFF2-40B4-BE49-F238E27FC236}">
                    <a16:creationId xmlns:a16="http://schemas.microsoft.com/office/drawing/2014/main" id="{D6880CC4-5583-48FB-F06C-8D2A32A705B2}"/>
                  </a:ext>
                </a:extLst>
              </p:cNvPr>
              <p:cNvSpPr/>
              <p:nvPr/>
            </p:nvSpPr>
            <p:spPr>
              <a:xfrm>
                <a:off x="2688460" y="1502394"/>
                <a:ext cx="3836487" cy="2480239"/>
              </a:xfrm>
              <a:prstGeom prst="wedgeEllipseCallout">
                <a:avLst>
                  <a:gd name="adj1" fmla="val -41264"/>
                  <a:gd name="adj2" fmla="val 38766"/>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cap="none" spc="0" dirty="0">
                    <a:ln w="13462">
                      <a:solidFill>
                        <a:srgbClr val="00B0F0"/>
                      </a:solidFill>
                      <a:prstDash val="solid"/>
                    </a:ln>
                    <a:solidFill>
                      <a:schemeClr val="tx1">
                        <a:lumMod val="85000"/>
                        <a:lumOff val="15000"/>
                      </a:schemeClr>
                    </a:solidFill>
                    <a:latin typeface="コーポレート・ロゴ ver2" panose="02000600000000000000" pitchFamily="2" charset="-128"/>
                    <a:ea typeface="コーポレート・ロゴ ver2" panose="02000600000000000000" pitchFamily="2" charset="-128"/>
                  </a:rPr>
                  <a:t>教育版でマイクラをやりたいなぁ。</a:t>
                </a:r>
              </a:p>
              <a:p>
                <a:pPr algn="ctr"/>
                <a:endParaRPr kumimoji="1" lang="ja-JP" altLang="en-US" sz="1400" dirty="0"/>
              </a:p>
            </p:txBody>
          </p:sp>
          <mc:AlternateContent xmlns:mc="http://schemas.openxmlformats.org/markup-compatibility/2006" xmlns:p14="http://schemas.microsoft.com/office/powerpoint/2010/main">
            <mc:Choice Requires="p14">
              <p:contentPart p14:bwMode="auto" r:id="rId5">
                <p14:nvContentPartPr>
                  <p14:cNvPr id="16" name="インク 15">
                    <a:extLst>
                      <a:ext uri="{FF2B5EF4-FFF2-40B4-BE49-F238E27FC236}">
                        <a16:creationId xmlns:a16="http://schemas.microsoft.com/office/drawing/2014/main" id="{DE6B8BBE-6BEC-49AF-4CFA-CC7D507C3521}"/>
                      </a:ext>
                    </a:extLst>
                  </p14:cNvPr>
                  <p14:cNvContentPartPr/>
                  <p14:nvPr/>
                </p14:nvContentPartPr>
                <p14:xfrm>
                  <a:off x="11720340" y="4072387"/>
                  <a:ext cx="360" cy="360"/>
                </p14:xfrm>
              </p:contentPart>
            </mc:Choice>
            <mc:Fallback xmlns="">
              <p:pic>
                <p:nvPicPr>
                  <p:cNvPr id="16" name="インク 15">
                    <a:extLst>
                      <a:ext uri="{FF2B5EF4-FFF2-40B4-BE49-F238E27FC236}">
                        <a16:creationId xmlns:a16="http://schemas.microsoft.com/office/drawing/2014/main" id="{DE6B8BBE-6BEC-49AF-4CFA-CC7D507C3521}"/>
                      </a:ext>
                    </a:extLst>
                  </p:cNvPr>
                  <p:cNvPicPr/>
                  <p:nvPr/>
                </p:nvPicPr>
                <p:blipFill>
                  <a:blip r:embed="rId7"/>
                  <a:stretch>
                    <a:fillRect/>
                  </a:stretch>
                </p:blipFill>
                <p:spPr>
                  <a:xfrm>
                    <a:off x="11711340" y="4063387"/>
                    <a:ext cx="18000" cy="18000"/>
                  </a:xfrm>
                  <a:prstGeom prst="rect">
                    <a:avLst/>
                  </a:prstGeom>
                </p:spPr>
              </p:pic>
            </mc:Fallback>
          </mc:AlternateContent>
          <p:grpSp>
            <p:nvGrpSpPr>
              <p:cNvPr id="17" name="グループ化 16">
                <a:extLst>
                  <a:ext uri="{FF2B5EF4-FFF2-40B4-BE49-F238E27FC236}">
                    <a16:creationId xmlns:a16="http://schemas.microsoft.com/office/drawing/2014/main" id="{C2AECB63-3304-47AD-5222-91002FFF7B6A}"/>
                  </a:ext>
                </a:extLst>
              </p:cNvPr>
              <p:cNvGrpSpPr/>
              <p:nvPr/>
            </p:nvGrpSpPr>
            <p:grpSpPr>
              <a:xfrm>
                <a:off x="1610899" y="2073430"/>
                <a:ext cx="1604880" cy="3684444"/>
                <a:chOff x="9340436" y="2420335"/>
                <a:chExt cx="1604880" cy="3684444"/>
              </a:xfrm>
            </p:grpSpPr>
            <p:grpSp>
              <p:nvGrpSpPr>
                <p:cNvPr id="47" name="グループ化 46">
                  <a:extLst>
                    <a:ext uri="{FF2B5EF4-FFF2-40B4-BE49-F238E27FC236}">
                      <a16:creationId xmlns:a16="http://schemas.microsoft.com/office/drawing/2014/main" id="{91304928-3D84-2825-BCB4-DB424D080F2A}"/>
                    </a:ext>
                  </a:extLst>
                </p:cNvPr>
                <p:cNvGrpSpPr/>
                <p:nvPr/>
              </p:nvGrpSpPr>
              <p:grpSpPr>
                <a:xfrm>
                  <a:off x="9340436" y="2420335"/>
                  <a:ext cx="1604880" cy="3684444"/>
                  <a:chOff x="4875592" y="2041716"/>
                  <a:chExt cx="1604880" cy="3684444"/>
                </a:xfrm>
              </p:grpSpPr>
              <p:sp>
                <p:nvSpPr>
                  <p:cNvPr id="58" name="正方形/長方形 57">
                    <a:extLst>
                      <a:ext uri="{FF2B5EF4-FFF2-40B4-BE49-F238E27FC236}">
                        <a16:creationId xmlns:a16="http://schemas.microsoft.com/office/drawing/2014/main" id="{5B996917-307B-7C4F-1223-B8132BC91277}"/>
                      </a:ext>
                    </a:extLst>
                  </p:cNvPr>
                  <p:cNvSpPr/>
                  <p:nvPr/>
                </p:nvSpPr>
                <p:spPr>
                  <a:xfrm>
                    <a:off x="5953153" y="2041716"/>
                    <a:ext cx="184731" cy="923330"/>
                  </a:xfrm>
                  <a:prstGeom prst="rect">
                    <a:avLst/>
                  </a:prstGeom>
                  <a:noFill/>
                </p:spPr>
                <p:txBody>
                  <a:bodyPr wrap="none" lIns="91440" tIns="45720" rIns="91440" bIns="45720">
                    <a:spAutoFit/>
                  </a:bodyPr>
                  <a:lstStyle/>
                  <a:p>
                    <a:pPr algn="ctr"/>
                    <a:endParaRPr lang="ja-JP" alt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コーポレート・ロゴ ver2" panose="02000600000000000000" pitchFamily="2" charset="-128"/>
                      <a:ea typeface="コーポレート・ロゴ ver2" panose="02000600000000000000" pitchFamily="2" charset="-128"/>
                    </a:endParaRPr>
                  </a:p>
                </p:txBody>
              </p:sp>
              <mc:AlternateContent xmlns:mc="http://schemas.openxmlformats.org/markup-compatibility/2006" xmlns:p14="http://schemas.microsoft.com/office/powerpoint/2010/main">
                <mc:Choice Requires="p14">
                  <p:contentPart p14:bwMode="auto" r:id="rId8">
                    <p14:nvContentPartPr>
                      <p14:cNvPr id="60" name="インク 59">
                        <a:extLst>
                          <a:ext uri="{FF2B5EF4-FFF2-40B4-BE49-F238E27FC236}">
                            <a16:creationId xmlns:a16="http://schemas.microsoft.com/office/drawing/2014/main" id="{F33DBEF1-30CC-661F-9695-0D499DF94AB8}"/>
                          </a:ext>
                        </a:extLst>
                      </p14:cNvPr>
                      <p14:cNvContentPartPr/>
                      <p14:nvPr/>
                    </p14:nvContentPartPr>
                    <p14:xfrm>
                      <a:off x="4875592" y="3429000"/>
                      <a:ext cx="1582920" cy="1578960"/>
                    </p14:xfrm>
                  </p:contentPart>
                </mc:Choice>
                <mc:Fallback xmlns="">
                  <p:pic>
                    <p:nvPicPr>
                      <p:cNvPr id="60" name="インク 59">
                        <a:extLst>
                          <a:ext uri="{FF2B5EF4-FFF2-40B4-BE49-F238E27FC236}">
                            <a16:creationId xmlns:a16="http://schemas.microsoft.com/office/drawing/2014/main" id="{F33DBEF1-30CC-661F-9695-0D499DF94AB8}"/>
                          </a:ext>
                        </a:extLst>
                      </p:cNvPr>
                      <p:cNvPicPr/>
                      <p:nvPr/>
                    </p:nvPicPr>
                    <p:blipFill>
                      <a:blip r:embed="rId9"/>
                      <a:stretch>
                        <a:fillRect/>
                      </a:stretch>
                    </p:blipFill>
                    <p:spPr>
                      <a:xfrm>
                        <a:off x="4866592" y="3420000"/>
                        <a:ext cx="1600560" cy="159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1" name="インク 60">
                        <a:extLst>
                          <a:ext uri="{FF2B5EF4-FFF2-40B4-BE49-F238E27FC236}">
                            <a16:creationId xmlns:a16="http://schemas.microsoft.com/office/drawing/2014/main" id="{4CCD1AB4-F068-6EA4-361A-7164B68EBDD1}"/>
                          </a:ext>
                        </a:extLst>
                      </p14:cNvPr>
                      <p14:cNvContentPartPr/>
                      <p14:nvPr/>
                    </p14:nvContentPartPr>
                    <p14:xfrm>
                      <a:off x="5111392" y="4974840"/>
                      <a:ext cx="1369080" cy="751320"/>
                    </p14:xfrm>
                  </p:contentPart>
                </mc:Choice>
                <mc:Fallback xmlns="">
                  <p:pic>
                    <p:nvPicPr>
                      <p:cNvPr id="61" name="インク 60">
                        <a:extLst>
                          <a:ext uri="{FF2B5EF4-FFF2-40B4-BE49-F238E27FC236}">
                            <a16:creationId xmlns:a16="http://schemas.microsoft.com/office/drawing/2014/main" id="{4CCD1AB4-F068-6EA4-361A-7164B68EBDD1}"/>
                          </a:ext>
                        </a:extLst>
                      </p:cNvPr>
                      <p:cNvPicPr/>
                      <p:nvPr/>
                    </p:nvPicPr>
                    <p:blipFill>
                      <a:blip r:embed="rId11"/>
                      <a:stretch>
                        <a:fillRect/>
                      </a:stretch>
                    </p:blipFill>
                    <p:spPr>
                      <a:xfrm>
                        <a:off x="5102392" y="4965840"/>
                        <a:ext cx="1386720" cy="76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48" name="インク 47">
                      <a:extLst>
                        <a:ext uri="{FF2B5EF4-FFF2-40B4-BE49-F238E27FC236}">
                          <a16:creationId xmlns:a16="http://schemas.microsoft.com/office/drawing/2014/main" id="{139714C0-1CC7-E87B-E0E5-9066A832574F}"/>
                        </a:ext>
                      </a:extLst>
                    </p14:cNvPr>
                    <p14:cNvContentPartPr/>
                    <p14:nvPr/>
                  </p14:nvContentPartPr>
                  <p14:xfrm>
                    <a:off x="9691380" y="5010187"/>
                    <a:ext cx="298440" cy="253440"/>
                  </p14:xfrm>
                </p:contentPart>
              </mc:Choice>
              <mc:Fallback xmlns="">
                <p:pic>
                  <p:nvPicPr>
                    <p:cNvPr id="48" name="インク 47">
                      <a:extLst>
                        <a:ext uri="{FF2B5EF4-FFF2-40B4-BE49-F238E27FC236}">
                          <a16:creationId xmlns:a16="http://schemas.microsoft.com/office/drawing/2014/main" id="{139714C0-1CC7-E87B-E0E5-9066A832574F}"/>
                        </a:ext>
                      </a:extLst>
                    </p:cNvPr>
                    <p:cNvPicPr/>
                    <p:nvPr/>
                  </p:nvPicPr>
                  <p:blipFill>
                    <a:blip r:embed="rId13"/>
                    <a:stretch>
                      <a:fillRect/>
                    </a:stretch>
                  </p:blipFill>
                  <p:spPr>
                    <a:xfrm>
                      <a:off x="9682380" y="5001200"/>
                      <a:ext cx="316080" cy="271055"/>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9" name="インク 48">
                      <a:extLst>
                        <a:ext uri="{FF2B5EF4-FFF2-40B4-BE49-F238E27FC236}">
                          <a16:creationId xmlns:a16="http://schemas.microsoft.com/office/drawing/2014/main" id="{035398F1-262B-ED79-21EB-F2CC8E4F1A3C}"/>
                        </a:ext>
                      </a:extLst>
                    </p14:cNvPr>
                    <p14:cNvContentPartPr/>
                    <p14:nvPr/>
                  </p14:nvContentPartPr>
                  <p14:xfrm>
                    <a:off x="9344340" y="4353907"/>
                    <a:ext cx="127440" cy="81720"/>
                  </p14:xfrm>
                </p:contentPart>
              </mc:Choice>
              <mc:Fallback xmlns="">
                <p:pic>
                  <p:nvPicPr>
                    <p:cNvPr id="49" name="インク 48">
                      <a:extLst>
                        <a:ext uri="{FF2B5EF4-FFF2-40B4-BE49-F238E27FC236}">
                          <a16:creationId xmlns:a16="http://schemas.microsoft.com/office/drawing/2014/main" id="{035398F1-262B-ED79-21EB-F2CC8E4F1A3C}"/>
                        </a:ext>
                      </a:extLst>
                    </p:cNvPr>
                    <p:cNvPicPr/>
                    <p:nvPr/>
                  </p:nvPicPr>
                  <p:blipFill>
                    <a:blip r:embed="rId15"/>
                    <a:stretch>
                      <a:fillRect/>
                    </a:stretch>
                  </p:blipFill>
                  <p:spPr>
                    <a:xfrm>
                      <a:off x="9335340" y="4344946"/>
                      <a:ext cx="145080" cy="99283"/>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0" name="インク 49">
                      <a:extLst>
                        <a:ext uri="{FF2B5EF4-FFF2-40B4-BE49-F238E27FC236}">
                          <a16:creationId xmlns:a16="http://schemas.microsoft.com/office/drawing/2014/main" id="{6DADC2FB-D071-6522-AC0D-F0472645D873}"/>
                        </a:ext>
                      </a:extLst>
                    </p14:cNvPr>
                    <p14:cNvContentPartPr/>
                    <p14:nvPr/>
                  </p14:nvContentPartPr>
                  <p14:xfrm>
                    <a:off x="9971820" y="4347067"/>
                    <a:ext cx="213120" cy="94320"/>
                  </p14:xfrm>
                </p:contentPart>
              </mc:Choice>
              <mc:Fallback xmlns="">
                <p:pic>
                  <p:nvPicPr>
                    <p:cNvPr id="50" name="インク 49">
                      <a:extLst>
                        <a:ext uri="{FF2B5EF4-FFF2-40B4-BE49-F238E27FC236}">
                          <a16:creationId xmlns:a16="http://schemas.microsoft.com/office/drawing/2014/main" id="{6DADC2FB-D071-6522-AC0D-F0472645D873}"/>
                        </a:ext>
                      </a:extLst>
                    </p:cNvPr>
                    <p:cNvPicPr/>
                    <p:nvPr/>
                  </p:nvPicPr>
                  <p:blipFill>
                    <a:blip r:embed="rId17"/>
                    <a:stretch>
                      <a:fillRect/>
                    </a:stretch>
                  </p:blipFill>
                  <p:spPr>
                    <a:xfrm>
                      <a:off x="9962820" y="4338101"/>
                      <a:ext cx="230760" cy="111893"/>
                    </a:xfrm>
                    <a:prstGeom prst="rect">
                      <a:avLst/>
                    </a:prstGeom>
                  </p:spPr>
                </p:pic>
              </mc:Fallback>
            </mc:AlternateContent>
            <p:grpSp>
              <p:nvGrpSpPr>
                <p:cNvPr id="51" name="グループ化 50">
                  <a:extLst>
                    <a:ext uri="{FF2B5EF4-FFF2-40B4-BE49-F238E27FC236}">
                      <a16:creationId xmlns:a16="http://schemas.microsoft.com/office/drawing/2014/main" id="{F15346C6-F2AB-C02A-5600-9C03FED99BA0}"/>
                    </a:ext>
                  </a:extLst>
                </p:cNvPr>
                <p:cNvGrpSpPr/>
                <p:nvPr/>
              </p:nvGrpSpPr>
              <p:grpSpPr>
                <a:xfrm>
                  <a:off x="9407700" y="4668907"/>
                  <a:ext cx="87480" cy="98280"/>
                  <a:chOff x="9407700" y="4668907"/>
                  <a:chExt cx="87480" cy="98280"/>
                </a:xfrm>
              </p:grpSpPr>
              <mc:AlternateContent xmlns:mc="http://schemas.openxmlformats.org/markup-compatibility/2006" xmlns:p14="http://schemas.microsoft.com/office/powerpoint/2010/main">
                <mc:Choice Requires="p14">
                  <p:contentPart p14:bwMode="auto" r:id="rId18">
                    <p14:nvContentPartPr>
                      <p14:cNvPr id="55" name="インク 54">
                        <a:extLst>
                          <a:ext uri="{FF2B5EF4-FFF2-40B4-BE49-F238E27FC236}">
                            <a16:creationId xmlns:a16="http://schemas.microsoft.com/office/drawing/2014/main" id="{0AA2594E-8F3C-5EE5-FF1A-CE86BA23A7DA}"/>
                          </a:ext>
                        </a:extLst>
                      </p14:cNvPr>
                      <p14:cNvContentPartPr/>
                      <p14:nvPr/>
                    </p14:nvContentPartPr>
                    <p14:xfrm>
                      <a:off x="9408780" y="4686547"/>
                      <a:ext cx="11520" cy="54360"/>
                    </p14:xfrm>
                  </p:contentPart>
                </mc:Choice>
                <mc:Fallback xmlns="">
                  <p:pic>
                    <p:nvPicPr>
                      <p:cNvPr id="55" name="インク 54">
                        <a:extLst>
                          <a:ext uri="{FF2B5EF4-FFF2-40B4-BE49-F238E27FC236}">
                            <a16:creationId xmlns:a16="http://schemas.microsoft.com/office/drawing/2014/main" id="{0AA2594E-8F3C-5EE5-FF1A-CE86BA23A7DA}"/>
                          </a:ext>
                        </a:extLst>
                      </p:cNvPr>
                      <p:cNvPicPr/>
                      <p:nvPr/>
                    </p:nvPicPr>
                    <p:blipFill>
                      <a:blip r:embed="rId19"/>
                      <a:stretch>
                        <a:fillRect/>
                      </a:stretch>
                    </p:blipFill>
                    <p:spPr>
                      <a:xfrm>
                        <a:off x="9399780" y="4677606"/>
                        <a:ext cx="29160" cy="71884"/>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6" name="インク 55">
                        <a:extLst>
                          <a:ext uri="{FF2B5EF4-FFF2-40B4-BE49-F238E27FC236}">
                            <a16:creationId xmlns:a16="http://schemas.microsoft.com/office/drawing/2014/main" id="{08CEC4AC-F148-4ECB-11D8-530189BE184D}"/>
                          </a:ext>
                        </a:extLst>
                      </p14:cNvPr>
                      <p14:cNvContentPartPr/>
                      <p14:nvPr/>
                    </p14:nvContentPartPr>
                    <p14:xfrm>
                      <a:off x="9407700" y="4718587"/>
                      <a:ext cx="87480" cy="19800"/>
                    </p14:xfrm>
                  </p:contentPart>
                </mc:Choice>
                <mc:Fallback xmlns="">
                  <p:pic>
                    <p:nvPicPr>
                      <p:cNvPr id="56" name="インク 55">
                        <a:extLst>
                          <a:ext uri="{FF2B5EF4-FFF2-40B4-BE49-F238E27FC236}">
                            <a16:creationId xmlns:a16="http://schemas.microsoft.com/office/drawing/2014/main" id="{08CEC4AC-F148-4ECB-11D8-530189BE184D}"/>
                          </a:ext>
                        </a:extLst>
                      </p:cNvPr>
                      <p:cNvPicPr/>
                      <p:nvPr/>
                    </p:nvPicPr>
                    <p:blipFill>
                      <a:blip r:embed="rId21"/>
                      <a:stretch>
                        <a:fillRect/>
                      </a:stretch>
                    </p:blipFill>
                    <p:spPr>
                      <a:xfrm>
                        <a:off x="9398737" y="4709587"/>
                        <a:ext cx="105048"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7" name="インク 56">
                        <a:extLst>
                          <a:ext uri="{FF2B5EF4-FFF2-40B4-BE49-F238E27FC236}">
                            <a16:creationId xmlns:a16="http://schemas.microsoft.com/office/drawing/2014/main" id="{564A74A6-8C53-F0E5-FF27-F812B8654240}"/>
                          </a:ext>
                        </a:extLst>
                      </p14:cNvPr>
                      <p14:cNvContentPartPr/>
                      <p14:nvPr/>
                    </p14:nvContentPartPr>
                    <p14:xfrm>
                      <a:off x="9438660" y="4668907"/>
                      <a:ext cx="50760" cy="98280"/>
                    </p14:xfrm>
                  </p:contentPart>
                </mc:Choice>
                <mc:Fallback xmlns="">
                  <p:pic>
                    <p:nvPicPr>
                      <p:cNvPr id="57" name="インク 56">
                        <a:extLst>
                          <a:ext uri="{FF2B5EF4-FFF2-40B4-BE49-F238E27FC236}">
                            <a16:creationId xmlns:a16="http://schemas.microsoft.com/office/drawing/2014/main" id="{564A74A6-8C53-F0E5-FF27-F812B8654240}"/>
                          </a:ext>
                        </a:extLst>
                      </p:cNvPr>
                      <p:cNvPicPr/>
                      <p:nvPr/>
                    </p:nvPicPr>
                    <p:blipFill>
                      <a:blip r:embed="rId23"/>
                      <a:stretch>
                        <a:fillRect/>
                      </a:stretch>
                    </p:blipFill>
                    <p:spPr>
                      <a:xfrm>
                        <a:off x="9429660" y="4659907"/>
                        <a:ext cx="68400" cy="115920"/>
                      </a:xfrm>
                      <a:prstGeom prst="rect">
                        <a:avLst/>
                      </a:prstGeom>
                    </p:spPr>
                  </p:pic>
                </mc:Fallback>
              </mc:AlternateContent>
            </p:grpSp>
            <p:grpSp>
              <p:nvGrpSpPr>
                <p:cNvPr id="52" name="グループ化 51">
                  <a:extLst>
                    <a:ext uri="{FF2B5EF4-FFF2-40B4-BE49-F238E27FC236}">
                      <a16:creationId xmlns:a16="http://schemas.microsoft.com/office/drawing/2014/main" id="{AAC4B3C1-356B-A282-5A9F-607BCD206C66}"/>
                    </a:ext>
                  </a:extLst>
                </p:cNvPr>
                <p:cNvGrpSpPr/>
                <p:nvPr/>
              </p:nvGrpSpPr>
              <p:grpSpPr>
                <a:xfrm>
                  <a:off x="9945900" y="4638667"/>
                  <a:ext cx="97920" cy="110520"/>
                  <a:chOff x="9945900" y="4638667"/>
                  <a:chExt cx="97920" cy="110520"/>
                </a:xfrm>
              </p:grpSpPr>
              <mc:AlternateContent xmlns:mc="http://schemas.openxmlformats.org/markup-compatibility/2006" xmlns:p14="http://schemas.microsoft.com/office/powerpoint/2010/main">
                <mc:Choice Requires="p14">
                  <p:contentPart p14:bwMode="auto" r:id="rId24">
                    <p14:nvContentPartPr>
                      <p14:cNvPr id="53" name="インク 52">
                        <a:extLst>
                          <a:ext uri="{FF2B5EF4-FFF2-40B4-BE49-F238E27FC236}">
                            <a16:creationId xmlns:a16="http://schemas.microsoft.com/office/drawing/2014/main" id="{8163F4CC-C62B-E4F5-6A81-CD4721D61FD5}"/>
                          </a:ext>
                        </a:extLst>
                      </p14:cNvPr>
                      <p14:cNvContentPartPr/>
                      <p14:nvPr/>
                    </p14:nvContentPartPr>
                    <p14:xfrm>
                      <a:off x="9945900" y="4674307"/>
                      <a:ext cx="97920" cy="59760"/>
                    </p14:xfrm>
                  </p:contentPart>
                </mc:Choice>
                <mc:Fallback xmlns="">
                  <p:pic>
                    <p:nvPicPr>
                      <p:cNvPr id="53" name="インク 52">
                        <a:extLst>
                          <a:ext uri="{FF2B5EF4-FFF2-40B4-BE49-F238E27FC236}">
                            <a16:creationId xmlns:a16="http://schemas.microsoft.com/office/drawing/2014/main" id="{8163F4CC-C62B-E4F5-6A81-CD4721D61FD5}"/>
                          </a:ext>
                        </a:extLst>
                      </p:cNvPr>
                      <p:cNvPicPr/>
                      <p:nvPr/>
                    </p:nvPicPr>
                    <p:blipFill>
                      <a:blip r:embed="rId25"/>
                      <a:stretch>
                        <a:fillRect/>
                      </a:stretch>
                    </p:blipFill>
                    <p:spPr>
                      <a:xfrm>
                        <a:off x="9936867" y="4665307"/>
                        <a:ext cx="115625"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4" name="インク 53">
                        <a:extLst>
                          <a:ext uri="{FF2B5EF4-FFF2-40B4-BE49-F238E27FC236}">
                            <a16:creationId xmlns:a16="http://schemas.microsoft.com/office/drawing/2014/main" id="{7685E988-E735-71CB-19E3-2176F339F98F}"/>
                          </a:ext>
                        </a:extLst>
                      </p14:cNvPr>
                      <p14:cNvContentPartPr/>
                      <p14:nvPr/>
                    </p14:nvContentPartPr>
                    <p14:xfrm>
                      <a:off x="9964260" y="4638667"/>
                      <a:ext cx="75600" cy="110520"/>
                    </p14:xfrm>
                  </p:contentPart>
                </mc:Choice>
                <mc:Fallback xmlns="">
                  <p:pic>
                    <p:nvPicPr>
                      <p:cNvPr id="54" name="インク 53">
                        <a:extLst>
                          <a:ext uri="{FF2B5EF4-FFF2-40B4-BE49-F238E27FC236}">
                            <a16:creationId xmlns:a16="http://schemas.microsoft.com/office/drawing/2014/main" id="{7685E988-E735-71CB-19E3-2176F339F98F}"/>
                          </a:ext>
                        </a:extLst>
                      </p:cNvPr>
                      <p:cNvPicPr/>
                      <p:nvPr/>
                    </p:nvPicPr>
                    <p:blipFill>
                      <a:blip r:embed="rId27"/>
                      <a:stretch>
                        <a:fillRect/>
                      </a:stretch>
                    </p:blipFill>
                    <p:spPr>
                      <a:xfrm>
                        <a:off x="9955260" y="4629638"/>
                        <a:ext cx="93240" cy="128218"/>
                      </a:xfrm>
                      <a:prstGeom prst="rect">
                        <a:avLst/>
                      </a:prstGeom>
                    </p:spPr>
                  </p:pic>
                </mc:Fallback>
              </mc:AlternateContent>
            </p:grpSp>
          </p:grpSp>
          <p:grpSp>
            <p:nvGrpSpPr>
              <p:cNvPr id="19" name="グループ化 18">
                <a:extLst>
                  <a:ext uri="{FF2B5EF4-FFF2-40B4-BE49-F238E27FC236}">
                    <a16:creationId xmlns:a16="http://schemas.microsoft.com/office/drawing/2014/main" id="{4EDE7176-B4E7-6AAE-A3E5-C093FE9759A6}"/>
                  </a:ext>
                </a:extLst>
              </p:cNvPr>
              <p:cNvGrpSpPr/>
              <p:nvPr/>
            </p:nvGrpSpPr>
            <p:grpSpPr>
              <a:xfrm>
                <a:off x="7625660" y="2931322"/>
                <a:ext cx="2089839" cy="2218242"/>
                <a:chOff x="8738100" y="3749827"/>
                <a:chExt cx="1603440" cy="1731960"/>
              </a:xfrm>
            </p:grpSpPr>
            <mc:AlternateContent xmlns:mc="http://schemas.openxmlformats.org/markup-compatibility/2006" xmlns:p14="http://schemas.microsoft.com/office/powerpoint/2010/main">
              <mc:Choice Requires="p14">
                <p:contentPart p14:bwMode="auto" r:id="rId28">
                  <p14:nvContentPartPr>
                    <p14:cNvPr id="24" name="インク 23">
                      <a:extLst>
                        <a:ext uri="{FF2B5EF4-FFF2-40B4-BE49-F238E27FC236}">
                          <a16:creationId xmlns:a16="http://schemas.microsoft.com/office/drawing/2014/main" id="{4CAA90A5-A171-33B5-7C82-CA4CF6C7D957}"/>
                        </a:ext>
                      </a:extLst>
                    </p14:cNvPr>
                    <p14:cNvContentPartPr/>
                    <p14:nvPr/>
                  </p14:nvContentPartPr>
                  <p14:xfrm>
                    <a:off x="10171260" y="4653067"/>
                    <a:ext cx="165600" cy="370080"/>
                  </p14:xfrm>
                </p:contentPart>
              </mc:Choice>
              <mc:Fallback xmlns="">
                <p:pic>
                  <p:nvPicPr>
                    <p:cNvPr id="24" name="インク 23">
                      <a:extLst>
                        <a:ext uri="{FF2B5EF4-FFF2-40B4-BE49-F238E27FC236}">
                          <a16:creationId xmlns:a16="http://schemas.microsoft.com/office/drawing/2014/main" id="{4CAA90A5-A171-33B5-7C82-CA4CF6C7D957}"/>
                        </a:ext>
                      </a:extLst>
                    </p:cNvPr>
                    <p:cNvPicPr/>
                    <p:nvPr/>
                  </p:nvPicPr>
                  <p:blipFill>
                    <a:blip r:embed="rId29"/>
                    <a:stretch>
                      <a:fillRect/>
                    </a:stretch>
                  </p:blipFill>
                  <p:spPr>
                    <a:xfrm>
                      <a:off x="10164337" y="4646037"/>
                      <a:ext cx="179169" cy="3838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インク 24">
                      <a:extLst>
                        <a:ext uri="{FF2B5EF4-FFF2-40B4-BE49-F238E27FC236}">
                          <a16:creationId xmlns:a16="http://schemas.microsoft.com/office/drawing/2014/main" id="{5F3D68F5-E976-B204-D993-E1B41602F737}"/>
                        </a:ext>
                      </a:extLst>
                    </p14:cNvPr>
                    <p14:cNvContentPartPr/>
                    <p14:nvPr/>
                  </p14:nvContentPartPr>
                  <p14:xfrm>
                    <a:off x="9391860" y="5254627"/>
                    <a:ext cx="253800" cy="15840"/>
                  </p14:xfrm>
                </p:contentPart>
              </mc:Choice>
              <mc:Fallback xmlns="">
                <p:pic>
                  <p:nvPicPr>
                    <p:cNvPr id="25" name="インク 24">
                      <a:extLst>
                        <a:ext uri="{FF2B5EF4-FFF2-40B4-BE49-F238E27FC236}">
                          <a16:creationId xmlns:a16="http://schemas.microsoft.com/office/drawing/2014/main" id="{5F3D68F5-E976-B204-D993-E1B41602F737}"/>
                        </a:ext>
                      </a:extLst>
                    </p:cNvPr>
                    <p:cNvPicPr/>
                    <p:nvPr/>
                  </p:nvPicPr>
                  <p:blipFill>
                    <a:blip r:embed="rId31"/>
                    <a:stretch>
                      <a:fillRect/>
                    </a:stretch>
                  </p:blipFill>
                  <p:spPr>
                    <a:xfrm>
                      <a:off x="9364243" y="5226341"/>
                      <a:ext cx="308758" cy="72129"/>
                    </a:xfrm>
                    <a:prstGeom prst="rect">
                      <a:avLst/>
                    </a:prstGeom>
                  </p:spPr>
                </p:pic>
              </mc:Fallback>
            </mc:AlternateContent>
            <p:grpSp>
              <p:nvGrpSpPr>
                <p:cNvPr id="26" name="グループ化 25">
                  <a:extLst>
                    <a:ext uri="{FF2B5EF4-FFF2-40B4-BE49-F238E27FC236}">
                      <a16:creationId xmlns:a16="http://schemas.microsoft.com/office/drawing/2014/main" id="{9B3CFCE9-0704-4051-A27B-F0BC24DD1443}"/>
                    </a:ext>
                  </a:extLst>
                </p:cNvPr>
                <p:cNvGrpSpPr/>
                <p:nvPr/>
              </p:nvGrpSpPr>
              <p:grpSpPr>
                <a:xfrm>
                  <a:off x="8738100" y="3749827"/>
                  <a:ext cx="1603440" cy="1731960"/>
                  <a:chOff x="8738100" y="3749827"/>
                  <a:chExt cx="1603440" cy="1731960"/>
                </a:xfrm>
              </p:grpSpPr>
              <mc:AlternateContent xmlns:mc="http://schemas.openxmlformats.org/markup-compatibility/2006" xmlns:p14="http://schemas.microsoft.com/office/powerpoint/2010/main">
                <mc:Choice Requires="p14">
                  <p:contentPart p14:bwMode="auto" r:id="rId32">
                    <p14:nvContentPartPr>
                      <p14:cNvPr id="27" name="インク 26">
                        <a:extLst>
                          <a:ext uri="{FF2B5EF4-FFF2-40B4-BE49-F238E27FC236}">
                            <a16:creationId xmlns:a16="http://schemas.microsoft.com/office/drawing/2014/main" id="{35FD8EB1-2422-1E1B-C7EA-F8E8CCF3A005}"/>
                          </a:ext>
                        </a:extLst>
                      </p14:cNvPr>
                      <p14:cNvContentPartPr/>
                      <p14:nvPr/>
                    </p14:nvContentPartPr>
                    <p14:xfrm>
                      <a:off x="8771220" y="3787987"/>
                      <a:ext cx="1163160" cy="969120"/>
                    </p14:xfrm>
                  </p:contentPart>
                </mc:Choice>
                <mc:Fallback xmlns="">
                  <p:pic>
                    <p:nvPicPr>
                      <p:cNvPr id="27" name="インク 26">
                        <a:extLst>
                          <a:ext uri="{FF2B5EF4-FFF2-40B4-BE49-F238E27FC236}">
                            <a16:creationId xmlns:a16="http://schemas.microsoft.com/office/drawing/2014/main" id="{35FD8EB1-2422-1E1B-C7EA-F8E8CCF3A005}"/>
                          </a:ext>
                        </a:extLst>
                      </p:cNvPr>
                      <p:cNvPicPr/>
                      <p:nvPr/>
                    </p:nvPicPr>
                    <p:blipFill>
                      <a:blip r:embed="rId33"/>
                      <a:stretch>
                        <a:fillRect/>
                      </a:stretch>
                    </p:blipFill>
                    <p:spPr>
                      <a:xfrm>
                        <a:off x="8764316" y="3780958"/>
                        <a:ext cx="1176692" cy="982896"/>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インク 27">
                        <a:extLst>
                          <a:ext uri="{FF2B5EF4-FFF2-40B4-BE49-F238E27FC236}">
                            <a16:creationId xmlns:a16="http://schemas.microsoft.com/office/drawing/2014/main" id="{B10A955B-AE3A-333B-B90F-0DBFE4489EE6}"/>
                          </a:ext>
                        </a:extLst>
                      </p14:cNvPr>
                      <p14:cNvContentPartPr/>
                      <p14:nvPr/>
                    </p14:nvContentPartPr>
                    <p14:xfrm>
                      <a:off x="8753580" y="4865107"/>
                      <a:ext cx="127440" cy="282600"/>
                    </p14:xfrm>
                  </p:contentPart>
                </mc:Choice>
                <mc:Fallback xmlns="">
                  <p:pic>
                    <p:nvPicPr>
                      <p:cNvPr id="28" name="インク 27">
                        <a:extLst>
                          <a:ext uri="{FF2B5EF4-FFF2-40B4-BE49-F238E27FC236}">
                            <a16:creationId xmlns:a16="http://schemas.microsoft.com/office/drawing/2014/main" id="{B10A955B-AE3A-333B-B90F-0DBFE4489EE6}"/>
                          </a:ext>
                        </a:extLst>
                      </p:cNvPr>
                      <p:cNvPicPr/>
                      <p:nvPr/>
                    </p:nvPicPr>
                    <p:blipFill>
                      <a:blip r:embed="rId35"/>
                      <a:stretch>
                        <a:fillRect/>
                      </a:stretch>
                    </p:blipFill>
                    <p:spPr>
                      <a:xfrm>
                        <a:off x="8746669" y="4858070"/>
                        <a:ext cx="140986" cy="296392"/>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インク 28">
                        <a:extLst>
                          <a:ext uri="{FF2B5EF4-FFF2-40B4-BE49-F238E27FC236}">
                            <a16:creationId xmlns:a16="http://schemas.microsoft.com/office/drawing/2014/main" id="{967BA87B-2D80-C01E-57D9-984AD3EC663D}"/>
                          </a:ext>
                        </a:extLst>
                      </p14:cNvPr>
                      <p14:cNvContentPartPr/>
                      <p14:nvPr/>
                    </p14:nvContentPartPr>
                    <p14:xfrm>
                      <a:off x="8916300" y="4446427"/>
                      <a:ext cx="1269000" cy="1035360"/>
                    </p14:xfrm>
                  </p:contentPart>
                </mc:Choice>
                <mc:Fallback xmlns="">
                  <p:pic>
                    <p:nvPicPr>
                      <p:cNvPr id="29" name="インク 28">
                        <a:extLst>
                          <a:ext uri="{FF2B5EF4-FFF2-40B4-BE49-F238E27FC236}">
                            <a16:creationId xmlns:a16="http://schemas.microsoft.com/office/drawing/2014/main" id="{967BA87B-2D80-C01E-57D9-984AD3EC663D}"/>
                          </a:ext>
                        </a:extLst>
                      </p:cNvPr>
                      <p:cNvPicPr/>
                      <p:nvPr/>
                    </p:nvPicPr>
                    <p:blipFill>
                      <a:blip r:embed="rId37"/>
                      <a:stretch>
                        <a:fillRect/>
                      </a:stretch>
                    </p:blipFill>
                    <p:spPr>
                      <a:xfrm>
                        <a:off x="8909394" y="4439401"/>
                        <a:ext cx="1282535" cy="1049131"/>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インク 29">
                        <a:extLst>
                          <a:ext uri="{FF2B5EF4-FFF2-40B4-BE49-F238E27FC236}">
                            <a16:creationId xmlns:a16="http://schemas.microsoft.com/office/drawing/2014/main" id="{73F57E97-864C-B678-354A-EE60E2BDE264}"/>
                          </a:ext>
                        </a:extLst>
                      </p14:cNvPr>
                      <p14:cNvContentPartPr/>
                      <p14:nvPr/>
                    </p14:nvContentPartPr>
                    <p14:xfrm>
                      <a:off x="9951660" y="3901387"/>
                      <a:ext cx="389880" cy="732960"/>
                    </p14:xfrm>
                  </p:contentPart>
                </mc:Choice>
                <mc:Fallback xmlns="">
                  <p:pic>
                    <p:nvPicPr>
                      <p:cNvPr id="30" name="インク 29">
                        <a:extLst>
                          <a:ext uri="{FF2B5EF4-FFF2-40B4-BE49-F238E27FC236}">
                            <a16:creationId xmlns:a16="http://schemas.microsoft.com/office/drawing/2014/main" id="{73F57E97-864C-B678-354A-EE60E2BDE264}"/>
                          </a:ext>
                        </a:extLst>
                      </p:cNvPr>
                      <p:cNvPicPr/>
                      <p:nvPr/>
                    </p:nvPicPr>
                    <p:blipFill>
                      <a:blip r:embed="rId39"/>
                      <a:stretch>
                        <a:fillRect/>
                      </a:stretch>
                    </p:blipFill>
                    <p:spPr>
                      <a:xfrm>
                        <a:off x="9944757" y="3894361"/>
                        <a:ext cx="403410" cy="746731"/>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インク 30">
                        <a:extLst>
                          <a:ext uri="{FF2B5EF4-FFF2-40B4-BE49-F238E27FC236}">
                            <a16:creationId xmlns:a16="http://schemas.microsoft.com/office/drawing/2014/main" id="{5ABC3146-C278-1694-5FE3-4BAF915A798A}"/>
                          </a:ext>
                        </a:extLst>
                      </p14:cNvPr>
                      <p14:cNvContentPartPr/>
                      <p14:nvPr/>
                    </p14:nvContentPartPr>
                    <p14:xfrm>
                      <a:off x="9103500" y="4776547"/>
                      <a:ext cx="329400" cy="127440"/>
                    </p14:xfrm>
                  </p:contentPart>
                </mc:Choice>
                <mc:Fallback xmlns="">
                  <p:pic>
                    <p:nvPicPr>
                      <p:cNvPr id="31" name="インク 30">
                        <a:extLst>
                          <a:ext uri="{FF2B5EF4-FFF2-40B4-BE49-F238E27FC236}">
                            <a16:creationId xmlns:a16="http://schemas.microsoft.com/office/drawing/2014/main" id="{5ABC3146-C278-1694-5FE3-4BAF915A798A}"/>
                          </a:ext>
                        </a:extLst>
                      </p:cNvPr>
                      <p:cNvPicPr/>
                      <p:nvPr/>
                    </p:nvPicPr>
                    <p:blipFill>
                      <a:blip r:embed="rId41"/>
                      <a:stretch>
                        <a:fillRect/>
                      </a:stretch>
                    </p:blipFill>
                    <p:spPr>
                      <a:xfrm>
                        <a:off x="9096597" y="4769514"/>
                        <a:ext cx="342929" cy="141225"/>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インク 31">
                        <a:extLst>
                          <a:ext uri="{FF2B5EF4-FFF2-40B4-BE49-F238E27FC236}">
                            <a16:creationId xmlns:a16="http://schemas.microsoft.com/office/drawing/2014/main" id="{49960A1D-43E5-A880-3756-B417C02047F7}"/>
                          </a:ext>
                        </a:extLst>
                      </p14:cNvPr>
                      <p14:cNvContentPartPr/>
                      <p14:nvPr/>
                    </p14:nvContentPartPr>
                    <p14:xfrm>
                      <a:off x="9606420" y="4630747"/>
                      <a:ext cx="350280" cy="226080"/>
                    </p14:xfrm>
                  </p:contentPart>
                </mc:Choice>
                <mc:Fallback xmlns="">
                  <p:pic>
                    <p:nvPicPr>
                      <p:cNvPr id="32" name="インク 31">
                        <a:extLst>
                          <a:ext uri="{FF2B5EF4-FFF2-40B4-BE49-F238E27FC236}">
                            <a16:creationId xmlns:a16="http://schemas.microsoft.com/office/drawing/2014/main" id="{49960A1D-43E5-A880-3756-B417C02047F7}"/>
                          </a:ext>
                        </a:extLst>
                      </p:cNvPr>
                      <p:cNvPicPr/>
                      <p:nvPr/>
                    </p:nvPicPr>
                    <p:blipFill>
                      <a:blip r:embed="rId43"/>
                      <a:stretch>
                        <a:fillRect/>
                      </a:stretch>
                    </p:blipFill>
                    <p:spPr>
                      <a:xfrm>
                        <a:off x="9599508" y="4623717"/>
                        <a:ext cx="363827" cy="23985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インク 32">
                        <a:extLst>
                          <a:ext uri="{FF2B5EF4-FFF2-40B4-BE49-F238E27FC236}">
                            <a16:creationId xmlns:a16="http://schemas.microsoft.com/office/drawing/2014/main" id="{70D16AB6-38A3-8EFD-55FC-DF9D3C9C2ED3}"/>
                          </a:ext>
                        </a:extLst>
                      </p14:cNvPr>
                      <p14:cNvContentPartPr/>
                      <p14:nvPr/>
                    </p14:nvContentPartPr>
                    <p14:xfrm>
                      <a:off x="9175140" y="5011267"/>
                      <a:ext cx="29520" cy="60840"/>
                    </p14:xfrm>
                  </p:contentPart>
                </mc:Choice>
                <mc:Fallback xmlns="">
                  <p:pic>
                    <p:nvPicPr>
                      <p:cNvPr id="33" name="インク 32">
                        <a:extLst>
                          <a:ext uri="{FF2B5EF4-FFF2-40B4-BE49-F238E27FC236}">
                            <a16:creationId xmlns:a16="http://schemas.microsoft.com/office/drawing/2014/main" id="{70D16AB6-38A3-8EFD-55FC-DF9D3C9C2ED3}"/>
                          </a:ext>
                        </a:extLst>
                      </p:cNvPr>
                      <p:cNvPicPr/>
                      <p:nvPr/>
                    </p:nvPicPr>
                    <p:blipFill>
                      <a:blip r:embed="rId45"/>
                      <a:stretch>
                        <a:fillRect/>
                      </a:stretch>
                    </p:blipFill>
                    <p:spPr>
                      <a:xfrm>
                        <a:off x="9168243" y="5004225"/>
                        <a:ext cx="43039" cy="74642"/>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インク 33">
                        <a:extLst>
                          <a:ext uri="{FF2B5EF4-FFF2-40B4-BE49-F238E27FC236}">
                            <a16:creationId xmlns:a16="http://schemas.microsoft.com/office/drawing/2014/main" id="{6C08F252-DE96-A24A-5911-C79D2DE754D9}"/>
                          </a:ext>
                        </a:extLst>
                      </p14:cNvPr>
                      <p14:cNvContentPartPr/>
                      <p14:nvPr/>
                    </p14:nvContentPartPr>
                    <p14:xfrm>
                      <a:off x="9662580" y="4957267"/>
                      <a:ext cx="42480" cy="74160"/>
                    </p14:xfrm>
                  </p:contentPart>
                </mc:Choice>
                <mc:Fallback xmlns="">
                  <p:pic>
                    <p:nvPicPr>
                      <p:cNvPr id="34" name="インク 33">
                        <a:extLst>
                          <a:ext uri="{FF2B5EF4-FFF2-40B4-BE49-F238E27FC236}">
                            <a16:creationId xmlns:a16="http://schemas.microsoft.com/office/drawing/2014/main" id="{6C08F252-DE96-A24A-5911-C79D2DE754D9}"/>
                          </a:ext>
                        </a:extLst>
                      </p:cNvPr>
                      <p:cNvPicPr/>
                      <p:nvPr/>
                    </p:nvPicPr>
                    <p:blipFill>
                      <a:blip r:embed="rId47"/>
                      <a:stretch>
                        <a:fillRect/>
                      </a:stretch>
                    </p:blipFill>
                    <p:spPr>
                      <a:xfrm>
                        <a:off x="9655684" y="4950218"/>
                        <a:ext cx="55996" cy="87977"/>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インク 34">
                        <a:extLst>
                          <a:ext uri="{FF2B5EF4-FFF2-40B4-BE49-F238E27FC236}">
                            <a16:creationId xmlns:a16="http://schemas.microsoft.com/office/drawing/2014/main" id="{8AE62722-FDEC-EA22-C3F3-2E2D453ADC45}"/>
                          </a:ext>
                        </a:extLst>
                      </p14:cNvPr>
                      <p14:cNvContentPartPr/>
                      <p14:nvPr/>
                    </p14:nvContentPartPr>
                    <p14:xfrm>
                      <a:off x="8845740" y="3911107"/>
                      <a:ext cx="1028160" cy="765000"/>
                    </p14:xfrm>
                  </p:contentPart>
                </mc:Choice>
                <mc:Fallback xmlns="">
                  <p:pic>
                    <p:nvPicPr>
                      <p:cNvPr id="35" name="インク 34">
                        <a:extLst>
                          <a:ext uri="{FF2B5EF4-FFF2-40B4-BE49-F238E27FC236}">
                            <a16:creationId xmlns:a16="http://schemas.microsoft.com/office/drawing/2014/main" id="{8AE62722-FDEC-EA22-C3F3-2E2D453ADC45}"/>
                          </a:ext>
                        </a:extLst>
                      </p:cNvPr>
                      <p:cNvPicPr/>
                      <p:nvPr/>
                    </p:nvPicPr>
                    <p:blipFill>
                      <a:blip r:embed="rId49"/>
                      <a:stretch>
                        <a:fillRect/>
                      </a:stretch>
                    </p:blipFill>
                    <p:spPr>
                      <a:xfrm>
                        <a:off x="8818116" y="3882992"/>
                        <a:ext cx="1083131" cy="820948"/>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インク 35">
                        <a:extLst>
                          <a:ext uri="{FF2B5EF4-FFF2-40B4-BE49-F238E27FC236}">
                            <a16:creationId xmlns:a16="http://schemas.microsoft.com/office/drawing/2014/main" id="{AFD836DC-7DFE-BEEA-FEF4-0F906E40A7DA}"/>
                          </a:ext>
                        </a:extLst>
                      </p14:cNvPr>
                      <p14:cNvContentPartPr/>
                      <p14:nvPr/>
                    </p14:nvContentPartPr>
                    <p14:xfrm>
                      <a:off x="9941940" y="4013707"/>
                      <a:ext cx="210240" cy="430560"/>
                    </p14:xfrm>
                  </p:contentPart>
                </mc:Choice>
                <mc:Fallback xmlns="">
                  <p:pic>
                    <p:nvPicPr>
                      <p:cNvPr id="36" name="インク 35">
                        <a:extLst>
                          <a:ext uri="{FF2B5EF4-FFF2-40B4-BE49-F238E27FC236}">
                            <a16:creationId xmlns:a16="http://schemas.microsoft.com/office/drawing/2014/main" id="{AFD836DC-7DFE-BEEA-FEF4-0F906E40A7DA}"/>
                          </a:ext>
                        </a:extLst>
                      </p:cNvPr>
                      <p:cNvPicPr/>
                      <p:nvPr/>
                    </p:nvPicPr>
                    <p:blipFill>
                      <a:blip r:embed="rId51"/>
                      <a:stretch>
                        <a:fillRect/>
                      </a:stretch>
                    </p:blipFill>
                    <p:spPr>
                      <a:xfrm>
                        <a:off x="9914349" y="3985603"/>
                        <a:ext cx="265145" cy="48648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インク 36">
                        <a:extLst>
                          <a:ext uri="{FF2B5EF4-FFF2-40B4-BE49-F238E27FC236}">
                            <a16:creationId xmlns:a16="http://schemas.microsoft.com/office/drawing/2014/main" id="{2074A222-3575-D9B7-E056-CACC2A9CC03B}"/>
                          </a:ext>
                        </a:extLst>
                      </p14:cNvPr>
                      <p14:cNvContentPartPr/>
                      <p14:nvPr/>
                    </p14:nvContentPartPr>
                    <p14:xfrm>
                      <a:off x="9030060" y="4757467"/>
                      <a:ext cx="327600" cy="146520"/>
                    </p14:xfrm>
                  </p:contentPart>
                </mc:Choice>
                <mc:Fallback xmlns="">
                  <p:pic>
                    <p:nvPicPr>
                      <p:cNvPr id="37" name="インク 36">
                        <a:extLst>
                          <a:ext uri="{FF2B5EF4-FFF2-40B4-BE49-F238E27FC236}">
                            <a16:creationId xmlns:a16="http://schemas.microsoft.com/office/drawing/2014/main" id="{2074A222-3575-D9B7-E056-CACC2A9CC03B}"/>
                          </a:ext>
                        </a:extLst>
                      </p:cNvPr>
                      <p:cNvPicPr/>
                      <p:nvPr/>
                    </p:nvPicPr>
                    <p:blipFill>
                      <a:blip r:embed="rId53"/>
                      <a:stretch>
                        <a:fillRect/>
                      </a:stretch>
                    </p:blipFill>
                    <p:spPr>
                      <a:xfrm>
                        <a:off x="9002414" y="4729344"/>
                        <a:ext cx="382615" cy="202484"/>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インク 37">
                        <a:extLst>
                          <a:ext uri="{FF2B5EF4-FFF2-40B4-BE49-F238E27FC236}">
                            <a16:creationId xmlns:a16="http://schemas.microsoft.com/office/drawing/2014/main" id="{5CFEFFCF-C51C-90B1-45E4-36A2B9E19869}"/>
                          </a:ext>
                        </a:extLst>
                      </p14:cNvPr>
                      <p14:cNvContentPartPr/>
                      <p14:nvPr/>
                    </p14:nvContentPartPr>
                    <p14:xfrm>
                      <a:off x="9590220" y="4655587"/>
                      <a:ext cx="384120" cy="199440"/>
                    </p14:xfrm>
                  </p:contentPart>
                </mc:Choice>
                <mc:Fallback xmlns="">
                  <p:pic>
                    <p:nvPicPr>
                      <p:cNvPr id="38" name="インク 37">
                        <a:extLst>
                          <a:ext uri="{FF2B5EF4-FFF2-40B4-BE49-F238E27FC236}">
                            <a16:creationId xmlns:a16="http://schemas.microsoft.com/office/drawing/2014/main" id="{5CFEFFCF-C51C-90B1-45E4-36A2B9E19869}"/>
                          </a:ext>
                        </a:extLst>
                      </p:cNvPr>
                      <p:cNvPicPr/>
                      <p:nvPr/>
                    </p:nvPicPr>
                    <p:blipFill>
                      <a:blip r:embed="rId55"/>
                      <a:stretch>
                        <a:fillRect/>
                      </a:stretch>
                    </p:blipFill>
                    <p:spPr>
                      <a:xfrm>
                        <a:off x="9562585" y="4627497"/>
                        <a:ext cx="439113" cy="255339"/>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インク 38">
                        <a:extLst>
                          <a:ext uri="{FF2B5EF4-FFF2-40B4-BE49-F238E27FC236}">
                            <a16:creationId xmlns:a16="http://schemas.microsoft.com/office/drawing/2014/main" id="{27BC4606-ACDE-63E0-41B6-0BFFA4F51EE3}"/>
                          </a:ext>
                        </a:extLst>
                      </p14:cNvPr>
                      <p14:cNvContentPartPr/>
                      <p14:nvPr/>
                    </p14:nvContentPartPr>
                    <p14:xfrm>
                      <a:off x="8896140" y="4582507"/>
                      <a:ext cx="1301400" cy="896400"/>
                    </p14:xfrm>
                  </p:contentPart>
                </mc:Choice>
                <mc:Fallback xmlns="">
                  <p:pic>
                    <p:nvPicPr>
                      <p:cNvPr id="39" name="インク 38">
                        <a:extLst>
                          <a:ext uri="{FF2B5EF4-FFF2-40B4-BE49-F238E27FC236}">
                            <a16:creationId xmlns:a16="http://schemas.microsoft.com/office/drawing/2014/main" id="{27BC4606-ACDE-63E0-41B6-0BFFA4F51EE3}"/>
                          </a:ext>
                        </a:extLst>
                      </p:cNvPr>
                      <p:cNvPicPr/>
                      <p:nvPr/>
                    </p:nvPicPr>
                    <p:blipFill>
                      <a:blip r:embed="rId57"/>
                      <a:stretch>
                        <a:fillRect/>
                      </a:stretch>
                    </p:blipFill>
                    <p:spPr>
                      <a:xfrm>
                        <a:off x="8868515" y="4554398"/>
                        <a:ext cx="1356373" cy="952337"/>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インク 39">
                        <a:extLst>
                          <a:ext uri="{FF2B5EF4-FFF2-40B4-BE49-F238E27FC236}">
                            <a16:creationId xmlns:a16="http://schemas.microsoft.com/office/drawing/2014/main" id="{D24A5C25-83E3-25BA-4263-B428410745F9}"/>
                          </a:ext>
                        </a:extLst>
                      </p14:cNvPr>
                      <p14:cNvContentPartPr/>
                      <p14:nvPr/>
                    </p14:nvContentPartPr>
                    <p14:xfrm>
                      <a:off x="10185660" y="4609867"/>
                      <a:ext cx="154800" cy="320400"/>
                    </p14:xfrm>
                  </p:contentPart>
                </mc:Choice>
                <mc:Fallback xmlns="">
                  <p:pic>
                    <p:nvPicPr>
                      <p:cNvPr id="40" name="インク 39">
                        <a:extLst>
                          <a:ext uri="{FF2B5EF4-FFF2-40B4-BE49-F238E27FC236}">
                            <a16:creationId xmlns:a16="http://schemas.microsoft.com/office/drawing/2014/main" id="{D24A5C25-83E3-25BA-4263-B428410745F9}"/>
                          </a:ext>
                        </a:extLst>
                      </p:cNvPr>
                      <p:cNvPicPr/>
                      <p:nvPr/>
                    </p:nvPicPr>
                    <p:blipFill>
                      <a:blip r:embed="rId59"/>
                      <a:stretch>
                        <a:fillRect/>
                      </a:stretch>
                    </p:blipFill>
                    <p:spPr>
                      <a:xfrm>
                        <a:off x="10158017" y="4581737"/>
                        <a:ext cx="209809" cy="376379"/>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インク 40">
                        <a:extLst>
                          <a:ext uri="{FF2B5EF4-FFF2-40B4-BE49-F238E27FC236}">
                            <a16:creationId xmlns:a16="http://schemas.microsoft.com/office/drawing/2014/main" id="{857DBE88-7E9F-A3CF-86CB-F3E448C772EC}"/>
                          </a:ext>
                        </a:extLst>
                      </p14:cNvPr>
                      <p14:cNvContentPartPr/>
                      <p14:nvPr/>
                    </p14:nvContentPartPr>
                    <p14:xfrm>
                      <a:off x="8747820" y="4785907"/>
                      <a:ext cx="196560" cy="370080"/>
                    </p14:xfrm>
                  </p:contentPart>
                </mc:Choice>
                <mc:Fallback xmlns="">
                  <p:pic>
                    <p:nvPicPr>
                      <p:cNvPr id="41" name="インク 40">
                        <a:extLst>
                          <a:ext uri="{FF2B5EF4-FFF2-40B4-BE49-F238E27FC236}">
                            <a16:creationId xmlns:a16="http://schemas.microsoft.com/office/drawing/2014/main" id="{857DBE88-7E9F-A3CF-86CB-F3E448C772EC}"/>
                          </a:ext>
                        </a:extLst>
                      </p:cNvPr>
                      <p:cNvPicPr/>
                      <p:nvPr/>
                    </p:nvPicPr>
                    <p:blipFill>
                      <a:blip r:embed="rId61"/>
                      <a:stretch>
                        <a:fillRect/>
                      </a:stretch>
                    </p:blipFill>
                    <p:spPr>
                      <a:xfrm>
                        <a:off x="8720213" y="4757807"/>
                        <a:ext cx="251497" cy="425999"/>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インク 41">
                        <a:extLst>
                          <a:ext uri="{FF2B5EF4-FFF2-40B4-BE49-F238E27FC236}">
                            <a16:creationId xmlns:a16="http://schemas.microsoft.com/office/drawing/2014/main" id="{2F1BC7C1-54B7-56D1-BA7B-74347A6B8EB6}"/>
                          </a:ext>
                        </a:extLst>
                      </p14:cNvPr>
                      <p14:cNvContentPartPr/>
                      <p14:nvPr/>
                    </p14:nvContentPartPr>
                    <p14:xfrm>
                      <a:off x="8738100" y="3749827"/>
                      <a:ext cx="1170000" cy="1006560"/>
                    </p14:xfrm>
                  </p:contentPart>
                </mc:Choice>
                <mc:Fallback xmlns="">
                  <p:pic>
                    <p:nvPicPr>
                      <p:cNvPr id="42" name="インク 41">
                        <a:extLst>
                          <a:ext uri="{FF2B5EF4-FFF2-40B4-BE49-F238E27FC236}">
                            <a16:creationId xmlns:a16="http://schemas.microsoft.com/office/drawing/2014/main" id="{2F1BC7C1-54B7-56D1-BA7B-74347A6B8EB6}"/>
                          </a:ext>
                        </a:extLst>
                      </p:cNvPr>
                      <p:cNvPicPr/>
                      <p:nvPr/>
                    </p:nvPicPr>
                    <p:blipFill>
                      <a:blip r:embed="rId63"/>
                      <a:stretch>
                        <a:fillRect/>
                      </a:stretch>
                    </p:blipFill>
                    <p:spPr>
                      <a:xfrm>
                        <a:off x="8710480" y="3721711"/>
                        <a:ext cx="1224965" cy="1062511"/>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インク 42">
                        <a:extLst>
                          <a:ext uri="{FF2B5EF4-FFF2-40B4-BE49-F238E27FC236}">
                            <a16:creationId xmlns:a16="http://schemas.microsoft.com/office/drawing/2014/main" id="{317501F3-6DCA-8598-05AA-5910871E0739}"/>
                          </a:ext>
                        </a:extLst>
                      </p14:cNvPr>
                      <p14:cNvContentPartPr/>
                      <p14:nvPr/>
                    </p14:nvContentPartPr>
                    <p14:xfrm>
                      <a:off x="9936540" y="3884467"/>
                      <a:ext cx="323280" cy="704520"/>
                    </p14:xfrm>
                  </p:contentPart>
                </mc:Choice>
                <mc:Fallback xmlns="">
                  <p:pic>
                    <p:nvPicPr>
                      <p:cNvPr id="43" name="インク 42">
                        <a:extLst>
                          <a:ext uri="{FF2B5EF4-FFF2-40B4-BE49-F238E27FC236}">
                            <a16:creationId xmlns:a16="http://schemas.microsoft.com/office/drawing/2014/main" id="{317501F3-6DCA-8598-05AA-5910871E0739}"/>
                          </a:ext>
                        </a:extLst>
                      </p:cNvPr>
                      <p:cNvPicPr/>
                      <p:nvPr/>
                    </p:nvPicPr>
                    <p:blipFill>
                      <a:blip r:embed="rId65"/>
                      <a:stretch>
                        <a:fillRect/>
                      </a:stretch>
                    </p:blipFill>
                    <p:spPr>
                      <a:xfrm>
                        <a:off x="9908909" y="3856365"/>
                        <a:ext cx="378265" cy="760443"/>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インク 43">
                        <a:extLst>
                          <a:ext uri="{FF2B5EF4-FFF2-40B4-BE49-F238E27FC236}">
                            <a16:creationId xmlns:a16="http://schemas.microsoft.com/office/drawing/2014/main" id="{C2FCAD91-8C57-274F-1718-4FDB9638F0FF}"/>
                          </a:ext>
                        </a:extLst>
                      </p14:cNvPr>
                      <p14:cNvContentPartPr/>
                      <p14:nvPr/>
                    </p14:nvContentPartPr>
                    <p14:xfrm>
                      <a:off x="9838620" y="4435267"/>
                      <a:ext cx="285120" cy="189360"/>
                    </p14:xfrm>
                  </p:contentPart>
                </mc:Choice>
                <mc:Fallback xmlns="">
                  <p:pic>
                    <p:nvPicPr>
                      <p:cNvPr id="44" name="インク 43">
                        <a:extLst>
                          <a:ext uri="{FF2B5EF4-FFF2-40B4-BE49-F238E27FC236}">
                            <a16:creationId xmlns:a16="http://schemas.microsoft.com/office/drawing/2014/main" id="{C2FCAD91-8C57-274F-1718-4FDB9638F0FF}"/>
                          </a:ext>
                        </a:extLst>
                      </p:cNvPr>
                      <p:cNvPicPr/>
                      <p:nvPr/>
                    </p:nvPicPr>
                    <p:blipFill>
                      <a:blip r:embed="rId67"/>
                      <a:stretch>
                        <a:fillRect/>
                      </a:stretch>
                    </p:blipFill>
                    <p:spPr>
                      <a:xfrm>
                        <a:off x="9810965" y="4407130"/>
                        <a:ext cx="340153" cy="245352"/>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インク 44">
                        <a:extLst>
                          <a:ext uri="{FF2B5EF4-FFF2-40B4-BE49-F238E27FC236}">
                            <a16:creationId xmlns:a16="http://schemas.microsoft.com/office/drawing/2014/main" id="{0CD2E7FE-C663-5560-6807-B53879819C94}"/>
                          </a:ext>
                        </a:extLst>
                      </p14:cNvPr>
                      <p14:cNvContentPartPr/>
                      <p14:nvPr/>
                    </p14:nvContentPartPr>
                    <p14:xfrm>
                      <a:off x="9171900" y="5031427"/>
                      <a:ext cx="29160" cy="38520"/>
                    </p14:xfrm>
                  </p:contentPart>
                </mc:Choice>
                <mc:Fallback xmlns="">
                  <p:pic>
                    <p:nvPicPr>
                      <p:cNvPr id="45" name="インク 44">
                        <a:extLst>
                          <a:ext uri="{FF2B5EF4-FFF2-40B4-BE49-F238E27FC236}">
                            <a16:creationId xmlns:a16="http://schemas.microsoft.com/office/drawing/2014/main" id="{0CD2E7FE-C663-5560-6807-B53879819C94}"/>
                          </a:ext>
                        </a:extLst>
                      </p:cNvPr>
                      <p:cNvPicPr/>
                      <p:nvPr/>
                    </p:nvPicPr>
                    <p:blipFill>
                      <a:blip r:embed="rId69"/>
                      <a:stretch>
                        <a:fillRect/>
                      </a:stretch>
                    </p:blipFill>
                    <p:spPr>
                      <a:xfrm>
                        <a:off x="9144129" y="5003310"/>
                        <a:ext cx="84425" cy="94472"/>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6" name="インク 45">
                        <a:extLst>
                          <a:ext uri="{FF2B5EF4-FFF2-40B4-BE49-F238E27FC236}">
                            <a16:creationId xmlns:a16="http://schemas.microsoft.com/office/drawing/2014/main" id="{DA0B6E93-D568-ED4F-1AFE-42A27B27E9C1}"/>
                          </a:ext>
                        </a:extLst>
                      </p14:cNvPr>
                      <p14:cNvContentPartPr/>
                      <p14:nvPr/>
                    </p14:nvContentPartPr>
                    <p14:xfrm>
                      <a:off x="9653220" y="4927747"/>
                      <a:ext cx="29160" cy="61200"/>
                    </p14:xfrm>
                  </p:contentPart>
                </mc:Choice>
                <mc:Fallback xmlns="">
                  <p:pic>
                    <p:nvPicPr>
                      <p:cNvPr id="46" name="インク 45">
                        <a:extLst>
                          <a:ext uri="{FF2B5EF4-FFF2-40B4-BE49-F238E27FC236}">
                            <a16:creationId xmlns:a16="http://schemas.microsoft.com/office/drawing/2014/main" id="{DA0B6E93-D568-ED4F-1AFE-42A27B27E9C1}"/>
                          </a:ext>
                        </a:extLst>
                      </p:cNvPr>
                      <p:cNvPicPr/>
                      <p:nvPr/>
                    </p:nvPicPr>
                    <p:blipFill>
                      <a:blip r:embed="rId71"/>
                      <a:stretch>
                        <a:fillRect/>
                      </a:stretch>
                    </p:blipFill>
                    <p:spPr>
                      <a:xfrm>
                        <a:off x="9625449" y="4899674"/>
                        <a:ext cx="84425" cy="117066"/>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72">
                <p14:nvContentPartPr>
                  <p14:cNvPr id="20" name="インク 19">
                    <a:extLst>
                      <a:ext uri="{FF2B5EF4-FFF2-40B4-BE49-F238E27FC236}">
                        <a16:creationId xmlns:a16="http://schemas.microsoft.com/office/drawing/2014/main" id="{B664ADF2-900F-8C06-E3CB-B5A94F0D9244}"/>
                      </a:ext>
                    </a:extLst>
                  </p14:cNvPr>
                  <p14:cNvContentPartPr/>
                  <p14:nvPr/>
                </p14:nvContentPartPr>
                <p14:xfrm>
                  <a:off x="7501234" y="5136040"/>
                  <a:ext cx="719280" cy="741960"/>
                </p14:xfrm>
              </p:contentPart>
            </mc:Choice>
            <mc:Fallback xmlns="">
              <p:pic>
                <p:nvPicPr>
                  <p:cNvPr id="20" name="インク 19">
                    <a:extLst>
                      <a:ext uri="{FF2B5EF4-FFF2-40B4-BE49-F238E27FC236}">
                        <a16:creationId xmlns:a16="http://schemas.microsoft.com/office/drawing/2014/main" id="{B664ADF2-900F-8C06-E3CB-B5A94F0D9244}"/>
                      </a:ext>
                    </a:extLst>
                  </p:cNvPr>
                  <p:cNvPicPr/>
                  <p:nvPr/>
                </p:nvPicPr>
                <p:blipFill>
                  <a:blip r:embed="rId73"/>
                  <a:stretch>
                    <a:fillRect/>
                  </a:stretch>
                </p:blipFill>
                <p:spPr>
                  <a:xfrm>
                    <a:off x="7465234" y="5100040"/>
                    <a:ext cx="790920" cy="813600"/>
                  </a:xfrm>
                  <a:prstGeom prst="rect">
                    <a:avLst/>
                  </a:prstGeom>
                </p:spPr>
              </p:pic>
            </mc:Fallback>
          </mc:AlternateContent>
          <p:grpSp>
            <p:nvGrpSpPr>
              <p:cNvPr id="21" name="グループ化 20">
                <a:extLst>
                  <a:ext uri="{FF2B5EF4-FFF2-40B4-BE49-F238E27FC236}">
                    <a16:creationId xmlns:a16="http://schemas.microsoft.com/office/drawing/2014/main" id="{A7CA7AFB-2D45-C25E-D014-01B6B46F835D}"/>
                  </a:ext>
                </a:extLst>
              </p:cNvPr>
              <p:cNvGrpSpPr/>
              <p:nvPr/>
            </p:nvGrpSpPr>
            <p:grpSpPr>
              <a:xfrm>
                <a:off x="9173434" y="5075920"/>
                <a:ext cx="795240" cy="860760"/>
                <a:chOff x="9173434" y="5075920"/>
                <a:chExt cx="795240" cy="860760"/>
              </a:xfrm>
            </p:grpSpPr>
            <mc:AlternateContent xmlns:mc="http://schemas.openxmlformats.org/markup-compatibility/2006" xmlns:p14="http://schemas.microsoft.com/office/powerpoint/2010/main">
              <mc:Choice Requires="p14">
                <p:contentPart p14:bwMode="auto" r:id="rId74">
                  <p14:nvContentPartPr>
                    <p14:cNvPr id="22" name="インク 21">
                      <a:extLst>
                        <a:ext uri="{FF2B5EF4-FFF2-40B4-BE49-F238E27FC236}">
                          <a16:creationId xmlns:a16="http://schemas.microsoft.com/office/drawing/2014/main" id="{7BB3A4F8-0C07-4CAC-69AC-60FE96EB710B}"/>
                        </a:ext>
                      </a:extLst>
                    </p14:cNvPr>
                    <p14:cNvContentPartPr/>
                    <p14:nvPr/>
                  </p14:nvContentPartPr>
                  <p14:xfrm>
                    <a:off x="9237874" y="5075920"/>
                    <a:ext cx="3960" cy="1080"/>
                  </p14:xfrm>
                </p:contentPart>
              </mc:Choice>
              <mc:Fallback xmlns="">
                <p:pic>
                  <p:nvPicPr>
                    <p:cNvPr id="22" name="インク 21">
                      <a:extLst>
                        <a:ext uri="{FF2B5EF4-FFF2-40B4-BE49-F238E27FC236}">
                          <a16:creationId xmlns:a16="http://schemas.microsoft.com/office/drawing/2014/main" id="{7BB3A4F8-0C07-4CAC-69AC-60FE96EB710B}"/>
                        </a:ext>
                      </a:extLst>
                    </p:cNvPr>
                    <p:cNvPicPr/>
                    <p:nvPr/>
                  </p:nvPicPr>
                  <p:blipFill>
                    <a:blip r:embed="rId75"/>
                    <a:stretch>
                      <a:fillRect/>
                    </a:stretch>
                  </p:blipFill>
                  <p:spPr>
                    <a:xfrm>
                      <a:off x="9201874" y="5021920"/>
                      <a:ext cx="75600" cy="1085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23" name="インク 22">
                      <a:extLst>
                        <a:ext uri="{FF2B5EF4-FFF2-40B4-BE49-F238E27FC236}">
                          <a16:creationId xmlns:a16="http://schemas.microsoft.com/office/drawing/2014/main" id="{141B869B-DF54-E81A-DBE9-6F923B487EF8}"/>
                        </a:ext>
                      </a:extLst>
                    </p14:cNvPr>
                    <p14:cNvContentPartPr/>
                    <p14:nvPr/>
                  </p14:nvContentPartPr>
                  <p14:xfrm>
                    <a:off x="9173434" y="5089600"/>
                    <a:ext cx="795240" cy="847080"/>
                  </p14:xfrm>
                </p:contentPart>
              </mc:Choice>
              <mc:Fallback xmlns="">
                <p:pic>
                  <p:nvPicPr>
                    <p:cNvPr id="23" name="インク 22">
                      <a:extLst>
                        <a:ext uri="{FF2B5EF4-FFF2-40B4-BE49-F238E27FC236}">
                          <a16:creationId xmlns:a16="http://schemas.microsoft.com/office/drawing/2014/main" id="{141B869B-DF54-E81A-DBE9-6F923B487EF8}"/>
                        </a:ext>
                      </a:extLst>
                    </p:cNvPr>
                    <p:cNvPicPr/>
                    <p:nvPr/>
                  </p:nvPicPr>
                  <p:blipFill>
                    <a:blip r:embed="rId77"/>
                    <a:stretch>
                      <a:fillRect/>
                    </a:stretch>
                  </p:blipFill>
                  <p:spPr>
                    <a:xfrm>
                      <a:off x="9137434" y="5053585"/>
                      <a:ext cx="866880" cy="918750"/>
                    </a:xfrm>
                    <a:prstGeom prst="rect">
                      <a:avLst/>
                    </a:prstGeom>
                  </p:spPr>
                </p:pic>
              </mc:Fallback>
            </mc:AlternateContent>
          </p:grpSp>
        </p:grpSp>
      </p:grpSp>
    </p:spTree>
    <p:custDataLst>
      <p:tags r:id="rId1"/>
    </p:custDataLst>
    <p:extLst>
      <p:ext uri="{BB962C8B-B14F-4D97-AF65-F5344CB8AC3E}">
        <p14:creationId xmlns:p14="http://schemas.microsoft.com/office/powerpoint/2010/main" val="726685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pic>
        <p:nvPicPr>
          <p:cNvPr id="4" name="図 3" descr="グラフィカル ユーザー インターフェイス, Web サイト&#10;&#10;自動的に生成された説明">
            <a:extLst>
              <a:ext uri="{FF2B5EF4-FFF2-40B4-BE49-F238E27FC236}">
                <a16:creationId xmlns:a16="http://schemas.microsoft.com/office/drawing/2014/main" id="{15278CC4-3876-56D5-2771-E6E4100241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1399" y="482210"/>
            <a:ext cx="7349201" cy="4803228"/>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3310622" y="5941793"/>
            <a:ext cx="5570756" cy="523220"/>
          </a:xfrm>
          <a:prstGeom prst="rect">
            <a:avLst/>
          </a:prstGeom>
          <a:noFill/>
        </p:spPr>
        <p:txBody>
          <a:bodyPr wrap="none" lIns="91440" tIns="45720" rIns="91440" bIns="45720">
            <a:spAutoFit/>
          </a:bodyPr>
          <a:lstStyle/>
          <a:p>
            <a:pPr algn="ctr"/>
            <a:r>
              <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「教育版マインクラフト」で検索</a:t>
            </a:r>
          </a:p>
        </p:txBody>
      </p:sp>
    </p:spTree>
    <p:extLst>
      <p:ext uri="{BB962C8B-B14F-4D97-AF65-F5344CB8AC3E}">
        <p14:creationId xmlns:p14="http://schemas.microsoft.com/office/powerpoint/2010/main" val="360401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1111280" y="6045957"/>
            <a:ext cx="10238700" cy="523220"/>
          </a:xfrm>
          <a:prstGeom prst="rect">
            <a:avLst/>
          </a:prstGeom>
          <a:noFill/>
        </p:spPr>
        <p:txBody>
          <a:bodyPr wrap="none" lIns="91440" tIns="45720" rIns="91440" bIns="45720">
            <a:spAutoFit/>
          </a:bodyPr>
          <a:lstStyle/>
          <a:p>
            <a:pPr algn="ctr"/>
            <a:r>
              <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下にスクロールして、使い始めるの「詳しくはこちら」を選択</a:t>
            </a:r>
          </a:p>
        </p:txBody>
      </p:sp>
      <p:pic>
        <p:nvPicPr>
          <p:cNvPr id="5" name="図 4" descr="会社名&#10;&#10;中程度の精度で自動的に生成された説明">
            <a:extLst>
              <a:ext uri="{FF2B5EF4-FFF2-40B4-BE49-F238E27FC236}">
                <a16:creationId xmlns:a16="http://schemas.microsoft.com/office/drawing/2014/main" id="{484D82D0-8AFD-F11E-8440-FFC4070224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8771" y="910667"/>
            <a:ext cx="5494458" cy="4097440"/>
          </a:xfrm>
          <a:prstGeom prst="rect">
            <a:avLst/>
          </a:prstGeom>
        </p:spPr>
      </p:pic>
      <p:sp>
        <p:nvSpPr>
          <p:cNvPr id="7" name="楕円 6">
            <a:extLst>
              <a:ext uri="{FF2B5EF4-FFF2-40B4-BE49-F238E27FC236}">
                <a16:creationId xmlns:a16="http://schemas.microsoft.com/office/drawing/2014/main" id="{8567E812-CD79-9E3D-730C-79E4D774454A}"/>
              </a:ext>
            </a:extLst>
          </p:cNvPr>
          <p:cNvSpPr/>
          <p:nvPr/>
        </p:nvSpPr>
        <p:spPr>
          <a:xfrm>
            <a:off x="6026047" y="910668"/>
            <a:ext cx="2930576" cy="2161146"/>
          </a:xfrm>
          <a:prstGeom prst="ellipse">
            <a:avLst/>
          </a:prstGeom>
          <a:noFill/>
          <a:ln w="666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3455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7"/>
          <a:stretch>
            <a:fillRect/>
          </a:stretch>
        </p:blipFill>
        <p:spPr>
          <a:xfrm>
            <a:off x="5667315" y="4162361"/>
            <a:ext cx="857370" cy="905001"/>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1035898" y="5848115"/>
            <a:ext cx="9778901" cy="830997"/>
          </a:xfrm>
          <a:prstGeom prst="rect">
            <a:avLst/>
          </a:prstGeom>
          <a:noFill/>
        </p:spPr>
        <p:txBody>
          <a:bodyPr wrap="square" lIns="91440" tIns="45720" rIns="91440" bIns="45720">
            <a:spAutoFit/>
          </a:bodyPr>
          <a:lstStyle/>
          <a:p>
            <a:pPr algn="ctr"/>
            <a:r>
              <a:rPr lang="ja-JP" altLang="en-US" sz="24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「保護者」もしくは「キャンプ＆クラブ」を選択し、</a:t>
            </a:r>
          </a:p>
          <a:p>
            <a:pPr algn="ctr"/>
            <a:r>
              <a:rPr lang="ja-JP" altLang="en-US" sz="2400" b="1"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マイクラをインストールしましょう。</a:t>
            </a:r>
            <a:endParaRPr lang="ja-JP" altLang="en-US" sz="24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endParaRPr>
          </a:p>
        </p:txBody>
      </p:sp>
      <p:pic>
        <p:nvPicPr>
          <p:cNvPr id="9" name="図 8">
            <a:extLst>
              <a:ext uri="{FF2B5EF4-FFF2-40B4-BE49-F238E27FC236}">
                <a16:creationId xmlns:a16="http://schemas.microsoft.com/office/drawing/2014/main" id="{91C9EDBB-C326-3301-90EE-1D123BEC9C07}"/>
              </a:ext>
            </a:extLst>
          </p:cNvPr>
          <p:cNvPicPr>
            <a:picLocks noChangeAspect="1"/>
          </p:cNvPicPr>
          <p:nvPr/>
        </p:nvPicPr>
        <p:blipFill>
          <a:blip r:embed="rId8"/>
          <a:stretch>
            <a:fillRect/>
          </a:stretch>
        </p:blipFill>
        <p:spPr>
          <a:xfrm>
            <a:off x="990928" y="1621932"/>
            <a:ext cx="9352773" cy="2830498"/>
          </a:xfrm>
          <a:prstGeom prst="rect">
            <a:avLst/>
          </a:prstGeom>
        </p:spPr>
      </p:pic>
      <p:sp>
        <p:nvSpPr>
          <p:cNvPr id="10" name="楕円 9">
            <a:extLst>
              <a:ext uri="{FF2B5EF4-FFF2-40B4-BE49-F238E27FC236}">
                <a16:creationId xmlns:a16="http://schemas.microsoft.com/office/drawing/2014/main" id="{FB96DEC0-C038-98FC-CF96-94E11A2C5729}"/>
              </a:ext>
            </a:extLst>
          </p:cNvPr>
          <p:cNvSpPr/>
          <p:nvPr/>
        </p:nvSpPr>
        <p:spPr>
          <a:xfrm>
            <a:off x="7899816" y="3336031"/>
            <a:ext cx="2175352" cy="1213484"/>
          </a:xfrm>
          <a:prstGeom prst="ellipse">
            <a:avLst/>
          </a:prstGeom>
          <a:noFill/>
          <a:ln w="666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オーディオ 3">
            <a:hlinkClick r:id="" action="ppaction://media"/>
            <a:extLst>
              <a:ext uri="{FF2B5EF4-FFF2-40B4-BE49-F238E27FC236}">
                <a16:creationId xmlns:a16="http://schemas.microsoft.com/office/drawing/2014/main" id="{BC0B5991-AC56-BC09-B422-0F0568D7370A}"/>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1671300" y="6337300"/>
            <a:ext cx="304800" cy="304800"/>
          </a:xfrm>
          <a:prstGeom prst="rect">
            <a:avLst/>
          </a:prstGeom>
        </p:spPr>
      </p:pic>
    </p:spTree>
    <p:custDataLst>
      <p:tags r:id="rId1"/>
    </p:custDataLst>
    <p:extLst>
      <p:ext uri="{BB962C8B-B14F-4D97-AF65-F5344CB8AC3E}">
        <p14:creationId xmlns:p14="http://schemas.microsoft.com/office/powerpoint/2010/main" val="336146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FB2C7B2D-19A6-0B70-48DF-97F52C1ECE52}"/>
              </a:ext>
            </a:extLst>
          </p:cNvPr>
          <p:cNvPicPr>
            <a:picLocks noChangeAspect="1"/>
          </p:cNvPicPr>
          <p:nvPr/>
        </p:nvPicPr>
        <p:blipFill>
          <a:blip r:embed="rId4"/>
          <a:stretch>
            <a:fillRect/>
          </a:stretch>
        </p:blipFill>
        <p:spPr>
          <a:xfrm>
            <a:off x="5667315" y="4162361"/>
            <a:ext cx="857370" cy="905001"/>
          </a:xfrm>
          <a:prstGeom prst="rect">
            <a:avLst/>
          </a:prstGeom>
        </p:spPr>
      </p:pic>
      <p:sp>
        <p:nvSpPr>
          <p:cNvPr id="6" name="正方形/長方形 5">
            <a:extLst>
              <a:ext uri="{FF2B5EF4-FFF2-40B4-BE49-F238E27FC236}">
                <a16:creationId xmlns:a16="http://schemas.microsoft.com/office/drawing/2014/main" id="{8C7CD994-4356-758A-46D9-3B39657DB885}"/>
              </a:ext>
            </a:extLst>
          </p:cNvPr>
          <p:cNvSpPr/>
          <p:nvPr/>
        </p:nvSpPr>
        <p:spPr>
          <a:xfrm>
            <a:off x="1440307" y="5861779"/>
            <a:ext cx="9161482" cy="954107"/>
          </a:xfrm>
          <a:prstGeom prst="rect">
            <a:avLst/>
          </a:prstGeom>
          <a:noFill/>
        </p:spPr>
        <p:txBody>
          <a:bodyPr wrap="none" lIns="91440" tIns="45720" rIns="91440" bIns="45720">
            <a:spAutoFit/>
          </a:bodyPr>
          <a:lstStyle/>
          <a:p>
            <a:pPr algn="ctr"/>
            <a:r>
              <a:rPr lang="ja-JP" altLang="en-US" sz="2800" b="1" cap="none" spc="0"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次にライセンスを購入しアカウントの登録をしましょう</a:t>
            </a:r>
          </a:p>
          <a:p>
            <a:pPr algn="ctr"/>
            <a:r>
              <a:rPr lang="ja-JP" altLang="en-US" sz="2800" b="1" dirty="0">
                <a:ln w="15875">
                  <a:solidFill>
                    <a:srgbClr val="0070C0"/>
                  </a:solidFill>
                  <a:prstDash val="solid"/>
                </a:ln>
                <a:solidFill>
                  <a:srgbClr val="FFFF00"/>
                </a:solidFill>
                <a:effectLst>
                  <a:outerShdw blurRad="38100" dist="22860" dir="5400000" algn="tl" rotWithShape="0">
                    <a:srgbClr val="000000">
                      <a:alpha val="30000"/>
                    </a:srgbClr>
                  </a:outerShdw>
                </a:effectLst>
                <a:latin typeface="コーポレート・ロゴ ver2" panose="02000600000000000000" pitchFamily="2" charset="-128"/>
                <a:ea typeface="コーポレート・ロゴ ver2" panose="02000600000000000000" pitchFamily="2" charset="-128"/>
              </a:rPr>
              <a:t>「マインクラフトを購入」を押してください。</a:t>
            </a:r>
          </a:p>
        </p:txBody>
      </p:sp>
      <p:pic>
        <p:nvPicPr>
          <p:cNvPr id="12" name="図 11">
            <a:extLst>
              <a:ext uri="{FF2B5EF4-FFF2-40B4-BE49-F238E27FC236}">
                <a16:creationId xmlns:a16="http://schemas.microsoft.com/office/drawing/2014/main" id="{CC564BB5-B49E-E9F6-D065-E182F6B134C3}"/>
              </a:ext>
            </a:extLst>
          </p:cNvPr>
          <p:cNvPicPr>
            <a:picLocks noChangeAspect="1"/>
          </p:cNvPicPr>
          <p:nvPr/>
        </p:nvPicPr>
        <p:blipFill>
          <a:blip r:embed="rId5"/>
          <a:stretch>
            <a:fillRect/>
          </a:stretch>
        </p:blipFill>
        <p:spPr>
          <a:xfrm>
            <a:off x="2391433" y="1961336"/>
            <a:ext cx="7409133" cy="2653525"/>
          </a:xfrm>
          <a:prstGeom prst="rect">
            <a:avLst/>
          </a:prstGeom>
        </p:spPr>
      </p:pic>
    </p:spTree>
    <p:extLst>
      <p:ext uri="{BB962C8B-B14F-4D97-AF65-F5344CB8AC3E}">
        <p14:creationId xmlns:p14="http://schemas.microsoft.com/office/powerpoint/2010/main" val="3051454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2"/>
</p:tagLst>
</file>

<file path=ppt/tags/tag2.xml><?xml version="1.0" encoding="utf-8"?>
<p:tagLst xmlns:a="http://schemas.openxmlformats.org/drawingml/2006/main" xmlns:r="http://schemas.openxmlformats.org/officeDocument/2006/relationships" xmlns:p="http://schemas.openxmlformats.org/presentationml/2006/main">
  <p:tag name="TIMING" val="|7.2"/>
</p:tagLst>
</file>

<file path=ppt/tags/tag3.xml><?xml version="1.0" encoding="utf-8"?>
<p:tagLst xmlns:a="http://schemas.openxmlformats.org/drawingml/2006/main" xmlns:r="http://schemas.openxmlformats.org/officeDocument/2006/relationships" xmlns:p="http://schemas.openxmlformats.org/presentationml/2006/main">
  <p:tag name="TIMING" val="|13.7"/>
</p:tagLst>
</file>

<file path=ppt/tags/tag4.xml><?xml version="1.0" encoding="utf-8"?>
<p:tagLst xmlns:a="http://schemas.openxmlformats.org/drawingml/2006/main" xmlns:r="http://schemas.openxmlformats.org/officeDocument/2006/relationships" xmlns:p="http://schemas.openxmlformats.org/presentationml/2006/main">
  <p:tag name="TIMING" val="|14.5"/>
</p:tagLst>
</file>

<file path=ppt/tags/tag5.xml><?xml version="1.0" encoding="utf-8"?>
<p:tagLst xmlns:a="http://schemas.openxmlformats.org/drawingml/2006/main" xmlns:r="http://schemas.openxmlformats.org/officeDocument/2006/relationships" xmlns:p="http://schemas.openxmlformats.org/presentationml/2006/main">
  <p:tag name="TIMING" val="|8.1"/>
</p:tagLst>
</file>

<file path=ppt/tags/tag6.xml><?xml version="1.0" encoding="utf-8"?>
<p:tagLst xmlns:a="http://schemas.openxmlformats.org/drawingml/2006/main" xmlns:r="http://schemas.openxmlformats.org/officeDocument/2006/relationships" xmlns:p="http://schemas.openxmlformats.org/presentationml/2006/main">
  <p:tag name="TIMING" val="|5.2|2.2"/>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6268</TotalTime>
  <Words>1028</Words>
  <Application>Microsoft Office PowerPoint</Application>
  <PresentationFormat>ワイド画面</PresentationFormat>
  <Paragraphs>107</Paragraphs>
  <Slides>24</Slides>
  <Notes>24</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24</vt:i4>
      </vt:variant>
    </vt:vector>
  </HeadingPairs>
  <TitlesOfParts>
    <vt:vector size="31" baseType="lpstr">
      <vt:lpstr>HG創英角ｺﾞｼｯｸUB</vt:lpstr>
      <vt:lpstr>コーポレート・ロゴ ver2</vt:lpstr>
      <vt:lpstr>みかちゃん</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折橋 学</dc:creator>
  <cp:lastModifiedBy>Mikiko Yamaguchi (mmsouken)</cp:lastModifiedBy>
  <cp:revision>20</cp:revision>
  <dcterms:created xsi:type="dcterms:W3CDTF">2023-02-22T09:32:47Z</dcterms:created>
  <dcterms:modified xsi:type="dcterms:W3CDTF">2023-04-12T03:37:50Z</dcterms:modified>
</cp:coreProperties>
</file>