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DC"/>
    <a:srgbClr val="FFB3E4"/>
    <a:srgbClr val="FCE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78" d="100"/>
          <a:sy n="78" d="100"/>
        </p:scale>
        <p:origin x="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グラフィックス 31" descr="有機的形状">
            <a:extLst>
              <a:ext uri="{FF2B5EF4-FFF2-40B4-BE49-F238E27FC236}">
                <a16:creationId xmlns:a16="http://schemas.microsoft.com/office/drawing/2014/main" id="{B9CD751D-60E4-8545-DAA4-733D379AC00B}"/>
              </a:ext>
            </a:extLst>
          </p:cNvPr>
          <p:cNvSpPr/>
          <p:nvPr userDrawn="1"/>
        </p:nvSpPr>
        <p:spPr>
          <a:xfrm rot="3076065">
            <a:off x="1215965" y="-1671993"/>
            <a:ext cx="9760066" cy="11858737"/>
          </a:xfrm>
          <a:custGeom>
            <a:avLst/>
            <a:gdLst>
              <a:gd name="connsiteX0" fmla="*/ 9498750 w 9498891"/>
              <a:gd name="connsiteY0" fmla="*/ 3317313 h 11275716"/>
              <a:gd name="connsiteX1" fmla="*/ 6118337 w 9498891"/>
              <a:gd name="connsiteY1" fmla="*/ 147 h 11275716"/>
              <a:gd name="connsiteX2" fmla="*/ 4396235 w 9498891"/>
              <a:gd name="connsiteY2" fmla="*/ 495730 h 11275716"/>
              <a:gd name="connsiteX3" fmla="*/ 3284283 w 9498891"/>
              <a:gd name="connsiteY3" fmla="*/ 820675 h 11275716"/>
              <a:gd name="connsiteX4" fmla="*/ 3254385 w 9498891"/>
              <a:gd name="connsiteY4" fmla="*/ 821392 h 11275716"/>
              <a:gd name="connsiteX5" fmla="*/ 499 w 9498891"/>
              <a:gd name="connsiteY5" fmla="*/ 4227431 h 11275716"/>
              <a:gd name="connsiteX6" fmla="*/ 343280 w 9498891"/>
              <a:gd name="connsiteY6" fmla="*/ 5646731 h 11275716"/>
              <a:gd name="connsiteX7" fmla="*/ 279555 w 9498891"/>
              <a:gd name="connsiteY7" fmla="*/ 6438454 h 11275716"/>
              <a:gd name="connsiteX8" fmla="*/ 68324 w 9498891"/>
              <a:gd name="connsiteY8" fmla="*/ 7072932 h 11275716"/>
              <a:gd name="connsiteX9" fmla="*/ 258815 w 9498891"/>
              <a:gd name="connsiteY9" fmla="*/ 7678846 h 11275716"/>
              <a:gd name="connsiteX10" fmla="*/ 454294 w 9498891"/>
              <a:gd name="connsiteY10" fmla="*/ 8574578 h 11275716"/>
              <a:gd name="connsiteX11" fmla="*/ 410216 w 9498891"/>
              <a:gd name="connsiteY11" fmla="*/ 9053248 h 11275716"/>
              <a:gd name="connsiteX12" fmla="*/ 2618096 w 9498891"/>
              <a:gd name="connsiteY12" fmla="*/ 11275238 h 11275716"/>
              <a:gd name="connsiteX13" fmla="*/ 4766658 w 9498891"/>
              <a:gd name="connsiteY13" fmla="*/ 9838478 h 11275716"/>
              <a:gd name="connsiteX14" fmla="*/ 4851908 w 9498891"/>
              <a:gd name="connsiteY14" fmla="*/ 9840631 h 11275716"/>
              <a:gd name="connsiteX15" fmla="*/ 7107043 w 9498891"/>
              <a:gd name="connsiteY15" fmla="*/ 7585497 h 11275716"/>
              <a:gd name="connsiteX16" fmla="*/ 7105847 w 9498891"/>
              <a:gd name="connsiteY16" fmla="*/ 7511351 h 11275716"/>
              <a:gd name="connsiteX17" fmla="*/ 7794347 w 9498891"/>
              <a:gd name="connsiteY17" fmla="*/ 6266243 h 11275716"/>
              <a:gd name="connsiteX18" fmla="*/ 9498750 w 9498891"/>
              <a:gd name="connsiteY18" fmla="*/ 3317313 h 1127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98891" h="11275716">
                <a:moveTo>
                  <a:pt x="9498750" y="3317313"/>
                </a:moveTo>
                <a:cubicBezTo>
                  <a:pt x="9481973" y="1477465"/>
                  <a:pt x="7958185" y="-17074"/>
                  <a:pt x="6118337" y="147"/>
                </a:cubicBezTo>
                <a:cubicBezTo>
                  <a:pt x="5487241" y="6059"/>
                  <a:pt x="4897900" y="186572"/>
                  <a:pt x="4396235" y="495730"/>
                </a:cubicBezTo>
                <a:cubicBezTo>
                  <a:pt x="4061416" y="702041"/>
                  <a:pt x="3677462" y="813157"/>
                  <a:pt x="3284283" y="820675"/>
                </a:cubicBezTo>
                <a:cubicBezTo>
                  <a:pt x="3274339" y="820880"/>
                  <a:pt x="3264362" y="821085"/>
                  <a:pt x="3254385" y="821392"/>
                </a:cubicBezTo>
                <a:cubicBezTo>
                  <a:pt x="1428615" y="872406"/>
                  <a:pt x="-30970" y="2401251"/>
                  <a:pt x="499" y="4227431"/>
                </a:cubicBezTo>
                <a:cubicBezTo>
                  <a:pt x="9281" y="4736306"/>
                  <a:pt x="131639" y="5217435"/>
                  <a:pt x="343280" y="5646731"/>
                </a:cubicBezTo>
                <a:cubicBezTo>
                  <a:pt x="469362" y="5902483"/>
                  <a:pt x="450638" y="6210344"/>
                  <a:pt x="279555" y="6438454"/>
                </a:cubicBezTo>
                <a:cubicBezTo>
                  <a:pt x="146912" y="6615243"/>
                  <a:pt x="68324" y="6834879"/>
                  <a:pt x="68324" y="7072932"/>
                </a:cubicBezTo>
                <a:cubicBezTo>
                  <a:pt x="68324" y="7298309"/>
                  <a:pt x="138780" y="7507183"/>
                  <a:pt x="258815" y="7678846"/>
                </a:cubicBezTo>
                <a:cubicBezTo>
                  <a:pt x="441618" y="7940236"/>
                  <a:pt x="517267" y="8261866"/>
                  <a:pt x="454294" y="8574578"/>
                </a:cubicBezTo>
                <a:cubicBezTo>
                  <a:pt x="423201" y="8728987"/>
                  <a:pt x="407893" y="8889102"/>
                  <a:pt x="410216" y="9053248"/>
                </a:cubicBezTo>
                <a:cubicBezTo>
                  <a:pt x="427403" y="10260531"/>
                  <a:pt x="1410950" y="11250671"/>
                  <a:pt x="2618096" y="11275238"/>
                </a:cubicBezTo>
                <a:cubicBezTo>
                  <a:pt x="3595184" y="11295124"/>
                  <a:pt x="4433718" y="10693209"/>
                  <a:pt x="4766658" y="9838478"/>
                </a:cubicBezTo>
                <a:cubicBezTo>
                  <a:pt x="4794983" y="9839538"/>
                  <a:pt x="4823310" y="9840631"/>
                  <a:pt x="4851908" y="9840631"/>
                </a:cubicBezTo>
                <a:cubicBezTo>
                  <a:pt x="6097393" y="9840631"/>
                  <a:pt x="7107043" y="8830980"/>
                  <a:pt x="7107043" y="7585497"/>
                </a:cubicBezTo>
                <a:cubicBezTo>
                  <a:pt x="7107043" y="7560690"/>
                  <a:pt x="7106633" y="7535987"/>
                  <a:pt x="7105847" y="7511351"/>
                </a:cubicBezTo>
                <a:cubicBezTo>
                  <a:pt x="7089275" y="6999060"/>
                  <a:pt x="7348001" y="6518237"/>
                  <a:pt x="7794347" y="6266243"/>
                </a:cubicBezTo>
                <a:cubicBezTo>
                  <a:pt x="8820364" y="5686913"/>
                  <a:pt x="9510265" y="4582205"/>
                  <a:pt x="9498750" y="3317313"/>
                </a:cubicBezTo>
                <a:close/>
              </a:path>
            </a:pathLst>
          </a:custGeom>
          <a:blipFill dpi="0" rotWithShape="1">
            <a:blip r:embed="rId2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3415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8" name="フローチャート: 論理積ゲート 7">
            <a:extLst>
              <a:ext uri="{FF2B5EF4-FFF2-40B4-BE49-F238E27FC236}">
                <a16:creationId xmlns:a16="http://schemas.microsoft.com/office/drawing/2014/main" id="{6AD958BF-CD79-64B6-081F-DC8D4D51D61F}"/>
              </a:ext>
            </a:extLst>
          </p:cNvPr>
          <p:cNvSpPr/>
          <p:nvPr userDrawn="1"/>
        </p:nvSpPr>
        <p:spPr>
          <a:xfrm rot="16200000">
            <a:off x="3547009" y="1262357"/>
            <a:ext cx="5097982" cy="4944234"/>
          </a:xfrm>
          <a:custGeom>
            <a:avLst/>
            <a:gdLst>
              <a:gd name="connsiteX0" fmla="*/ 0 w 5097982"/>
              <a:gd name="connsiteY0" fmla="*/ 0 h 4944234"/>
              <a:gd name="connsiteX1" fmla="*/ 2548991 w 5097982"/>
              <a:gd name="connsiteY1" fmla="*/ 0 h 4944234"/>
              <a:gd name="connsiteX2" fmla="*/ 5097982 w 5097982"/>
              <a:gd name="connsiteY2" fmla="*/ 2472117 h 4944234"/>
              <a:gd name="connsiteX3" fmla="*/ 2548991 w 5097982"/>
              <a:gd name="connsiteY3" fmla="*/ 4944234 h 4944234"/>
              <a:gd name="connsiteX4" fmla="*/ 0 w 5097982"/>
              <a:gd name="connsiteY4" fmla="*/ 4944234 h 4944234"/>
              <a:gd name="connsiteX5" fmla="*/ 0 w 5097982"/>
              <a:gd name="connsiteY5" fmla="*/ 0 h 494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7982" h="4944234" fill="none" extrusionOk="0">
                <a:moveTo>
                  <a:pt x="0" y="0"/>
                </a:moveTo>
                <a:cubicBezTo>
                  <a:pt x="556816" y="-87639"/>
                  <a:pt x="1946754" y="72679"/>
                  <a:pt x="2548991" y="0"/>
                </a:cubicBezTo>
                <a:cubicBezTo>
                  <a:pt x="3942808" y="-133048"/>
                  <a:pt x="5022327" y="1211943"/>
                  <a:pt x="5097982" y="2472117"/>
                </a:cubicBezTo>
                <a:cubicBezTo>
                  <a:pt x="5305481" y="3953597"/>
                  <a:pt x="4030667" y="4962004"/>
                  <a:pt x="2548991" y="4944234"/>
                </a:cubicBezTo>
                <a:cubicBezTo>
                  <a:pt x="1381084" y="5106431"/>
                  <a:pt x="1188111" y="5016396"/>
                  <a:pt x="0" y="4944234"/>
                </a:cubicBezTo>
                <a:cubicBezTo>
                  <a:pt x="130954" y="4189326"/>
                  <a:pt x="43574" y="748971"/>
                  <a:pt x="0" y="0"/>
                </a:cubicBezTo>
                <a:close/>
              </a:path>
              <a:path w="5097982" h="4944234" stroke="0" extrusionOk="0">
                <a:moveTo>
                  <a:pt x="0" y="0"/>
                </a:moveTo>
                <a:cubicBezTo>
                  <a:pt x="869512" y="118645"/>
                  <a:pt x="1727452" y="116012"/>
                  <a:pt x="2548991" y="0"/>
                </a:cubicBezTo>
                <a:cubicBezTo>
                  <a:pt x="4195149" y="50187"/>
                  <a:pt x="5015004" y="1109442"/>
                  <a:pt x="5097982" y="2472117"/>
                </a:cubicBezTo>
                <a:cubicBezTo>
                  <a:pt x="4989570" y="3943300"/>
                  <a:pt x="3927545" y="5105712"/>
                  <a:pt x="2548991" y="4944234"/>
                </a:cubicBezTo>
                <a:cubicBezTo>
                  <a:pt x="2204230" y="4964421"/>
                  <a:pt x="767271" y="5096714"/>
                  <a:pt x="0" y="4944234"/>
                </a:cubicBezTo>
                <a:cubicBezTo>
                  <a:pt x="-49533" y="4343582"/>
                  <a:pt x="-14809" y="2292789"/>
                  <a:pt x="0" y="0"/>
                </a:cubicBezTo>
                <a:close/>
              </a:path>
            </a:pathLst>
          </a:custGeom>
          <a:solidFill>
            <a:srgbClr val="FCE0F4"/>
          </a:solidFill>
          <a:ln w="4762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グラフィックス 8" descr="飾りとしてフラワーアレンジメント">
            <a:extLst>
              <a:ext uri="{FF2B5EF4-FFF2-40B4-BE49-F238E27FC236}">
                <a16:creationId xmlns:a16="http://schemas.microsoft.com/office/drawing/2014/main" id="{E616201F-2F3D-3338-F691-7C030B11B9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9436" y="2524715"/>
            <a:ext cx="6858000" cy="6858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1F1F15-8629-3D78-22BF-B0BA809D01B9}"/>
              </a:ext>
            </a:extLst>
          </p:cNvPr>
          <p:cNvSpPr txBox="1"/>
          <p:nvPr userDrawn="1"/>
        </p:nvSpPr>
        <p:spPr>
          <a:xfrm>
            <a:off x="3948913" y="1933996"/>
            <a:ext cx="4304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ご卒業</a:t>
            </a:r>
            <a:endParaRPr lang="en-US" altLang="ja-JP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おめでとう</a:t>
            </a:r>
            <a:endParaRPr kumimoji="1" lang="en-US" altLang="ja-JP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ございます</a:t>
            </a:r>
            <a:endParaRPr kumimoji="1" lang="ja-JP" altLang="en-US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867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F1813D8-58E9-6DF9-0754-B2B60D80BB46}"/>
              </a:ext>
            </a:extLst>
          </p:cNvPr>
          <p:cNvSpPr/>
          <p:nvPr userDrawn="1"/>
        </p:nvSpPr>
        <p:spPr>
          <a:xfrm>
            <a:off x="0" y="-65314"/>
            <a:ext cx="12192000" cy="1756002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ABDAB8-8D4E-8DDB-5931-5F48750D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2124CF-D269-2CB6-3819-1BAF0A46A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FEE413-FB84-22AD-9782-8BF11BF3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C6374D-0C71-69B7-0E60-5B984B82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765447-FC1D-1537-FA7C-B0CDC975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828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B34841-7745-7D3A-C79C-5B300E0C31D3}"/>
              </a:ext>
            </a:extLst>
          </p:cNvPr>
          <p:cNvSpPr/>
          <p:nvPr userDrawn="1"/>
        </p:nvSpPr>
        <p:spPr>
          <a:xfrm>
            <a:off x="8572500" y="0"/>
            <a:ext cx="3619500" cy="6858000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E01386-7612-5555-39AA-2B4CF1228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948161-EAC0-F334-419F-684BCB56A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1C7505-90E0-34E6-2AA3-E66B963F3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D301FB-2DA2-A353-25BB-C11E74EB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F7A54E-0F94-B523-B410-DBE5364B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015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3F27C42-3EC8-1D13-E8B1-8815A22057E8}"/>
              </a:ext>
            </a:extLst>
          </p:cNvPr>
          <p:cNvSpPr/>
          <p:nvPr userDrawn="1"/>
        </p:nvSpPr>
        <p:spPr>
          <a:xfrm>
            <a:off x="0" y="-65314"/>
            <a:ext cx="12192000" cy="1756002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BE9CCD-3ED5-644E-3AF4-B74645E7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732F04-578C-7029-5275-686C78EF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DF4B62-E984-40CD-9BD1-A65F5AA1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D82094-6A3B-B622-70ED-31FF0988B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59DE42-4C13-FE73-84D2-70BE45A0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803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13E18-04B5-9C1D-7B11-795BB756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gradFill>
            <a:gsLst>
              <a:gs pos="12000">
                <a:srgbClr val="FFC9DC"/>
              </a:gs>
              <a:gs pos="74000">
                <a:srgbClr val="FFB3E4"/>
              </a:gs>
              <a:gs pos="83000">
                <a:srgbClr val="FFC9DC"/>
              </a:gs>
              <a:gs pos="100000">
                <a:srgbClr val="FFB3E4"/>
              </a:gs>
            </a:gsLst>
            <a:lin ang="1800000" scaled="0"/>
          </a:gradFill>
        </p:spPr>
        <p:txBody>
          <a:bodyPr anchor="b"/>
          <a:lstStyle>
            <a:lvl1pPr>
              <a:defRPr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A6E102-AECE-1831-EBFB-A1C422A0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attFill prst="pct5">
            <a:fgClr>
              <a:srgbClr val="FFC9DC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2242E-5C23-A42C-27B2-F1F0211E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98568-0DB9-3EF4-8E6A-7B9F84A4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D90C91-7201-1044-7F23-F8404AD3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65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633B71-C81E-05FD-3638-FC876060E393}"/>
              </a:ext>
            </a:extLst>
          </p:cNvPr>
          <p:cNvSpPr/>
          <p:nvPr userDrawn="1"/>
        </p:nvSpPr>
        <p:spPr>
          <a:xfrm>
            <a:off x="0" y="-65314"/>
            <a:ext cx="12192000" cy="1756002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299F6C8-BF79-BCA8-8579-1F34C1A7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C60BD7-42D9-F1BB-F942-F5AB45E38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9179F3-94E3-B6D3-9DBD-FEFD4ABE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3CAD93-5860-0516-FE5A-10A31AC9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3DBDF2-0612-7C1B-C3A7-CCD07950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E88AAC-CC5A-5C17-39CE-B042F72F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286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3437A06-63B7-90E4-A49A-B6EBE78B3CD6}"/>
              </a:ext>
            </a:extLst>
          </p:cNvPr>
          <p:cNvSpPr/>
          <p:nvPr userDrawn="1"/>
        </p:nvSpPr>
        <p:spPr>
          <a:xfrm>
            <a:off x="0" y="-65314"/>
            <a:ext cx="12192000" cy="1756002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2ED049-8DD8-0D0B-5089-576FA9439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E45634-C25E-0672-4067-72E1EE56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00773E-44A3-E235-9965-CB386400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D7FDB5-4CD7-7243-CB42-C5AEEB574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F97C1E-E53E-5D5E-B7EB-6EC56EEF1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A7CD5A-7DAE-05BB-09B8-F2CB9DFD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4C1994-F418-F672-733F-5970A2B4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DE30E36-57D2-8507-49E4-BBF4257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051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9A0064-A215-5866-DF95-7D4EC977CEA8}"/>
              </a:ext>
            </a:extLst>
          </p:cNvPr>
          <p:cNvSpPr/>
          <p:nvPr userDrawn="1"/>
        </p:nvSpPr>
        <p:spPr>
          <a:xfrm>
            <a:off x="0" y="-65314"/>
            <a:ext cx="12192000" cy="1756002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4544C34-6366-C30D-5464-25D1C98C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F515CD-D8F7-3DCE-BDEE-1F9FC88D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101F8C-48D7-51E1-BAE8-CDA206E8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C4E7EF-EEE2-477D-5A11-BEB55E79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2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2A3F3C-27AD-A4B9-4685-202139A0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A1236-577E-4EFE-B7C7-3F23608F7BAB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899054-30B3-52EC-73A0-76721938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470248-38C3-4F77-63F1-D09422C4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ED83-3D4D-4F2F-AC4E-57FB4C51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87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BA9562-09D6-FBB4-4729-CB51533CD2CB}"/>
              </a:ext>
            </a:extLst>
          </p:cNvPr>
          <p:cNvSpPr/>
          <p:nvPr userDrawn="1"/>
        </p:nvSpPr>
        <p:spPr>
          <a:xfrm flipV="1">
            <a:off x="0" y="-1"/>
            <a:ext cx="4988379" cy="6082393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4E0002-1D58-F8A0-E87F-66387EF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noFill/>
        </p:spPr>
        <p:txBody>
          <a:bodyPr anchor="b"/>
          <a:lstStyle>
            <a:lvl1pPr>
              <a:defRPr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B663D6-09F1-27E3-B4A3-0D58C4B7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>
              <a:defRPr sz="28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2pPr>
            <a:lvl3pPr>
              <a:defRPr sz="2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3pPr>
            <a:lvl4pPr>
              <a:defRPr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4pPr>
            <a:lvl5pPr>
              <a:defRPr sz="2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48216D-8DD9-CB1E-29B2-8084C648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attFill prst="pct5">
            <a:fgClr>
              <a:srgbClr val="FFC9DC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90722E-43F6-C110-4F59-1F3920B3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508330-7CE7-176B-ADE2-C2FD90B5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24D6C8-80A7-D4FA-1AAB-CF0964CE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56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77D1F2-0553-DC1E-A1AE-CAFB9725BFDF}"/>
              </a:ext>
            </a:extLst>
          </p:cNvPr>
          <p:cNvSpPr/>
          <p:nvPr userDrawn="1"/>
        </p:nvSpPr>
        <p:spPr>
          <a:xfrm flipV="1">
            <a:off x="0" y="-1"/>
            <a:ext cx="4988379" cy="6082393"/>
          </a:xfrm>
          <a:prstGeom prst="rect">
            <a:avLst/>
          </a:prstGeom>
          <a:solidFill>
            <a:srgbClr val="FFC9D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391F15-9983-9600-C6D3-0D5A1E15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87FBF82-B775-116C-924C-EF828387F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7DF4D5-23CD-BBF7-4638-0006DF2C8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attFill prst="pct5">
            <a:fgClr>
              <a:srgbClr val="FFC9DC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1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1060C9-06D4-7843-D495-16DA2A06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B03A1236-577E-4EFE-B7C7-3F23608F7BAB}" type="datetimeFigureOut">
              <a:rPr lang="ja-JP" altLang="en-US" smtClean="0"/>
              <a:pPr/>
              <a:t>2023/3/12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AD7C33-6C7F-879C-B8E5-F3231524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6CBD8B-2DE0-C23B-651E-BF53D183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defRPr>
            </a:lvl1pPr>
          </a:lstStyle>
          <a:p>
            <a:fld id="{641BED83-3D4D-4F2F-AC4E-57FB4C51692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66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00C82B-9B71-3B9B-6EE3-5522CCF4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4751AF-F2EF-F1B0-E8C4-14757453A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40E19-2608-D532-ABBE-3280DE4B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1236-577E-4EFE-B7C7-3F23608F7BAB}" type="datetimeFigureOut">
              <a:rPr kumimoji="1" lang="ja-JP" altLang="en-US" smtClean="0"/>
              <a:t>2023/3/12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CBD0E0-A529-1D86-6FDB-4B53D2B6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6B3156-FA24-6984-D263-CE5BAB2E8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ED83-3D4D-4F2F-AC4E-57FB4C516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6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グラフィックス 31" descr="有機的形状">
            <a:extLst>
              <a:ext uri="{FF2B5EF4-FFF2-40B4-BE49-F238E27FC236}">
                <a16:creationId xmlns:a16="http://schemas.microsoft.com/office/drawing/2014/main" id="{5D51AEAE-43F9-E23C-7CDD-4241FA631A53}"/>
              </a:ext>
            </a:extLst>
          </p:cNvPr>
          <p:cNvSpPr/>
          <p:nvPr/>
        </p:nvSpPr>
        <p:spPr>
          <a:xfrm rot="3076065">
            <a:off x="1215965" y="-1671993"/>
            <a:ext cx="9760066" cy="11858737"/>
          </a:xfrm>
          <a:custGeom>
            <a:avLst/>
            <a:gdLst>
              <a:gd name="connsiteX0" fmla="*/ 9498750 w 9498891"/>
              <a:gd name="connsiteY0" fmla="*/ 3317313 h 11275716"/>
              <a:gd name="connsiteX1" fmla="*/ 6118337 w 9498891"/>
              <a:gd name="connsiteY1" fmla="*/ 147 h 11275716"/>
              <a:gd name="connsiteX2" fmla="*/ 4396235 w 9498891"/>
              <a:gd name="connsiteY2" fmla="*/ 495730 h 11275716"/>
              <a:gd name="connsiteX3" fmla="*/ 3284283 w 9498891"/>
              <a:gd name="connsiteY3" fmla="*/ 820675 h 11275716"/>
              <a:gd name="connsiteX4" fmla="*/ 3254385 w 9498891"/>
              <a:gd name="connsiteY4" fmla="*/ 821392 h 11275716"/>
              <a:gd name="connsiteX5" fmla="*/ 499 w 9498891"/>
              <a:gd name="connsiteY5" fmla="*/ 4227431 h 11275716"/>
              <a:gd name="connsiteX6" fmla="*/ 343280 w 9498891"/>
              <a:gd name="connsiteY6" fmla="*/ 5646731 h 11275716"/>
              <a:gd name="connsiteX7" fmla="*/ 279555 w 9498891"/>
              <a:gd name="connsiteY7" fmla="*/ 6438454 h 11275716"/>
              <a:gd name="connsiteX8" fmla="*/ 68324 w 9498891"/>
              <a:gd name="connsiteY8" fmla="*/ 7072932 h 11275716"/>
              <a:gd name="connsiteX9" fmla="*/ 258815 w 9498891"/>
              <a:gd name="connsiteY9" fmla="*/ 7678846 h 11275716"/>
              <a:gd name="connsiteX10" fmla="*/ 454294 w 9498891"/>
              <a:gd name="connsiteY10" fmla="*/ 8574578 h 11275716"/>
              <a:gd name="connsiteX11" fmla="*/ 410216 w 9498891"/>
              <a:gd name="connsiteY11" fmla="*/ 9053248 h 11275716"/>
              <a:gd name="connsiteX12" fmla="*/ 2618096 w 9498891"/>
              <a:gd name="connsiteY12" fmla="*/ 11275238 h 11275716"/>
              <a:gd name="connsiteX13" fmla="*/ 4766658 w 9498891"/>
              <a:gd name="connsiteY13" fmla="*/ 9838478 h 11275716"/>
              <a:gd name="connsiteX14" fmla="*/ 4851908 w 9498891"/>
              <a:gd name="connsiteY14" fmla="*/ 9840631 h 11275716"/>
              <a:gd name="connsiteX15" fmla="*/ 7107043 w 9498891"/>
              <a:gd name="connsiteY15" fmla="*/ 7585497 h 11275716"/>
              <a:gd name="connsiteX16" fmla="*/ 7105847 w 9498891"/>
              <a:gd name="connsiteY16" fmla="*/ 7511351 h 11275716"/>
              <a:gd name="connsiteX17" fmla="*/ 7794347 w 9498891"/>
              <a:gd name="connsiteY17" fmla="*/ 6266243 h 11275716"/>
              <a:gd name="connsiteX18" fmla="*/ 9498750 w 9498891"/>
              <a:gd name="connsiteY18" fmla="*/ 3317313 h 1127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498891" h="11275716">
                <a:moveTo>
                  <a:pt x="9498750" y="3317313"/>
                </a:moveTo>
                <a:cubicBezTo>
                  <a:pt x="9481973" y="1477465"/>
                  <a:pt x="7958185" y="-17074"/>
                  <a:pt x="6118337" y="147"/>
                </a:cubicBezTo>
                <a:cubicBezTo>
                  <a:pt x="5487241" y="6059"/>
                  <a:pt x="4897900" y="186572"/>
                  <a:pt x="4396235" y="495730"/>
                </a:cubicBezTo>
                <a:cubicBezTo>
                  <a:pt x="4061416" y="702041"/>
                  <a:pt x="3677462" y="813157"/>
                  <a:pt x="3284283" y="820675"/>
                </a:cubicBezTo>
                <a:cubicBezTo>
                  <a:pt x="3274339" y="820880"/>
                  <a:pt x="3264362" y="821085"/>
                  <a:pt x="3254385" y="821392"/>
                </a:cubicBezTo>
                <a:cubicBezTo>
                  <a:pt x="1428615" y="872406"/>
                  <a:pt x="-30970" y="2401251"/>
                  <a:pt x="499" y="4227431"/>
                </a:cubicBezTo>
                <a:cubicBezTo>
                  <a:pt x="9281" y="4736306"/>
                  <a:pt x="131639" y="5217435"/>
                  <a:pt x="343280" y="5646731"/>
                </a:cubicBezTo>
                <a:cubicBezTo>
                  <a:pt x="469362" y="5902483"/>
                  <a:pt x="450638" y="6210344"/>
                  <a:pt x="279555" y="6438454"/>
                </a:cubicBezTo>
                <a:cubicBezTo>
                  <a:pt x="146912" y="6615243"/>
                  <a:pt x="68324" y="6834879"/>
                  <a:pt x="68324" y="7072932"/>
                </a:cubicBezTo>
                <a:cubicBezTo>
                  <a:pt x="68324" y="7298309"/>
                  <a:pt x="138780" y="7507183"/>
                  <a:pt x="258815" y="7678846"/>
                </a:cubicBezTo>
                <a:cubicBezTo>
                  <a:pt x="441618" y="7940236"/>
                  <a:pt x="517267" y="8261866"/>
                  <a:pt x="454294" y="8574578"/>
                </a:cubicBezTo>
                <a:cubicBezTo>
                  <a:pt x="423201" y="8728987"/>
                  <a:pt x="407893" y="8889102"/>
                  <a:pt x="410216" y="9053248"/>
                </a:cubicBezTo>
                <a:cubicBezTo>
                  <a:pt x="427403" y="10260531"/>
                  <a:pt x="1410950" y="11250671"/>
                  <a:pt x="2618096" y="11275238"/>
                </a:cubicBezTo>
                <a:cubicBezTo>
                  <a:pt x="3595184" y="11295124"/>
                  <a:pt x="4433718" y="10693209"/>
                  <a:pt x="4766658" y="9838478"/>
                </a:cubicBezTo>
                <a:cubicBezTo>
                  <a:pt x="4794983" y="9839538"/>
                  <a:pt x="4823310" y="9840631"/>
                  <a:pt x="4851908" y="9840631"/>
                </a:cubicBezTo>
                <a:cubicBezTo>
                  <a:pt x="6097393" y="9840631"/>
                  <a:pt x="7107043" y="8830980"/>
                  <a:pt x="7107043" y="7585497"/>
                </a:cubicBezTo>
                <a:cubicBezTo>
                  <a:pt x="7107043" y="7560690"/>
                  <a:pt x="7106633" y="7535987"/>
                  <a:pt x="7105847" y="7511351"/>
                </a:cubicBezTo>
                <a:cubicBezTo>
                  <a:pt x="7089275" y="6999060"/>
                  <a:pt x="7348001" y="6518237"/>
                  <a:pt x="7794347" y="6266243"/>
                </a:cubicBezTo>
                <a:cubicBezTo>
                  <a:pt x="8820364" y="5686913"/>
                  <a:pt x="9510265" y="4582205"/>
                  <a:pt x="9498750" y="3317313"/>
                </a:cubicBezTo>
                <a:close/>
              </a:path>
            </a:pathLst>
          </a:custGeom>
          <a:blipFill dpi="0" rotWithShape="1">
            <a:blip r:embed="rId2"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34151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7" name="フローチャート: 論理積ゲート 26">
            <a:extLst>
              <a:ext uri="{FF2B5EF4-FFF2-40B4-BE49-F238E27FC236}">
                <a16:creationId xmlns:a16="http://schemas.microsoft.com/office/drawing/2014/main" id="{8F2EA0D6-44A1-E288-065E-DD777211A1FE}"/>
              </a:ext>
            </a:extLst>
          </p:cNvPr>
          <p:cNvSpPr/>
          <p:nvPr/>
        </p:nvSpPr>
        <p:spPr>
          <a:xfrm rot="16200000">
            <a:off x="3547009" y="1262357"/>
            <a:ext cx="5097982" cy="4944234"/>
          </a:xfrm>
          <a:custGeom>
            <a:avLst/>
            <a:gdLst>
              <a:gd name="connsiteX0" fmla="*/ 0 w 5097982"/>
              <a:gd name="connsiteY0" fmla="*/ 0 h 4944234"/>
              <a:gd name="connsiteX1" fmla="*/ 2548991 w 5097982"/>
              <a:gd name="connsiteY1" fmla="*/ 0 h 4944234"/>
              <a:gd name="connsiteX2" fmla="*/ 5097982 w 5097982"/>
              <a:gd name="connsiteY2" fmla="*/ 2472117 h 4944234"/>
              <a:gd name="connsiteX3" fmla="*/ 2548991 w 5097982"/>
              <a:gd name="connsiteY3" fmla="*/ 4944234 h 4944234"/>
              <a:gd name="connsiteX4" fmla="*/ 0 w 5097982"/>
              <a:gd name="connsiteY4" fmla="*/ 4944234 h 4944234"/>
              <a:gd name="connsiteX5" fmla="*/ 0 w 5097982"/>
              <a:gd name="connsiteY5" fmla="*/ 0 h 494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7982" h="4944234" fill="none" extrusionOk="0">
                <a:moveTo>
                  <a:pt x="0" y="0"/>
                </a:moveTo>
                <a:cubicBezTo>
                  <a:pt x="556816" y="-87639"/>
                  <a:pt x="1946754" y="72679"/>
                  <a:pt x="2548991" y="0"/>
                </a:cubicBezTo>
                <a:cubicBezTo>
                  <a:pt x="3942808" y="-133048"/>
                  <a:pt x="5022327" y="1211943"/>
                  <a:pt x="5097982" y="2472117"/>
                </a:cubicBezTo>
                <a:cubicBezTo>
                  <a:pt x="5305481" y="3953597"/>
                  <a:pt x="4030667" y="4962004"/>
                  <a:pt x="2548991" y="4944234"/>
                </a:cubicBezTo>
                <a:cubicBezTo>
                  <a:pt x="1381084" y="5106431"/>
                  <a:pt x="1188111" y="5016396"/>
                  <a:pt x="0" y="4944234"/>
                </a:cubicBezTo>
                <a:cubicBezTo>
                  <a:pt x="130954" y="4189326"/>
                  <a:pt x="43574" y="748971"/>
                  <a:pt x="0" y="0"/>
                </a:cubicBezTo>
                <a:close/>
              </a:path>
              <a:path w="5097982" h="4944234" stroke="0" extrusionOk="0">
                <a:moveTo>
                  <a:pt x="0" y="0"/>
                </a:moveTo>
                <a:cubicBezTo>
                  <a:pt x="869512" y="118645"/>
                  <a:pt x="1727452" y="116012"/>
                  <a:pt x="2548991" y="0"/>
                </a:cubicBezTo>
                <a:cubicBezTo>
                  <a:pt x="4195149" y="50187"/>
                  <a:pt x="5015004" y="1109442"/>
                  <a:pt x="5097982" y="2472117"/>
                </a:cubicBezTo>
                <a:cubicBezTo>
                  <a:pt x="4989570" y="3943300"/>
                  <a:pt x="3927545" y="5105712"/>
                  <a:pt x="2548991" y="4944234"/>
                </a:cubicBezTo>
                <a:cubicBezTo>
                  <a:pt x="2204230" y="4964421"/>
                  <a:pt x="767271" y="5096714"/>
                  <a:pt x="0" y="4944234"/>
                </a:cubicBezTo>
                <a:cubicBezTo>
                  <a:pt x="-49533" y="4343582"/>
                  <a:pt x="-14809" y="2292789"/>
                  <a:pt x="0" y="0"/>
                </a:cubicBezTo>
                <a:close/>
              </a:path>
            </a:pathLst>
          </a:custGeom>
          <a:solidFill>
            <a:srgbClr val="FCE0F4"/>
          </a:solidFill>
          <a:ln w="4762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グラフィックス 28" descr="飾りとしてフラワーアレンジメント">
            <a:extLst>
              <a:ext uri="{FF2B5EF4-FFF2-40B4-BE49-F238E27FC236}">
                <a16:creationId xmlns:a16="http://schemas.microsoft.com/office/drawing/2014/main" id="{7A3782FF-2F3C-5BE9-2FA1-1AE1C75CA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9436" y="2524715"/>
            <a:ext cx="6858000" cy="68580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012FDE-99A7-804B-E292-68C8F429A191}"/>
              </a:ext>
            </a:extLst>
          </p:cNvPr>
          <p:cNvSpPr txBox="1"/>
          <p:nvPr/>
        </p:nvSpPr>
        <p:spPr>
          <a:xfrm>
            <a:off x="3948913" y="1933996"/>
            <a:ext cx="4304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ご卒業</a:t>
            </a:r>
            <a:endParaRPr lang="en-US" altLang="ja-JP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おめでとう</a:t>
            </a:r>
            <a:endParaRPr kumimoji="1" lang="en-US" altLang="ja-JP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6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ございます</a:t>
            </a:r>
            <a:endParaRPr kumimoji="1" lang="ja-JP" altLang="en-US" sz="6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44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73CC20-0DA5-5696-5D19-A20F3AD4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本日の予定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4E52E2-14FC-249A-F496-1A145095A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ご卒業おめでとうございます</a:t>
            </a:r>
            <a:br>
              <a:rPr kumimoji="1" lang="en-US" altLang="ja-JP"/>
            </a:br>
            <a:r>
              <a:rPr kumimoji="1" lang="ja-JP" altLang="en-US"/>
              <a:t>しっかりと式に臨み、立派な姿を保護者に見せてあげましょう</a:t>
            </a:r>
          </a:p>
        </p:txBody>
      </p:sp>
      <p:pic>
        <p:nvPicPr>
          <p:cNvPr id="5" name="グラフィックス 4" descr="さくら 枠線">
            <a:extLst>
              <a:ext uri="{FF2B5EF4-FFF2-40B4-BE49-F238E27FC236}">
                <a16:creationId xmlns:a16="http://schemas.microsoft.com/office/drawing/2014/main" id="{281C433E-3CEA-7220-75D3-45555F167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178" y="34453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5A1012-50A2-8E3C-389D-A92551D3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本日の予定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003406-04F4-5CD5-218D-533622179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/>
              <a:t>・</a:t>
            </a:r>
            <a:r>
              <a:rPr kumimoji="1" lang="en-US" altLang="ja-JP"/>
              <a:t>9</a:t>
            </a:r>
            <a:r>
              <a:rPr kumimoji="1" lang="ja-JP" altLang="en-US"/>
              <a:t>時</a:t>
            </a:r>
            <a:r>
              <a:rPr kumimoji="1" lang="en-US" altLang="ja-JP"/>
              <a:t>30</a:t>
            </a:r>
            <a:r>
              <a:rPr kumimoji="1" lang="ja-JP" altLang="en-US"/>
              <a:t>分</a:t>
            </a: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　体育館着席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/>
              <a:t>10</a:t>
            </a:r>
            <a:r>
              <a:rPr lang="ja-JP" altLang="en-US"/>
              <a:t>時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卒業式開式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卒業証書授与では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大きな声で返事！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・</a:t>
            </a:r>
            <a:r>
              <a:rPr lang="en-US" altLang="ja-JP"/>
              <a:t>11</a:t>
            </a:r>
            <a:r>
              <a:rPr lang="ja-JP" altLang="en-US"/>
              <a:t>時</a:t>
            </a:r>
            <a:r>
              <a:rPr lang="en-US" altLang="ja-JP"/>
              <a:t>30</a:t>
            </a:r>
            <a:r>
              <a:rPr lang="ja-JP" altLang="en-US"/>
              <a:t>分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卒業式閉式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最後の帰りの会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●全員の卒業証書授与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●皆さんからひと言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●先生からひと言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pPr marL="0" indent="0">
              <a:buNone/>
            </a:pPr>
            <a:r>
              <a:rPr lang="ja-JP" altLang="en-US"/>
              <a:t>・持ち物確認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机の中、ロッカー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今日配られたもの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・卒業証書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・卒業証書ホルダー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・ＰＴＡ記念品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</p:txBody>
      </p:sp>
      <p:pic>
        <p:nvPicPr>
          <p:cNvPr id="4" name="グラフィックス 3" descr="さくら 枠線">
            <a:extLst>
              <a:ext uri="{FF2B5EF4-FFF2-40B4-BE49-F238E27FC236}">
                <a16:creationId xmlns:a16="http://schemas.microsoft.com/office/drawing/2014/main" id="{A28B5DB4-C627-D3F8-7E13-95F78CC0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1835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8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ED95B2-A372-4DD8-2D34-A13EE82D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●●組のみんなへ</a:t>
            </a:r>
          </a:p>
        </p:txBody>
      </p:sp>
      <p:pic>
        <p:nvPicPr>
          <p:cNvPr id="6" name="図プレースホルダー 5" descr="笑顔の小学生のグループ">
            <a:extLst>
              <a:ext uri="{FF2B5EF4-FFF2-40B4-BE49-F238E27FC236}">
                <a16:creationId xmlns:a16="http://schemas.microsoft.com/office/drawing/2014/main" id="{A6626DA1-F47B-CF7A-DE40-547762DC12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8AE144-DE00-2051-CB57-95F7EF5B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en-US" altLang="ja-JP"/>
          </a:p>
          <a:p>
            <a:r>
              <a:rPr lang="ja-JP" altLang="en-US"/>
              <a:t>あっという間の●年間。</a:t>
            </a:r>
            <a:endParaRPr lang="en-US" altLang="ja-JP"/>
          </a:p>
          <a:p>
            <a:r>
              <a:rPr kumimoji="1" lang="ja-JP" altLang="en-US"/>
              <a:t>みんなと一緒に過ごせて楽しかったのです。</a:t>
            </a:r>
            <a:endParaRPr kumimoji="1" lang="en-US" altLang="ja-JP"/>
          </a:p>
          <a:p>
            <a:r>
              <a:rPr lang="ja-JP" altLang="en-US"/>
              <a:t>最後の帰りの会です。</a:t>
            </a:r>
            <a:endParaRPr lang="en-US" altLang="ja-JP"/>
          </a:p>
          <a:p>
            <a:r>
              <a:rPr kumimoji="1" lang="ja-JP" altLang="en-US"/>
              <a:t>みんなの笑顔を、先生に見せてください。</a:t>
            </a:r>
          </a:p>
        </p:txBody>
      </p:sp>
      <p:pic>
        <p:nvPicPr>
          <p:cNvPr id="7" name="グラフィックス 6" descr="さくら 枠線">
            <a:extLst>
              <a:ext uri="{FF2B5EF4-FFF2-40B4-BE49-F238E27FC236}">
                <a16:creationId xmlns:a16="http://schemas.microsoft.com/office/drawing/2014/main" id="{8E2B8C64-5800-9E2C-0A46-A36D22713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44" y="210457"/>
            <a:ext cx="1553936" cy="15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1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紙で作った花">
            <a:extLst>
              <a:ext uri="{FF2B5EF4-FFF2-40B4-BE49-F238E27FC236}">
                <a16:creationId xmlns:a16="http://schemas.microsoft.com/office/drawing/2014/main" id="{F0192D0E-EFE9-4F84-8850-F30A50D371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10"/>
                    </a14:imgEffect>
                    <a14:imgEffect>
                      <a14:saturation sat="10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1"/>
            <a:ext cx="6858000" cy="6858000"/>
          </a:xfrm>
          <a:prstGeom prst="rect">
            <a:avLst/>
          </a:prstGeom>
        </p:spPr>
      </p:pic>
      <p:pic>
        <p:nvPicPr>
          <p:cNvPr id="13" name="グラフィックス 12" descr="斜線で塗りつぶされた円">
            <a:extLst>
              <a:ext uri="{FF2B5EF4-FFF2-40B4-BE49-F238E27FC236}">
                <a16:creationId xmlns:a16="http://schemas.microsoft.com/office/drawing/2014/main" id="{22BA0400-B038-715C-AEA6-8E7074E70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0197" y="155121"/>
            <a:ext cx="6146346" cy="614634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E96DD8-086A-52AE-E235-05B2F50A0F57}"/>
              </a:ext>
            </a:extLst>
          </p:cNvPr>
          <p:cNvSpPr txBox="1"/>
          <p:nvPr/>
        </p:nvSpPr>
        <p:spPr>
          <a:xfrm>
            <a:off x="7616598" y="2074132"/>
            <a:ext cx="3853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また</a:t>
            </a:r>
            <a:endParaRPr lang="en-US" altLang="ja-JP" sz="36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会える日まで</a:t>
            </a:r>
            <a:endParaRPr lang="en-US" altLang="ja-JP" sz="36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たまには</a:t>
            </a:r>
            <a:endParaRPr kumimoji="1" lang="en-US" altLang="ja-JP" sz="36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会いに来てね</a:t>
            </a:r>
          </a:p>
        </p:txBody>
      </p:sp>
    </p:spTree>
    <p:extLst>
      <p:ext uri="{BB962C8B-B14F-4D97-AF65-F5344CB8AC3E}">
        <p14:creationId xmlns:p14="http://schemas.microsoft.com/office/powerpoint/2010/main" val="51731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テーマ</vt:lpstr>
      <vt:lpstr>PowerPoint Presentation</vt:lpstr>
      <vt:lpstr>本日の予定</vt:lpstr>
      <vt:lpstr>本日の予定</vt:lpstr>
      <vt:lpstr>●●組のみんなへ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八重樫　彩</dc:creator>
  <cp:lastModifiedBy>八重樫　彩</cp:lastModifiedBy>
  <cp:revision>2</cp:revision>
  <dcterms:created xsi:type="dcterms:W3CDTF">2023-03-07T06:35:46Z</dcterms:created>
  <dcterms:modified xsi:type="dcterms:W3CDTF">2023-03-13T06:02:35Z</dcterms:modified>
</cp:coreProperties>
</file>