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-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68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17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51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9807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654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694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55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725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35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7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42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4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85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83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22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68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0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64C9B11-F15A-4A7C-8866-E08E4236C6D4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CEE0E87-8B2B-4D01-AB4E-E5A29EC80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22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25599">
            <a:off x="3075040" y="947430"/>
            <a:ext cx="2118360" cy="211836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43026">
            <a:off x="805543" y="1975756"/>
            <a:ext cx="2118360" cy="211836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684" y="2273482"/>
            <a:ext cx="2118360" cy="211836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12621">
            <a:off x="2664823" y="3185159"/>
            <a:ext cx="2118360" cy="211836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44" y="6069872"/>
            <a:ext cx="1753419" cy="175341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237" y="4093551"/>
            <a:ext cx="1524003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16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5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94 -0.26273 C 0.01693 -0.24606 -0.03203 -0.2037 -0.03203 -0.16968 C -0.03203 -0.13889 0.01588 -0.11644 0.07995 -0.11644 C 0.14388 -0.11644 0.19792 -0.13889 0.19792 -0.16968 C 0.19792 -0.2037 0.14193 -0.21204 0.07799 -0.19005 C 0.01497 -0.16458 -0.03203 -0.12199 -0.03203 -0.09097 C -0.03203 -0.06019 0.01693 -0.03472 0.07995 -0.03472 C 0.14388 -0.03472 0.19792 -0.06019 0.19792 -0.09097 C 0.19792 -0.12199 0.14193 -0.13056 0.07891 -0.10764 C 0.01497 -0.08542 -0.03203 -0.04329 -0.03203 -0.0125 C -0.03203 0.02153 0.01693 0.04699 0.08099 0.04699 C 0.14388 0.04699 0.19792 0.02153 0.19792 -0.0125 C 0.19792 -0.04074 0.14193 -0.04884 0.07891 -0.02894 C 0.01588 -0.00671 -0.03203 0.03843 -0.03203 0.06968 C -0.03203 0.10046 0.01797 0.12593 0.08099 0.12593 C 0.14596 0.12593 0.19792 0.10046 0.19792 0.06968 C 0.19792 0.03843 0.14297 0.02986 0.07995 0.05278 C 0.01693 0.075 -0.03203 0.11736 -0.03203 0.14884 C -0.03203 0.18264 0.01797 0.20463 0.0819 0.20463 C 0.14596 0.20463 0.19792 0.17917 0.19792 0.14884 C 0.19792 0.11736 0.14297 0.10903 0.07995 0.13148 C 0.01693 0.15394 -0.03203 0.19907 -0.03203 0.22755 C -0.03203 0.25833 0.01888 0.2838 0.0819 0.2838 C 0.14596 0.2838 0.19792 0.25833 0.19792 0.22755 C 0.19792 0.19907 0.14388 0.19097 0.07995 0.21065 C 0.01693 0.23287 -0.03203 0.27778 -0.03203 0.30926 C -0.03203 0.33727 0.01888 0.36528 0.08294 0.36528 C 0.147 0.36528 0.19792 0.33981 0.19792 0.30926 C 0.19792 0.27778 0.14388 0.26944 0.08099 0.29213 C 0.01797 0.31505 -0.03307 0.35694 -0.03203 0.38796 C -0.03112 0.41898 0.01888 0.4419 0.08294 0.4419 C 0.147 0.4419 0.19792 0.41597 0.19792 0.38542 C 0.19792 0.35694 0.14596 0.34838 0.08294 0.37384 " pathEditMode="relative" rAng="0" ptsTypes="AAAAAAAAAAAAAAAAAAAAAAAAAAAAAAAAA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352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C 0.0069 -0.01898 0.01628 -0.03703 0.03477 -0.03703 C 0.05573 -0.03703 0.06276 -0.01898 0.06966 -2.59259E-6 C 0.07917 0.02107 0.08607 0.0419 0.10951 0.0419 C 0.13034 0.0419 0.13737 0.02107 0.14675 -2.59259E-6 C 0.1513 -0.01898 0.16081 -0.03703 0.18164 -0.03703 C 0.20013 -0.03703 0.20964 -0.01898 0.21654 -2.59259E-6 C 0.22357 0.02107 0.23295 0.0419 0.25391 0.0419 C 0.27487 0.0419 0.29128 -2.59259E-6 0.29128 0.00023 C 0.29818 -0.01898 0.30521 -0.03703 0.32604 -0.03703 C 0.34701 -0.03703 0.35404 -0.01898 0.36094 -2.59259E-6 C 0.37045 0.02107 0.37735 0.0419 0.40078 0.0419 C 0.42162 0.0419 0.42865 0.02107 0.43568 -2.59259E-6 C 0.44505 -0.01898 0.45209 -0.03703 0.47292 -0.03703 C 0.49141 -0.03703 0.50091 -0.01898 0.50782 -2.59259E-6 C 0.51485 0.02107 0.52422 0.0419 0.54518 0.0419 C 0.56615 0.0419 0.57305 0.02107 0.58255 -2.59259E-6 " pathEditMode="relative" rAng="0" ptsTypes="AAAAAAAAAAAAAAAAA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28" y="2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06 -0.33843 L -0.03607 -0.33843 L 0.18802 0.08981 L -0.03607 0.51412 L -0.4806 0.51412 L -0.70456 0.08981 L -0.4806 -0.33843 Z " pathEditMode="relative" rAng="0" ptsTypes="AAAAAAA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7" y="4261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96296E-6 L 0.70911 -0.68148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56" y="-3407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85185E-6 C 0.00703 -0.00995 0.01407 -0.02106 0.02097 -0.03495 C 0.03998 -0.075 0.04506 -0.11389 0.03099 -0.11991 C 0.01706 -0.12708 -0.01002 -0.09907 -0.02903 -0.05903 C -0.03906 -0.03796 -0.04505 -0.01805 -0.047 -0.00301 C -0.05 0.00903 -0.05104 0.02107 -0.05104 0.03496 C -0.05104 0.08009 -0.03802 0.1169 -0.02304 0.1169 C -0.00794 0.1169 0.00495 0.08009 0.00495 0.03496 C 0.00495 0.01389 0.00196 -0.00602 -0.00299 -0.01991 C -0.00494 -0.03194 -0.01002 -0.04491 -0.01601 -0.0581 C -0.03593 -0.09907 -0.06302 -0.12708 -0.07695 -0.11991 C -0.09101 -0.11296 -0.08593 -0.075 -0.06601 -0.03403 C -0.05794 -0.01504 -0.047 0.00093 -0.03593 0.01204 C -0.02799 0.02199 -0.01901 0.03102 -0.00703 0.04005 C 0.02904 0.06898 0.06498 0.08195 0.075 0.06991 C 0.08399 0.0581 0.06407 0.025 0.028 -0.00301 C 0.01302 -0.01504 -0.00299 -0.02407 -0.01601 -0.03009 C -0.02799 -0.03611 -0.04297 -0.04097 -0.05898 -0.04398 C -0.10299 -0.05393 -0.14101 -0.05092 -0.14401 -0.03495 C -0.14804 -0.01991 -0.11497 -1.85185E-6 -0.07096 0.00996 C -0.05104 0.01389 -0.03203 0.01597 -0.01705 0.01505 C -0.00403 0.01505 0.01003 0.01296 0.025 0.00996 C 0.06901 -1.85185E-6 0.10196 -0.02106 0.09805 -0.03611 C 0.09506 -0.05092 0.05703 -0.05509 0.01302 -0.04491 C -0.00794 -0.04004 -0.02695 -0.0331 -0.03997 -0.025 C -0.05104 -0.01898 -0.06198 -0.01204 -0.07396 -0.00301 C -0.10898 0.02593 -0.12994 0.0581 -0.12005 0.06991 C -0.11093 0.08195 -0.07396 0.06898 -0.03906 0.04097 C -0.022 0.02709 -0.00794 0.01296 -3.125E-6 -1.85185E-6 Z " pathEditMode="relative" rAng="0" ptsTypes="AAAAAAAAAAAAAAAAAAAAAAAAAAAAA">
                                      <p:cBhvr>
                                        <p:cTn id="1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5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しずく</Template>
  <TotalTime>36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しずく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立石光平</dc:creator>
  <cp:lastModifiedBy>TateishiKohei@iejp.org</cp:lastModifiedBy>
  <cp:revision>7</cp:revision>
  <dcterms:created xsi:type="dcterms:W3CDTF">2022-06-21T11:14:56Z</dcterms:created>
  <dcterms:modified xsi:type="dcterms:W3CDTF">2022-08-02T04:37:24Z</dcterms:modified>
</cp:coreProperties>
</file>