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C80998-A430-1567-4865-8FBE9604C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9451D9C-6904-D31F-D035-888449415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D99D-CFEC-43F6-9F3D-EBF595BAB721}" type="datetimeFigureOut">
              <a:rPr kumimoji="1" lang="ja-JP" altLang="en-US" smtClean="0"/>
              <a:t>2022/7/10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A59195E-250A-7448-DBCF-270F62887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160AC3-E814-BC7D-76E4-6804D4C4A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784F-65F4-4DEA-ADE7-7E4A0AE39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78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7A36EB0-A1B7-323B-FB76-35AE5368F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9900D3D-A681-DDAE-32AC-3D7652B4B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374D50-F934-4ED7-5CF1-B07FD33455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ED99D-CFEC-43F6-9F3D-EBF595BAB721}" type="datetimeFigureOut">
              <a:rPr kumimoji="1" lang="ja-JP" altLang="en-US" smtClean="0"/>
              <a:t>2022/7/10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7FA6D8-11E3-F0E2-1E88-4D7FDAFF5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527073-4F4A-DD78-EC97-BAA46FBE6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1784F-65F4-4DEA-ADE7-7E4A0AE39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175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0EFC8B5-ED45-8824-2B4B-B661E47EF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西小校区の土地の使われ方</a:t>
            </a:r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8B4CF00-BC1F-A708-9717-98B9FA7C42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1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8E25117-9A15-815D-9649-95BE761A2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9C8EC72-32A6-3B90-1D9C-308666F931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DE6B687-0A3B-7AE5-BC69-AD30CBAA5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91E6A91-A878-B9C1-A7B4-AFC57A5A39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0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48F0086-B73A-F686-9901-8BFF65148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B5077F9-CB04-DC55-4B20-2B7987B115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3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B12BA3B-0F87-AA1B-C47D-D2476CF9F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936B1A0-63B3-1748-FA2A-129B55298A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1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52C617F-1B1A-74C6-6A70-81F9E0924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7C34737-4118-E43E-262B-CDB6DE3432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1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DB7AA9B-6712-861E-58B0-0DFF21156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57AE40B-CC3D-649D-C115-EEF827A3CA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2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318E3B5-288B-897D-0A68-1C4ADE570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A5CAED5-96B4-896A-BC78-00B86A2C11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2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DE96FDE-E6D4-FD12-3025-1C682F082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76DBA3F-4517-1D87-5F21-EB2B460E02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0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31128DE-859F-6A33-7927-448EB23DD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20F477B-D945-4DAA-BF12-364604B2A8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9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09E4AA6-F882-0871-D761-0293E33B9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F6BE307-223D-1FBC-8CC4-9812A4D192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5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0B66360-2551-3D77-AFC5-433F037D5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E0E5A81-96AE-0800-064F-E63FACFF95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4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14D06ED-2EEE-56C4-B673-99893C217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A4C93D4-6F52-8459-6465-CE4A16D164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DC96F2D-DAD1-3732-8D2D-7F1E797E6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02A5683-0A94-8E20-C07A-B5AD93A5CE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2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344EFBF-AA05-E37D-0394-E9882C05D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149327B-9B57-CEBF-E729-5ED53F2060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7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3E5B75E-A44D-1CF6-EA70-4EBCB8F9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8E7AB5D-2322-78EF-0EDD-D4409D50A1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8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44D01ED-CEFD-721B-2F0B-CA63D6C1E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27F1B57-264F-3A46-B1CA-AEEAEF4C1F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9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FEBDE39-D4E0-84B2-16DF-826D1F94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32930A0-A4BD-8843-9450-34E78691A8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5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825AEBB-4C75-4627-0C28-DD1252F24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7F11651-527D-EC6D-D4C6-E02F92ED6F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6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DA4C799-AE07-A0EE-B49B-2E32FD98A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6F0324F-317E-3C26-631D-1FCC9C2F88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4B187D7-CED1-79CF-8F85-68223E5C4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0B26ACD-DBBF-D2F7-B574-F81B6E8D83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0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4BCD855-ADE8-3365-2C1C-0D1C53A1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758C154-9236-FC87-478A-569A0B9CB8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4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719E97D-936E-E4AE-E5DF-3B6508CC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1A2BB3D-D378-13E9-2C5B-170F68FC67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9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A580C81-411E-31B7-EEC3-B8B1BD132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2E9A5B2-CBC0-0C0C-B74A-1F1DDACB40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5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BCB8324-58FF-2125-97C5-18535CBC3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87FFF7E-83C3-EA12-65C7-CA18631B3C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0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9D65F95-227A-13CE-C135-116D8E912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9FD097-0D97-34C2-CB50-3FDED3A745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4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854F8F4-E07F-4B33-ABEE-3F0C90C7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71563A-CEB6-7941-99B9-C7B9FCB061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7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209ABBC-2385-FE37-4DEA-537D5B6B0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0152C11-1544-E96A-E301-458D39287D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6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B265E0D-5657-F6FA-119E-388B38494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6D53B9E-F941-59A0-96B0-E1A5CA1F81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0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3E04972-DADE-123A-7D87-ECC58A111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5658A2D-E5E7-B91D-3469-D9ADF0F419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9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5E78692-D57F-9298-6BCC-0C0B13DA1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B5B2EB9-48BA-D44B-BCBE-8C6AB1E308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1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47B3BC5-06AE-1069-89E2-640615D73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74FEF4E-673F-AA3A-CD18-D6431BECD5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5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B496A16-CFD0-7A9A-A95C-C8F6221EA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A13A963-7E71-2A11-DBE4-DB72CD8577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4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E4B951E-6B1B-96F9-01FE-E421206E9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EA8B246-963D-BE3E-A9F3-12F0508C7A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6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3D50B03-3DB9-6B9C-B039-E5C64962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BCD86C2-68D2-9164-BE24-1E029C4D77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4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E7B5372-CF91-4772-9861-002FA4865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D6A95A9-8390-2230-1382-9A5A9CC314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9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ワイド画面</PresentationFormat>
  <Paragraphs>1</Paragraphs>
  <Slides>36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0" baseType="lpstr">
      <vt:lpstr>游ゴシック</vt:lpstr>
      <vt:lpstr>游ゴシック Light</vt:lpstr>
      <vt:lpstr>Arial</vt:lpstr>
      <vt:lpstr>Office テーマ</vt:lpstr>
      <vt:lpstr>西小校区の土地の使われ方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西小校区の土地の使われ方</dc:title>
  <dc:creator>小見山 晋治</dc:creator>
  <cp:lastModifiedBy>小見山 晋治</cp:lastModifiedBy>
  <cp:revision>1</cp:revision>
  <dcterms:created xsi:type="dcterms:W3CDTF">2022-07-10T04:34:31Z</dcterms:created>
  <dcterms:modified xsi:type="dcterms:W3CDTF">2022-07-10T04:34:31Z</dcterms:modified>
</cp:coreProperties>
</file>