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"/>
  </p:notesMasterIdLst>
  <p:sldIdLst>
    <p:sldId id="299" r:id="rId2"/>
    <p:sldId id="29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09BFFF"/>
    <a:srgbClr val="FDC451"/>
    <a:srgbClr val="FDB92E"/>
    <a:srgbClr val="FF9FBF"/>
    <a:srgbClr val="FF7DA8"/>
    <a:srgbClr val="FF6699"/>
    <a:srgbClr val="FDAB07"/>
    <a:srgbClr val="00CC99"/>
    <a:srgbClr val="A3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9D4BD-9C29-4F16-A0CA-41C469FFAB9D}" v="24" dt="2022-05-27T21:38:48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81483-AD5F-4FFA-B529-6F9BDA897034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C1CA-6D8C-47E6-B8E4-3D1368ED7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44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8F6D68-AC26-AD31-8773-85F229E7C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5" y="80616"/>
            <a:ext cx="12089330" cy="67160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>
            <a:solidFill>
              <a:srgbClr val="8F7A6B">
                <a:alpha val="72000"/>
              </a:srgbClr>
            </a:solidFill>
            <a:miter lim="800000"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C3738-FDD6-D829-1102-86A4D274EC3D}"/>
              </a:ext>
            </a:extLst>
          </p:cNvPr>
          <p:cNvSpPr txBox="1"/>
          <p:nvPr userDrawn="1"/>
        </p:nvSpPr>
        <p:spPr>
          <a:xfrm>
            <a:off x="3513280" y="271579"/>
            <a:ext cx="5556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+mn-ea"/>
                <a:ea typeface="+mn-ea"/>
              </a:rPr>
              <a:t>交換（こうかん）しましょう</a:t>
            </a:r>
            <a:endParaRPr kumimoji="1" lang="en-US" altLang="ja-JP" sz="4000" dirty="0">
              <a:latin typeface="+mn-ea"/>
              <a:ea typeface="+mn-ea"/>
            </a:endParaRPr>
          </a:p>
        </p:txBody>
      </p:sp>
      <p:pic>
        <p:nvPicPr>
          <p:cNvPr id="6" name="グラフィックス 5" descr="ホールド ジェスチャ 単色塗りつぶし">
            <a:extLst>
              <a:ext uri="{FF2B5EF4-FFF2-40B4-BE49-F238E27FC236}">
                <a16:creationId xmlns:a16="http://schemas.microsoft.com/office/drawing/2014/main" id="{4C707BF0-F6BB-D0BF-9A51-BBF122798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8956" y="212794"/>
            <a:ext cx="707887" cy="7078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5F59FE-6CCC-2CF4-C121-1DBA5DC1F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0770" b="15669"/>
          <a:stretch/>
        </p:blipFill>
        <p:spPr>
          <a:xfrm rot="5400000">
            <a:off x="937946" y="1513918"/>
            <a:ext cx="4407695" cy="615863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A42D48-E5B7-20B1-36A3-B3586A2D002F}"/>
              </a:ext>
            </a:extLst>
          </p:cNvPr>
          <p:cNvSpPr txBox="1"/>
          <p:nvPr userDrawn="1"/>
        </p:nvSpPr>
        <p:spPr>
          <a:xfrm>
            <a:off x="1745681" y="1170428"/>
            <a:ext cx="2680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足りないときは</a:t>
            </a:r>
          </a:p>
          <a:p>
            <a:r>
              <a:rPr kumimoji="1" lang="ja-JP" altLang="en-US" sz="3200" dirty="0">
                <a:latin typeface="+mn-ea"/>
                <a:ea typeface="+mn-ea"/>
              </a:rPr>
              <a:t>　ここをクリック</a:t>
            </a:r>
            <a:endParaRPr kumimoji="1" lang="en-US" altLang="ja-JP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613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1B7D72C0-C2B4-CE7D-0C98-D750C36E2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163">
            <a:off x="395911" y="165147"/>
            <a:ext cx="1141098" cy="1100086"/>
          </a:xfrm>
          <a:prstGeom prst="ellipse">
            <a:avLst/>
          </a:prstGeom>
        </p:spPr>
      </p:pic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413B2A2E-E970-A0A5-655E-BAEBFBD29B04}"/>
              </a:ext>
            </a:extLst>
          </p:cNvPr>
          <p:cNvSpPr/>
          <p:nvPr userDrawn="1"/>
        </p:nvSpPr>
        <p:spPr>
          <a:xfrm>
            <a:off x="642461" y="1592638"/>
            <a:ext cx="324000" cy="360000"/>
          </a:xfrm>
          <a:prstGeom prst="homePlat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358A99-2FCF-9998-8ECF-8D86973C6840}"/>
              </a:ext>
            </a:extLst>
          </p:cNvPr>
          <p:cNvSpPr txBox="1"/>
          <p:nvPr userDrawn="1"/>
        </p:nvSpPr>
        <p:spPr>
          <a:xfrm>
            <a:off x="1394344" y="1737268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EEFF1F-1F54-3D5B-FED7-157857067CBF}"/>
              </a:ext>
            </a:extLst>
          </p:cNvPr>
          <p:cNvSpPr txBox="1"/>
          <p:nvPr userDrawn="1"/>
        </p:nvSpPr>
        <p:spPr>
          <a:xfrm>
            <a:off x="648814" y="2305294"/>
            <a:ext cx="1086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クリックするごとにコインが変わります。　循環するので、何度でも出したいコインを出すことができます。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9" name="500円">
            <a:extLst>
              <a:ext uri="{FF2B5EF4-FFF2-40B4-BE49-F238E27FC236}">
                <a16:creationId xmlns:a16="http://schemas.microsoft.com/office/drawing/2014/main" id="{48831595-76F1-1FC1-543A-0FA2C598C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6540" y="1356249"/>
            <a:ext cx="872970" cy="878687"/>
          </a:xfrm>
          <a:prstGeom prst="ellipse">
            <a:avLst/>
          </a:prstGeom>
        </p:spPr>
      </p:pic>
      <p:pic>
        <p:nvPicPr>
          <p:cNvPr id="30" name="100円">
            <a:extLst>
              <a:ext uri="{FF2B5EF4-FFF2-40B4-BE49-F238E27FC236}">
                <a16:creationId xmlns:a16="http://schemas.microsoft.com/office/drawing/2014/main" id="{9375F69D-1F59-B354-A69C-4C3F698FD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997" y="1419271"/>
            <a:ext cx="764119" cy="760763"/>
          </a:xfrm>
          <a:prstGeom prst="ellipse">
            <a:avLst/>
          </a:prstGeom>
        </p:spPr>
      </p:pic>
      <p:pic>
        <p:nvPicPr>
          <p:cNvPr id="31" name="50円">
            <a:extLst>
              <a:ext uri="{FF2B5EF4-FFF2-40B4-BE49-F238E27FC236}">
                <a16:creationId xmlns:a16="http://schemas.microsoft.com/office/drawing/2014/main" id="{4ED16077-37FE-DC63-7099-2D3354179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7054796" y="1489248"/>
            <a:ext cx="688857" cy="697485"/>
          </a:xfrm>
          <a:prstGeom prst="ellipse">
            <a:avLst/>
          </a:prstGeom>
        </p:spPr>
      </p:pic>
      <p:pic>
        <p:nvPicPr>
          <p:cNvPr id="32" name="10円">
            <a:extLst>
              <a:ext uri="{FF2B5EF4-FFF2-40B4-BE49-F238E27FC236}">
                <a16:creationId xmlns:a16="http://schemas.microsoft.com/office/drawing/2014/main" id="{A314BC01-8D36-FBFE-57E8-AA5EEAB72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333" y="1419271"/>
            <a:ext cx="764119" cy="768433"/>
          </a:xfrm>
          <a:prstGeom prst="ellipse">
            <a:avLst/>
          </a:prstGeom>
        </p:spPr>
      </p:pic>
      <p:pic>
        <p:nvPicPr>
          <p:cNvPr id="33" name="5円">
            <a:extLst>
              <a:ext uri="{FF2B5EF4-FFF2-40B4-BE49-F238E27FC236}">
                <a16:creationId xmlns:a16="http://schemas.microsoft.com/office/drawing/2014/main" id="{F8C31C6B-BD81-019D-8E75-8A21CBABB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131" y="1419271"/>
            <a:ext cx="769872" cy="769872"/>
          </a:xfrm>
          <a:prstGeom prst="ellipse">
            <a:avLst/>
          </a:prstGeom>
        </p:spPr>
      </p:pic>
      <p:pic>
        <p:nvPicPr>
          <p:cNvPr id="34" name="1円">
            <a:extLst>
              <a:ext uri="{FF2B5EF4-FFF2-40B4-BE49-F238E27FC236}">
                <a16:creationId xmlns:a16="http://schemas.microsoft.com/office/drawing/2014/main" id="{FBF7090E-C5E9-D573-6068-390A0DD01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06" t="16842" r="22722" b="16879"/>
          <a:stretch/>
        </p:blipFill>
        <p:spPr>
          <a:xfrm>
            <a:off x="2847780" y="1489248"/>
            <a:ext cx="692403" cy="697965"/>
          </a:xfrm>
          <a:prstGeom prst="ellipse">
            <a:avLst/>
          </a:prstGeom>
        </p:spPr>
      </p:pic>
      <p:pic>
        <p:nvPicPr>
          <p:cNvPr id="35" name="YEN">
            <a:extLst>
              <a:ext uri="{FF2B5EF4-FFF2-40B4-BE49-F238E27FC236}">
                <a16:creationId xmlns:a16="http://schemas.microsoft.com/office/drawing/2014/main" id="{0A599903-ECF2-9E3C-ACE8-4FF1FD552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027" y="1331782"/>
            <a:ext cx="890212" cy="8786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sp>
        <p:nvSpPr>
          <p:cNvPr id="36" name="矢印: 左 35">
            <a:extLst>
              <a:ext uri="{FF2B5EF4-FFF2-40B4-BE49-F238E27FC236}">
                <a16:creationId xmlns:a16="http://schemas.microsoft.com/office/drawing/2014/main" id="{79C36A34-DD63-66F3-7F18-5680D4404AA0}"/>
              </a:ext>
            </a:extLst>
          </p:cNvPr>
          <p:cNvSpPr/>
          <p:nvPr userDrawn="1"/>
        </p:nvSpPr>
        <p:spPr>
          <a:xfrm flipH="1">
            <a:off x="2260058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矢印: 左 36">
            <a:extLst>
              <a:ext uri="{FF2B5EF4-FFF2-40B4-BE49-F238E27FC236}">
                <a16:creationId xmlns:a16="http://schemas.microsoft.com/office/drawing/2014/main" id="{27D87362-100D-F1D8-A436-2C43F7F3FB4C}"/>
              </a:ext>
            </a:extLst>
          </p:cNvPr>
          <p:cNvSpPr/>
          <p:nvPr userDrawn="1"/>
        </p:nvSpPr>
        <p:spPr>
          <a:xfrm flipH="1">
            <a:off x="3630952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93732E73-8D99-5158-970D-437983BAA937}"/>
              </a:ext>
            </a:extLst>
          </p:cNvPr>
          <p:cNvSpPr/>
          <p:nvPr userDrawn="1"/>
        </p:nvSpPr>
        <p:spPr>
          <a:xfrm flipH="1">
            <a:off x="5078473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左 38">
            <a:extLst>
              <a:ext uri="{FF2B5EF4-FFF2-40B4-BE49-F238E27FC236}">
                <a16:creationId xmlns:a16="http://schemas.microsoft.com/office/drawing/2014/main" id="{E80FB0A2-8EA3-81BF-2906-F820F77933AC}"/>
              </a:ext>
            </a:extLst>
          </p:cNvPr>
          <p:cNvSpPr/>
          <p:nvPr userDrawn="1"/>
        </p:nvSpPr>
        <p:spPr>
          <a:xfrm flipH="1">
            <a:off x="6508624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矢印: 左 39">
            <a:extLst>
              <a:ext uri="{FF2B5EF4-FFF2-40B4-BE49-F238E27FC236}">
                <a16:creationId xmlns:a16="http://schemas.microsoft.com/office/drawing/2014/main" id="{524DC574-5B3F-F0C9-0475-740CE1538072}"/>
              </a:ext>
            </a:extLst>
          </p:cNvPr>
          <p:cNvSpPr/>
          <p:nvPr userDrawn="1"/>
        </p:nvSpPr>
        <p:spPr>
          <a:xfrm flipH="1">
            <a:off x="7837480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矢印: 左 40">
            <a:extLst>
              <a:ext uri="{FF2B5EF4-FFF2-40B4-BE49-F238E27FC236}">
                <a16:creationId xmlns:a16="http://schemas.microsoft.com/office/drawing/2014/main" id="{5C9EA70B-022F-BD6F-5325-469CDA6C65CB}"/>
              </a:ext>
            </a:extLst>
          </p:cNvPr>
          <p:cNvSpPr/>
          <p:nvPr userDrawn="1"/>
        </p:nvSpPr>
        <p:spPr>
          <a:xfrm flipH="1">
            <a:off x="9288460" y="1621852"/>
            <a:ext cx="468000" cy="35560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五方向 41">
            <a:extLst>
              <a:ext uri="{FF2B5EF4-FFF2-40B4-BE49-F238E27FC236}">
                <a16:creationId xmlns:a16="http://schemas.microsoft.com/office/drawing/2014/main" id="{8C6AC23D-6FB2-C956-D0C9-397844C46213}"/>
              </a:ext>
            </a:extLst>
          </p:cNvPr>
          <p:cNvSpPr/>
          <p:nvPr userDrawn="1"/>
        </p:nvSpPr>
        <p:spPr>
          <a:xfrm>
            <a:off x="642461" y="3105228"/>
            <a:ext cx="180000" cy="216000"/>
          </a:xfrm>
          <a:prstGeom prst="homePlate">
            <a:avLst/>
          </a:prstGeom>
          <a:solidFill>
            <a:srgbClr val="F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4" name="もう一度">
            <a:extLst>
              <a:ext uri="{FF2B5EF4-FFF2-40B4-BE49-F238E27FC236}">
                <a16:creationId xmlns:a16="http://schemas.microsoft.com/office/drawing/2014/main" id="{5C94D440-52DD-C86A-E1EC-8D964113DB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52855" y="2943158"/>
            <a:ext cx="1343049" cy="525498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060CBB4-6F3A-F387-02F8-78822BB240C5}"/>
              </a:ext>
            </a:extLst>
          </p:cNvPr>
          <p:cNvSpPr txBox="1"/>
          <p:nvPr userDrawn="1"/>
        </p:nvSpPr>
        <p:spPr>
          <a:xfrm>
            <a:off x="3006485" y="3014578"/>
            <a:ext cx="576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をクリックすると、右の人の手が出てきます。　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64125ED-85FF-1DCD-AC7F-1C516F1CDD09}"/>
              </a:ext>
            </a:extLst>
          </p:cNvPr>
          <p:cNvSpPr txBox="1"/>
          <p:nvPr userDrawn="1"/>
        </p:nvSpPr>
        <p:spPr>
          <a:xfrm>
            <a:off x="2983580" y="6195580"/>
            <a:ext cx="5418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をクリックすると最初から練習することができます。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D40F4E-EEDD-B286-985D-0F8EF1A4A652}"/>
              </a:ext>
            </a:extLst>
          </p:cNvPr>
          <p:cNvSpPr txBox="1"/>
          <p:nvPr userDrawn="1"/>
        </p:nvSpPr>
        <p:spPr>
          <a:xfrm>
            <a:off x="854294" y="2922159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  <a:latin typeface="Impact" panose="020B0806030902050204" pitchFamily="34" charset="0"/>
              </a:rPr>
              <a:t>01</a:t>
            </a:r>
            <a:endParaRPr kumimoji="1" lang="ja-JP" altLang="en-US" sz="28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B5CCA7AC-14EB-D818-24BA-C7205703C349}"/>
              </a:ext>
            </a:extLst>
          </p:cNvPr>
          <p:cNvSpPr/>
          <p:nvPr userDrawn="1"/>
        </p:nvSpPr>
        <p:spPr>
          <a:xfrm>
            <a:off x="642461" y="3746122"/>
            <a:ext cx="180000" cy="216000"/>
          </a:xfrm>
          <a:prstGeom prst="homePlate">
            <a:avLst/>
          </a:prstGeom>
          <a:solidFill>
            <a:srgbClr val="F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40911B-15A7-72F7-262C-372E8D851B27}"/>
              </a:ext>
            </a:extLst>
          </p:cNvPr>
          <p:cNvSpPr txBox="1"/>
          <p:nvPr userDrawn="1"/>
        </p:nvSpPr>
        <p:spPr>
          <a:xfrm>
            <a:off x="854294" y="3563053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  <a:latin typeface="Impact" panose="020B0806030902050204" pitchFamily="34" charset="0"/>
              </a:rPr>
              <a:t>02</a:t>
            </a:r>
            <a:endParaRPr kumimoji="1" lang="ja-JP" altLang="en-US" sz="28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59" name="矢印: 五方向 58">
            <a:extLst>
              <a:ext uri="{FF2B5EF4-FFF2-40B4-BE49-F238E27FC236}">
                <a16:creationId xmlns:a16="http://schemas.microsoft.com/office/drawing/2014/main" id="{B7EA9328-B8E8-5BBA-2F96-672A7AD6F360}"/>
              </a:ext>
            </a:extLst>
          </p:cNvPr>
          <p:cNvSpPr/>
          <p:nvPr userDrawn="1"/>
        </p:nvSpPr>
        <p:spPr>
          <a:xfrm>
            <a:off x="659321" y="4399277"/>
            <a:ext cx="180000" cy="216000"/>
          </a:xfrm>
          <a:prstGeom prst="homePlate">
            <a:avLst/>
          </a:prstGeom>
          <a:solidFill>
            <a:srgbClr val="FDB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9622D9F-C85B-18A6-5015-68EA4D76C8D8}"/>
              </a:ext>
            </a:extLst>
          </p:cNvPr>
          <p:cNvSpPr txBox="1"/>
          <p:nvPr userDrawn="1"/>
        </p:nvSpPr>
        <p:spPr>
          <a:xfrm>
            <a:off x="871154" y="4216208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C000"/>
                </a:solidFill>
                <a:latin typeface="Impact" panose="020B0806030902050204" pitchFamily="34" charset="0"/>
              </a:rPr>
              <a:t>03</a:t>
            </a:r>
            <a:endParaRPr kumimoji="1" lang="ja-JP" altLang="en-US" sz="28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FF4CB86-89B6-7A11-595C-E09BAFA76007}"/>
              </a:ext>
            </a:extLst>
          </p:cNvPr>
          <p:cNvSpPr txBox="1">
            <a:spLocks/>
          </p:cNvSpPr>
          <p:nvPr userDrawn="1"/>
        </p:nvSpPr>
        <p:spPr>
          <a:xfrm>
            <a:off x="1657993" y="3652093"/>
            <a:ext cx="596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その手に　　　　　 をクリックして、いくらか置いてください。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9B22632-067E-60BD-D23D-7259B979AB0C}"/>
              </a:ext>
            </a:extLst>
          </p:cNvPr>
          <p:cNvSpPr txBox="1">
            <a:spLocks/>
          </p:cNvSpPr>
          <p:nvPr userDrawn="1"/>
        </p:nvSpPr>
        <p:spPr>
          <a:xfrm>
            <a:off x="1634274" y="4285852"/>
            <a:ext cx="10697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左の人の手の上の　　　　　をクリックすると　　　　　　　　　　 が出ますので両替できるようにしてください。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2C8D60B-AE9B-B53D-25B6-EC9D98CB9EC4}"/>
              </a:ext>
            </a:extLst>
          </p:cNvPr>
          <p:cNvSpPr txBox="1"/>
          <p:nvPr userDrawn="1"/>
        </p:nvSpPr>
        <p:spPr>
          <a:xfrm>
            <a:off x="1634274" y="4998729"/>
            <a:ext cx="10288077" cy="95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もしも、お金が足りなくて両替できない時は　　　　　 をクリックしてください。　</a:t>
            </a:r>
            <a:endParaRPr lang="en-US" altLang="ja-JP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右の人の手が下の方に落ちていきます。　　　　　　　　　　</a:t>
            </a:r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3" name="YEN">
            <a:extLst>
              <a:ext uri="{FF2B5EF4-FFF2-40B4-BE49-F238E27FC236}">
                <a16:creationId xmlns:a16="http://schemas.microsoft.com/office/drawing/2014/main" id="{8767407E-33AC-B689-B147-1C0E42C29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426" y="4220981"/>
            <a:ext cx="473525" cy="4673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A46660D-8250-1556-86E1-0ABE0416D1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52855" y="195179"/>
            <a:ext cx="3145809" cy="1072989"/>
          </a:xfrm>
          <a:prstGeom prst="rect">
            <a:avLst/>
          </a:prstGeom>
        </p:spPr>
      </p:pic>
      <p:pic>
        <p:nvPicPr>
          <p:cNvPr id="50" name="100円">
            <a:extLst>
              <a:ext uri="{FF2B5EF4-FFF2-40B4-BE49-F238E27FC236}">
                <a16:creationId xmlns:a16="http://schemas.microsoft.com/office/drawing/2014/main" id="{6055D68E-CC12-CF38-E676-956A48FF2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722" y="3537513"/>
            <a:ext cx="556564" cy="554119"/>
          </a:xfrm>
          <a:prstGeom prst="ellipse">
            <a:avLst/>
          </a:prstGeom>
        </p:spPr>
      </p:pic>
      <p:pic>
        <p:nvPicPr>
          <p:cNvPr id="4" name="足りない" descr="心配そうな顔 (塗りつぶし) 単色塗りつぶし">
            <a:extLst>
              <a:ext uri="{FF2B5EF4-FFF2-40B4-BE49-F238E27FC236}">
                <a16:creationId xmlns:a16="http://schemas.microsoft.com/office/drawing/2014/main" id="{F3D3552B-8A71-B8E0-B7DC-EF1370C822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35488" y="4941395"/>
            <a:ext cx="670253" cy="670253"/>
          </a:xfrm>
          <a:prstGeom prst="rect">
            <a:avLst/>
          </a:prstGeom>
        </p:spPr>
      </p:pic>
      <p:pic>
        <p:nvPicPr>
          <p:cNvPr id="64" name="50円">
            <a:extLst>
              <a:ext uri="{FF2B5EF4-FFF2-40B4-BE49-F238E27FC236}">
                <a16:creationId xmlns:a16="http://schemas.microsoft.com/office/drawing/2014/main" id="{51E65ADE-FD63-4D98-1B10-B9A4E5716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6708384" y="4233399"/>
            <a:ext cx="499769" cy="506029"/>
          </a:xfrm>
          <a:prstGeom prst="ellipse">
            <a:avLst/>
          </a:prstGeom>
        </p:spPr>
      </p:pic>
      <p:pic>
        <p:nvPicPr>
          <p:cNvPr id="65" name="10円">
            <a:extLst>
              <a:ext uri="{FF2B5EF4-FFF2-40B4-BE49-F238E27FC236}">
                <a16:creationId xmlns:a16="http://schemas.microsoft.com/office/drawing/2014/main" id="{CB239CC2-DF89-E7C2-611C-DF6277D98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468" y="4195360"/>
            <a:ext cx="556563" cy="559705"/>
          </a:xfrm>
          <a:prstGeom prst="ellipse">
            <a:avLst/>
          </a:prstGeom>
        </p:spPr>
      </p:pic>
      <p:pic>
        <p:nvPicPr>
          <p:cNvPr id="66" name="もう一度">
            <a:extLst>
              <a:ext uri="{FF2B5EF4-FFF2-40B4-BE49-F238E27FC236}">
                <a16:creationId xmlns:a16="http://schemas.microsoft.com/office/drawing/2014/main" id="{EBD9F8CB-FCED-6D26-A3E3-043F20032A1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18133" y="6137323"/>
            <a:ext cx="1343049" cy="5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1E3C87-6400-4F0A-B787-D0ACD45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80021A-C002-45AB-8D5A-C831F178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335E6-5D71-464A-BF67-FC669C9F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fld id="{D8E4047A-E779-4798-9849-B02226C60FE1}" type="datetimeFigureOut">
              <a:rPr lang="ja-JP" altLang="en-US" smtClean="0"/>
              <a:pPr/>
              <a:t>2022/6/13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05B1E7-9DAD-4FB3-885C-1FFDC677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496477-34EE-4A9C-9AD9-3C854C777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UD デジタル 教科書体 NK-R" panose="02020400000000000000" pitchFamily="18" charset="-128"/>
              </a:defRPr>
            </a:lvl1pPr>
          </a:lstStyle>
          <a:p>
            <a:fld id="{E8D66C57-4924-45B3-B33F-ABCD9127088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39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2">
              <a:lumMod val="25000"/>
            </a:schemeClr>
          </a:solidFill>
          <a:latin typeface="+mj-lt"/>
          <a:ea typeface="UD デジタル 教科書体 NK-R" panose="020204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2">
              <a:lumMod val="25000"/>
            </a:schemeClr>
          </a:solidFill>
          <a:latin typeface="+mn-lt"/>
          <a:ea typeface="UD デジタル 教科書体 NK-R" panose="020204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52CDC54-7D51-6A45-3842-D501AD6E8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0922" b="15741"/>
          <a:stretch/>
        </p:blipFill>
        <p:spPr>
          <a:xfrm rot="16200000" flipH="1">
            <a:off x="7008470" y="1655089"/>
            <a:ext cx="4339011" cy="5944979"/>
          </a:xfrm>
          <a:prstGeom prst="rect">
            <a:avLst/>
          </a:prstGeom>
        </p:spPr>
      </p:pic>
      <p:pic>
        <p:nvPicPr>
          <p:cNvPr id="7" name="100円上2">
            <a:extLst>
              <a:ext uri="{FF2B5EF4-FFF2-40B4-BE49-F238E27FC236}">
                <a16:creationId xmlns:a16="http://schemas.microsoft.com/office/drawing/2014/main" id="{90E69E88-F94B-5295-9D95-1716E0A7DF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1429" y="1268592"/>
            <a:ext cx="1085467" cy="1080699"/>
          </a:xfrm>
          <a:prstGeom prst="ellipse">
            <a:avLst/>
          </a:prstGeom>
        </p:spPr>
      </p:pic>
      <p:pic>
        <p:nvPicPr>
          <p:cNvPr id="8" name="50円">
            <a:extLst>
              <a:ext uri="{FF2B5EF4-FFF2-40B4-BE49-F238E27FC236}">
                <a16:creationId xmlns:a16="http://schemas.microsoft.com/office/drawing/2014/main" id="{2DD01AA5-840A-ED93-0F8F-6F3F9CE1C2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1872611" y="3784234"/>
            <a:ext cx="955785" cy="967755"/>
          </a:xfrm>
          <a:prstGeom prst="ellipse">
            <a:avLst/>
          </a:prstGeom>
        </p:spPr>
      </p:pic>
      <p:pic>
        <p:nvPicPr>
          <p:cNvPr id="9" name="10円">
            <a:extLst>
              <a:ext uri="{FF2B5EF4-FFF2-40B4-BE49-F238E27FC236}">
                <a16:creationId xmlns:a16="http://schemas.microsoft.com/office/drawing/2014/main" id="{8545EE38-71F7-0CDD-84C3-36319D82B4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7036" y="3681350"/>
            <a:ext cx="1166933" cy="1173522"/>
          </a:xfrm>
          <a:prstGeom prst="ellipse">
            <a:avLst/>
          </a:prstGeom>
        </p:spPr>
      </p:pic>
      <p:pic>
        <p:nvPicPr>
          <p:cNvPr id="12" name="YEN">
            <a:extLst>
              <a:ext uri="{FF2B5EF4-FFF2-40B4-BE49-F238E27FC236}">
                <a16:creationId xmlns:a16="http://schemas.microsoft.com/office/drawing/2014/main" id="{33DB330E-A331-6D86-D276-F92BA08271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7036" y="3681350"/>
            <a:ext cx="1188913" cy="11735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13" name="100円上3">
            <a:extLst>
              <a:ext uri="{FF2B5EF4-FFF2-40B4-BE49-F238E27FC236}">
                <a16:creationId xmlns:a16="http://schemas.microsoft.com/office/drawing/2014/main" id="{D6946C7F-6323-6D0B-71F4-53D6816289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4644" y="1311733"/>
            <a:ext cx="1085467" cy="1080699"/>
          </a:xfrm>
          <a:prstGeom prst="ellipse">
            <a:avLst/>
          </a:prstGeom>
        </p:spPr>
      </p:pic>
      <p:pic>
        <p:nvPicPr>
          <p:cNvPr id="14" name="100円上4">
            <a:extLst>
              <a:ext uri="{FF2B5EF4-FFF2-40B4-BE49-F238E27FC236}">
                <a16:creationId xmlns:a16="http://schemas.microsoft.com/office/drawing/2014/main" id="{ABB36FE5-B3C8-33DF-0750-0CE26897A4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484" y="1311733"/>
            <a:ext cx="1085467" cy="1080699"/>
          </a:xfrm>
          <a:prstGeom prst="ellipse">
            <a:avLst/>
          </a:prstGeom>
        </p:spPr>
      </p:pic>
      <p:pic>
        <p:nvPicPr>
          <p:cNvPr id="15" name="100円上1">
            <a:extLst>
              <a:ext uri="{FF2B5EF4-FFF2-40B4-BE49-F238E27FC236}">
                <a16:creationId xmlns:a16="http://schemas.microsoft.com/office/drawing/2014/main" id="{946C1723-B278-C1C9-742D-0C7A5AF1D4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089" y="1268591"/>
            <a:ext cx="1085467" cy="1080699"/>
          </a:xfrm>
          <a:prstGeom prst="ellipse">
            <a:avLst/>
          </a:prstGeom>
        </p:spPr>
      </p:pic>
      <p:pic>
        <p:nvPicPr>
          <p:cNvPr id="16" name="100円下1">
            <a:extLst>
              <a:ext uri="{FF2B5EF4-FFF2-40B4-BE49-F238E27FC236}">
                <a16:creationId xmlns:a16="http://schemas.microsoft.com/office/drawing/2014/main" id="{1A29FED6-D9A2-5339-718B-6E34C5A366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1606" y="3817453"/>
            <a:ext cx="1085467" cy="1080699"/>
          </a:xfrm>
          <a:prstGeom prst="ellipse">
            <a:avLst/>
          </a:prstGeom>
        </p:spPr>
      </p:pic>
      <p:pic>
        <p:nvPicPr>
          <p:cNvPr id="17" name="100円下3">
            <a:extLst>
              <a:ext uri="{FF2B5EF4-FFF2-40B4-BE49-F238E27FC236}">
                <a16:creationId xmlns:a16="http://schemas.microsoft.com/office/drawing/2014/main" id="{C147A104-E5FC-5D99-984B-309CFCAF6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973" y="3784234"/>
            <a:ext cx="1085467" cy="1080699"/>
          </a:xfrm>
          <a:prstGeom prst="ellipse">
            <a:avLst/>
          </a:prstGeom>
        </p:spPr>
      </p:pic>
      <p:pic>
        <p:nvPicPr>
          <p:cNvPr id="18" name="100円下4">
            <a:extLst>
              <a:ext uri="{FF2B5EF4-FFF2-40B4-BE49-F238E27FC236}">
                <a16:creationId xmlns:a16="http://schemas.microsoft.com/office/drawing/2014/main" id="{9B9A86F5-AC4C-4EE2-1C06-03261ACA01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1019" y="5110396"/>
            <a:ext cx="1085467" cy="1080699"/>
          </a:xfrm>
          <a:prstGeom prst="ellipse">
            <a:avLst/>
          </a:prstGeom>
        </p:spPr>
      </p:pic>
      <p:pic>
        <p:nvPicPr>
          <p:cNvPr id="19" name="100円下2">
            <a:extLst>
              <a:ext uri="{FF2B5EF4-FFF2-40B4-BE49-F238E27FC236}">
                <a16:creationId xmlns:a16="http://schemas.microsoft.com/office/drawing/2014/main" id="{7A4811D1-E0CB-C81D-74ED-5334F99F0D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332" y="5029476"/>
            <a:ext cx="1085467" cy="1080699"/>
          </a:xfrm>
          <a:prstGeom prst="ellipse">
            <a:avLst/>
          </a:prstGeom>
        </p:spPr>
      </p:pic>
      <p:pic>
        <p:nvPicPr>
          <p:cNvPr id="21" name="もういちど">
            <a:extLst>
              <a:ext uri="{FF2B5EF4-FFF2-40B4-BE49-F238E27FC236}">
                <a16:creationId xmlns:a16="http://schemas.microsoft.com/office/drawing/2014/main" id="{A2751841-A0A8-6AEF-09AF-ECD82F8F45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2594" y="212606"/>
            <a:ext cx="2109399" cy="774259"/>
          </a:xfrm>
          <a:prstGeom prst="rect">
            <a:avLst/>
          </a:prstGeom>
        </p:spPr>
      </p:pic>
      <p:pic>
        <p:nvPicPr>
          <p:cNvPr id="22" name="50円">
            <a:extLst>
              <a:ext uri="{FF2B5EF4-FFF2-40B4-BE49-F238E27FC236}">
                <a16:creationId xmlns:a16="http://schemas.microsoft.com/office/drawing/2014/main" id="{A0631D57-5E10-6CBB-5995-57FEBA0B51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3140975" y="3784234"/>
            <a:ext cx="955785" cy="967755"/>
          </a:xfrm>
          <a:prstGeom prst="ellipse">
            <a:avLst/>
          </a:prstGeom>
        </p:spPr>
      </p:pic>
      <p:pic>
        <p:nvPicPr>
          <p:cNvPr id="23" name="10円">
            <a:extLst>
              <a:ext uri="{FF2B5EF4-FFF2-40B4-BE49-F238E27FC236}">
                <a16:creationId xmlns:a16="http://schemas.microsoft.com/office/drawing/2014/main" id="{04E8FBFC-DFCE-A396-82EB-62F3F4E7BC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5400" y="3681350"/>
            <a:ext cx="1166933" cy="1173522"/>
          </a:xfrm>
          <a:prstGeom prst="ellipse">
            <a:avLst/>
          </a:prstGeom>
        </p:spPr>
      </p:pic>
      <p:pic>
        <p:nvPicPr>
          <p:cNvPr id="24" name="YEN">
            <a:extLst>
              <a:ext uri="{FF2B5EF4-FFF2-40B4-BE49-F238E27FC236}">
                <a16:creationId xmlns:a16="http://schemas.microsoft.com/office/drawing/2014/main" id="{4FC13262-8FA6-E890-969D-A584150FA9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5400" y="3681350"/>
            <a:ext cx="1188913" cy="11735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25" name="50円">
            <a:extLst>
              <a:ext uri="{FF2B5EF4-FFF2-40B4-BE49-F238E27FC236}">
                <a16:creationId xmlns:a16="http://schemas.microsoft.com/office/drawing/2014/main" id="{6A5A68FE-FB0A-0C4B-00FE-2AC8C52B52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4413483" y="3784234"/>
            <a:ext cx="955785" cy="967755"/>
          </a:xfrm>
          <a:prstGeom prst="ellipse">
            <a:avLst/>
          </a:prstGeom>
        </p:spPr>
      </p:pic>
      <p:pic>
        <p:nvPicPr>
          <p:cNvPr id="26" name="10円">
            <a:extLst>
              <a:ext uri="{FF2B5EF4-FFF2-40B4-BE49-F238E27FC236}">
                <a16:creationId xmlns:a16="http://schemas.microsoft.com/office/drawing/2014/main" id="{B57B708A-7ECE-D3D6-173F-C1A4FCC942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908" y="3681350"/>
            <a:ext cx="1166933" cy="1173522"/>
          </a:xfrm>
          <a:prstGeom prst="ellipse">
            <a:avLst/>
          </a:prstGeom>
        </p:spPr>
      </p:pic>
      <p:pic>
        <p:nvPicPr>
          <p:cNvPr id="27" name="YEN">
            <a:extLst>
              <a:ext uri="{FF2B5EF4-FFF2-40B4-BE49-F238E27FC236}">
                <a16:creationId xmlns:a16="http://schemas.microsoft.com/office/drawing/2014/main" id="{CD01AC5A-08FD-F9E6-6D9B-1DE449B138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908" y="3681350"/>
            <a:ext cx="1188913" cy="11735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28" name="50円">
            <a:extLst>
              <a:ext uri="{FF2B5EF4-FFF2-40B4-BE49-F238E27FC236}">
                <a16:creationId xmlns:a16="http://schemas.microsoft.com/office/drawing/2014/main" id="{CACA059B-CEC9-B714-F9E8-A28625691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1859093" y="5132360"/>
            <a:ext cx="955785" cy="967755"/>
          </a:xfrm>
          <a:prstGeom prst="ellipse">
            <a:avLst/>
          </a:prstGeom>
        </p:spPr>
      </p:pic>
      <p:pic>
        <p:nvPicPr>
          <p:cNvPr id="29" name="10円">
            <a:extLst>
              <a:ext uri="{FF2B5EF4-FFF2-40B4-BE49-F238E27FC236}">
                <a16:creationId xmlns:a16="http://schemas.microsoft.com/office/drawing/2014/main" id="{AE23CBCA-6BB8-7655-8B4B-C562CB153A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518" y="5029476"/>
            <a:ext cx="1166933" cy="1173522"/>
          </a:xfrm>
          <a:prstGeom prst="ellipse">
            <a:avLst/>
          </a:prstGeom>
        </p:spPr>
      </p:pic>
      <p:pic>
        <p:nvPicPr>
          <p:cNvPr id="30" name="YEN">
            <a:extLst>
              <a:ext uri="{FF2B5EF4-FFF2-40B4-BE49-F238E27FC236}">
                <a16:creationId xmlns:a16="http://schemas.microsoft.com/office/drawing/2014/main" id="{3B2DAAFC-DD83-414A-956F-AD7CA8F17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518" y="5029476"/>
            <a:ext cx="1188913" cy="11735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31" name="50円">
            <a:extLst>
              <a:ext uri="{FF2B5EF4-FFF2-40B4-BE49-F238E27FC236}">
                <a16:creationId xmlns:a16="http://schemas.microsoft.com/office/drawing/2014/main" id="{592F68AB-D898-1EE3-1E98-C3C6908186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3131601" y="5132360"/>
            <a:ext cx="955785" cy="967755"/>
          </a:xfrm>
          <a:prstGeom prst="ellipse">
            <a:avLst/>
          </a:prstGeom>
        </p:spPr>
      </p:pic>
      <p:pic>
        <p:nvPicPr>
          <p:cNvPr id="32" name="10円">
            <a:extLst>
              <a:ext uri="{FF2B5EF4-FFF2-40B4-BE49-F238E27FC236}">
                <a16:creationId xmlns:a16="http://schemas.microsoft.com/office/drawing/2014/main" id="{B0D50099-071A-7F5B-1361-B379FF6A84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026" y="5029476"/>
            <a:ext cx="1166933" cy="1173522"/>
          </a:xfrm>
          <a:prstGeom prst="ellipse">
            <a:avLst/>
          </a:prstGeom>
        </p:spPr>
      </p:pic>
      <p:pic>
        <p:nvPicPr>
          <p:cNvPr id="33" name="YEN">
            <a:extLst>
              <a:ext uri="{FF2B5EF4-FFF2-40B4-BE49-F238E27FC236}">
                <a16:creationId xmlns:a16="http://schemas.microsoft.com/office/drawing/2014/main" id="{2C7A5116-E73F-3987-DE3B-14E35AACA3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026" y="5029476"/>
            <a:ext cx="1188913" cy="11735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34" name="50円">
            <a:extLst>
              <a:ext uri="{FF2B5EF4-FFF2-40B4-BE49-F238E27FC236}">
                <a16:creationId xmlns:a16="http://schemas.microsoft.com/office/drawing/2014/main" id="{D275A6A6-589F-6A5F-7E76-67F6494C1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t="16930" r="25249" b="16837"/>
          <a:stretch/>
        </p:blipFill>
        <p:spPr>
          <a:xfrm>
            <a:off x="4411315" y="5132360"/>
            <a:ext cx="955785" cy="967755"/>
          </a:xfrm>
          <a:prstGeom prst="ellipse">
            <a:avLst/>
          </a:prstGeom>
        </p:spPr>
      </p:pic>
      <p:pic>
        <p:nvPicPr>
          <p:cNvPr id="35" name="10円">
            <a:extLst>
              <a:ext uri="{FF2B5EF4-FFF2-40B4-BE49-F238E27FC236}">
                <a16:creationId xmlns:a16="http://schemas.microsoft.com/office/drawing/2014/main" id="{EAEE4943-F353-DD61-0D07-7C74B212E9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740" y="5029476"/>
            <a:ext cx="1166933" cy="1173522"/>
          </a:xfrm>
          <a:prstGeom prst="ellipse">
            <a:avLst/>
          </a:prstGeom>
        </p:spPr>
      </p:pic>
      <p:pic>
        <p:nvPicPr>
          <p:cNvPr id="36" name="YEN">
            <a:extLst>
              <a:ext uri="{FF2B5EF4-FFF2-40B4-BE49-F238E27FC236}">
                <a16:creationId xmlns:a16="http://schemas.microsoft.com/office/drawing/2014/main" id="{19EEC5F6-DD9F-DB21-2D9F-927663EC31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740" y="5029476"/>
            <a:ext cx="1188913" cy="11735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2550" h="19050" prst="coolSlant"/>
          </a:sp3d>
        </p:spPr>
      </p:pic>
      <p:pic>
        <p:nvPicPr>
          <p:cNvPr id="3" name="足りない" descr="心配そうな顔 (塗りつぶし) 単色塗りつぶし">
            <a:extLst>
              <a:ext uri="{FF2B5EF4-FFF2-40B4-BE49-F238E27FC236}">
                <a16:creationId xmlns:a16="http://schemas.microsoft.com/office/drawing/2014/main" id="{B61316EB-D3AF-54A8-75F7-C76FDA01B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4659" y="986865"/>
            <a:ext cx="1374434" cy="1374434"/>
          </a:xfrm>
          <a:prstGeom prst="rect">
            <a:avLst/>
          </a:prstGeom>
        </p:spPr>
      </p:pic>
      <p:pic>
        <p:nvPicPr>
          <p:cNvPr id="40" name="100円上5">
            <a:extLst>
              <a:ext uri="{FF2B5EF4-FFF2-40B4-BE49-F238E27FC236}">
                <a16:creationId xmlns:a16="http://schemas.microsoft.com/office/drawing/2014/main" id="{C188CCCE-24D3-9579-5E50-ABC89BE09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1074" y="1311732"/>
            <a:ext cx="1085467" cy="1080699"/>
          </a:xfrm>
          <a:prstGeom prst="ellipse">
            <a:avLst/>
          </a:prstGeom>
        </p:spPr>
      </p:pic>
      <p:pic>
        <p:nvPicPr>
          <p:cNvPr id="41" name="100円下5">
            <a:extLst>
              <a:ext uri="{FF2B5EF4-FFF2-40B4-BE49-F238E27FC236}">
                <a16:creationId xmlns:a16="http://schemas.microsoft.com/office/drawing/2014/main" id="{ED51BA27-3A21-9921-15C5-10FC0D4EC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340" y="4211639"/>
            <a:ext cx="1085467" cy="10806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025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340485"/>
      </p:ext>
    </p:extLst>
  </p:cSld>
  <p:clrMapOvr>
    <a:masterClrMapping/>
  </p:clrMapOvr>
</p:sld>
</file>

<file path=ppt/theme/theme1.xml><?xml version="1.0" encoding="utf-8"?>
<a:theme xmlns:a="http://schemas.openxmlformats.org/drawingml/2006/main" name="4_デザインの設定">
  <a:themeElements>
    <a:clrScheme name="ユーザー定義 19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D8D8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FFFF"/>
      </a:folHlink>
    </a:clrScheme>
    <a:fontScheme name="ユーザー定義 159">
      <a:majorFont>
        <a:latin typeface="Arial"/>
        <a:ea typeface="UD デジタル 教科書体 NK-R"/>
        <a:cs typeface=""/>
      </a:majorFont>
      <a:minorFont>
        <a:latin typeface="Arial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hio Slide.potx" id="{1E32DD0C-6CEB-4EE5-AFD1-1EF828FDB3B5}" vid="{8C83EB85-47A0-4ADB-88F7-BC0C854224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4_デザインの設定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通太 稲葉</cp:lastModifiedBy>
  <cp:revision>112</cp:revision>
  <dcterms:created xsi:type="dcterms:W3CDTF">2021-11-17T00:59:35Z</dcterms:created>
  <dcterms:modified xsi:type="dcterms:W3CDTF">2022-06-13T08:22:31Z</dcterms:modified>
</cp:coreProperties>
</file>