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"/>
  </p:notesMasterIdLst>
  <p:sldIdLst>
    <p:sldId id="297" r:id="rId2"/>
    <p:sldId id="29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09BFFF"/>
    <a:srgbClr val="FDC451"/>
    <a:srgbClr val="FDB92E"/>
    <a:srgbClr val="FF9FBF"/>
    <a:srgbClr val="FF7DA8"/>
    <a:srgbClr val="FF6699"/>
    <a:srgbClr val="FDAB07"/>
    <a:srgbClr val="00CC99"/>
    <a:srgbClr val="A3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9D4BD-9C29-4F16-A0CA-41C469FFAB9D}" v="24" dt="2022-05-27T21:38:48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2" autoAdjust="0"/>
    <p:restoredTop sz="94660"/>
  </p:normalViewPr>
  <p:slideViewPr>
    <p:cSldViewPr snapToGrid="0">
      <p:cViewPr varScale="1">
        <p:scale>
          <a:sx n="91" d="100"/>
          <a:sy n="91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81483-AD5F-4FFA-B529-6F9BDA897034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C1CA-6D8C-47E6-B8E4-3D1368ED7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44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8F6D68-AC26-AD31-8773-85F229E7C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5" y="80616"/>
            <a:ext cx="12089330" cy="67160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0">
            <a:solidFill>
              <a:srgbClr val="8F7A6B">
                <a:alpha val="72000"/>
              </a:srgbClr>
            </a:solidFill>
            <a:miter lim="800000"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390729-1470-8F9D-5A03-05759DFE63E8}"/>
              </a:ext>
            </a:extLst>
          </p:cNvPr>
          <p:cNvSpPr txBox="1"/>
          <p:nvPr userDrawn="1"/>
        </p:nvSpPr>
        <p:spPr>
          <a:xfrm>
            <a:off x="5029211" y="215738"/>
            <a:ext cx="6104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+mn-ea"/>
                <a:ea typeface="+mn-ea"/>
              </a:rPr>
              <a:t>くらいを考えてそろえましょう</a:t>
            </a:r>
            <a:endParaRPr kumimoji="1" lang="en-US" altLang="ja-JP" sz="4000" dirty="0">
              <a:latin typeface="+mn-ea"/>
              <a:ea typeface="+mn-ea"/>
            </a:endParaRPr>
          </a:p>
        </p:txBody>
      </p:sp>
      <p:pic>
        <p:nvPicPr>
          <p:cNvPr id="6" name="グラフィックス 5" descr="ホールド ジェスチャ 単色塗りつぶし">
            <a:extLst>
              <a:ext uri="{FF2B5EF4-FFF2-40B4-BE49-F238E27FC236}">
                <a16:creationId xmlns:a16="http://schemas.microsoft.com/office/drawing/2014/main" id="{34CA8FF6-80D1-A311-6E92-79CD622C79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1324" y="156953"/>
            <a:ext cx="707887" cy="707887"/>
          </a:xfrm>
          <a:prstGeom prst="rect">
            <a:avLst/>
          </a:prstGeom>
        </p:spPr>
      </p:pic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ECE24F86-FC56-7915-0BF6-1EECE4276A3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677454"/>
              </p:ext>
            </p:extLst>
          </p:nvPr>
        </p:nvGraphicFramePr>
        <p:xfrm>
          <a:off x="4050384" y="999962"/>
          <a:ext cx="7713135" cy="5591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045">
                  <a:extLst>
                    <a:ext uri="{9D8B030D-6E8A-4147-A177-3AD203B41FA5}">
                      <a16:colId xmlns:a16="http://schemas.microsoft.com/office/drawing/2014/main" val="3432680405"/>
                    </a:ext>
                  </a:extLst>
                </a:gridCol>
                <a:gridCol w="2571045">
                  <a:extLst>
                    <a:ext uri="{9D8B030D-6E8A-4147-A177-3AD203B41FA5}">
                      <a16:colId xmlns:a16="http://schemas.microsoft.com/office/drawing/2014/main" val="2141644041"/>
                    </a:ext>
                  </a:extLst>
                </a:gridCol>
                <a:gridCol w="2571045">
                  <a:extLst>
                    <a:ext uri="{9D8B030D-6E8A-4147-A177-3AD203B41FA5}">
                      <a16:colId xmlns:a16="http://schemas.microsoft.com/office/drawing/2014/main" val="1168167754"/>
                    </a:ext>
                  </a:extLst>
                </a:gridCol>
              </a:tblGrid>
              <a:tr h="589069">
                <a:tc>
                  <a:txBody>
                    <a:bodyPr/>
                    <a:lstStyle/>
                    <a:p>
                      <a:r>
                        <a:rPr kumimoji="1" lang="ja-JP" altLang="en-US" sz="2800" b="1" dirty="0">
                          <a:ln>
                            <a:solidFill>
                              <a:schemeClr val="accent1">
                                <a:lumMod val="10000"/>
                              </a:schemeClr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500</a:t>
                      </a:r>
                      <a:r>
                        <a:rPr kumimoji="1" lang="ja-JP" altLang="en-US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円・</a:t>
                      </a:r>
                      <a:r>
                        <a:rPr kumimoji="1" lang="en-US" altLang="ja-JP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100</a:t>
                      </a:r>
                      <a:r>
                        <a:rPr kumimoji="1" lang="ja-JP" altLang="en-US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円</a:t>
                      </a:r>
                      <a:endParaRPr kumimoji="1" lang="ja-JP" altLang="en-US" sz="2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T="108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ja-JP" altLang="en-US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　　</a:t>
                      </a:r>
                      <a:r>
                        <a:rPr kumimoji="1" lang="en-US" altLang="ja-JP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50</a:t>
                      </a:r>
                      <a:r>
                        <a:rPr kumimoji="1" lang="ja-JP" altLang="en-US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円・</a:t>
                      </a:r>
                      <a:r>
                        <a:rPr kumimoji="1" lang="en-US" altLang="ja-JP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kumimoji="1" lang="ja-JP" altLang="en-US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円</a:t>
                      </a:r>
                    </a:p>
                  </a:txBody>
                  <a:tcPr marT="144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B0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ja-JP" altLang="en-US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　　</a:t>
                      </a:r>
                      <a:r>
                        <a:rPr kumimoji="1" lang="en-US" altLang="ja-JP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円・</a:t>
                      </a:r>
                      <a:r>
                        <a:rPr kumimoji="1" lang="en-US" altLang="ja-JP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円</a:t>
                      </a:r>
                    </a:p>
                  </a:txBody>
                  <a:tcPr marT="144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368570"/>
                  </a:ext>
                </a:extLst>
              </a:tr>
              <a:tr h="4090193"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chemeClr val="accent1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chemeClr val="accent1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chemeClr val="accent1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06921"/>
                  </a:ext>
                </a:extLst>
              </a:tr>
              <a:tr h="912589"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chemeClr val="accent1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chemeClr val="accent1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chemeClr val="accent1">
                              <a:lumMod val="10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04667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9E255FF2-EA95-65BF-B4D2-062D00159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7588"/>
            <a:ext cx="4042747" cy="34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1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1B7D72C0-C2B4-CE7D-0C98-D750C36E2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95911" y="165147"/>
            <a:ext cx="1141098" cy="1100086"/>
          </a:xfrm>
          <a:prstGeom prst="ellipse">
            <a:avLst/>
          </a:prstGeom>
        </p:spPr>
      </p:pic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413B2A2E-E970-A0A5-655E-BAEBFBD29B04}"/>
              </a:ext>
            </a:extLst>
          </p:cNvPr>
          <p:cNvSpPr/>
          <p:nvPr userDrawn="1"/>
        </p:nvSpPr>
        <p:spPr>
          <a:xfrm>
            <a:off x="642461" y="1592638"/>
            <a:ext cx="324000" cy="360000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358A99-2FCF-9998-8ECF-8D86973C6840}"/>
              </a:ext>
            </a:extLst>
          </p:cNvPr>
          <p:cNvSpPr txBox="1"/>
          <p:nvPr userDrawn="1"/>
        </p:nvSpPr>
        <p:spPr>
          <a:xfrm>
            <a:off x="1394344" y="1737268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EEFF1F-1F54-3D5B-FED7-157857067CBF}"/>
              </a:ext>
            </a:extLst>
          </p:cNvPr>
          <p:cNvSpPr txBox="1"/>
          <p:nvPr userDrawn="1"/>
        </p:nvSpPr>
        <p:spPr>
          <a:xfrm>
            <a:off x="648814" y="2305294"/>
            <a:ext cx="10865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クリックするごとにコインが変わります。　循環するので、何度でも出したいコインを出すことができます。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9" name="500円">
            <a:extLst>
              <a:ext uri="{FF2B5EF4-FFF2-40B4-BE49-F238E27FC236}">
                <a16:creationId xmlns:a16="http://schemas.microsoft.com/office/drawing/2014/main" id="{48831595-76F1-1FC1-543A-0FA2C598C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6540" y="1356249"/>
            <a:ext cx="872970" cy="878687"/>
          </a:xfrm>
          <a:prstGeom prst="ellipse">
            <a:avLst/>
          </a:prstGeom>
        </p:spPr>
      </p:pic>
      <p:pic>
        <p:nvPicPr>
          <p:cNvPr id="30" name="100円">
            <a:extLst>
              <a:ext uri="{FF2B5EF4-FFF2-40B4-BE49-F238E27FC236}">
                <a16:creationId xmlns:a16="http://schemas.microsoft.com/office/drawing/2014/main" id="{9375F69D-1F59-B354-A69C-4C3F698FD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997" y="1419271"/>
            <a:ext cx="764119" cy="760763"/>
          </a:xfrm>
          <a:prstGeom prst="ellipse">
            <a:avLst/>
          </a:prstGeom>
        </p:spPr>
      </p:pic>
      <p:pic>
        <p:nvPicPr>
          <p:cNvPr id="31" name="50円">
            <a:extLst>
              <a:ext uri="{FF2B5EF4-FFF2-40B4-BE49-F238E27FC236}">
                <a16:creationId xmlns:a16="http://schemas.microsoft.com/office/drawing/2014/main" id="{4ED16077-37FE-DC63-7099-2D3354179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7054796" y="1489248"/>
            <a:ext cx="688857" cy="697485"/>
          </a:xfrm>
          <a:prstGeom prst="ellipse">
            <a:avLst/>
          </a:prstGeom>
        </p:spPr>
      </p:pic>
      <p:pic>
        <p:nvPicPr>
          <p:cNvPr id="32" name="10円">
            <a:extLst>
              <a:ext uri="{FF2B5EF4-FFF2-40B4-BE49-F238E27FC236}">
                <a16:creationId xmlns:a16="http://schemas.microsoft.com/office/drawing/2014/main" id="{A314BC01-8D36-FBFE-57E8-AA5EEAB72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333" y="1419271"/>
            <a:ext cx="764119" cy="768433"/>
          </a:xfrm>
          <a:prstGeom prst="ellipse">
            <a:avLst/>
          </a:prstGeom>
        </p:spPr>
      </p:pic>
      <p:pic>
        <p:nvPicPr>
          <p:cNvPr id="33" name="5円">
            <a:extLst>
              <a:ext uri="{FF2B5EF4-FFF2-40B4-BE49-F238E27FC236}">
                <a16:creationId xmlns:a16="http://schemas.microsoft.com/office/drawing/2014/main" id="{F8C31C6B-BD81-019D-8E75-8A21CBABB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131" y="1419271"/>
            <a:ext cx="769872" cy="769872"/>
          </a:xfrm>
          <a:prstGeom prst="ellipse">
            <a:avLst/>
          </a:prstGeom>
        </p:spPr>
      </p:pic>
      <p:pic>
        <p:nvPicPr>
          <p:cNvPr id="34" name="1円">
            <a:extLst>
              <a:ext uri="{FF2B5EF4-FFF2-40B4-BE49-F238E27FC236}">
                <a16:creationId xmlns:a16="http://schemas.microsoft.com/office/drawing/2014/main" id="{FBF7090E-C5E9-D573-6068-390A0DD01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2847780" y="1489248"/>
            <a:ext cx="692403" cy="697965"/>
          </a:xfrm>
          <a:prstGeom prst="ellipse">
            <a:avLst/>
          </a:prstGeom>
        </p:spPr>
      </p:pic>
      <p:pic>
        <p:nvPicPr>
          <p:cNvPr id="35" name="YEN">
            <a:extLst>
              <a:ext uri="{FF2B5EF4-FFF2-40B4-BE49-F238E27FC236}">
                <a16:creationId xmlns:a16="http://schemas.microsoft.com/office/drawing/2014/main" id="{0A599903-ECF2-9E3C-ACE8-4FF1FD552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027" y="1331782"/>
            <a:ext cx="890212" cy="8786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sp>
        <p:nvSpPr>
          <p:cNvPr id="36" name="矢印: 左 35">
            <a:extLst>
              <a:ext uri="{FF2B5EF4-FFF2-40B4-BE49-F238E27FC236}">
                <a16:creationId xmlns:a16="http://schemas.microsoft.com/office/drawing/2014/main" id="{79C36A34-DD63-66F3-7F18-5680D4404AA0}"/>
              </a:ext>
            </a:extLst>
          </p:cNvPr>
          <p:cNvSpPr/>
          <p:nvPr userDrawn="1"/>
        </p:nvSpPr>
        <p:spPr>
          <a:xfrm flipH="1">
            <a:off x="2260058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矢印: 左 36">
            <a:extLst>
              <a:ext uri="{FF2B5EF4-FFF2-40B4-BE49-F238E27FC236}">
                <a16:creationId xmlns:a16="http://schemas.microsoft.com/office/drawing/2014/main" id="{27D87362-100D-F1D8-A436-2C43F7F3FB4C}"/>
              </a:ext>
            </a:extLst>
          </p:cNvPr>
          <p:cNvSpPr/>
          <p:nvPr userDrawn="1"/>
        </p:nvSpPr>
        <p:spPr>
          <a:xfrm flipH="1">
            <a:off x="3630952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93732E73-8D99-5158-970D-437983BAA937}"/>
              </a:ext>
            </a:extLst>
          </p:cNvPr>
          <p:cNvSpPr/>
          <p:nvPr userDrawn="1"/>
        </p:nvSpPr>
        <p:spPr>
          <a:xfrm flipH="1">
            <a:off x="5078473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左 38">
            <a:extLst>
              <a:ext uri="{FF2B5EF4-FFF2-40B4-BE49-F238E27FC236}">
                <a16:creationId xmlns:a16="http://schemas.microsoft.com/office/drawing/2014/main" id="{E80FB0A2-8EA3-81BF-2906-F820F77933AC}"/>
              </a:ext>
            </a:extLst>
          </p:cNvPr>
          <p:cNvSpPr/>
          <p:nvPr userDrawn="1"/>
        </p:nvSpPr>
        <p:spPr>
          <a:xfrm flipH="1">
            <a:off x="6508624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矢印: 左 39">
            <a:extLst>
              <a:ext uri="{FF2B5EF4-FFF2-40B4-BE49-F238E27FC236}">
                <a16:creationId xmlns:a16="http://schemas.microsoft.com/office/drawing/2014/main" id="{524DC574-5B3F-F0C9-0475-740CE1538072}"/>
              </a:ext>
            </a:extLst>
          </p:cNvPr>
          <p:cNvSpPr/>
          <p:nvPr userDrawn="1"/>
        </p:nvSpPr>
        <p:spPr>
          <a:xfrm flipH="1">
            <a:off x="7837480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矢印: 左 40">
            <a:extLst>
              <a:ext uri="{FF2B5EF4-FFF2-40B4-BE49-F238E27FC236}">
                <a16:creationId xmlns:a16="http://schemas.microsoft.com/office/drawing/2014/main" id="{5C9EA70B-022F-BD6F-5325-469CDA6C65CB}"/>
              </a:ext>
            </a:extLst>
          </p:cNvPr>
          <p:cNvSpPr/>
          <p:nvPr userDrawn="1"/>
        </p:nvSpPr>
        <p:spPr>
          <a:xfrm flipH="1">
            <a:off x="9288460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五方向 41">
            <a:extLst>
              <a:ext uri="{FF2B5EF4-FFF2-40B4-BE49-F238E27FC236}">
                <a16:creationId xmlns:a16="http://schemas.microsoft.com/office/drawing/2014/main" id="{8C6AC23D-6FB2-C956-D0C9-397844C46213}"/>
              </a:ext>
            </a:extLst>
          </p:cNvPr>
          <p:cNvSpPr/>
          <p:nvPr userDrawn="1"/>
        </p:nvSpPr>
        <p:spPr>
          <a:xfrm>
            <a:off x="642461" y="3105228"/>
            <a:ext cx="180000" cy="216000"/>
          </a:xfrm>
          <a:prstGeom prst="homePlate">
            <a:avLst/>
          </a:prstGeom>
          <a:solidFill>
            <a:srgbClr val="F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4" name="もう一度">
            <a:extLst>
              <a:ext uri="{FF2B5EF4-FFF2-40B4-BE49-F238E27FC236}">
                <a16:creationId xmlns:a16="http://schemas.microsoft.com/office/drawing/2014/main" id="{5C94D440-52DD-C86A-E1EC-8D964113DB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44872" y="6132886"/>
            <a:ext cx="1343049" cy="525498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060CBB4-6F3A-F387-02F8-78822BB240C5}"/>
              </a:ext>
            </a:extLst>
          </p:cNvPr>
          <p:cNvSpPr txBox="1"/>
          <p:nvPr userDrawn="1"/>
        </p:nvSpPr>
        <p:spPr>
          <a:xfrm>
            <a:off x="1610279" y="3049517"/>
            <a:ext cx="576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クリックして好きな食べ物を選んでください。　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64125ED-85FF-1DCD-AC7F-1C516F1CDD09}"/>
              </a:ext>
            </a:extLst>
          </p:cNvPr>
          <p:cNvSpPr txBox="1"/>
          <p:nvPr userDrawn="1"/>
        </p:nvSpPr>
        <p:spPr>
          <a:xfrm>
            <a:off x="2983580" y="6195580"/>
            <a:ext cx="5418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をクリックすると最初から練習することができます。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D40F4E-EEDD-B286-985D-0F8EF1A4A652}"/>
              </a:ext>
            </a:extLst>
          </p:cNvPr>
          <p:cNvSpPr txBox="1"/>
          <p:nvPr userDrawn="1"/>
        </p:nvSpPr>
        <p:spPr>
          <a:xfrm>
            <a:off x="854294" y="2922159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C000"/>
                </a:solidFill>
                <a:latin typeface="Impact" panose="020B0806030902050204" pitchFamily="34" charset="0"/>
              </a:rPr>
              <a:t>01</a:t>
            </a:r>
            <a:endParaRPr kumimoji="1" lang="ja-JP" altLang="en-US" sz="28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B5CCA7AC-14EB-D818-24BA-C7205703C349}"/>
              </a:ext>
            </a:extLst>
          </p:cNvPr>
          <p:cNvSpPr/>
          <p:nvPr userDrawn="1"/>
        </p:nvSpPr>
        <p:spPr>
          <a:xfrm>
            <a:off x="642461" y="3746122"/>
            <a:ext cx="180000" cy="216000"/>
          </a:xfrm>
          <a:prstGeom prst="homePlate">
            <a:avLst/>
          </a:prstGeom>
          <a:solidFill>
            <a:srgbClr val="F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40911B-15A7-72F7-262C-372E8D851B27}"/>
              </a:ext>
            </a:extLst>
          </p:cNvPr>
          <p:cNvSpPr txBox="1"/>
          <p:nvPr userDrawn="1"/>
        </p:nvSpPr>
        <p:spPr>
          <a:xfrm>
            <a:off x="854294" y="3563053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C000"/>
                </a:solidFill>
                <a:latin typeface="Impact" panose="020B0806030902050204" pitchFamily="34" charset="0"/>
              </a:rPr>
              <a:t>02</a:t>
            </a:r>
            <a:endParaRPr kumimoji="1" lang="ja-JP" altLang="en-US" sz="28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59" name="矢印: 五方向 58">
            <a:extLst>
              <a:ext uri="{FF2B5EF4-FFF2-40B4-BE49-F238E27FC236}">
                <a16:creationId xmlns:a16="http://schemas.microsoft.com/office/drawing/2014/main" id="{B7EA9328-B8E8-5BBA-2F96-672A7AD6F360}"/>
              </a:ext>
            </a:extLst>
          </p:cNvPr>
          <p:cNvSpPr/>
          <p:nvPr userDrawn="1"/>
        </p:nvSpPr>
        <p:spPr>
          <a:xfrm>
            <a:off x="659321" y="4399277"/>
            <a:ext cx="180000" cy="216000"/>
          </a:xfrm>
          <a:prstGeom prst="homePlate">
            <a:avLst/>
          </a:prstGeom>
          <a:solidFill>
            <a:srgbClr val="F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9622D9F-C85B-18A6-5015-68EA4D76C8D8}"/>
              </a:ext>
            </a:extLst>
          </p:cNvPr>
          <p:cNvSpPr txBox="1"/>
          <p:nvPr userDrawn="1"/>
        </p:nvSpPr>
        <p:spPr>
          <a:xfrm>
            <a:off x="871154" y="4216208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C000"/>
                </a:solidFill>
                <a:latin typeface="Impact" panose="020B0806030902050204" pitchFamily="34" charset="0"/>
              </a:rPr>
              <a:t>03</a:t>
            </a:r>
            <a:endParaRPr kumimoji="1" lang="ja-JP" altLang="en-US" sz="28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FF4CB86-89B6-7A11-595C-E09BAFA76007}"/>
              </a:ext>
            </a:extLst>
          </p:cNvPr>
          <p:cNvSpPr txBox="1">
            <a:spLocks/>
          </p:cNvSpPr>
          <p:nvPr userDrawn="1"/>
        </p:nvSpPr>
        <p:spPr>
          <a:xfrm>
            <a:off x="1657993" y="3652093"/>
            <a:ext cx="648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先生は　　　　　　　　　　をクリックしてその価格を出してください。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9B22632-067E-60BD-D23D-7259B979AB0C}"/>
              </a:ext>
            </a:extLst>
          </p:cNvPr>
          <p:cNvSpPr txBox="1">
            <a:spLocks/>
          </p:cNvSpPr>
          <p:nvPr userDrawn="1"/>
        </p:nvSpPr>
        <p:spPr>
          <a:xfrm>
            <a:off x="1634274" y="4285852"/>
            <a:ext cx="6473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生徒は　　　　　をクリックして、その位の金額を出してください。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2C8D60B-AE9B-B53D-25B6-EC9D98CB9EC4}"/>
              </a:ext>
            </a:extLst>
          </p:cNvPr>
          <p:cNvSpPr txBox="1"/>
          <p:nvPr userDrawn="1"/>
        </p:nvSpPr>
        <p:spPr>
          <a:xfrm>
            <a:off x="1677704" y="5318708"/>
            <a:ext cx="1028807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先に　　　　　をクリックして金額を表示し、生徒が　　　　　　　　　　に数値を出すといった練習もできます。　　　　　　　　　　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3" name="YEN">
            <a:extLst>
              <a:ext uri="{FF2B5EF4-FFF2-40B4-BE49-F238E27FC236}">
                <a16:creationId xmlns:a16="http://schemas.microsoft.com/office/drawing/2014/main" id="{8767407E-33AC-B689-B147-1C0E42C29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900" y="4221669"/>
            <a:ext cx="473525" cy="4673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sp>
        <p:nvSpPr>
          <p:cNvPr id="63" name="白">
            <a:extLst>
              <a:ext uri="{FF2B5EF4-FFF2-40B4-BE49-F238E27FC236}">
                <a16:creationId xmlns:a16="http://schemas.microsoft.com/office/drawing/2014/main" id="{EBED7295-0ABE-A742-B460-8EA4A9ABA17F}"/>
              </a:ext>
            </a:extLst>
          </p:cNvPr>
          <p:cNvSpPr/>
          <p:nvPr userDrawn="1"/>
        </p:nvSpPr>
        <p:spPr>
          <a:xfrm>
            <a:off x="2342796" y="4783221"/>
            <a:ext cx="304232" cy="30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90364FE-7626-EBC2-7991-B3E7B5992B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40063" y="193065"/>
            <a:ext cx="4993057" cy="1072989"/>
          </a:xfrm>
          <a:prstGeom prst="rect">
            <a:avLst/>
          </a:prstGeom>
        </p:spPr>
      </p:pic>
      <p:sp>
        <p:nvSpPr>
          <p:cNvPr id="45" name="白">
            <a:extLst>
              <a:ext uri="{FF2B5EF4-FFF2-40B4-BE49-F238E27FC236}">
                <a16:creationId xmlns:a16="http://schemas.microsoft.com/office/drawing/2014/main" id="{72033462-B023-5E68-3C0A-2FFE21F48815}"/>
              </a:ext>
            </a:extLst>
          </p:cNvPr>
          <p:cNvSpPr/>
          <p:nvPr userDrawn="1"/>
        </p:nvSpPr>
        <p:spPr>
          <a:xfrm>
            <a:off x="3006485" y="3671068"/>
            <a:ext cx="282619" cy="291459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46" name="白">
            <a:extLst>
              <a:ext uri="{FF2B5EF4-FFF2-40B4-BE49-F238E27FC236}">
                <a16:creationId xmlns:a16="http://schemas.microsoft.com/office/drawing/2014/main" id="{F0D27834-E5E7-3A17-0712-19C2747EFEA3}"/>
              </a:ext>
            </a:extLst>
          </p:cNvPr>
          <p:cNvSpPr/>
          <p:nvPr userDrawn="1"/>
        </p:nvSpPr>
        <p:spPr>
          <a:xfrm>
            <a:off x="3406711" y="3671068"/>
            <a:ext cx="282619" cy="291459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48" name="白">
            <a:extLst>
              <a:ext uri="{FF2B5EF4-FFF2-40B4-BE49-F238E27FC236}">
                <a16:creationId xmlns:a16="http://schemas.microsoft.com/office/drawing/2014/main" id="{8EBC63B5-B6DC-2BA9-4C35-3A88FE044348}"/>
              </a:ext>
            </a:extLst>
          </p:cNvPr>
          <p:cNvSpPr/>
          <p:nvPr userDrawn="1"/>
        </p:nvSpPr>
        <p:spPr>
          <a:xfrm>
            <a:off x="2598215" y="3671067"/>
            <a:ext cx="282619" cy="291459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AECBAFD-FCE2-A5B6-94B7-E8238FFE7AEA}"/>
              </a:ext>
            </a:extLst>
          </p:cNvPr>
          <p:cNvSpPr txBox="1">
            <a:spLocks/>
          </p:cNvSpPr>
          <p:nvPr userDrawn="1"/>
        </p:nvSpPr>
        <p:spPr>
          <a:xfrm>
            <a:off x="1657993" y="4767012"/>
            <a:ext cx="474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下の　　　　にその数値を出すこともできます。</a:t>
            </a:r>
          </a:p>
        </p:txBody>
      </p:sp>
      <p:pic>
        <p:nvPicPr>
          <p:cNvPr id="56" name="YEN">
            <a:extLst>
              <a:ext uri="{FF2B5EF4-FFF2-40B4-BE49-F238E27FC236}">
                <a16:creationId xmlns:a16="http://schemas.microsoft.com/office/drawing/2014/main" id="{673FADD7-D0BC-BEB1-8598-A97CB66C2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2796" y="5368767"/>
            <a:ext cx="473525" cy="4673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sp>
        <p:nvSpPr>
          <p:cNvPr id="57" name="白">
            <a:extLst>
              <a:ext uri="{FF2B5EF4-FFF2-40B4-BE49-F238E27FC236}">
                <a16:creationId xmlns:a16="http://schemas.microsoft.com/office/drawing/2014/main" id="{5E594F52-7EC7-4976-E3BC-1ACD3FB71A64}"/>
              </a:ext>
            </a:extLst>
          </p:cNvPr>
          <p:cNvSpPr/>
          <p:nvPr userDrawn="1"/>
        </p:nvSpPr>
        <p:spPr>
          <a:xfrm>
            <a:off x="7081748" y="5452689"/>
            <a:ext cx="282619" cy="291459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58" name="白">
            <a:extLst>
              <a:ext uri="{FF2B5EF4-FFF2-40B4-BE49-F238E27FC236}">
                <a16:creationId xmlns:a16="http://schemas.microsoft.com/office/drawing/2014/main" id="{D34B993D-D2D4-9C0A-3FC1-E321874DC471}"/>
              </a:ext>
            </a:extLst>
          </p:cNvPr>
          <p:cNvSpPr/>
          <p:nvPr userDrawn="1"/>
        </p:nvSpPr>
        <p:spPr>
          <a:xfrm>
            <a:off x="7481974" y="5452689"/>
            <a:ext cx="282619" cy="291459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62" name="白">
            <a:extLst>
              <a:ext uri="{FF2B5EF4-FFF2-40B4-BE49-F238E27FC236}">
                <a16:creationId xmlns:a16="http://schemas.microsoft.com/office/drawing/2014/main" id="{896C858A-653B-3392-4902-724BC9B2F0CA}"/>
              </a:ext>
            </a:extLst>
          </p:cNvPr>
          <p:cNvSpPr/>
          <p:nvPr userDrawn="1"/>
        </p:nvSpPr>
        <p:spPr>
          <a:xfrm>
            <a:off x="6673478" y="5452688"/>
            <a:ext cx="282619" cy="291459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3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8" grpId="0" animBg="1"/>
      <p:bldP spid="48" grpId="1" animBg="1"/>
      <p:bldP spid="48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62" grpId="0" animBg="1"/>
      <p:bldP spid="62" grpId="1" animBg="1"/>
      <p:bldP spid="62" grpId="2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1E3C87-6400-4F0A-B787-D0ACD45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80021A-C002-45AB-8D5A-C831F178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335E6-5D71-464A-BF67-FC669C9F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fld id="{D8E4047A-E779-4798-9849-B02226C60FE1}" type="datetimeFigureOut">
              <a:rPr lang="ja-JP" altLang="en-US" smtClean="0"/>
              <a:pPr/>
              <a:t>2022/6/13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05B1E7-9DAD-4FB3-885C-1FFDC677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496477-34EE-4A9C-9AD9-3C854C777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fld id="{E8D66C57-4924-45B3-B33F-ABCD9127088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736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2">
              <a:lumMod val="25000"/>
            </a:schemeClr>
          </a:solidFill>
          <a:latin typeface="+mj-lt"/>
          <a:ea typeface="UD デジタル 教科書体 NK-R" panose="020204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469BB2-AC11-7D9C-8B53-1ECFDAAAF328}"/>
              </a:ext>
            </a:extLst>
          </p:cNvPr>
          <p:cNvSpPr txBox="1"/>
          <p:nvPr/>
        </p:nvSpPr>
        <p:spPr>
          <a:xfrm>
            <a:off x="4893733" y="753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pic>
        <p:nvPicPr>
          <p:cNvPr id="43" name="500円">
            <a:extLst>
              <a:ext uri="{FF2B5EF4-FFF2-40B4-BE49-F238E27FC236}">
                <a16:creationId xmlns:a16="http://schemas.microsoft.com/office/drawing/2014/main" id="{49398333-1DC4-BA70-1EEE-C35EF3516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657" y="1829939"/>
            <a:ext cx="658754" cy="663068"/>
          </a:xfrm>
          <a:prstGeom prst="ellipse">
            <a:avLst/>
          </a:prstGeom>
        </p:spPr>
      </p:pic>
      <p:pic>
        <p:nvPicPr>
          <p:cNvPr id="44" name="100円">
            <a:extLst>
              <a:ext uri="{FF2B5EF4-FFF2-40B4-BE49-F238E27FC236}">
                <a16:creationId xmlns:a16="http://schemas.microsoft.com/office/drawing/2014/main" id="{B7496D09-76E8-F1CE-8568-1B6F6E3A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868" y="1874431"/>
            <a:ext cx="576615" cy="574082"/>
          </a:xfrm>
          <a:prstGeom prst="ellipse">
            <a:avLst/>
          </a:prstGeom>
        </p:spPr>
      </p:pic>
      <p:pic>
        <p:nvPicPr>
          <p:cNvPr id="49" name="YEN">
            <a:extLst>
              <a:ext uri="{FF2B5EF4-FFF2-40B4-BE49-F238E27FC236}">
                <a16:creationId xmlns:a16="http://schemas.microsoft.com/office/drawing/2014/main" id="{F8267BF1-A5B7-8E0E-66D0-F1D1F6D5F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789" y="1838085"/>
            <a:ext cx="671765" cy="663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15" name="50円">
            <a:extLst>
              <a:ext uri="{FF2B5EF4-FFF2-40B4-BE49-F238E27FC236}">
                <a16:creationId xmlns:a16="http://schemas.microsoft.com/office/drawing/2014/main" id="{A1920771-2D09-B5FB-F083-74EFAB0AC2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7057105" y="1838501"/>
            <a:ext cx="530269" cy="536911"/>
          </a:xfrm>
          <a:prstGeom prst="ellipse">
            <a:avLst/>
          </a:prstGeom>
        </p:spPr>
      </p:pic>
      <p:pic>
        <p:nvPicPr>
          <p:cNvPr id="116" name="10円">
            <a:extLst>
              <a:ext uri="{FF2B5EF4-FFF2-40B4-BE49-F238E27FC236}">
                <a16:creationId xmlns:a16="http://schemas.microsoft.com/office/drawing/2014/main" id="{9D952DB3-E784-1D78-A1E4-C82BB408DB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778" y="1823274"/>
            <a:ext cx="588204" cy="591525"/>
          </a:xfrm>
          <a:prstGeom prst="ellipse">
            <a:avLst/>
          </a:prstGeom>
        </p:spPr>
      </p:pic>
      <p:pic>
        <p:nvPicPr>
          <p:cNvPr id="119" name="YEN">
            <a:extLst>
              <a:ext uri="{FF2B5EF4-FFF2-40B4-BE49-F238E27FC236}">
                <a16:creationId xmlns:a16="http://schemas.microsoft.com/office/drawing/2014/main" id="{A5D0741D-D452-0DE7-CAA5-D4519CEDA7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605" y="1815185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87" name="5円">
            <a:extLst>
              <a:ext uri="{FF2B5EF4-FFF2-40B4-BE49-F238E27FC236}">
                <a16:creationId xmlns:a16="http://schemas.microsoft.com/office/drawing/2014/main" id="{7C075EBC-BAE1-1E40-E618-F44A9A91F10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8766" y="1835109"/>
            <a:ext cx="592632" cy="592632"/>
          </a:xfrm>
          <a:prstGeom prst="ellipse">
            <a:avLst/>
          </a:prstGeom>
        </p:spPr>
      </p:pic>
      <p:pic>
        <p:nvPicPr>
          <p:cNvPr id="188" name="1円">
            <a:extLst>
              <a:ext uri="{FF2B5EF4-FFF2-40B4-BE49-F238E27FC236}">
                <a16:creationId xmlns:a16="http://schemas.microsoft.com/office/drawing/2014/main" id="{6F35992C-ADC2-C13A-C470-872CD9A5B3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9742998" y="1874746"/>
            <a:ext cx="532999" cy="537280"/>
          </a:xfrm>
          <a:prstGeom prst="ellipse">
            <a:avLst/>
          </a:prstGeom>
        </p:spPr>
      </p:pic>
      <p:pic>
        <p:nvPicPr>
          <p:cNvPr id="189" name="YEN">
            <a:extLst>
              <a:ext uri="{FF2B5EF4-FFF2-40B4-BE49-F238E27FC236}">
                <a16:creationId xmlns:a16="http://schemas.microsoft.com/office/drawing/2014/main" id="{707EB9CF-8AC9-3C92-BCBF-4EB4835A6E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448" y="1805188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sp>
        <p:nvSpPr>
          <p:cNvPr id="339" name="9">
            <a:extLst>
              <a:ext uri="{FF2B5EF4-FFF2-40B4-BE49-F238E27FC236}">
                <a16:creationId xmlns:a16="http://schemas.microsoft.com/office/drawing/2014/main" id="{DA14FD37-BFAF-5131-D7C5-CA54B81C2CE8}"/>
              </a:ext>
            </a:extLst>
          </p:cNvPr>
          <p:cNvSpPr/>
          <p:nvPr/>
        </p:nvSpPr>
        <p:spPr>
          <a:xfrm>
            <a:off x="4893138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9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40" name="8">
            <a:extLst>
              <a:ext uri="{FF2B5EF4-FFF2-40B4-BE49-F238E27FC236}">
                <a16:creationId xmlns:a16="http://schemas.microsoft.com/office/drawing/2014/main" id="{8475712A-8520-C647-1CD3-F748BE85F229}"/>
              </a:ext>
            </a:extLst>
          </p:cNvPr>
          <p:cNvSpPr/>
          <p:nvPr/>
        </p:nvSpPr>
        <p:spPr>
          <a:xfrm>
            <a:off x="4893138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8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41" name="7">
            <a:extLst>
              <a:ext uri="{FF2B5EF4-FFF2-40B4-BE49-F238E27FC236}">
                <a16:creationId xmlns:a16="http://schemas.microsoft.com/office/drawing/2014/main" id="{06378FC8-18BA-A609-AE0E-B2FAE9309803}"/>
              </a:ext>
            </a:extLst>
          </p:cNvPr>
          <p:cNvSpPr/>
          <p:nvPr/>
        </p:nvSpPr>
        <p:spPr>
          <a:xfrm>
            <a:off x="4893138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7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42" name="6">
            <a:extLst>
              <a:ext uri="{FF2B5EF4-FFF2-40B4-BE49-F238E27FC236}">
                <a16:creationId xmlns:a16="http://schemas.microsoft.com/office/drawing/2014/main" id="{570B0B92-DCA8-E233-C938-2EA8656713D9}"/>
              </a:ext>
            </a:extLst>
          </p:cNvPr>
          <p:cNvSpPr/>
          <p:nvPr/>
        </p:nvSpPr>
        <p:spPr>
          <a:xfrm>
            <a:off x="4893138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6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43" name="5">
            <a:extLst>
              <a:ext uri="{FF2B5EF4-FFF2-40B4-BE49-F238E27FC236}">
                <a16:creationId xmlns:a16="http://schemas.microsoft.com/office/drawing/2014/main" id="{BCD4146A-783D-AE4D-D4D7-03644DB15DF7}"/>
              </a:ext>
            </a:extLst>
          </p:cNvPr>
          <p:cNvSpPr/>
          <p:nvPr/>
        </p:nvSpPr>
        <p:spPr>
          <a:xfrm>
            <a:off x="4893138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5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44" name="4">
            <a:extLst>
              <a:ext uri="{FF2B5EF4-FFF2-40B4-BE49-F238E27FC236}">
                <a16:creationId xmlns:a16="http://schemas.microsoft.com/office/drawing/2014/main" id="{576CB057-D7B7-6300-F57A-E32A4368ACA4}"/>
              </a:ext>
            </a:extLst>
          </p:cNvPr>
          <p:cNvSpPr/>
          <p:nvPr/>
        </p:nvSpPr>
        <p:spPr>
          <a:xfrm>
            <a:off x="4893138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4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45" name="3">
            <a:extLst>
              <a:ext uri="{FF2B5EF4-FFF2-40B4-BE49-F238E27FC236}">
                <a16:creationId xmlns:a16="http://schemas.microsoft.com/office/drawing/2014/main" id="{447ADC3A-89B0-10BB-1D7A-401ADD2D8432}"/>
              </a:ext>
            </a:extLst>
          </p:cNvPr>
          <p:cNvSpPr/>
          <p:nvPr/>
        </p:nvSpPr>
        <p:spPr>
          <a:xfrm>
            <a:off x="4893138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3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46" name="2">
            <a:extLst>
              <a:ext uri="{FF2B5EF4-FFF2-40B4-BE49-F238E27FC236}">
                <a16:creationId xmlns:a16="http://schemas.microsoft.com/office/drawing/2014/main" id="{48D8828F-1681-99D1-B06C-A538359631E2}"/>
              </a:ext>
            </a:extLst>
          </p:cNvPr>
          <p:cNvSpPr/>
          <p:nvPr/>
        </p:nvSpPr>
        <p:spPr>
          <a:xfrm>
            <a:off x="4893138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2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47" name="1">
            <a:extLst>
              <a:ext uri="{FF2B5EF4-FFF2-40B4-BE49-F238E27FC236}">
                <a16:creationId xmlns:a16="http://schemas.microsoft.com/office/drawing/2014/main" id="{1CE69713-B837-2D23-88C9-129D71221D95}"/>
              </a:ext>
            </a:extLst>
          </p:cNvPr>
          <p:cNvSpPr/>
          <p:nvPr/>
        </p:nvSpPr>
        <p:spPr>
          <a:xfrm>
            <a:off x="4893138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1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48" name="0">
            <a:extLst>
              <a:ext uri="{FF2B5EF4-FFF2-40B4-BE49-F238E27FC236}">
                <a16:creationId xmlns:a16="http://schemas.microsoft.com/office/drawing/2014/main" id="{8D6A8B3D-C82E-624A-8C67-98BC6AC36FA5}"/>
              </a:ext>
            </a:extLst>
          </p:cNvPr>
          <p:cNvSpPr/>
          <p:nvPr/>
        </p:nvSpPr>
        <p:spPr>
          <a:xfrm>
            <a:off x="4893138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0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49" name="白">
            <a:extLst>
              <a:ext uri="{FF2B5EF4-FFF2-40B4-BE49-F238E27FC236}">
                <a16:creationId xmlns:a16="http://schemas.microsoft.com/office/drawing/2014/main" id="{DA70ACAC-36BC-3701-E632-74B289C453B8}"/>
              </a:ext>
            </a:extLst>
          </p:cNvPr>
          <p:cNvSpPr/>
          <p:nvPr/>
        </p:nvSpPr>
        <p:spPr>
          <a:xfrm>
            <a:off x="4893138" y="5805468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372" name="9">
            <a:extLst>
              <a:ext uri="{FF2B5EF4-FFF2-40B4-BE49-F238E27FC236}">
                <a16:creationId xmlns:a16="http://schemas.microsoft.com/office/drawing/2014/main" id="{1D88DA95-B380-BD9F-BB47-80D4B3BAEFC1}"/>
              </a:ext>
            </a:extLst>
          </p:cNvPr>
          <p:cNvSpPr/>
          <p:nvPr/>
        </p:nvSpPr>
        <p:spPr>
          <a:xfrm>
            <a:off x="1570239" y="3406122"/>
            <a:ext cx="957183" cy="969945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9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73" name="8">
            <a:extLst>
              <a:ext uri="{FF2B5EF4-FFF2-40B4-BE49-F238E27FC236}">
                <a16:creationId xmlns:a16="http://schemas.microsoft.com/office/drawing/2014/main" id="{C1D55610-1269-BC51-1969-4AFA7372C362}"/>
              </a:ext>
            </a:extLst>
          </p:cNvPr>
          <p:cNvSpPr/>
          <p:nvPr/>
        </p:nvSpPr>
        <p:spPr>
          <a:xfrm>
            <a:off x="1570239" y="3406122"/>
            <a:ext cx="957183" cy="969945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8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74" name="7">
            <a:extLst>
              <a:ext uri="{FF2B5EF4-FFF2-40B4-BE49-F238E27FC236}">
                <a16:creationId xmlns:a16="http://schemas.microsoft.com/office/drawing/2014/main" id="{423D20DB-B2F2-739A-D7FB-76E69EFCE87D}"/>
              </a:ext>
            </a:extLst>
          </p:cNvPr>
          <p:cNvSpPr/>
          <p:nvPr/>
        </p:nvSpPr>
        <p:spPr>
          <a:xfrm>
            <a:off x="1570239" y="3406122"/>
            <a:ext cx="957183" cy="969945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7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75" name="6">
            <a:extLst>
              <a:ext uri="{FF2B5EF4-FFF2-40B4-BE49-F238E27FC236}">
                <a16:creationId xmlns:a16="http://schemas.microsoft.com/office/drawing/2014/main" id="{9F910545-0E2D-176F-A17E-3C129B115CE7}"/>
              </a:ext>
            </a:extLst>
          </p:cNvPr>
          <p:cNvSpPr/>
          <p:nvPr/>
        </p:nvSpPr>
        <p:spPr>
          <a:xfrm>
            <a:off x="1570239" y="3406122"/>
            <a:ext cx="957183" cy="969945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6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76" name="5">
            <a:extLst>
              <a:ext uri="{FF2B5EF4-FFF2-40B4-BE49-F238E27FC236}">
                <a16:creationId xmlns:a16="http://schemas.microsoft.com/office/drawing/2014/main" id="{E16B1769-DD97-7F98-BB61-846DE5A60BCA}"/>
              </a:ext>
            </a:extLst>
          </p:cNvPr>
          <p:cNvSpPr/>
          <p:nvPr/>
        </p:nvSpPr>
        <p:spPr>
          <a:xfrm>
            <a:off x="1570239" y="3406122"/>
            <a:ext cx="957183" cy="969945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5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77" name="4">
            <a:extLst>
              <a:ext uri="{FF2B5EF4-FFF2-40B4-BE49-F238E27FC236}">
                <a16:creationId xmlns:a16="http://schemas.microsoft.com/office/drawing/2014/main" id="{F8915FB5-E2B4-B67D-5420-05AD50DDC5C7}"/>
              </a:ext>
            </a:extLst>
          </p:cNvPr>
          <p:cNvSpPr/>
          <p:nvPr/>
        </p:nvSpPr>
        <p:spPr>
          <a:xfrm>
            <a:off x="1570239" y="3406122"/>
            <a:ext cx="957183" cy="969945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4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78" name="3">
            <a:extLst>
              <a:ext uri="{FF2B5EF4-FFF2-40B4-BE49-F238E27FC236}">
                <a16:creationId xmlns:a16="http://schemas.microsoft.com/office/drawing/2014/main" id="{45879B47-3375-3266-486F-2E05DF9CCAF2}"/>
              </a:ext>
            </a:extLst>
          </p:cNvPr>
          <p:cNvSpPr/>
          <p:nvPr/>
        </p:nvSpPr>
        <p:spPr>
          <a:xfrm>
            <a:off x="1570239" y="3406122"/>
            <a:ext cx="957183" cy="969945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3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79" name="2">
            <a:extLst>
              <a:ext uri="{FF2B5EF4-FFF2-40B4-BE49-F238E27FC236}">
                <a16:creationId xmlns:a16="http://schemas.microsoft.com/office/drawing/2014/main" id="{9431146A-00A4-D33D-CF4B-B7181DD1B894}"/>
              </a:ext>
            </a:extLst>
          </p:cNvPr>
          <p:cNvSpPr/>
          <p:nvPr/>
        </p:nvSpPr>
        <p:spPr>
          <a:xfrm>
            <a:off x="1570239" y="3406122"/>
            <a:ext cx="957183" cy="969945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2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80" name="1">
            <a:extLst>
              <a:ext uri="{FF2B5EF4-FFF2-40B4-BE49-F238E27FC236}">
                <a16:creationId xmlns:a16="http://schemas.microsoft.com/office/drawing/2014/main" id="{9D02C5C0-0B24-F4C8-F1F4-CF13DF89D83B}"/>
              </a:ext>
            </a:extLst>
          </p:cNvPr>
          <p:cNvSpPr/>
          <p:nvPr/>
        </p:nvSpPr>
        <p:spPr>
          <a:xfrm>
            <a:off x="1570239" y="3406122"/>
            <a:ext cx="957183" cy="969945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1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81" name="0">
            <a:extLst>
              <a:ext uri="{FF2B5EF4-FFF2-40B4-BE49-F238E27FC236}">
                <a16:creationId xmlns:a16="http://schemas.microsoft.com/office/drawing/2014/main" id="{346A20E6-4792-D641-7EAF-0041DACA3D45}"/>
              </a:ext>
            </a:extLst>
          </p:cNvPr>
          <p:cNvSpPr/>
          <p:nvPr/>
        </p:nvSpPr>
        <p:spPr>
          <a:xfrm>
            <a:off x="1570239" y="3406122"/>
            <a:ext cx="957183" cy="969945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0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82" name="白">
            <a:extLst>
              <a:ext uri="{FF2B5EF4-FFF2-40B4-BE49-F238E27FC236}">
                <a16:creationId xmlns:a16="http://schemas.microsoft.com/office/drawing/2014/main" id="{105BA987-944C-6B5B-6BA1-D28BBD74DB5B}"/>
              </a:ext>
            </a:extLst>
          </p:cNvPr>
          <p:cNvSpPr/>
          <p:nvPr/>
        </p:nvSpPr>
        <p:spPr>
          <a:xfrm>
            <a:off x="1570239" y="3406122"/>
            <a:ext cx="957183" cy="969945"/>
          </a:xfrm>
          <a:prstGeom prst="rect">
            <a:avLst/>
          </a:prstGeom>
          <a:solidFill>
            <a:srgbClr val="FDC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383" name="9">
            <a:extLst>
              <a:ext uri="{FF2B5EF4-FFF2-40B4-BE49-F238E27FC236}">
                <a16:creationId xmlns:a16="http://schemas.microsoft.com/office/drawing/2014/main" id="{9B575E2F-FD94-6B7E-DF4B-F9EE57C7FE1F}"/>
              </a:ext>
            </a:extLst>
          </p:cNvPr>
          <p:cNvSpPr/>
          <p:nvPr/>
        </p:nvSpPr>
        <p:spPr>
          <a:xfrm>
            <a:off x="2612633" y="3406122"/>
            <a:ext cx="957183" cy="969945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9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84" name="8">
            <a:extLst>
              <a:ext uri="{FF2B5EF4-FFF2-40B4-BE49-F238E27FC236}">
                <a16:creationId xmlns:a16="http://schemas.microsoft.com/office/drawing/2014/main" id="{E03F4952-C7DB-2062-1279-684B95170BE5}"/>
              </a:ext>
            </a:extLst>
          </p:cNvPr>
          <p:cNvSpPr/>
          <p:nvPr/>
        </p:nvSpPr>
        <p:spPr>
          <a:xfrm>
            <a:off x="2612633" y="3406122"/>
            <a:ext cx="957183" cy="969945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8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85" name="7">
            <a:extLst>
              <a:ext uri="{FF2B5EF4-FFF2-40B4-BE49-F238E27FC236}">
                <a16:creationId xmlns:a16="http://schemas.microsoft.com/office/drawing/2014/main" id="{8EF11A94-2265-BE3A-2329-6F872800B46A}"/>
              </a:ext>
            </a:extLst>
          </p:cNvPr>
          <p:cNvSpPr/>
          <p:nvPr/>
        </p:nvSpPr>
        <p:spPr>
          <a:xfrm>
            <a:off x="2612633" y="3406122"/>
            <a:ext cx="957183" cy="969945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7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86" name="6">
            <a:extLst>
              <a:ext uri="{FF2B5EF4-FFF2-40B4-BE49-F238E27FC236}">
                <a16:creationId xmlns:a16="http://schemas.microsoft.com/office/drawing/2014/main" id="{3DB86A16-5217-6F7E-525C-FC774A287600}"/>
              </a:ext>
            </a:extLst>
          </p:cNvPr>
          <p:cNvSpPr/>
          <p:nvPr/>
        </p:nvSpPr>
        <p:spPr>
          <a:xfrm>
            <a:off x="2612633" y="3406122"/>
            <a:ext cx="957183" cy="969945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6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87" name="5">
            <a:extLst>
              <a:ext uri="{FF2B5EF4-FFF2-40B4-BE49-F238E27FC236}">
                <a16:creationId xmlns:a16="http://schemas.microsoft.com/office/drawing/2014/main" id="{DF2F9A6F-BD38-6B7D-0DC9-DA593A14213F}"/>
              </a:ext>
            </a:extLst>
          </p:cNvPr>
          <p:cNvSpPr/>
          <p:nvPr/>
        </p:nvSpPr>
        <p:spPr>
          <a:xfrm>
            <a:off x="2612633" y="3406122"/>
            <a:ext cx="957183" cy="969945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5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88" name="4">
            <a:extLst>
              <a:ext uri="{FF2B5EF4-FFF2-40B4-BE49-F238E27FC236}">
                <a16:creationId xmlns:a16="http://schemas.microsoft.com/office/drawing/2014/main" id="{9D0B73C0-5672-DBA3-A137-313A8E527B24}"/>
              </a:ext>
            </a:extLst>
          </p:cNvPr>
          <p:cNvSpPr/>
          <p:nvPr/>
        </p:nvSpPr>
        <p:spPr>
          <a:xfrm>
            <a:off x="2612633" y="3406122"/>
            <a:ext cx="957183" cy="969945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4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89" name="3">
            <a:extLst>
              <a:ext uri="{FF2B5EF4-FFF2-40B4-BE49-F238E27FC236}">
                <a16:creationId xmlns:a16="http://schemas.microsoft.com/office/drawing/2014/main" id="{CB54F49B-163D-7CBA-4C16-BF412026A543}"/>
              </a:ext>
            </a:extLst>
          </p:cNvPr>
          <p:cNvSpPr/>
          <p:nvPr/>
        </p:nvSpPr>
        <p:spPr>
          <a:xfrm>
            <a:off x="2612633" y="3406122"/>
            <a:ext cx="957183" cy="969945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3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90" name="2">
            <a:extLst>
              <a:ext uri="{FF2B5EF4-FFF2-40B4-BE49-F238E27FC236}">
                <a16:creationId xmlns:a16="http://schemas.microsoft.com/office/drawing/2014/main" id="{B6D47F42-2D05-3183-AC32-6CEF91D426B7}"/>
              </a:ext>
            </a:extLst>
          </p:cNvPr>
          <p:cNvSpPr/>
          <p:nvPr/>
        </p:nvSpPr>
        <p:spPr>
          <a:xfrm>
            <a:off x="2612633" y="3406122"/>
            <a:ext cx="957183" cy="969945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2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91" name="1">
            <a:extLst>
              <a:ext uri="{FF2B5EF4-FFF2-40B4-BE49-F238E27FC236}">
                <a16:creationId xmlns:a16="http://schemas.microsoft.com/office/drawing/2014/main" id="{EBBC6B33-8D70-5A2D-BB84-8531FE512C99}"/>
              </a:ext>
            </a:extLst>
          </p:cNvPr>
          <p:cNvSpPr/>
          <p:nvPr/>
        </p:nvSpPr>
        <p:spPr>
          <a:xfrm>
            <a:off x="2612633" y="3406122"/>
            <a:ext cx="957183" cy="969945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1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92" name="0">
            <a:extLst>
              <a:ext uri="{FF2B5EF4-FFF2-40B4-BE49-F238E27FC236}">
                <a16:creationId xmlns:a16="http://schemas.microsoft.com/office/drawing/2014/main" id="{56BC24C8-F3B6-5831-DB04-B88FD6193EC6}"/>
              </a:ext>
            </a:extLst>
          </p:cNvPr>
          <p:cNvSpPr/>
          <p:nvPr/>
        </p:nvSpPr>
        <p:spPr>
          <a:xfrm>
            <a:off x="2612633" y="3406122"/>
            <a:ext cx="957183" cy="969945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0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93" name="白">
            <a:extLst>
              <a:ext uri="{FF2B5EF4-FFF2-40B4-BE49-F238E27FC236}">
                <a16:creationId xmlns:a16="http://schemas.microsoft.com/office/drawing/2014/main" id="{DC821C3B-302B-EA1F-59BE-B3732643F24F}"/>
              </a:ext>
            </a:extLst>
          </p:cNvPr>
          <p:cNvSpPr/>
          <p:nvPr/>
        </p:nvSpPr>
        <p:spPr>
          <a:xfrm>
            <a:off x="2612633" y="3406122"/>
            <a:ext cx="957183" cy="969945"/>
          </a:xfrm>
          <a:prstGeom prst="rect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394" name="9">
            <a:extLst>
              <a:ext uri="{FF2B5EF4-FFF2-40B4-BE49-F238E27FC236}">
                <a16:creationId xmlns:a16="http://schemas.microsoft.com/office/drawing/2014/main" id="{22A8C080-3B84-34C1-E70D-D5A283FF4E15}"/>
              </a:ext>
            </a:extLst>
          </p:cNvPr>
          <p:cNvSpPr/>
          <p:nvPr/>
        </p:nvSpPr>
        <p:spPr>
          <a:xfrm>
            <a:off x="7424671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9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95" name="8">
            <a:extLst>
              <a:ext uri="{FF2B5EF4-FFF2-40B4-BE49-F238E27FC236}">
                <a16:creationId xmlns:a16="http://schemas.microsoft.com/office/drawing/2014/main" id="{5D906FB0-051C-D095-E456-EB82E28DDA0C}"/>
              </a:ext>
            </a:extLst>
          </p:cNvPr>
          <p:cNvSpPr/>
          <p:nvPr/>
        </p:nvSpPr>
        <p:spPr>
          <a:xfrm>
            <a:off x="7424671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8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96" name="7">
            <a:extLst>
              <a:ext uri="{FF2B5EF4-FFF2-40B4-BE49-F238E27FC236}">
                <a16:creationId xmlns:a16="http://schemas.microsoft.com/office/drawing/2014/main" id="{3C29A242-8702-B9C4-CC84-0627C6B1DFE9}"/>
              </a:ext>
            </a:extLst>
          </p:cNvPr>
          <p:cNvSpPr/>
          <p:nvPr/>
        </p:nvSpPr>
        <p:spPr>
          <a:xfrm>
            <a:off x="7424671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7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97" name="6">
            <a:extLst>
              <a:ext uri="{FF2B5EF4-FFF2-40B4-BE49-F238E27FC236}">
                <a16:creationId xmlns:a16="http://schemas.microsoft.com/office/drawing/2014/main" id="{1D3EEFB4-7798-7F33-B5FD-E95832B09125}"/>
              </a:ext>
            </a:extLst>
          </p:cNvPr>
          <p:cNvSpPr/>
          <p:nvPr/>
        </p:nvSpPr>
        <p:spPr>
          <a:xfrm>
            <a:off x="7424671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6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98" name="5">
            <a:extLst>
              <a:ext uri="{FF2B5EF4-FFF2-40B4-BE49-F238E27FC236}">
                <a16:creationId xmlns:a16="http://schemas.microsoft.com/office/drawing/2014/main" id="{0B73E086-4108-FCFA-11B6-97847C5D0EEB}"/>
              </a:ext>
            </a:extLst>
          </p:cNvPr>
          <p:cNvSpPr/>
          <p:nvPr/>
        </p:nvSpPr>
        <p:spPr>
          <a:xfrm>
            <a:off x="7424671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5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399" name="4">
            <a:extLst>
              <a:ext uri="{FF2B5EF4-FFF2-40B4-BE49-F238E27FC236}">
                <a16:creationId xmlns:a16="http://schemas.microsoft.com/office/drawing/2014/main" id="{1B5873A0-5FA1-E17F-3A76-EF2374D7D616}"/>
              </a:ext>
            </a:extLst>
          </p:cNvPr>
          <p:cNvSpPr/>
          <p:nvPr/>
        </p:nvSpPr>
        <p:spPr>
          <a:xfrm>
            <a:off x="7424671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4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00" name="3">
            <a:extLst>
              <a:ext uri="{FF2B5EF4-FFF2-40B4-BE49-F238E27FC236}">
                <a16:creationId xmlns:a16="http://schemas.microsoft.com/office/drawing/2014/main" id="{1BE0A55C-A9DE-14FF-8F2D-5671F4EED1D0}"/>
              </a:ext>
            </a:extLst>
          </p:cNvPr>
          <p:cNvSpPr/>
          <p:nvPr/>
        </p:nvSpPr>
        <p:spPr>
          <a:xfrm>
            <a:off x="7424671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3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01" name="2">
            <a:extLst>
              <a:ext uri="{FF2B5EF4-FFF2-40B4-BE49-F238E27FC236}">
                <a16:creationId xmlns:a16="http://schemas.microsoft.com/office/drawing/2014/main" id="{BA9CB753-D5B0-7280-1FB3-934106E9FDEC}"/>
              </a:ext>
            </a:extLst>
          </p:cNvPr>
          <p:cNvSpPr/>
          <p:nvPr/>
        </p:nvSpPr>
        <p:spPr>
          <a:xfrm>
            <a:off x="7424671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2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02" name="1">
            <a:extLst>
              <a:ext uri="{FF2B5EF4-FFF2-40B4-BE49-F238E27FC236}">
                <a16:creationId xmlns:a16="http://schemas.microsoft.com/office/drawing/2014/main" id="{20C5B532-5CBD-DD09-6E8C-E9CD57F529FD}"/>
              </a:ext>
            </a:extLst>
          </p:cNvPr>
          <p:cNvSpPr/>
          <p:nvPr/>
        </p:nvSpPr>
        <p:spPr>
          <a:xfrm>
            <a:off x="7424671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1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03" name="0">
            <a:extLst>
              <a:ext uri="{FF2B5EF4-FFF2-40B4-BE49-F238E27FC236}">
                <a16:creationId xmlns:a16="http://schemas.microsoft.com/office/drawing/2014/main" id="{45C3755B-F8C8-9430-DA2A-D1141B8785DA}"/>
              </a:ext>
            </a:extLst>
          </p:cNvPr>
          <p:cNvSpPr/>
          <p:nvPr/>
        </p:nvSpPr>
        <p:spPr>
          <a:xfrm>
            <a:off x="7424671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0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04" name="白">
            <a:extLst>
              <a:ext uri="{FF2B5EF4-FFF2-40B4-BE49-F238E27FC236}">
                <a16:creationId xmlns:a16="http://schemas.microsoft.com/office/drawing/2014/main" id="{269FFD01-62AA-6556-3E6B-B0076F86C4DA}"/>
              </a:ext>
            </a:extLst>
          </p:cNvPr>
          <p:cNvSpPr/>
          <p:nvPr/>
        </p:nvSpPr>
        <p:spPr>
          <a:xfrm>
            <a:off x="7424671" y="5805468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405" name="9">
            <a:extLst>
              <a:ext uri="{FF2B5EF4-FFF2-40B4-BE49-F238E27FC236}">
                <a16:creationId xmlns:a16="http://schemas.microsoft.com/office/drawing/2014/main" id="{27FFFB8C-8221-5985-E434-CDEAFC6CCDF7}"/>
              </a:ext>
            </a:extLst>
          </p:cNvPr>
          <p:cNvSpPr/>
          <p:nvPr/>
        </p:nvSpPr>
        <p:spPr>
          <a:xfrm>
            <a:off x="10032404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9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06" name="8">
            <a:extLst>
              <a:ext uri="{FF2B5EF4-FFF2-40B4-BE49-F238E27FC236}">
                <a16:creationId xmlns:a16="http://schemas.microsoft.com/office/drawing/2014/main" id="{56C9EA19-530C-BD3F-8D0A-FCD59EFF245F}"/>
              </a:ext>
            </a:extLst>
          </p:cNvPr>
          <p:cNvSpPr/>
          <p:nvPr/>
        </p:nvSpPr>
        <p:spPr>
          <a:xfrm>
            <a:off x="10032404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8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07" name="7">
            <a:extLst>
              <a:ext uri="{FF2B5EF4-FFF2-40B4-BE49-F238E27FC236}">
                <a16:creationId xmlns:a16="http://schemas.microsoft.com/office/drawing/2014/main" id="{648E7699-9175-DA21-EB9E-88C3DB294E23}"/>
              </a:ext>
            </a:extLst>
          </p:cNvPr>
          <p:cNvSpPr/>
          <p:nvPr/>
        </p:nvSpPr>
        <p:spPr>
          <a:xfrm>
            <a:off x="10032404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7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08" name="6">
            <a:extLst>
              <a:ext uri="{FF2B5EF4-FFF2-40B4-BE49-F238E27FC236}">
                <a16:creationId xmlns:a16="http://schemas.microsoft.com/office/drawing/2014/main" id="{8E3DC944-CDD8-8DCF-821C-EBF2CFBEDB63}"/>
              </a:ext>
            </a:extLst>
          </p:cNvPr>
          <p:cNvSpPr/>
          <p:nvPr/>
        </p:nvSpPr>
        <p:spPr>
          <a:xfrm>
            <a:off x="10032404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6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09" name="5">
            <a:extLst>
              <a:ext uri="{FF2B5EF4-FFF2-40B4-BE49-F238E27FC236}">
                <a16:creationId xmlns:a16="http://schemas.microsoft.com/office/drawing/2014/main" id="{856CB4B4-8F8B-F033-BCA4-E96DD0218F3A}"/>
              </a:ext>
            </a:extLst>
          </p:cNvPr>
          <p:cNvSpPr/>
          <p:nvPr/>
        </p:nvSpPr>
        <p:spPr>
          <a:xfrm>
            <a:off x="10032404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5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10" name="4">
            <a:extLst>
              <a:ext uri="{FF2B5EF4-FFF2-40B4-BE49-F238E27FC236}">
                <a16:creationId xmlns:a16="http://schemas.microsoft.com/office/drawing/2014/main" id="{522D38FE-7A70-8E4E-14C5-88FC66F68978}"/>
              </a:ext>
            </a:extLst>
          </p:cNvPr>
          <p:cNvSpPr/>
          <p:nvPr/>
        </p:nvSpPr>
        <p:spPr>
          <a:xfrm>
            <a:off x="10032404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4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11" name="3">
            <a:extLst>
              <a:ext uri="{FF2B5EF4-FFF2-40B4-BE49-F238E27FC236}">
                <a16:creationId xmlns:a16="http://schemas.microsoft.com/office/drawing/2014/main" id="{D3ECB27F-DCAA-F14D-33A2-4C2B2AF30C7B}"/>
              </a:ext>
            </a:extLst>
          </p:cNvPr>
          <p:cNvSpPr/>
          <p:nvPr/>
        </p:nvSpPr>
        <p:spPr>
          <a:xfrm>
            <a:off x="10032404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3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12" name="2">
            <a:extLst>
              <a:ext uri="{FF2B5EF4-FFF2-40B4-BE49-F238E27FC236}">
                <a16:creationId xmlns:a16="http://schemas.microsoft.com/office/drawing/2014/main" id="{771BDC5B-A282-5141-A075-6771B1F88636}"/>
              </a:ext>
            </a:extLst>
          </p:cNvPr>
          <p:cNvSpPr/>
          <p:nvPr/>
        </p:nvSpPr>
        <p:spPr>
          <a:xfrm>
            <a:off x="10032404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2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13" name="1">
            <a:extLst>
              <a:ext uri="{FF2B5EF4-FFF2-40B4-BE49-F238E27FC236}">
                <a16:creationId xmlns:a16="http://schemas.microsoft.com/office/drawing/2014/main" id="{B9114D46-E77D-1F31-DB3F-B0AEC686A190}"/>
              </a:ext>
            </a:extLst>
          </p:cNvPr>
          <p:cNvSpPr/>
          <p:nvPr/>
        </p:nvSpPr>
        <p:spPr>
          <a:xfrm>
            <a:off x="10032404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1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14" name="0">
            <a:extLst>
              <a:ext uri="{FF2B5EF4-FFF2-40B4-BE49-F238E27FC236}">
                <a16:creationId xmlns:a16="http://schemas.microsoft.com/office/drawing/2014/main" id="{40A12841-594A-8B06-646F-2586D10FBB7C}"/>
              </a:ext>
            </a:extLst>
          </p:cNvPr>
          <p:cNvSpPr/>
          <p:nvPr/>
        </p:nvSpPr>
        <p:spPr>
          <a:xfrm>
            <a:off x="10032404" y="5797322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0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15" name="白">
            <a:extLst>
              <a:ext uri="{FF2B5EF4-FFF2-40B4-BE49-F238E27FC236}">
                <a16:creationId xmlns:a16="http://schemas.microsoft.com/office/drawing/2014/main" id="{8BB41B83-F427-7E87-7213-BC12694897DF}"/>
              </a:ext>
            </a:extLst>
          </p:cNvPr>
          <p:cNvSpPr/>
          <p:nvPr/>
        </p:nvSpPr>
        <p:spPr>
          <a:xfrm>
            <a:off x="10032404" y="5805468"/>
            <a:ext cx="957183" cy="676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sp>
        <p:nvSpPr>
          <p:cNvPr id="416" name="9">
            <a:extLst>
              <a:ext uri="{FF2B5EF4-FFF2-40B4-BE49-F238E27FC236}">
                <a16:creationId xmlns:a16="http://schemas.microsoft.com/office/drawing/2014/main" id="{33647143-B0BE-A647-EE55-76F0EECE148F}"/>
              </a:ext>
            </a:extLst>
          </p:cNvPr>
          <p:cNvSpPr/>
          <p:nvPr/>
        </p:nvSpPr>
        <p:spPr>
          <a:xfrm>
            <a:off x="493437" y="3406122"/>
            <a:ext cx="957183" cy="969945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9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17" name="8">
            <a:extLst>
              <a:ext uri="{FF2B5EF4-FFF2-40B4-BE49-F238E27FC236}">
                <a16:creationId xmlns:a16="http://schemas.microsoft.com/office/drawing/2014/main" id="{7B58261E-4729-625D-04D9-055770D2FD0D}"/>
              </a:ext>
            </a:extLst>
          </p:cNvPr>
          <p:cNvSpPr/>
          <p:nvPr/>
        </p:nvSpPr>
        <p:spPr>
          <a:xfrm>
            <a:off x="493437" y="3406122"/>
            <a:ext cx="957183" cy="969945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8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18" name="7">
            <a:extLst>
              <a:ext uri="{FF2B5EF4-FFF2-40B4-BE49-F238E27FC236}">
                <a16:creationId xmlns:a16="http://schemas.microsoft.com/office/drawing/2014/main" id="{971C5669-70F6-D282-BDAF-C8DBA92312C7}"/>
              </a:ext>
            </a:extLst>
          </p:cNvPr>
          <p:cNvSpPr/>
          <p:nvPr/>
        </p:nvSpPr>
        <p:spPr>
          <a:xfrm>
            <a:off x="493437" y="3406122"/>
            <a:ext cx="957183" cy="969945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7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19" name="6">
            <a:extLst>
              <a:ext uri="{FF2B5EF4-FFF2-40B4-BE49-F238E27FC236}">
                <a16:creationId xmlns:a16="http://schemas.microsoft.com/office/drawing/2014/main" id="{D7464672-A04B-4338-2C5C-BDDCB5140940}"/>
              </a:ext>
            </a:extLst>
          </p:cNvPr>
          <p:cNvSpPr/>
          <p:nvPr/>
        </p:nvSpPr>
        <p:spPr>
          <a:xfrm>
            <a:off x="493437" y="3406122"/>
            <a:ext cx="957183" cy="969945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6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20" name="5">
            <a:extLst>
              <a:ext uri="{FF2B5EF4-FFF2-40B4-BE49-F238E27FC236}">
                <a16:creationId xmlns:a16="http://schemas.microsoft.com/office/drawing/2014/main" id="{B71A7A2E-6C49-BD35-756A-B1507FF52E42}"/>
              </a:ext>
            </a:extLst>
          </p:cNvPr>
          <p:cNvSpPr/>
          <p:nvPr/>
        </p:nvSpPr>
        <p:spPr>
          <a:xfrm>
            <a:off x="493437" y="3406122"/>
            <a:ext cx="957183" cy="969945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5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21" name="4">
            <a:extLst>
              <a:ext uri="{FF2B5EF4-FFF2-40B4-BE49-F238E27FC236}">
                <a16:creationId xmlns:a16="http://schemas.microsoft.com/office/drawing/2014/main" id="{41A3313F-B936-75BB-2251-3970EF0341F6}"/>
              </a:ext>
            </a:extLst>
          </p:cNvPr>
          <p:cNvSpPr/>
          <p:nvPr/>
        </p:nvSpPr>
        <p:spPr>
          <a:xfrm>
            <a:off x="493437" y="3406122"/>
            <a:ext cx="957183" cy="969945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4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22" name="3">
            <a:extLst>
              <a:ext uri="{FF2B5EF4-FFF2-40B4-BE49-F238E27FC236}">
                <a16:creationId xmlns:a16="http://schemas.microsoft.com/office/drawing/2014/main" id="{0AD826B6-580E-4613-5D03-D52A2ACDE6A7}"/>
              </a:ext>
            </a:extLst>
          </p:cNvPr>
          <p:cNvSpPr/>
          <p:nvPr/>
        </p:nvSpPr>
        <p:spPr>
          <a:xfrm>
            <a:off x="493437" y="3406122"/>
            <a:ext cx="957183" cy="969945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3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23" name="2">
            <a:extLst>
              <a:ext uri="{FF2B5EF4-FFF2-40B4-BE49-F238E27FC236}">
                <a16:creationId xmlns:a16="http://schemas.microsoft.com/office/drawing/2014/main" id="{4522F8AD-9234-12AC-AA19-7FAA0CD29C6E}"/>
              </a:ext>
            </a:extLst>
          </p:cNvPr>
          <p:cNvSpPr/>
          <p:nvPr/>
        </p:nvSpPr>
        <p:spPr>
          <a:xfrm>
            <a:off x="493437" y="3406122"/>
            <a:ext cx="957183" cy="969945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2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24" name="1">
            <a:extLst>
              <a:ext uri="{FF2B5EF4-FFF2-40B4-BE49-F238E27FC236}">
                <a16:creationId xmlns:a16="http://schemas.microsoft.com/office/drawing/2014/main" id="{EADF44CD-499D-3A3A-2A3A-44A3DA796534}"/>
              </a:ext>
            </a:extLst>
          </p:cNvPr>
          <p:cNvSpPr/>
          <p:nvPr/>
        </p:nvSpPr>
        <p:spPr>
          <a:xfrm>
            <a:off x="493437" y="3406122"/>
            <a:ext cx="957183" cy="969945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1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25" name="0">
            <a:extLst>
              <a:ext uri="{FF2B5EF4-FFF2-40B4-BE49-F238E27FC236}">
                <a16:creationId xmlns:a16="http://schemas.microsoft.com/office/drawing/2014/main" id="{340189E7-6D8F-44EA-7B26-295B8E22673A}"/>
              </a:ext>
            </a:extLst>
          </p:cNvPr>
          <p:cNvSpPr/>
          <p:nvPr/>
        </p:nvSpPr>
        <p:spPr>
          <a:xfrm>
            <a:off x="493437" y="3406122"/>
            <a:ext cx="957183" cy="969945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UD デジタル 教科書体 NK-R"/>
                <a:ea typeface="UD デジタル 教科書体 NK-R"/>
                <a:cs typeface="+mn-cs"/>
              </a:rPr>
              <a:t>0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25000"/>
                </a:srgbClr>
              </a:solidFill>
              <a:effectLst/>
              <a:uLnTx/>
              <a:uFillTx/>
              <a:latin typeface="UD デジタル 教科書体 NK-R"/>
              <a:ea typeface="UD デジタル 教科書体 NK-R"/>
              <a:cs typeface="+mn-cs"/>
            </a:endParaRPr>
          </a:p>
        </p:txBody>
      </p:sp>
      <p:sp>
        <p:nvSpPr>
          <p:cNvPr id="426" name="白">
            <a:extLst>
              <a:ext uri="{FF2B5EF4-FFF2-40B4-BE49-F238E27FC236}">
                <a16:creationId xmlns:a16="http://schemas.microsoft.com/office/drawing/2014/main" id="{60844F56-6ADD-CA5A-6277-9FC372ACE67C}"/>
              </a:ext>
            </a:extLst>
          </p:cNvPr>
          <p:cNvSpPr/>
          <p:nvPr/>
        </p:nvSpPr>
        <p:spPr>
          <a:xfrm>
            <a:off x="491876" y="3406121"/>
            <a:ext cx="957183" cy="969945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UD デジタル 教科書体 NK-R"/>
              <a:cs typeface="+mn-cs"/>
            </a:endParaRPr>
          </a:p>
        </p:txBody>
      </p:sp>
      <p:pic>
        <p:nvPicPr>
          <p:cNvPr id="4" name="ラーメン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381ABF69-41AE-4143-B0A8-2F85E3629A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77" y="0"/>
            <a:ext cx="3391151" cy="3391151"/>
          </a:xfrm>
          <a:prstGeom prst="rect">
            <a:avLst/>
          </a:prstGeom>
        </p:spPr>
      </p:pic>
      <p:pic>
        <p:nvPicPr>
          <p:cNvPr id="6" name="パン" descr="カップ, テーブル, オレンジ, 座る が含まれている画像&#10;&#10;自動的に生成された説明">
            <a:extLst>
              <a:ext uri="{FF2B5EF4-FFF2-40B4-BE49-F238E27FC236}">
                <a16:creationId xmlns:a16="http://schemas.microsoft.com/office/drawing/2014/main" id="{4D51ACF1-129C-5005-C2EB-2522E8CE560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73" y="85312"/>
            <a:ext cx="3706948" cy="2368971"/>
          </a:xfrm>
          <a:prstGeom prst="rect">
            <a:avLst/>
          </a:prstGeom>
        </p:spPr>
      </p:pic>
      <p:pic>
        <p:nvPicPr>
          <p:cNvPr id="8" name="カレー" descr="皿の上の食べ物&#10;&#10;自動的に生成された説明">
            <a:extLst>
              <a:ext uri="{FF2B5EF4-FFF2-40B4-BE49-F238E27FC236}">
                <a16:creationId xmlns:a16="http://schemas.microsoft.com/office/drawing/2014/main" id="{0BA192D1-6DAF-26A2-9A2C-C24267CF67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24" y="460162"/>
            <a:ext cx="3795653" cy="2087609"/>
          </a:xfrm>
          <a:prstGeom prst="rect">
            <a:avLst/>
          </a:prstGeom>
        </p:spPr>
      </p:pic>
      <p:pic>
        <p:nvPicPr>
          <p:cNvPr id="428" name="もういちど">
            <a:extLst>
              <a:ext uri="{FF2B5EF4-FFF2-40B4-BE49-F238E27FC236}">
                <a16:creationId xmlns:a16="http://schemas.microsoft.com/office/drawing/2014/main" id="{2F7CE6CB-E1F5-F65F-E8C7-46575C3D61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66" y="5119694"/>
            <a:ext cx="2109399" cy="774259"/>
          </a:xfrm>
          <a:prstGeom prst="rect">
            <a:avLst/>
          </a:prstGeom>
        </p:spPr>
      </p:pic>
      <p:pic>
        <p:nvPicPr>
          <p:cNvPr id="82" name="500円">
            <a:extLst>
              <a:ext uri="{FF2B5EF4-FFF2-40B4-BE49-F238E27FC236}">
                <a16:creationId xmlns:a16="http://schemas.microsoft.com/office/drawing/2014/main" id="{8E7926B3-13AF-76C6-EBD8-22E1D423E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657" y="2591701"/>
            <a:ext cx="658754" cy="663068"/>
          </a:xfrm>
          <a:prstGeom prst="ellipse">
            <a:avLst/>
          </a:prstGeom>
        </p:spPr>
      </p:pic>
      <p:pic>
        <p:nvPicPr>
          <p:cNvPr id="83" name="100円">
            <a:extLst>
              <a:ext uri="{FF2B5EF4-FFF2-40B4-BE49-F238E27FC236}">
                <a16:creationId xmlns:a16="http://schemas.microsoft.com/office/drawing/2014/main" id="{B9B3E2AE-564D-0836-B725-A1E2D306B2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868" y="2636193"/>
            <a:ext cx="576615" cy="574082"/>
          </a:xfrm>
          <a:prstGeom prst="ellipse">
            <a:avLst/>
          </a:prstGeom>
        </p:spPr>
      </p:pic>
      <p:pic>
        <p:nvPicPr>
          <p:cNvPr id="84" name="YEN">
            <a:extLst>
              <a:ext uri="{FF2B5EF4-FFF2-40B4-BE49-F238E27FC236}">
                <a16:creationId xmlns:a16="http://schemas.microsoft.com/office/drawing/2014/main" id="{848273E3-287E-971B-7225-BD6602FD23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789" y="2599847"/>
            <a:ext cx="671765" cy="663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85" name="500円">
            <a:extLst>
              <a:ext uri="{FF2B5EF4-FFF2-40B4-BE49-F238E27FC236}">
                <a16:creationId xmlns:a16="http://schemas.microsoft.com/office/drawing/2014/main" id="{871C28C3-0E79-C951-731C-8452F04256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657" y="3345317"/>
            <a:ext cx="658754" cy="663068"/>
          </a:xfrm>
          <a:prstGeom prst="ellipse">
            <a:avLst/>
          </a:prstGeom>
        </p:spPr>
      </p:pic>
      <p:pic>
        <p:nvPicPr>
          <p:cNvPr id="86" name="100円">
            <a:extLst>
              <a:ext uri="{FF2B5EF4-FFF2-40B4-BE49-F238E27FC236}">
                <a16:creationId xmlns:a16="http://schemas.microsoft.com/office/drawing/2014/main" id="{3ABDBBDC-C095-12DF-D359-14196B6483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868" y="3389809"/>
            <a:ext cx="576615" cy="574082"/>
          </a:xfrm>
          <a:prstGeom prst="ellipse">
            <a:avLst/>
          </a:prstGeom>
        </p:spPr>
      </p:pic>
      <p:pic>
        <p:nvPicPr>
          <p:cNvPr id="87" name="YEN">
            <a:extLst>
              <a:ext uri="{FF2B5EF4-FFF2-40B4-BE49-F238E27FC236}">
                <a16:creationId xmlns:a16="http://schemas.microsoft.com/office/drawing/2014/main" id="{EC0D88F8-CE17-AD54-1FC5-1FB850DA4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789" y="3353463"/>
            <a:ext cx="671765" cy="663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88" name="500円">
            <a:extLst>
              <a:ext uri="{FF2B5EF4-FFF2-40B4-BE49-F238E27FC236}">
                <a16:creationId xmlns:a16="http://schemas.microsoft.com/office/drawing/2014/main" id="{0A976FF9-6FA6-9AC1-CC4F-B894212E3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657" y="4107079"/>
            <a:ext cx="658754" cy="663068"/>
          </a:xfrm>
          <a:prstGeom prst="ellipse">
            <a:avLst/>
          </a:prstGeom>
        </p:spPr>
      </p:pic>
      <p:pic>
        <p:nvPicPr>
          <p:cNvPr id="89" name="100円">
            <a:extLst>
              <a:ext uri="{FF2B5EF4-FFF2-40B4-BE49-F238E27FC236}">
                <a16:creationId xmlns:a16="http://schemas.microsoft.com/office/drawing/2014/main" id="{15FB8C05-CD1A-0ED5-F1A7-2B784C45E5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868" y="4151571"/>
            <a:ext cx="576615" cy="574082"/>
          </a:xfrm>
          <a:prstGeom prst="ellipse">
            <a:avLst/>
          </a:prstGeom>
        </p:spPr>
      </p:pic>
      <p:pic>
        <p:nvPicPr>
          <p:cNvPr id="90" name="YEN">
            <a:extLst>
              <a:ext uri="{FF2B5EF4-FFF2-40B4-BE49-F238E27FC236}">
                <a16:creationId xmlns:a16="http://schemas.microsoft.com/office/drawing/2014/main" id="{A550E5AA-3081-73CB-C332-CE2A00B3B3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789" y="4115225"/>
            <a:ext cx="671765" cy="663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91" name="500円">
            <a:extLst>
              <a:ext uri="{FF2B5EF4-FFF2-40B4-BE49-F238E27FC236}">
                <a16:creationId xmlns:a16="http://schemas.microsoft.com/office/drawing/2014/main" id="{05603C9F-8306-3F78-57AA-CA6C8374C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657" y="4847214"/>
            <a:ext cx="658754" cy="663068"/>
          </a:xfrm>
          <a:prstGeom prst="ellipse">
            <a:avLst/>
          </a:prstGeom>
        </p:spPr>
      </p:pic>
      <p:pic>
        <p:nvPicPr>
          <p:cNvPr id="92" name="100円">
            <a:extLst>
              <a:ext uri="{FF2B5EF4-FFF2-40B4-BE49-F238E27FC236}">
                <a16:creationId xmlns:a16="http://schemas.microsoft.com/office/drawing/2014/main" id="{E1831248-CF4A-EA2D-BE23-0BAC5EAEB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868" y="4891706"/>
            <a:ext cx="576615" cy="574082"/>
          </a:xfrm>
          <a:prstGeom prst="ellipse">
            <a:avLst/>
          </a:prstGeom>
        </p:spPr>
      </p:pic>
      <p:pic>
        <p:nvPicPr>
          <p:cNvPr id="93" name="YEN">
            <a:extLst>
              <a:ext uri="{FF2B5EF4-FFF2-40B4-BE49-F238E27FC236}">
                <a16:creationId xmlns:a16="http://schemas.microsoft.com/office/drawing/2014/main" id="{60367204-BE60-3494-F08E-9BDCC6B733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789" y="4855360"/>
            <a:ext cx="671765" cy="663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94" name="500円">
            <a:extLst>
              <a:ext uri="{FF2B5EF4-FFF2-40B4-BE49-F238E27FC236}">
                <a16:creationId xmlns:a16="http://schemas.microsoft.com/office/drawing/2014/main" id="{644A0E9D-A203-C6AD-8E7E-77AB1827D3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622" y="1829939"/>
            <a:ext cx="658754" cy="663068"/>
          </a:xfrm>
          <a:prstGeom prst="ellipse">
            <a:avLst/>
          </a:prstGeom>
        </p:spPr>
      </p:pic>
      <p:pic>
        <p:nvPicPr>
          <p:cNvPr id="95" name="100円">
            <a:extLst>
              <a:ext uri="{FF2B5EF4-FFF2-40B4-BE49-F238E27FC236}">
                <a16:creationId xmlns:a16="http://schemas.microsoft.com/office/drawing/2014/main" id="{0FA669DB-D950-F30C-2247-9501F0832B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833" y="1874431"/>
            <a:ext cx="576615" cy="574082"/>
          </a:xfrm>
          <a:prstGeom prst="ellipse">
            <a:avLst/>
          </a:prstGeom>
        </p:spPr>
      </p:pic>
      <p:pic>
        <p:nvPicPr>
          <p:cNvPr id="96" name="YEN">
            <a:extLst>
              <a:ext uri="{FF2B5EF4-FFF2-40B4-BE49-F238E27FC236}">
                <a16:creationId xmlns:a16="http://schemas.microsoft.com/office/drawing/2014/main" id="{242BE3F1-7DCA-F6C3-586D-5B06EED14D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754" y="1838085"/>
            <a:ext cx="671765" cy="663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97" name="500円">
            <a:extLst>
              <a:ext uri="{FF2B5EF4-FFF2-40B4-BE49-F238E27FC236}">
                <a16:creationId xmlns:a16="http://schemas.microsoft.com/office/drawing/2014/main" id="{7361001E-BFF4-9686-CE5B-14AE0E92F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622" y="2591701"/>
            <a:ext cx="658754" cy="663068"/>
          </a:xfrm>
          <a:prstGeom prst="ellipse">
            <a:avLst/>
          </a:prstGeom>
        </p:spPr>
      </p:pic>
      <p:pic>
        <p:nvPicPr>
          <p:cNvPr id="98" name="100円">
            <a:extLst>
              <a:ext uri="{FF2B5EF4-FFF2-40B4-BE49-F238E27FC236}">
                <a16:creationId xmlns:a16="http://schemas.microsoft.com/office/drawing/2014/main" id="{382281B4-357B-E8E1-DE83-0AD7DBB1D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833" y="2636193"/>
            <a:ext cx="576615" cy="574082"/>
          </a:xfrm>
          <a:prstGeom prst="ellipse">
            <a:avLst/>
          </a:prstGeom>
        </p:spPr>
      </p:pic>
      <p:pic>
        <p:nvPicPr>
          <p:cNvPr id="99" name="YEN">
            <a:extLst>
              <a:ext uri="{FF2B5EF4-FFF2-40B4-BE49-F238E27FC236}">
                <a16:creationId xmlns:a16="http://schemas.microsoft.com/office/drawing/2014/main" id="{E7FD2E78-D8E7-4DB8-0051-BA63E27D84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754" y="2599847"/>
            <a:ext cx="671765" cy="663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00" name="500円">
            <a:extLst>
              <a:ext uri="{FF2B5EF4-FFF2-40B4-BE49-F238E27FC236}">
                <a16:creationId xmlns:a16="http://schemas.microsoft.com/office/drawing/2014/main" id="{FB33BEFA-92BB-1D8E-1C90-BBBF91B888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622" y="3345317"/>
            <a:ext cx="658754" cy="663068"/>
          </a:xfrm>
          <a:prstGeom prst="ellipse">
            <a:avLst/>
          </a:prstGeom>
        </p:spPr>
      </p:pic>
      <p:pic>
        <p:nvPicPr>
          <p:cNvPr id="101" name="100円">
            <a:extLst>
              <a:ext uri="{FF2B5EF4-FFF2-40B4-BE49-F238E27FC236}">
                <a16:creationId xmlns:a16="http://schemas.microsoft.com/office/drawing/2014/main" id="{C347A5E4-107A-F58F-BF5B-8377ED3A80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833" y="3389809"/>
            <a:ext cx="576615" cy="574082"/>
          </a:xfrm>
          <a:prstGeom prst="ellipse">
            <a:avLst/>
          </a:prstGeom>
        </p:spPr>
      </p:pic>
      <p:pic>
        <p:nvPicPr>
          <p:cNvPr id="102" name="YEN">
            <a:extLst>
              <a:ext uri="{FF2B5EF4-FFF2-40B4-BE49-F238E27FC236}">
                <a16:creationId xmlns:a16="http://schemas.microsoft.com/office/drawing/2014/main" id="{6E765440-292D-57B8-ACBF-3366B66882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754" y="3353463"/>
            <a:ext cx="671765" cy="663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03" name="500円">
            <a:extLst>
              <a:ext uri="{FF2B5EF4-FFF2-40B4-BE49-F238E27FC236}">
                <a16:creationId xmlns:a16="http://schemas.microsoft.com/office/drawing/2014/main" id="{CB5E5044-6347-78C7-3038-D0C08F81C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622" y="4107079"/>
            <a:ext cx="658754" cy="663068"/>
          </a:xfrm>
          <a:prstGeom prst="ellipse">
            <a:avLst/>
          </a:prstGeom>
        </p:spPr>
      </p:pic>
      <p:pic>
        <p:nvPicPr>
          <p:cNvPr id="104" name="100円">
            <a:extLst>
              <a:ext uri="{FF2B5EF4-FFF2-40B4-BE49-F238E27FC236}">
                <a16:creationId xmlns:a16="http://schemas.microsoft.com/office/drawing/2014/main" id="{C92B112C-2ADB-7893-B582-9DF244D3CC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833" y="4151571"/>
            <a:ext cx="576615" cy="574082"/>
          </a:xfrm>
          <a:prstGeom prst="ellipse">
            <a:avLst/>
          </a:prstGeom>
        </p:spPr>
      </p:pic>
      <p:pic>
        <p:nvPicPr>
          <p:cNvPr id="105" name="YEN">
            <a:extLst>
              <a:ext uri="{FF2B5EF4-FFF2-40B4-BE49-F238E27FC236}">
                <a16:creationId xmlns:a16="http://schemas.microsoft.com/office/drawing/2014/main" id="{CB59C3FF-96EA-5119-FFD9-8FC604B1D9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754" y="4115225"/>
            <a:ext cx="671765" cy="663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06" name="500円">
            <a:extLst>
              <a:ext uri="{FF2B5EF4-FFF2-40B4-BE49-F238E27FC236}">
                <a16:creationId xmlns:a16="http://schemas.microsoft.com/office/drawing/2014/main" id="{846D101E-1749-AE4A-987B-057AFFECC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622" y="4847214"/>
            <a:ext cx="658754" cy="663068"/>
          </a:xfrm>
          <a:prstGeom prst="ellipse">
            <a:avLst/>
          </a:prstGeom>
        </p:spPr>
      </p:pic>
      <p:pic>
        <p:nvPicPr>
          <p:cNvPr id="107" name="100円">
            <a:extLst>
              <a:ext uri="{FF2B5EF4-FFF2-40B4-BE49-F238E27FC236}">
                <a16:creationId xmlns:a16="http://schemas.microsoft.com/office/drawing/2014/main" id="{5839BD54-80DD-5F59-C997-3F639F78A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833" y="4891706"/>
            <a:ext cx="576615" cy="574082"/>
          </a:xfrm>
          <a:prstGeom prst="ellipse">
            <a:avLst/>
          </a:prstGeom>
        </p:spPr>
      </p:pic>
      <p:pic>
        <p:nvPicPr>
          <p:cNvPr id="108" name="YEN">
            <a:extLst>
              <a:ext uri="{FF2B5EF4-FFF2-40B4-BE49-F238E27FC236}">
                <a16:creationId xmlns:a16="http://schemas.microsoft.com/office/drawing/2014/main" id="{FE54197A-5718-84BC-7E60-78BC826066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754" y="4855360"/>
            <a:ext cx="671765" cy="6630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09" name="50円">
            <a:extLst>
              <a:ext uri="{FF2B5EF4-FFF2-40B4-BE49-F238E27FC236}">
                <a16:creationId xmlns:a16="http://schemas.microsoft.com/office/drawing/2014/main" id="{FC02E81B-6AF6-CBFB-9FC7-F6132C4EA5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7057105" y="2587414"/>
            <a:ext cx="530269" cy="536911"/>
          </a:xfrm>
          <a:prstGeom prst="ellipse">
            <a:avLst/>
          </a:prstGeom>
        </p:spPr>
      </p:pic>
      <p:pic>
        <p:nvPicPr>
          <p:cNvPr id="110" name="10円">
            <a:extLst>
              <a:ext uri="{FF2B5EF4-FFF2-40B4-BE49-F238E27FC236}">
                <a16:creationId xmlns:a16="http://schemas.microsoft.com/office/drawing/2014/main" id="{83B04AE0-D7B2-7950-A896-3628B63B3E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778" y="2572187"/>
            <a:ext cx="588204" cy="591525"/>
          </a:xfrm>
          <a:prstGeom prst="ellipse">
            <a:avLst/>
          </a:prstGeom>
        </p:spPr>
      </p:pic>
      <p:pic>
        <p:nvPicPr>
          <p:cNvPr id="111" name="YEN">
            <a:extLst>
              <a:ext uri="{FF2B5EF4-FFF2-40B4-BE49-F238E27FC236}">
                <a16:creationId xmlns:a16="http://schemas.microsoft.com/office/drawing/2014/main" id="{A721B766-A031-325A-6A86-3B7A4796DE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605" y="2564098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12" name="50円">
            <a:extLst>
              <a:ext uri="{FF2B5EF4-FFF2-40B4-BE49-F238E27FC236}">
                <a16:creationId xmlns:a16="http://schemas.microsoft.com/office/drawing/2014/main" id="{04FA5731-6DD4-1567-B1C7-BF4B2A2E31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7057105" y="3389628"/>
            <a:ext cx="530269" cy="536911"/>
          </a:xfrm>
          <a:prstGeom prst="ellipse">
            <a:avLst/>
          </a:prstGeom>
        </p:spPr>
      </p:pic>
      <p:pic>
        <p:nvPicPr>
          <p:cNvPr id="113" name="10円">
            <a:extLst>
              <a:ext uri="{FF2B5EF4-FFF2-40B4-BE49-F238E27FC236}">
                <a16:creationId xmlns:a16="http://schemas.microsoft.com/office/drawing/2014/main" id="{C74604B8-D9C0-8D8A-6124-0B353373CF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778" y="3374401"/>
            <a:ext cx="588204" cy="591525"/>
          </a:xfrm>
          <a:prstGeom prst="ellipse">
            <a:avLst/>
          </a:prstGeom>
        </p:spPr>
      </p:pic>
      <p:pic>
        <p:nvPicPr>
          <p:cNvPr id="114" name="YEN">
            <a:extLst>
              <a:ext uri="{FF2B5EF4-FFF2-40B4-BE49-F238E27FC236}">
                <a16:creationId xmlns:a16="http://schemas.microsoft.com/office/drawing/2014/main" id="{50E4B130-6120-DAF8-B7E2-0E8C87F1F5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605" y="3366312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17" name="50円">
            <a:extLst>
              <a:ext uri="{FF2B5EF4-FFF2-40B4-BE49-F238E27FC236}">
                <a16:creationId xmlns:a16="http://schemas.microsoft.com/office/drawing/2014/main" id="{FC425919-F6CC-FD40-A676-E5D8BBEDED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7057105" y="4138541"/>
            <a:ext cx="530269" cy="536911"/>
          </a:xfrm>
          <a:prstGeom prst="ellipse">
            <a:avLst/>
          </a:prstGeom>
        </p:spPr>
      </p:pic>
      <p:pic>
        <p:nvPicPr>
          <p:cNvPr id="118" name="10円">
            <a:extLst>
              <a:ext uri="{FF2B5EF4-FFF2-40B4-BE49-F238E27FC236}">
                <a16:creationId xmlns:a16="http://schemas.microsoft.com/office/drawing/2014/main" id="{88A528BA-59E0-9393-6EFB-C9E7566AD0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778" y="4123314"/>
            <a:ext cx="588204" cy="591525"/>
          </a:xfrm>
          <a:prstGeom prst="ellipse">
            <a:avLst/>
          </a:prstGeom>
        </p:spPr>
      </p:pic>
      <p:pic>
        <p:nvPicPr>
          <p:cNvPr id="120" name="YEN">
            <a:extLst>
              <a:ext uri="{FF2B5EF4-FFF2-40B4-BE49-F238E27FC236}">
                <a16:creationId xmlns:a16="http://schemas.microsoft.com/office/drawing/2014/main" id="{3BA2053D-FE8C-090F-6718-1B1C955D6C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605" y="4115225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21" name="50円">
            <a:extLst>
              <a:ext uri="{FF2B5EF4-FFF2-40B4-BE49-F238E27FC236}">
                <a16:creationId xmlns:a16="http://schemas.microsoft.com/office/drawing/2014/main" id="{5C416411-573C-C8F5-1163-3D31077539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7057105" y="4902255"/>
            <a:ext cx="530269" cy="536911"/>
          </a:xfrm>
          <a:prstGeom prst="ellipse">
            <a:avLst/>
          </a:prstGeom>
        </p:spPr>
      </p:pic>
      <p:pic>
        <p:nvPicPr>
          <p:cNvPr id="122" name="10円">
            <a:extLst>
              <a:ext uri="{FF2B5EF4-FFF2-40B4-BE49-F238E27FC236}">
                <a16:creationId xmlns:a16="http://schemas.microsoft.com/office/drawing/2014/main" id="{937F4E4B-8B5A-6A0C-ED4C-3CB8014417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778" y="4887028"/>
            <a:ext cx="588204" cy="591525"/>
          </a:xfrm>
          <a:prstGeom prst="ellipse">
            <a:avLst/>
          </a:prstGeom>
        </p:spPr>
      </p:pic>
      <p:pic>
        <p:nvPicPr>
          <p:cNvPr id="123" name="YEN">
            <a:extLst>
              <a:ext uri="{FF2B5EF4-FFF2-40B4-BE49-F238E27FC236}">
                <a16:creationId xmlns:a16="http://schemas.microsoft.com/office/drawing/2014/main" id="{F37F3C75-D4F8-2CC5-3685-3D9E6BF443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605" y="4878939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24" name="50円">
            <a:extLst>
              <a:ext uri="{FF2B5EF4-FFF2-40B4-BE49-F238E27FC236}">
                <a16:creationId xmlns:a16="http://schemas.microsoft.com/office/drawing/2014/main" id="{908D8D1F-D995-D5DC-5E0F-37CA7CFAAA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8104674" y="1838501"/>
            <a:ext cx="530269" cy="536911"/>
          </a:xfrm>
          <a:prstGeom prst="ellipse">
            <a:avLst/>
          </a:prstGeom>
        </p:spPr>
      </p:pic>
      <p:pic>
        <p:nvPicPr>
          <p:cNvPr id="125" name="10円">
            <a:extLst>
              <a:ext uri="{FF2B5EF4-FFF2-40B4-BE49-F238E27FC236}">
                <a16:creationId xmlns:a16="http://schemas.microsoft.com/office/drawing/2014/main" id="{AA82A3A5-8C11-9EA2-3EC8-1D38C7F85B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347" y="1823274"/>
            <a:ext cx="588204" cy="591525"/>
          </a:xfrm>
          <a:prstGeom prst="ellipse">
            <a:avLst/>
          </a:prstGeom>
        </p:spPr>
      </p:pic>
      <p:pic>
        <p:nvPicPr>
          <p:cNvPr id="126" name="YEN">
            <a:extLst>
              <a:ext uri="{FF2B5EF4-FFF2-40B4-BE49-F238E27FC236}">
                <a16:creationId xmlns:a16="http://schemas.microsoft.com/office/drawing/2014/main" id="{678D5A55-0152-6960-7AC3-95C4DF2239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174" y="1815185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27" name="50円">
            <a:extLst>
              <a:ext uri="{FF2B5EF4-FFF2-40B4-BE49-F238E27FC236}">
                <a16:creationId xmlns:a16="http://schemas.microsoft.com/office/drawing/2014/main" id="{77DFDF0C-D6A9-F44C-4BA4-10CAD7813C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8104674" y="2587414"/>
            <a:ext cx="530269" cy="536911"/>
          </a:xfrm>
          <a:prstGeom prst="ellipse">
            <a:avLst/>
          </a:prstGeom>
        </p:spPr>
      </p:pic>
      <p:pic>
        <p:nvPicPr>
          <p:cNvPr id="128" name="10円">
            <a:extLst>
              <a:ext uri="{FF2B5EF4-FFF2-40B4-BE49-F238E27FC236}">
                <a16:creationId xmlns:a16="http://schemas.microsoft.com/office/drawing/2014/main" id="{8DB20A22-4678-FAB9-F292-594FE0A143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347" y="2572187"/>
            <a:ext cx="588204" cy="591525"/>
          </a:xfrm>
          <a:prstGeom prst="ellipse">
            <a:avLst/>
          </a:prstGeom>
        </p:spPr>
      </p:pic>
      <p:pic>
        <p:nvPicPr>
          <p:cNvPr id="129" name="YEN">
            <a:extLst>
              <a:ext uri="{FF2B5EF4-FFF2-40B4-BE49-F238E27FC236}">
                <a16:creationId xmlns:a16="http://schemas.microsoft.com/office/drawing/2014/main" id="{6DC65FB1-C672-D2B7-718E-08E3AE6F75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174" y="2564098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30" name="50円">
            <a:extLst>
              <a:ext uri="{FF2B5EF4-FFF2-40B4-BE49-F238E27FC236}">
                <a16:creationId xmlns:a16="http://schemas.microsoft.com/office/drawing/2014/main" id="{3701EB68-F225-8EEE-37E7-0AFF855169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8104674" y="3389628"/>
            <a:ext cx="530269" cy="536911"/>
          </a:xfrm>
          <a:prstGeom prst="ellipse">
            <a:avLst/>
          </a:prstGeom>
        </p:spPr>
      </p:pic>
      <p:pic>
        <p:nvPicPr>
          <p:cNvPr id="131" name="10円">
            <a:extLst>
              <a:ext uri="{FF2B5EF4-FFF2-40B4-BE49-F238E27FC236}">
                <a16:creationId xmlns:a16="http://schemas.microsoft.com/office/drawing/2014/main" id="{A2B9B0CF-6360-92FF-3FDA-46EDE8D093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347" y="3374401"/>
            <a:ext cx="588204" cy="591525"/>
          </a:xfrm>
          <a:prstGeom prst="ellipse">
            <a:avLst/>
          </a:prstGeom>
        </p:spPr>
      </p:pic>
      <p:pic>
        <p:nvPicPr>
          <p:cNvPr id="132" name="YEN">
            <a:extLst>
              <a:ext uri="{FF2B5EF4-FFF2-40B4-BE49-F238E27FC236}">
                <a16:creationId xmlns:a16="http://schemas.microsoft.com/office/drawing/2014/main" id="{9BF0E3E8-35DC-B0EC-5E3E-F837BB0873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174" y="3366312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33" name="50円">
            <a:extLst>
              <a:ext uri="{FF2B5EF4-FFF2-40B4-BE49-F238E27FC236}">
                <a16:creationId xmlns:a16="http://schemas.microsoft.com/office/drawing/2014/main" id="{C25AB8F6-679C-0CFC-F754-199AE0F643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8104674" y="4138541"/>
            <a:ext cx="530269" cy="536911"/>
          </a:xfrm>
          <a:prstGeom prst="ellipse">
            <a:avLst/>
          </a:prstGeom>
        </p:spPr>
      </p:pic>
      <p:pic>
        <p:nvPicPr>
          <p:cNvPr id="134" name="10円">
            <a:extLst>
              <a:ext uri="{FF2B5EF4-FFF2-40B4-BE49-F238E27FC236}">
                <a16:creationId xmlns:a16="http://schemas.microsoft.com/office/drawing/2014/main" id="{FA8B1D70-9E6B-B730-5956-55D2A97802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347" y="4123314"/>
            <a:ext cx="588204" cy="591525"/>
          </a:xfrm>
          <a:prstGeom prst="ellipse">
            <a:avLst/>
          </a:prstGeom>
        </p:spPr>
      </p:pic>
      <p:pic>
        <p:nvPicPr>
          <p:cNvPr id="135" name="YEN">
            <a:extLst>
              <a:ext uri="{FF2B5EF4-FFF2-40B4-BE49-F238E27FC236}">
                <a16:creationId xmlns:a16="http://schemas.microsoft.com/office/drawing/2014/main" id="{30DF8035-F4AF-CC4E-3C4B-7C14C3E3F4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174" y="4115225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36" name="50円">
            <a:extLst>
              <a:ext uri="{FF2B5EF4-FFF2-40B4-BE49-F238E27FC236}">
                <a16:creationId xmlns:a16="http://schemas.microsoft.com/office/drawing/2014/main" id="{D59D1D93-4348-2AF2-A2FF-9CF344BC27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8104674" y="4902255"/>
            <a:ext cx="530269" cy="536911"/>
          </a:xfrm>
          <a:prstGeom prst="ellipse">
            <a:avLst/>
          </a:prstGeom>
        </p:spPr>
      </p:pic>
      <p:pic>
        <p:nvPicPr>
          <p:cNvPr id="137" name="10円">
            <a:extLst>
              <a:ext uri="{FF2B5EF4-FFF2-40B4-BE49-F238E27FC236}">
                <a16:creationId xmlns:a16="http://schemas.microsoft.com/office/drawing/2014/main" id="{508BBA9E-3068-A703-A089-5984B0CC19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347" y="4887028"/>
            <a:ext cx="588204" cy="591525"/>
          </a:xfrm>
          <a:prstGeom prst="ellipse">
            <a:avLst/>
          </a:prstGeom>
        </p:spPr>
      </p:pic>
      <p:pic>
        <p:nvPicPr>
          <p:cNvPr id="138" name="YEN">
            <a:extLst>
              <a:ext uri="{FF2B5EF4-FFF2-40B4-BE49-F238E27FC236}">
                <a16:creationId xmlns:a16="http://schemas.microsoft.com/office/drawing/2014/main" id="{ECC7A3D5-7C82-0B4E-0765-8B23E0C386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174" y="4878939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39" name="5円">
            <a:extLst>
              <a:ext uri="{FF2B5EF4-FFF2-40B4-BE49-F238E27FC236}">
                <a16:creationId xmlns:a16="http://schemas.microsoft.com/office/drawing/2014/main" id="{BAC9D4AC-9AA2-14DE-268C-249BD9784DA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8766" y="2629768"/>
            <a:ext cx="592632" cy="592632"/>
          </a:xfrm>
          <a:prstGeom prst="ellipse">
            <a:avLst/>
          </a:prstGeom>
        </p:spPr>
      </p:pic>
      <p:pic>
        <p:nvPicPr>
          <p:cNvPr id="140" name="1円">
            <a:extLst>
              <a:ext uri="{FF2B5EF4-FFF2-40B4-BE49-F238E27FC236}">
                <a16:creationId xmlns:a16="http://schemas.microsoft.com/office/drawing/2014/main" id="{1FA91710-1E8C-2E77-0251-A35105E1F78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9742998" y="2669405"/>
            <a:ext cx="532999" cy="537280"/>
          </a:xfrm>
          <a:prstGeom prst="ellipse">
            <a:avLst/>
          </a:prstGeom>
        </p:spPr>
      </p:pic>
      <p:pic>
        <p:nvPicPr>
          <p:cNvPr id="141" name="YEN">
            <a:extLst>
              <a:ext uri="{FF2B5EF4-FFF2-40B4-BE49-F238E27FC236}">
                <a16:creationId xmlns:a16="http://schemas.microsoft.com/office/drawing/2014/main" id="{0486DC6E-BD36-C04B-F62F-693D74B8B2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448" y="2599847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42" name="5円">
            <a:extLst>
              <a:ext uri="{FF2B5EF4-FFF2-40B4-BE49-F238E27FC236}">
                <a16:creationId xmlns:a16="http://schemas.microsoft.com/office/drawing/2014/main" id="{E2050FF6-8738-38FF-4F37-D73851C9540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8766" y="3367150"/>
            <a:ext cx="592632" cy="592632"/>
          </a:xfrm>
          <a:prstGeom prst="ellipse">
            <a:avLst/>
          </a:prstGeom>
        </p:spPr>
      </p:pic>
      <p:pic>
        <p:nvPicPr>
          <p:cNvPr id="143" name="1円">
            <a:extLst>
              <a:ext uri="{FF2B5EF4-FFF2-40B4-BE49-F238E27FC236}">
                <a16:creationId xmlns:a16="http://schemas.microsoft.com/office/drawing/2014/main" id="{782AD560-1365-86DF-BCCD-5F6E766015D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9742998" y="3406787"/>
            <a:ext cx="532999" cy="537280"/>
          </a:xfrm>
          <a:prstGeom prst="ellipse">
            <a:avLst/>
          </a:prstGeom>
        </p:spPr>
      </p:pic>
      <p:pic>
        <p:nvPicPr>
          <p:cNvPr id="144" name="YEN">
            <a:extLst>
              <a:ext uri="{FF2B5EF4-FFF2-40B4-BE49-F238E27FC236}">
                <a16:creationId xmlns:a16="http://schemas.microsoft.com/office/drawing/2014/main" id="{E286F70B-8ABE-67F1-7251-EC13E90585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448" y="3337229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45" name="5円">
            <a:extLst>
              <a:ext uri="{FF2B5EF4-FFF2-40B4-BE49-F238E27FC236}">
                <a16:creationId xmlns:a16="http://schemas.microsoft.com/office/drawing/2014/main" id="{0E7C4E05-A2F0-3514-4DAD-EAE91EFABA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8766" y="4113684"/>
            <a:ext cx="592632" cy="592632"/>
          </a:xfrm>
          <a:prstGeom prst="ellipse">
            <a:avLst/>
          </a:prstGeom>
        </p:spPr>
      </p:pic>
      <p:pic>
        <p:nvPicPr>
          <p:cNvPr id="146" name="1円">
            <a:extLst>
              <a:ext uri="{FF2B5EF4-FFF2-40B4-BE49-F238E27FC236}">
                <a16:creationId xmlns:a16="http://schemas.microsoft.com/office/drawing/2014/main" id="{FCB8C84F-AEF6-B21F-F438-A9E74F7397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9742998" y="4153321"/>
            <a:ext cx="532999" cy="537280"/>
          </a:xfrm>
          <a:prstGeom prst="ellipse">
            <a:avLst/>
          </a:prstGeom>
        </p:spPr>
      </p:pic>
      <p:pic>
        <p:nvPicPr>
          <p:cNvPr id="147" name="YEN">
            <a:extLst>
              <a:ext uri="{FF2B5EF4-FFF2-40B4-BE49-F238E27FC236}">
                <a16:creationId xmlns:a16="http://schemas.microsoft.com/office/drawing/2014/main" id="{A630C62F-B535-BBA5-7F8E-88604A8D12F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448" y="4083763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48" name="5円">
            <a:extLst>
              <a:ext uri="{FF2B5EF4-FFF2-40B4-BE49-F238E27FC236}">
                <a16:creationId xmlns:a16="http://schemas.microsoft.com/office/drawing/2014/main" id="{07357390-5A16-F637-EF1F-12F214A3DF8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8766" y="4885692"/>
            <a:ext cx="592632" cy="592632"/>
          </a:xfrm>
          <a:prstGeom prst="ellipse">
            <a:avLst/>
          </a:prstGeom>
        </p:spPr>
      </p:pic>
      <p:pic>
        <p:nvPicPr>
          <p:cNvPr id="149" name="1円">
            <a:extLst>
              <a:ext uri="{FF2B5EF4-FFF2-40B4-BE49-F238E27FC236}">
                <a16:creationId xmlns:a16="http://schemas.microsoft.com/office/drawing/2014/main" id="{0F8830E2-DE76-5E91-6834-199B8D04315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9742998" y="4925329"/>
            <a:ext cx="532999" cy="537280"/>
          </a:xfrm>
          <a:prstGeom prst="ellipse">
            <a:avLst/>
          </a:prstGeom>
        </p:spPr>
      </p:pic>
      <p:pic>
        <p:nvPicPr>
          <p:cNvPr id="150" name="YEN">
            <a:extLst>
              <a:ext uri="{FF2B5EF4-FFF2-40B4-BE49-F238E27FC236}">
                <a16:creationId xmlns:a16="http://schemas.microsoft.com/office/drawing/2014/main" id="{7DD9A90D-06BE-0FFF-D13C-4AE965FC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448" y="4855771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51" name="5円">
            <a:extLst>
              <a:ext uri="{FF2B5EF4-FFF2-40B4-BE49-F238E27FC236}">
                <a16:creationId xmlns:a16="http://schemas.microsoft.com/office/drawing/2014/main" id="{E8959693-E76B-499F-C80A-3C7A705B61E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271" y="1835109"/>
            <a:ext cx="592632" cy="592632"/>
          </a:xfrm>
          <a:prstGeom prst="ellipse">
            <a:avLst/>
          </a:prstGeom>
        </p:spPr>
      </p:pic>
      <p:pic>
        <p:nvPicPr>
          <p:cNvPr id="152" name="1円">
            <a:extLst>
              <a:ext uri="{FF2B5EF4-FFF2-40B4-BE49-F238E27FC236}">
                <a16:creationId xmlns:a16="http://schemas.microsoft.com/office/drawing/2014/main" id="{CA865D98-2662-F5EC-CCE0-710BAD576F9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10727503" y="1874746"/>
            <a:ext cx="532999" cy="537280"/>
          </a:xfrm>
          <a:prstGeom prst="ellipse">
            <a:avLst/>
          </a:prstGeom>
        </p:spPr>
      </p:pic>
      <p:pic>
        <p:nvPicPr>
          <p:cNvPr id="153" name="YEN">
            <a:extLst>
              <a:ext uri="{FF2B5EF4-FFF2-40B4-BE49-F238E27FC236}">
                <a16:creationId xmlns:a16="http://schemas.microsoft.com/office/drawing/2014/main" id="{C9CDC5FE-F8C5-6FD8-0DB1-2B27DDD717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6953" y="1805188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54" name="5円">
            <a:extLst>
              <a:ext uri="{FF2B5EF4-FFF2-40B4-BE49-F238E27FC236}">
                <a16:creationId xmlns:a16="http://schemas.microsoft.com/office/drawing/2014/main" id="{E9B1606D-734D-56BB-1215-2A3C71008F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271" y="2629768"/>
            <a:ext cx="592632" cy="592632"/>
          </a:xfrm>
          <a:prstGeom prst="ellipse">
            <a:avLst/>
          </a:prstGeom>
        </p:spPr>
      </p:pic>
      <p:pic>
        <p:nvPicPr>
          <p:cNvPr id="155" name="1円">
            <a:extLst>
              <a:ext uri="{FF2B5EF4-FFF2-40B4-BE49-F238E27FC236}">
                <a16:creationId xmlns:a16="http://schemas.microsoft.com/office/drawing/2014/main" id="{A1F25F60-2086-9297-75B6-C0FF488D1D0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10727503" y="2669405"/>
            <a:ext cx="532999" cy="537280"/>
          </a:xfrm>
          <a:prstGeom prst="ellipse">
            <a:avLst/>
          </a:prstGeom>
        </p:spPr>
      </p:pic>
      <p:pic>
        <p:nvPicPr>
          <p:cNvPr id="156" name="YEN">
            <a:extLst>
              <a:ext uri="{FF2B5EF4-FFF2-40B4-BE49-F238E27FC236}">
                <a16:creationId xmlns:a16="http://schemas.microsoft.com/office/drawing/2014/main" id="{421A226F-074B-C05C-244F-DFCF44B5FF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6953" y="2599847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57" name="5円">
            <a:extLst>
              <a:ext uri="{FF2B5EF4-FFF2-40B4-BE49-F238E27FC236}">
                <a16:creationId xmlns:a16="http://schemas.microsoft.com/office/drawing/2014/main" id="{BC437AFC-A7AE-E340-6D8D-50EAC99B82A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271" y="3367150"/>
            <a:ext cx="592632" cy="592632"/>
          </a:xfrm>
          <a:prstGeom prst="ellipse">
            <a:avLst/>
          </a:prstGeom>
        </p:spPr>
      </p:pic>
      <p:pic>
        <p:nvPicPr>
          <p:cNvPr id="158" name="1円">
            <a:extLst>
              <a:ext uri="{FF2B5EF4-FFF2-40B4-BE49-F238E27FC236}">
                <a16:creationId xmlns:a16="http://schemas.microsoft.com/office/drawing/2014/main" id="{4D6DB022-98E2-600D-CC36-6D773AB670A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10727503" y="3406787"/>
            <a:ext cx="532999" cy="537280"/>
          </a:xfrm>
          <a:prstGeom prst="ellipse">
            <a:avLst/>
          </a:prstGeom>
        </p:spPr>
      </p:pic>
      <p:pic>
        <p:nvPicPr>
          <p:cNvPr id="159" name="YEN">
            <a:extLst>
              <a:ext uri="{FF2B5EF4-FFF2-40B4-BE49-F238E27FC236}">
                <a16:creationId xmlns:a16="http://schemas.microsoft.com/office/drawing/2014/main" id="{A536E152-17FD-5C8F-F878-C7339CC813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6953" y="3337229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60" name="5円">
            <a:extLst>
              <a:ext uri="{FF2B5EF4-FFF2-40B4-BE49-F238E27FC236}">
                <a16:creationId xmlns:a16="http://schemas.microsoft.com/office/drawing/2014/main" id="{72D295BD-1603-C347-13CF-97AE90B2DC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271" y="4113684"/>
            <a:ext cx="592632" cy="592632"/>
          </a:xfrm>
          <a:prstGeom prst="ellipse">
            <a:avLst/>
          </a:prstGeom>
        </p:spPr>
      </p:pic>
      <p:pic>
        <p:nvPicPr>
          <p:cNvPr id="161" name="1円">
            <a:extLst>
              <a:ext uri="{FF2B5EF4-FFF2-40B4-BE49-F238E27FC236}">
                <a16:creationId xmlns:a16="http://schemas.microsoft.com/office/drawing/2014/main" id="{240A753D-CF69-1451-51BE-A5AD4ABF862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10727503" y="4153321"/>
            <a:ext cx="532999" cy="537280"/>
          </a:xfrm>
          <a:prstGeom prst="ellipse">
            <a:avLst/>
          </a:prstGeom>
        </p:spPr>
      </p:pic>
      <p:pic>
        <p:nvPicPr>
          <p:cNvPr id="162" name="YEN">
            <a:extLst>
              <a:ext uri="{FF2B5EF4-FFF2-40B4-BE49-F238E27FC236}">
                <a16:creationId xmlns:a16="http://schemas.microsoft.com/office/drawing/2014/main" id="{F0A6C4A1-8980-79EE-3B3B-504A485640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6953" y="4083763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63" name="5円">
            <a:extLst>
              <a:ext uri="{FF2B5EF4-FFF2-40B4-BE49-F238E27FC236}">
                <a16:creationId xmlns:a16="http://schemas.microsoft.com/office/drawing/2014/main" id="{AF20BF81-0DED-2AE8-CDCB-53DA13C4E4B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271" y="4885692"/>
            <a:ext cx="592632" cy="592632"/>
          </a:xfrm>
          <a:prstGeom prst="ellipse">
            <a:avLst/>
          </a:prstGeom>
        </p:spPr>
      </p:pic>
      <p:pic>
        <p:nvPicPr>
          <p:cNvPr id="164" name="1円">
            <a:extLst>
              <a:ext uri="{FF2B5EF4-FFF2-40B4-BE49-F238E27FC236}">
                <a16:creationId xmlns:a16="http://schemas.microsoft.com/office/drawing/2014/main" id="{69480419-3955-5305-CD18-1EE180D908B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10727503" y="4925329"/>
            <a:ext cx="532999" cy="537280"/>
          </a:xfrm>
          <a:prstGeom prst="ellipse">
            <a:avLst/>
          </a:prstGeom>
        </p:spPr>
      </p:pic>
      <p:pic>
        <p:nvPicPr>
          <p:cNvPr id="165" name="YEN">
            <a:extLst>
              <a:ext uri="{FF2B5EF4-FFF2-40B4-BE49-F238E27FC236}">
                <a16:creationId xmlns:a16="http://schemas.microsoft.com/office/drawing/2014/main" id="{BC57A1EE-56FD-4232-FD9A-5ED21ACC61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6953" y="4855771"/>
            <a:ext cx="685268" cy="676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</p:spTree>
    <p:extLst>
      <p:ext uri="{BB962C8B-B14F-4D97-AF65-F5344CB8AC3E}">
        <p14:creationId xmlns:p14="http://schemas.microsoft.com/office/powerpoint/2010/main" val="1765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3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0" fill="hold">
                      <p:stCondLst>
                        <p:cond delay="0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>
                      <p:stCondLst>
                        <p:cond delay="0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8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2" fill="hold">
                      <p:stCondLst>
                        <p:cond delay="0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8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9" fill="hold">
                      <p:stCondLst>
                        <p:cond delay="0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>
                      <p:stCondLst>
                        <p:cond delay="0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2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4" fill="hold">
                      <p:stCondLst>
                        <p:cond delay="0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73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1" fill="hold">
                      <p:stCondLst>
                        <p:cond delay="0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5" fill="hold">
                      <p:stCondLst>
                        <p:cond delay="0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>
                      <p:stCondLst>
                        <p:cond delay="0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8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7" fill="hold">
                      <p:stCondLst>
                        <p:cond delay="0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9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4" fill="hold">
                      <p:stCondLst>
                        <p:cond delay="0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>
                      <p:stCondLst>
                        <p:cond delay="0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81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5" fill="hold">
                      <p:stCondLst>
                        <p:cond delay="0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82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9" fill="hold">
                      <p:stCondLst>
                        <p:cond delay="0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5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7" fill="hold">
                      <p:stCondLst>
                        <p:cond delay="0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86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4" fill="hold">
                      <p:stCondLst>
                        <p:cond delay="0"/>
                      </p:stCondLst>
                      <p:childTnLst>
                        <p:par>
                          <p:cTn id="865" fill="hold">
                            <p:stCondLst>
                              <p:cond delay="0"/>
                            </p:stCondLst>
                            <p:childTnLst>
                              <p:par>
                                <p:cTn id="8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87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1" fill="hold">
                      <p:stCondLst>
                        <p:cond delay="0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7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8" fill="hold">
                      <p:stCondLst>
                        <p:cond delay="0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88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5" fill="hold">
                      <p:stCondLst>
                        <p:cond delay="0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9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2" fill="hold">
                      <p:stCondLst>
                        <p:cond delay="0"/>
                      </p:stCondLst>
                      <p:childTnLst>
                        <p:par>
                          <p:cTn id="893" fill="hold">
                            <p:stCondLst>
                              <p:cond delay="0"/>
                            </p:stCondLst>
                            <p:childTnLst>
                              <p:par>
                                <p:cTn id="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05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6" fill="hold">
                      <p:stCondLst>
                        <p:cond delay="0"/>
                      </p:stCondLst>
                      <p:childTnLst>
                        <p:par>
                          <p:cTn id="907" fill="hold">
                            <p:stCondLst>
                              <p:cond delay="0"/>
                            </p:stCondLst>
                            <p:childTnLst>
                              <p:par>
                                <p:cTn id="9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1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3" fill="hold">
                      <p:stCondLst>
                        <p:cond delay="0"/>
                      </p:stCondLst>
                      <p:childTnLst>
                        <p:par>
                          <p:cTn id="914" fill="hold">
                            <p:stCondLst>
                              <p:cond delay="0"/>
                            </p:stCondLst>
                            <p:childTnLst>
                              <p:par>
                                <p:cTn id="9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1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0" fill="hold">
                      <p:stCondLst>
                        <p:cond delay="0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2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7" fill="hold">
                      <p:stCondLst>
                        <p:cond delay="0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3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4" fill="hold">
                      <p:stCondLst>
                        <p:cond delay="0"/>
                      </p:stCondLst>
                      <p:childTnLst>
                        <p:par>
                          <p:cTn id="935" fill="hold">
                            <p:stCondLst>
                              <p:cond delay="0"/>
                            </p:stCondLst>
                            <p:childTnLst>
                              <p:par>
                                <p:cTn id="9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4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1" fill="hold">
                      <p:stCondLst>
                        <p:cond delay="0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96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2" fill="hold">
                      <p:stCondLst>
                        <p:cond delay="0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96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9" fill="hold">
                      <p:stCondLst>
                        <p:cond delay="0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97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6" fill="hold">
                      <p:stCondLst>
                        <p:cond delay="0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98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3" fill="hold">
                      <p:stCondLst>
                        <p:cond delay="0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98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0" fill="hold">
                      <p:stCondLst>
                        <p:cond delay="0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99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7" fill="hold">
                      <p:stCondLst>
                        <p:cond delay="0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00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4" fill="hold">
                      <p:stCondLst>
                        <p:cond delay="0"/>
                      </p:stCondLst>
                      <p:childTnLst>
                        <p:par>
                          <p:cTn id="1005" fill="hold">
                            <p:stCondLst>
                              <p:cond delay="0"/>
                            </p:stCondLst>
                            <p:childTnLst>
                              <p:par>
                                <p:cTn id="10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010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1" fill="hold">
                      <p:stCondLst>
                        <p:cond delay="0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01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8" fill="hold">
                      <p:stCondLst>
                        <p:cond delay="0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2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5" fill="hold">
                      <p:stCondLst>
                        <p:cond delay="0"/>
                      </p:stCondLst>
                      <p:childTnLst>
                        <p:par>
                          <p:cTn id="1026" fill="hold">
                            <p:stCondLst>
                              <p:cond delay="0"/>
                            </p:stCondLst>
                            <p:childTnLst>
                              <p:par>
                                <p:cTn id="10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03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2" fill="hold">
                      <p:stCondLst>
                        <p:cond delay="0"/>
                      </p:stCondLst>
                      <p:childTnLst>
                        <p:par>
                          <p:cTn id="1033" fill="hold">
                            <p:stCondLst>
                              <p:cond delay="0"/>
                            </p:stCondLst>
                            <p:childTnLst>
                              <p:par>
                                <p:cTn id="10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03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9" fill="hold">
                      <p:stCondLst>
                        <p:cond delay="0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04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6" fill="hold">
                      <p:stCondLst>
                        <p:cond delay="0"/>
                      </p:stCondLst>
                      <p:childTnLst>
                        <p:par>
                          <p:cTn id="1047" fill="hold">
                            <p:stCondLst>
                              <p:cond delay="0"/>
                            </p:stCondLst>
                            <p:childTnLst>
                              <p:par>
                                <p:cTn id="10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05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0" fill="hold">
                      <p:stCondLst>
                        <p:cond delay="0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06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7" fill="hold">
                      <p:stCondLst>
                        <p:cond delay="0"/>
                      </p:stCondLst>
                      <p:childTnLst>
                        <p:par>
                          <p:cTn id="1068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08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1" fill="hold">
                      <p:stCondLst>
                        <p:cond delay="0"/>
                      </p:stCondLst>
                      <p:childTnLst>
                        <p:par>
                          <p:cTn id="1082" fill="hold">
                            <p:stCondLst>
                              <p:cond delay="0"/>
                            </p:stCondLst>
                            <p:childTnLst>
                              <p:par>
                                <p:cTn id="10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8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8" fill="hold">
                      <p:stCondLst>
                        <p:cond delay="0"/>
                      </p:stCondLst>
                      <p:childTnLst>
                        <p:par>
                          <p:cTn id="1089" fill="hold">
                            <p:stCondLst>
                              <p:cond delay="0"/>
                            </p:stCondLst>
                            <p:childTnLst>
                              <p:par>
                                <p:cTn id="10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094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5" fill="hold">
                      <p:stCondLst>
                        <p:cond delay="0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10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2" fill="hold">
                      <p:stCondLst>
                        <p:cond delay="0"/>
                      </p:stCondLst>
                      <p:childTnLst>
                        <p:par>
                          <p:cTn id="1103" fill="hold">
                            <p:stCondLst>
                              <p:cond delay="0"/>
                            </p:stCondLst>
                            <p:childTnLst>
                              <p:par>
                                <p:cTn id="1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108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9" fill="hold">
                      <p:stCondLst>
                        <p:cond delay="0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115" restart="whenNotActive" fill="hold" evtFilter="cancelBubble" nodeType="interactiveSeq">
                <p:stCondLst>
                  <p:cond evt="onClick" delay="0">
                    <p:tgtEl>
                      <p:spTgt spid="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6" fill="hold">
                      <p:stCondLst>
                        <p:cond delay="0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"/>
                  </p:tgtEl>
                </p:cond>
              </p:nextCondLst>
            </p:seq>
          </p:childTnLst>
        </p:cTn>
      </p:par>
    </p:tnLst>
    <p:bldLst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49" grpId="2" animBg="1"/>
      <p:bldP spid="372" grpId="0" animBg="1"/>
      <p:bldP spid="372" grpId="1" animBg="1"/>
      <p:bldP spid="373" grpId="0" animBg="1"/>
      <p:bldP spid="373" grpId="1" animBg="1"/>
      <p:bldP spid="374" grpId="0" animBg="1"/>
      <p:bldP spid="374" grpId="1" animBg="1"/>
      <p:bldP spid="375" grpId="0" animBg="1"/>
      <p:bldP spid="375" grpId="1" animBg="1"/>
      <p:bldP spid="376" grpId="0" animBg="1"/>
      <p:bldP spid="376" grpId="1" animBg="1"/>
      <p:bldP spid="377" grpId="0" animBg="1"/>
      <p:bldP spid="377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1" grpId="0" animBg="1"/>
      <p:bldP spid="381" grpId="1" animBg="1"/>
      <p:bldP spid="382" grpId="0" animBg="1"/>
      <p:bldP spid="382" grpId="1" animBg="1"/>
      <p:bldP spid="382" grpId="2" animBg="1"/>
      <p:bldP spid="383" grpId="0" animBg="1"/>
      <p:bldP spid="383" grpId="1" animBg="1"/>
      <p:bldP spid="384" grpId="0" animBg="1"/>
      <p:bldP spid="384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88" grpId="0" animBg="1"/>
      <p:bldP spid="388" grpId="1" animBg="1"/>
      <p:bldP spid="389" grpId="0" animBg="1"/>
      <p:bldP spid="389" grpId="1" animBg="1"/>
      <p:bldP spid="390" grpId="0" animBg="1"/>
      <p:bldP spid="390" grpId="1" animBg="1"/>
      <p:bldP spid="391" grpId="0" animBg="1"/>
      <p:bldP spid="391" grpId="1" animBg="1"/>
      <p:bldP spid="392" grpId="0" animBg="1"/>
      <p:bldP spid="392" grpId="1" animBg="1"/>
      <p:bldP spid="393" grpId="0" animBg="1"/>
      <p:bldP spid="393" grpId="1" animBg="1"/>
      <p:bldP spid="393" grpId="2" animBg="1"/>
      <p:bldP spid="394" grpId="0" animBg="1"/>
      <p:bldP spid="394" grpId="1" animBg="1"/>
      <p:bldP spid="395" grpId="0" animBg="1"/>
      <p:bldP spid="395" grpId="1" animBg="1"/>
      <p:bldP spid="396" grpId="0" animBg="1"/>
      <p:bldP spid="396" grpId="1" animBg="1"/>
      <p:bldP spid="397" grpId="0" animBg="1"/>
      <p:bldP spid="397" grpId="1" animBg="1"/>
      <p:bldP spid="398" grpId="0" animBg="1"/>
      <p:bldP spid="398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2" grpId="0" animBg="1"/>
      <p:bldP spid="402" grpId="1" animBg="1"/>
      <p:bldP spid="403" grpId="0" animBg="1"/>
      <p:bldP spid="403" grpId="1" animBg="1"/>
      <p:bldP spid="404" grpId="0" animBg="1"/>
      <p:bldP spid="404" grpId="1" animBg="1"/>
      <p:bldP spid="404" grpId="2" animBg="1"/>
      <p:bldP spid="405" grpId="0" animBg="1"/>
      <p:bldP spid="405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09" grpId="0" animBg="1"/>
      <p:bldP spid="409" grpId="1" animBg="1"/>
      <p:bldP spid="410" grpId="0" animBg="1"/>
      <p:bldP spid="410" grpId="1" animBg="1"/>
      <p:bldP spid="411" grpId="0" animBg="1"/>
      <p:bldP spid="411" grpId="1" animBg="1"/>
      <p:bldP spid="412" grpId="0" animBg="1"/>
      <p:bldP spid="412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15" grpId="2" animBg="1"/>
      <p:bldP spid="416" grpId="0" animBg="1"/>
      <p:bldP spid="416" grpId="1" animBg="1"/>
      <p:bldP spid="417" grpId="0" animBg="1"/>
      <p:bldP spid="417" grpId="1" animBg="1"/>
      <p:bldP spid="418" grpId="0" animBg="1"/>
      <p:bldP spid="418" grpId="1" animBg="1"/>
      <p:bldP spid="419" grpId="0" animBg="1"/>
      <p:bldP spid="419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3" grpId="0" animBg="1"/>
      <p:bldP spid="423" grpId="1" animBg="1"/>
      <p:bldP spid="424" grpId="0" animBg="1"/>
      <p:bldP spid="424" grpId="1" animBg="1"/>
      <p:bldP spid="425" grpId="0" animBg="1"/>
      <p:bldP spid="425" grpId="1" animBg="1"/>
      <p:bldP spid="426" grpId="0" animBg="1"/>
      <p:bldP spid="426" grpId="1" animBg="1"/>
      <p:bldP spid="42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340485"/>
      </p:ext>
    </p:extLst>
  </p:cSld>
  <p:clrMapOvr>
    <a:masterClrMapping/>
  </p:clrMapOvr>
</p:sld>
</file>

<file path=ppt/theme/theme1.xml><?xml version="1.0" encoding="utf-8"?>
<a:theme xmlns:a="http://schemas.openxmlformats.org/drawingml/2006/main" name="3_デザインの設定">
  <a:themeElements>
    <a:clrScheme name="ユーザー定義 19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D8D8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FFFF"/>
      </a:folHlink>
    </a:clrScheme>
    <a:fontScheme name="ユーザー定義 159">
      <a:majorFont>
        <a:latin typeface="Arial"/>
        <a:ea typeface="UD デジタル 教科書体 NK-R"/>
        <a:cs typeface=""/>
      </a:majorFont>
      <a:minorFont>
        <a:latin typeface="Arial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hio Slide.potx" id="{1E32DD0C-6CEB-4EE5-AFD1-1EF828FDB3B5}" vid="{8C83EB85-47A0-4ADB-88F7-BC0C854224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2244</TotalTime>
  <Words>60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3_デザインの設定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通太 稲葉</cp:lastModifiedBy>
  <cp:revision>113</cp:revision>
  <dcterms:created xsi:type="dcterms:W3CDTF">2021-11-17T00:59:35Z</dcterms:created>
  <dcterms:modified xsi:type="dcterms:W3CDTF">2022-06-13T08:18:09Z</dcterms:modified>
</cp:coreProperties>
</file>