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"/>
  </p:notesMasterIdLst>
  <p:sldIdLst>
    <p:sldId id="295" r:id="rId2"/>
    <p:sldId id="29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2FF"/>
    <a:srgbClr val="09BFFF"/>
    <a:srgbClr val="FDC451"/>
    <a:srgbClr val="FDB92E"/>
    <a:srgbClr val="FF9FBF"/>
    <a:srgbClr val="FF7DA8"/>
    <a:srgbClr val="FF6699"/>
    <a:srgbClr val="FDAB07"/>
    <a:srgbClr val="00CC99"/>
    <a:srgbClr val="A3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9D4BD-9C29-4F16-A0CA-41C469FFAB9D}" v="24" dt="2022-05-27T21:38:48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2" autoAdjust="0"/>
    <p:restoredTop sz="94660"/>
  </p:normalViewPr>
  <p:slideViewPr>
    <p:cSldViewPr snapToGrid="0">
      <p:cViewPr varScale="1">
        <p:scale>
          <a:sx n="91" d="100"/>
          <a:sy n="91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81483-AD5F-4FFA-B529-6F9BDA897034}" type="datetimeFigureOut">
              <a:rPr kumimoji="1" lang="ja-JP" altLang="en-US" smtClean="0"/>
              <a:t>2022/6/10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C1CA-6D8C-47E6-B8E4-3D1368ED7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44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38F6D68-AC26-AD31-8773-85F229E7C9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5" y="80616"/>
            <a:ext cx="12089330" cy="67160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0">
            <a:solidFill>
              <a:srgbClr val="8F7A6B">
                <a:alpha val="72000"/>
              </a:srgbClr>
            </a:solidFill>
            <a:miter lim="800000"/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9E39FE5-B942-1FF2-5A6B-478CC3C9E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617"/>
          <a:stretch/>
        </p:blipFill>
        <p:spPr>
          <a:xfrm>
            <a:off x="7180900" y="1080040"/>
            <a:ext cx="4962975" cy="571660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C8C9C5-BD94-5BF0-CC70-151114735B15}"/>
              </a:ext>
            </a:extLst>
          </p:cNvPr>
          <p:cNvSpPr txBox="1"/>
          <p:nvPr userDrawn="1"/>
        </p:nvSpPr>
        <p:spPr>
          <a:xfrm>
            <a:off x="6942594" y="273749"/>
            <a:ext cx="5094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+mn-ea"/>
                <a:ea typeface="+mn-ea"/>
              </a:rPr>
              <a:t>あわせていくらですか</a:t>
            </a:r>
            <a:r>
              <a:rPr kumimoji="1" lang="en-US" altLang="ja-JP" sz="4000" dirty="0">
                <a:latin typeface="+mn-ea"/>
                <a:ea typeface="+mn-ea"/>
              </a:rPr>
              <a:t>?</a:t>
            </a:r>
          </a:p>
        </p:txBody>
      </p:sp>
      <p:pic>
        <p:nvPicPr>
          <p:cNvPr id="8" name="グラフィックス 7" descr="ホールド ジェスチャ 単色塗りつぶし">
            <a:extLst>
              <a:ext uri="{FF2B5EF4-FFF2-40B4-BE49-F238E27FC236}">
                <a16:creationId xmlns:a16="http://schemas.microsoft.com/office/drawing/2014/main" id="{E24BE16F-9C65-C125-7363-99F26B46E8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4707" y="214964"/>
            <a:ext cx="707887" cy="707887"/>
          </a:xfrm>
          <a:prstGeom prst="rect">
            <a:avLst/>
          </a:prstGeom>
        </p:spPr>
      </p:pic>
      <p:pic>
        <p:nvPicPr>
          <p:cNvPr id="10" name="図 9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3A71A9B6-A0B4-265F-54BB-49C62C7C52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33" y="-216398"/>
            <a:ext cx="4480834" cy="2075402"/>
          </a:xfrm>
          <a:prstGeom prst="rect">
            <a:avLst/>
          </a:prstGeom>
        </p:spPr>
      </p:pic>
      <p:pic>
        <p:nvPicPr>
          <p:cNvPr id="4" name="図 3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A9BAA96F-705C-9BFD-54AC-608D12288B4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35" y="3464636"/>
            <a:ext cx="4724399" cy="207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5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1B7D72C0-C2B4-CE7D-0C98-D750C36E2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395911" y="165147"/>
            <a:ext cx="1141098" cy="1100086"/>
          </a:xfrm>
          <a:prstGeom prst="ellipse">
            <a:avLst/>
          </a:prstGeom>
        </p:spPr>
      </p:pic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413B2A2E-E970-A0A5-655E-BAEBFBD29B04}"/>
              </a:ext>
            </a:extLst>
          </p:cNvPr>
          <p:cNvSpPr/>
          <p:nvPr userDrawn="1"/>
        </p:nvSpPr>
        <p:spPr>
          <a:xfrm>
            <a:off x="642461" y="1592638"/>
            <a:ext cx="324000" cy="360000"/>
          </a:xfrm>
          <a:prstGeom prst="homePlat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358A99-2FCF-9998-8ECF-8D86973C6840}"/>
              </a:ext>
            </a:extLst>
          </p:cNvPr>
          <p:cNvSpPr txBox="1"/>
          <p:nvPr userDrawn="1"/>
        </p:nvSpPr>
        <p:spPr>
          <a:xfrm>
            <a:off x="1394344" y="1737268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8EEFF1F-1F54-3D5B-FED7-157857067CBF}"/>
              </a:ext>
            </a:extLst>
          </p:cNvPr>
          <p:cNvSpPr txBox="1"/>
          <p:nvPr userDrawn="1"/>
        </p:nvSpPr>
        <p:spPr>
          <a:xfrm>
            <a:off x="648814" y="2305294"/>
            <a:ext cx="10865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クリックするごとにコインが変わります。　循環するので、何度でも出したいコインを出すことができます。</a:t>
            </a:r>
            <a:endParaRPr kumimoji="1" lang="ja-JP" altLang="en-US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9" name="500円">
            <a:extLst>
              <a:ext uri="{FF2B5EF4-FFF2-40B4-BE49-F238E27FC236}">
                <a16:creationId xmlns:a16="http://schemas.microsoft.com/office/drawing/2014/main" id="{48831595-76F1-1FC1-543A-0FA2C598C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6540" y="1356249"/>
            <a:ext cx="872970" cy="878687"/>
          </a:xfrm>
          <a:prstGeom prst="ellipse">
            <a:avLst/>
          </a:prstGeom>
        </p:spPr>
      </p:pic>
      <p:pic>
        <p:nvPicPr>
          <p:cNvPr id="30" name="100円">
            <a:extLst>
              <a:ext uri="{FF2B5EF4-FFF2-40B4-BE49-F238E27FC236}">
                <a16:creationId xmlns:a16="http://schemas.microsoft.com/office/drawing/2014/main" id="{9375F69D-1F59-B354-A69C-4C3F698FD5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997" y="1419271"/>
            <a:ext cx="764119" cy="760763"/>
          </a:xfrm>
          <a:prstGeom prst="ellipse">
            <a:avLst/>
          </a:prstGeom>
        </p:spPr>
      </p:pic>
      <p:pic>
        <p:nvPicPr>
          <p:cNvPr id="31" name="50円">
            <a:extLst>
              <a:ext uri="{FF2B5EF4-FFF2-40B4-BE49-F238E27FC236}">
                <a16:creationId xmlns:a16="http://schemas.microsoft.com/office/drawing/2014/main" id="{4ED16077-37FE-DC63-7099-2D3354179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7054796" y="1489248"/>
            <a:ext cx="688857" cy="697485"/>
          </a:xfrm>
          <a:prstGeom prst="ellipse">
            <a:avLst/>
          </a:prstGeom>
        </p:spPr>
      </p:pic>
      <p:pic>
        <p:nvPicPr>
          <p:cNvPr id="32" name="10円">
            <a:extLst>
              <a:ext uri="{FF2B5EF4-FFF2-40B4-BE49-F238E27FC236}">
                <a16:creationId xmlns:a16="http://schemas.microsoft.com/office/drawing/2014/main" id="{A314BC01-8D36-FBFE-57E8-AA5EEAB72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6333" y="1419271"/>
            <a:ext cx="764119" cy="768433"/>
          </a:xfrm>
          <a:prstGeom prst="ellipse">
            <a:avLst/>
          </a:prstGeom>
        </p:spPr>
      </p:pic>
      <p:pic>
        <p:nvPicPr>
          <p:cNvPr id="33" name="5円">
            <a:extLst>
              <a:ext uri="{FF2B5EF4-FFF2-40B4-BE49-F238E27FC236}">
                <a16:creationId xmlns:a16="http://schemas.microsoft.com/office/drawing/2014/main" id="{F8C31C6B-BD81-019D-8E75-8A21CBABB4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131" y="1419271"/>
            <a:ext cx="769872" cy="769872"/>
          </a:xfrm>
          <a:prstGeom prst="ellipse">
            <a:avLst/>
          </a:prstGeom>
        </p:spPr>
      </p:pic>
      <p:pic>
        <p:nvPicPr>
          <p:cNvPr id="34" name="1円">
            <a:extLst>
              <a:ext uri="{FF2B5EF4-FFF2-40B4-BE49-F238E27FC236}">
                <a16:creationId xmlns:a16="http://schemas.microsoft.com/office/drawing/2014/main" id="{FBF7090E-C5E9-D573-6068-390A0DD01E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2847780" y="1489248"/>
            <a:ext cx="692403" cy="697965"/>
          </a:xfrm>
          <a:prstGeom prst="ellipse">
            <a:avLst/>
          </a:prstGeom>
        </p:spPr>
      </p:pic>
      <p:pic>
        <p:nvPicPr>
          <p:cNvPr id="35" name="YEN">
            <a:extLst>
              <a:ext uri="{FF2B5EF4-FFF2-40B4-BE49-F238E27FC236}">
                <a16:creationId xmlns:a16="http://schemas.microsoft.com/office/drawing/2014/main" id="{0A599903-ECF2-9E3C-ACE8-4FF1FD552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027" y="1331782"/>
            <a:ext cx="890212" cy="8786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sp>
        <p:nvSpPr>
          <p:cNvPr id="36" name="矢印: 左 35">
            <a:extLst>
              <a:ext uri="{FF2B5EF4-FFF2-40B4-BE49-F238E27FC236}">
                <a16:creationId xmlns:a16="http://schemas.microsoft.com/office/drawing/2014/main" id="{79C36A34-DD63-66F3-7F18-5680D4404AA0}"/>
              </a:ext>
            </a:extLst>
          </p:cNvPr>
          <p:cNvSpPr/>
          <p:nvPr userDrawn="1"/>
        </p:nvSpPr>
        <p:spPr>
          <a:xfrm flipH="1">
            <a:off x="2260058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矢印: 左 36">
            <a:extLst>
              <a:ext uri="{FF2B5EF4-FFF2-40B4-BE49-F238E27FC236}">
                <a16:creationId xmlns:a16="http://schemas.microsoft.com/office/drawing/2014/main" id="{27D87362-100D-F1D8-A436-2C43F7F3FB4C}"/>
              </a:ext>
            </a:extLst>
          </p:cNvPr>
          <p:cNvSpPr/>
          <p:nvPr userDrawn="1"/>
        </p:nvSpPr>
        <p:spPr>
          <a:xfrm flipH="1">
            <a:off x="3630952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矢印: 左 37">
            <a:extLst>
              <a:ext uri="{FF2B5EF4-FFF2-40B4-BE49-F238E27FC236}">
                <a16:creationId xmlns:a16="http://schemas.microsoft.com/office/drawing/2014/main" id="{93732E73-8D99-5158-970D-437983BAA937}"/>
              </a:ext>
            </a:extLst>
          </p:cNvPr>
          <p:cNvSpPr/>
          <p:nvPr userDrawn="1"/>
        </p:nvSpPr>
        <p:spPr>
          <a:xfrm flipH="1">
            <a:off x="5078473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矢印: 左 38">
            <a:extLst>
              <a:ext uri="{FF2B5EF4-FFF2-40B4-BE49-F238E27FC236}">
                <a16:creationId xmlns:a16="http://schemas.microsoft.com/office/drawing/2014/main" id="{E80FB0A2-8EA3-81BF-2906-F820F77933AC}"/>
              </a:ext>
            </a:extLst>
          </p:cNvPr>
          <p:cNvSpPr/>
          <p:nvPr userDrawn="1"/>
        </p:nvSpPr>
        <p:spPr>
          <a:xfrm flipH="1">
            <a:off x="6508624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矢印: 左 39">
            <a:extLst>
              <a:ext uri="{FF2B5EF4-FFF2-40B4-BE49-F238E27FC236}">
                <a16:creationId xmlns:a16="http://schemas.microsoft.com/office/drawing/2014/main" id="{524DC574-5B3F-F0C9-0475-740CE1538072}"/>
              </a:ext>
            </a:extLst>
          </p:cNvPr>
          <p:cNvSpPr/>
          <p:nvPr userDrawn="1"/>
        </p:nvSpPr>
        <p:spPr>
          <a:xfrm flipH="1">
            <a:off x="7837480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矢印: 左 40">
            <a:extLst>
              <a:ext uri="{FF2B5EF4-FFF2-40B4-BE49-F238E27FC236}">
                <a16:creationId xmlns:a16="http://schemas.microsoft.com/office/drawing/2014/main" id="{5C9EA70B-022F-BD6F-5325-469CDA6C65CB}"/>
              </a:ext>
            </a:extLst>
          </p:cNvPr>
          <p:cNvSpPr/>
          <p:nvPr userDrawn="1"/>
        </p:nvSpPr>
        <p:spPr>
          <a:xfrm flipH="1">
            <a:off x="9288460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矢印: 五方向 41">
            <a:extLst>
              <a:ext uri="{FF2B5EF4-FFF2-40B4-BE49-F238E27FC236}">
                <a16:creationId xmlns:a16="http://schemas.microsoft.com/office/drawing/2014/main" id="{8C6AC23D-6FB2-C956-D0C9-397844C46213}"/>
              </a:ext>
            </a:extLst>
          </p:cNvPr>
          <p:cNvSpPr/>
          <p:nvPr userDrawn="1"/>
        </p:nvSpPr>
        <p:spPr>
          <a:xfrm>
            <a:off x="642461" y="3105228"/>
            <a:ext cx="180000" cy="216000"/>
          </a:xfrm>
          <a:prstGeom prst="homePlate">
            <a:avLst/>
          </a:prstGeom>
          <a:solidFill>
            <a:srgbClr val="FDB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4" name="もう一度">
            <a:extLst>
              <a:ext uri="{FF2B5EF4-FFF2-40B4-BE49-F238E27FC236}">
                <a16:creationId xmlns:a16="http://schemas.microsoft.com/office/drawing/2014/main" id="{5C94D440-52DD-C86A-E1EC-8D964113DB1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44872" y="6132886"/>
            <a:ext cx="1343049" cy="525498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060CBB4-6F3A-F387-02F8-78822BB240C5}"/>
              </a:ext>
            </a:extLst>
          </p:cNvPr>
          <p:cNvSpPr txBox="1"/>
          <p:nvPr userDrawn="1"/>
        </p:nvSpPr>
        <p:spPr>
          <a:xfrm>
            <a:off x="1610279" y="3049517"/>
            <a:ext cx="576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クリックして好きな食べ物とドリンクを選んでください。　</a:t>
            </a:r>
            <a:endParaRPr kumimoji="1" lang="ja-JP" altLang="en-US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64125ED-85FF-1DCD-AC7F-1C516F1CDD09}"/>
              </a:ext>
            </a:extLst>
          </p:cNvPr>
          <p:cNvSpPr txBox="1"/>
          <p:nvPr userDrawn="1"/>
        </p:nvSpPr>
        <p:spPr>
          <a:xfrm>
            <a:off x="2983580" y="6195580"/>
            <a:ext cx="5418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をクリックすると最初から練習することができます。</a:t>
            </a:r>
            <a:endParaRPr kumimoji="1" lang="ja-JP" altLang="en-US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5" name="YEN">
            <a:extLst>
              <a:ext uri="{FF2B5EF4-FFF2-40B4-BE49-F238E27FC236}">
                <a16:creationId xmlns:a16="http://schemas.microsoft.com/office/drawing/2014/main" id="{C9556D33-4EF3-C5ED-DE1C-FF7B850709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905" y="3564377"/>
            <a:ext cx="473525" cy="46739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D40F4E-EEDD-B286-985D-0F8EF1A4A652}"/>
              </a:ext>
            </a:extLst>
          </p:cNvPr>
          <p:cNvSpPr txBox="1"/>
          <p:nvPr userDrawn="1"/>
        </p:nvSpPr>
        <p:spPr>
          <a:xfrm>
            <a:off x="854294" y="2922159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C000"/>
                </a:solidFill>
                <a:latin typeface="Impact" panose="020B0806030902050204" pitchFamily="34" charset="0"/>
              </a:rPr>
              <a:t>01</a:t>
            </a:r>
            <a:endParaRPr kumimoji="1" lang="ja-JP" altLang="en-US" sz="28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B5CCA7AC-14EB-D818-24BA-C7205703C349}"/>
              </a:ext>
            </a:extLst>
          </p:cNvPr>
          <p:cNvSpPr/>
          <p:nvPr userDrawn="1"/>
        </p:nvSpPr>
        <p:spPr>
          <a:xfrm>
            <a:off x="642461" y="3746122"/>
            <a:ext cx="180000" cy="216000"/>
          </a:xfrm>
          <a:prstGeom prst="homePlate">
            <a:avLst/>
          </a:prstGeom>
          <a:solidFill>
            <a:srgbClr val="FDB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40911B-15A7-72F7-262C-372E8D851B27}"/>
              </a:ext>
            </a:extLst>
          </p:cNvPr>
          <p:cNvSpPr txBox="1"/>
          <p:nvPr userDrawn="1"/>
        </p:nvSpPr>
        <p:spPr>
          <a:xfrm>
            <a:off x="854294" y="3563053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C000"/>
                </a:solidFill>
                <a:latin typeface="Impact" panose="020B0806030902050204" pitchFamily="34" charset="0"/>
              </a:rPr>
              <a:t>02</a:t>
            </a:r>
            <a:endParaRPr kumimoji="1" lang="ja-JP" altLang="en-US" sz="28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59" name="矢印: 五方向 58">
            <a:extLst>
              <a:ext uri="{FF2B5EF4-FFF2-40B4-BE49-F238E27FC236}">
                <a16:creationId xmlns:a16="http://schemas.microsoft.com/office/drawing/2014/main" id="{B7EA9328-B8E8-5BBA-2F96-672A7AD6F360}"/>
              </a:ext>
            </a:extLst>
          </p:cNvPr>
          <p:cNvSpPr/>
          <p:nvPr userDrawn="1"/>
        </p:nvSpPr>
        <p:spPr>
          <a:xfrm>
            <a:off x="659321" y="4399277"/>
            <a:ext cx="180000" cy="216000"/>
          </a:xfrm>
          <a:prstGeom prst="homePlate">
            <a:avLst/>
          </a:prstGeom>
          <a:solidFill>
            <a:srgbClr val="FDB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9622D9F-C85B-18A6-5015-68EA4D76C8D8}"/>
              </a:ext>
            </a:extLst>
          </p:cNvPr>
          <p:cNvSpPr txBox="1"/>
          <p:nvPr userDrawn="1"/>
        </p:nvSpPr>
        <p:spPr>
          <a:xfrm>
            <a:off x="871154" y="4216208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C000"/>
                </a:solidFill>
                <a:latin typeface="Impact" panose="020B0806030902050204" pitchFamily="34" charset="0"/>
              </a:rPr>
              <a:t>03</a:t>
            </a:r>
            <a:endParaRPr kumimoji="1" lang="ja-JP" altLang="en-US" sz="28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FF4CB86-89B6-7A11-595C-E09BAFA76007}"/>
              </a:ext>
            </a:extLst>
          </p:cNvPr>
          <p:cNvSpPr txBox="1">
            <a:spLocks/>
          </p:cNvSpPr>
          <p:nvPr userDrawn="1"/>
        </p:nvSpPr>
        <p:spPr>
          <a:xfrm>
            <a:off x="1657993" y="3652093"/>
            <a:ext cx="768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先生は食べ物とドリンクの　　　　　 をクリックしてその額を出してください。</a:t>
            </a:r>
          </a:p>
        </p:txBody>
      </p:sp>
      <p:sp>
        <p:nvSpPr>
          <p:cNvPr id="50" name="白">
            <a:extLst>
              <a:ext uri="{FF2B5EF4-FFF2-40B4-BE49-F238E27FC236}">
                <a16:creationId xmlns:a16="http://schemas.microsoft.com/office/drawing/2014/main" id="{8746A4A9-1631-5A7C-4B57-E0D9008FFC1F}"/>
              </a:ext>
            </a:extLst>
          </p:cNvPr>
          <p:cNvSpPr/>
          <p:nvPr userDrawn="1"/>
        </p:nvSpPr>
        <p:spPr>
          <a:xfrm>
            <a:off x="1744872" y="4340923"/>
            <a:ext cx="304232" cy="30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9B22632-067E-60BD-D23D-7259B979AB0C}"/>
              </a:ext>
            </a:extLst>
          </p:cNvPr>
          <p:cNvSpPr txBox="1">
            <a:spLocks/>
          </p:cNvSpPr>
          <p:nvPr userDrawn="1"/>
        </p:nvSpPr>
        <p:spPr>
          <a:xfrm>
            <a:off x="2049104" y="4307222"/>
            <a:ext cx="10063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をクリックするごとに、</a:t>
            </a:r>
            <a:r>
              <a:rPr kumimoji="1" lang="en-US" altLang="ja-JP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</a:t>
            </a:r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</a:t>
            </a:r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の数字が出るので、生徒は食べ物とドリンクの合計価格を出します。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2C8D60B-AE9B-B53D-25B6-EC9D98CB9EC4}"/>
              </a:ext>
            </a:extLst>
          </p:cNvPr>
          <p:cNvSpPr txBox="1"/>
          <p:nvPr userDrawn="1"/>
        </p:nvSpPr>
        <p:spPr>
          <a:xfrm>
            <a:off x="1676367" y="4984502"/>
            <a:ext cx="10031913" cy="951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少し難しい練習ですが、　　　　で先に価格の数値を表示し、それに合うように　　　　 をクリックして</a:t>
            </a:r>
          </a:p>
          <a:p>
            <a:pPr>
              <a:lnSpc>
                <a:spcPts val="35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価格を設定するといった練習もできます。　　　　　　　　　　</a:t>
            </a:r>
            <a:endParaRPr kumimoji="1" lang="ja-JP" altLang="en-US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3" name="YEN">
            <a:extLst>
              <a:ext uri="{FF2B5EF4-FFF2-40B4-BE49-F238E27FC236}">
                <a16:creationId xmlns:a16="http://schemas.microsoft.com/office/drawing/2014/main" id="{8767407E-33AC-B689-B147-1C0E42C29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4632" y="5029357"/>
            <a:ext cx="473525" cy="46739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sp>
        <p:nvSpPr>
          <p:cNvPr id="63" name="白">
            <a:extLst>
              <a:ext uri="{FF2B5EF4-FFF2-40B4-BE49-F238E27FC236}">
                <a16:creationId xmlns:a16="http://schemas.microsoft.com/office/drawing/2014/main" id="{EBED7295-0ABE-A742-B460-8EA4A9ABA17F}"/>
              </a:ext>
            </a:extLst>
          </p:cNvPr>
          <p:cNvSpPr/>
          <p:nvPr userDrawn="1"/>
        </p:nvSpPr>
        <p:spPr>
          <a:xfrm>
            <a:off x="4345688" y="5111495"/>
            <a:ext cx="304232" cy="30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5336B9-D10A-0590-7C0B-F972E3E593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14740" y="206214"/>
            <a:ext cx="470042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0" grpId="2" animBg="1"/>
      <p:bldP spid="63" grpId="0" animBg="1"/>
      <p:bldP spid="63" grpId="1" animBg="1"/>
      <p:bldP spid="63" grpId="2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1E3C87-6400-4F0A-B787-D0ACD453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80021A-C002-45AB-8D5A-C831F1789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335E6-5D71-464A-BF67-FC669C9F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UD デジタル 教科書体 NK-R" panose="02020400000000000000" pitchFamily="18" charset="-128"/>
              </a:defRPr>
            </a:lvl1pPr>
          </a:lstStyle>
          <a:p>
            <a:fld id="{D8E4047A-E779-4798-9849-B02226C60FE1}" type="datetimeFigureOut">
              <a:rPr lang="ja-JP" altLang="en-US" smtClean="0"/>
              <a:pPr/>
              <a:t>2022/6/10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05B1E7-9DAD-4FB3-885C-1FFDC6779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UD デジタル 教科書体 NK-R" panose="02020400000000000000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496477-34EE-4A9C-9AD9-3C854C777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UD デジタル 教科書体 NK-R" panose="02020400000000000000" pitchFamily="18" charset="-128"/>
              </a:defRPr>
            </a:lvl1pPr>
          </a:lstStyle>
          <a:p>
            <a:fld id="{E8D66C57-4924-45B3-B33F-ABCD9127088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736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2">
              <a:lumMod val="25000"/>
            </a:schemeClr>
          </a:solidFill>
          <a:latin typeface="+mj-lt"/>
          <a:ea typeface="UD デジタル 教科書体 NK-R" panose="020204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13.png"/><Relationship Id="rId3" Type="http://schemas.openxmlformats.org/officeDocument/2006/relationships/image" Target="../media/image19.png"/><Relationship Id="rId21" Type="http://schemas.openxmlformats.org/officeDocument/2006/relationships/image" Target="../media/image3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12.png"/><Relationship Id="rId2" Type="http://schemas.openxmlformats.org/officeDocument/2006/relationships/image" Target="../media/image17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10.png"/><Relationship Id="rId10" Type="http://schemas.openxmlformats.org/officeDocument/2006/relationships/image" Target="../media/image26.png"/><Relationship Id="rId19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">
            <a:extLst>
              <a:ext uri="{FF2B5EF4-FFF2-40B4-BE49-F238E27FC236}">
                <a16:creationId xmlns:a16="http://schemas.microsoft.com/office/drawing/2014/main" id="{4978E0BD-E321-BC5E-ED11-891639E10F66}"/>
              </a:ext>
            </a:extLst>
          </p:cNvPr>
          <p:cNvSpPr/>
          <p:nvPr/>
        </p:nvSpPr>
        <p:spPr>
          <a:xfrm>
            <a:off x="7784380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9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5" name="8">
            <a:extLst>
              <a:ext uri="{FF2B5EF4-FFF2-40B4-BE49-F238E27FC236}">
                <a16:creationId xmlns:a16="http://schemas.microsoft.com/office/drawing/2014/main" id="{3994845A-2888-CCDB-3B05-8B3DFFAD27D0}"/>
              </a:ext>
            </a:extLst>
          </p:cNvPr>
          <p:cNvSpPr/>
          <p:nvPr/>
        </p:nvSpPr>
        <p:spPr>
          <a:xfrm>
            <a:off x="7784380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8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6" name="7">
            <a:extLst>
              <a:ext uri="{FF2B5EF4-FFF2-40B4-BE49-F238E27FC236}">
                <a16:creationId xmlns:a16="http://schemas.microsoft.com/office/drawing/2014/main" id="{7B4BB8B8-C98C-072D-16BF-9AC4BD77EF0A}"/>
              </a:ext>
            </a:extLst>
          </p:cNvPr>
          <p:cNvSpPr/>
          <p:nvPr/>
        </p:nvSpPr>
        <p:spPr>
          <a:xfrm>
            <a:off x="7784380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7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id="{1F7BCB7C-AEB6-A1C0-B70B-486F04405673}"/>
              </a:ext>
            </a:extLst>
          </p:cNvPr>
          <p:cNvSpPr/>
          <p:nvPr/>
        </p:nvSpPr>
        <p:spPr>
          <a:xfrm>
            <a:off x="7784380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6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8" name="5">
            <a:extLst>
              <a:ext uri="{FF2B5EF4-FFF2-40B4-BE49-F238E27FC236}">
                <a16:creationId xmlns:a16="http://schemas.microsoft.com/office/drawing/2014/main" id="{AF575C29-4FB0-176C-20CB-80DEBBD1AF99}"/>
              </a:ext>
            </a:extLst>
          </p:cNvPr>
          <p:cNvSpPr/>
          <p:nvPr/>
        </p:nvSpPr>
        <p:spPr>
          <a:xfrm>
            <a:off x="7784380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5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9" name="4">
            <a:extLst>
              <a:ext uri="{FF2B5EF4-FFF2-40B4-BE49-F238E27FC236}">
                <a16:creationId xmlns:a16="http://schemas.microsoft.com/office/drawing/2014/main" id="{E1CE3110-A7F9-F558-9166-45F9709C3FE1}"/>
              </a:ext>
            </a:extLst>
          </p:cNvPr>
          <p:cNvSpPr/>
          <p:nvPr/>
        </p:nvSpPr>
        <p:spPr>
          <a:xfrm>
            <a:off x="7784380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4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30" name="3">
            <a:extLst>
              <a:ext uri="{FF2B5EF4-FFF2-40B4-BE49-F238E27FC236}">
                <a16:creationId xmlns:a16="http://schemas.microsoft.com/office/drawing/2014/main" id="{63F19E80-77D6-7A45-E4D6-1A091E470037}"/>
              </a:ext>
            </a:extLst>
          </p:cNvPr>
          <p:cNvSpPr/>
          <p:nvPr/>
        </p:nvSpPr>
        <p:spPr>
          <a:xfrm>
            <a:off x="7784380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3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31" name="2">
            <a:extLst>
              <a:ext uri="{FF2B5EF4-FFF2-40B4-BE49-F238E27FC236}">
                <a16:creationId xmlns:a16="http://schemas.microsoft.com/office/drawing/2014/main" id="{BF606462-9B63-84A7-E09C-D5528FB98FFD}"/>
              </a:ext>
            </a:extLst>
          </p:cNvPr>
          <p:cNvSpPr/>
          <p:nvPr/>
        </p:nvSpPr>
        <p:spPr>
          <a:xfrm>
            <a:off x="7784380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2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32" name="1">
            <a:extLst>
              <a:ext uri="{FF2B5EF4-FFF2-40B4-BE49-F238E27FC236}">
                <a16:creationId xmlns:a16="http://schemas.microsoft.com/office/drawing/2014/main" id="{F2249754-58A0-9714-4528-D75B16C49DAD}"/>
              </a:ext>
            </a:extLst>
          </p:cNvPr>
          <p:cNvSpPr/>
          <p:nvPr/>
        </p:nvSpPr>
        <p:spPr>
          <a:xfrm>
            <a:off x="7784380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1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33" name="0">
            <a:extLst>
              <a:ext uri="{FF2B5EF4-FFF2-40B4-BE49-F238E27FC236}">
                <a16:creationId xmlns:a16="http://schemas.microsoft.com/office/drawing/2014/main" id="{E37BF4C4-7766-1694-4A17-69B8E480B4C6}"/>
              </a:ext>
            </a:extLst>
          </p:cNvPr>
          <p:cNvSpPr/>
          <p:nvPr/>
        </p:nvSpPr>
        <p:spPr>
          <a:xfrm>
            <a:off x="7784380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kumimoji="1"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0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34" name="白">
            <a:extLst>
              <a:ext uri="{FF2B5EF4-FFF2-40B4-BE49-F238E27FC236}">
                <a16:creationId xmlns:a16="http://schemas.microsoft.com/office/drawing/2014/main" id="{1A5F5D26-6B2F-8C23-9C5F-0E25787728AA}"/>
              </a:ext>
            </a:extLst>
          </p:cNvPr>
          <p:cNvSpPr/>
          <p:nvPr/>
        </p:nvSpPr>
        <p:spPr>
          <a:xfrm>
            <a:off x="7784380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9">
            <a:extLst>
              <a:ext uri="{FF2B5EF4-FFF2-40B4-BE49-F238E27FC236}">
                <a16:creationId xmlns:a16="http://schemas.microsoft.com/office/drawing/2014/main" id="{9CB5655C-F2F3-00FA-A497-0D5A231F2657}"/>
              </a:ext>
            </a:extLst>
          </p:cNvPr>
          <p:cNvSpPr/>
          <p:nvPr/>
        </p:nvSpPr>
        <p:spPr>
          <a:xfrm>
            <a:off x="9088245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9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36" name="8">
            <a:extLst>
              <a:ext uri="{FF2B5EF4-FFF2-40B4-BE49-F238E27FC236}">
                <a16:creationId xmlns:a16="http://schemas.microsoft.com/office/drawing/2014/main" id="{2A11D077-3089-2317-01FE-F071CB76F190}"/>
              </a:ext>
            </a:extLst>
          </p:cNvPr>
          <p:cNvSpPr/>
          <p:nvPr/>
        </p:nvSpPr>
        <p:spPr>
          <a:xfrm>
            <a:off x="9088245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8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37" name="7">
            <a:extLst>
              <a:ext uri="{FF2B5EF4-FFF2-40B4-BE49-F238E27FC236}">
                <a16:creationId xmlns:a16="http://schemas.microsoft.com/office/drawing/2014/main" id="{90D27E38-0599-C297-40CB-87B1F74DC3CA}"/>
              </a:ext>
            </a:extLst>
          </p:cNvPr>
          <p:cNvSpPr/>
          <p:nvPr/>
        </p:nvSpPr>
        <p:spPr>
          <a:xfrm>
            <a:off x="9088245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7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38" name="6">
            <a:extLst>
              <a:ext uri="{FF2B5EF4-FFF2-40B4-BE49-F238E27FC236}">
                <a16:creationId xmlns:a16="http://schemas.microsoft.com/office/drawing/2014/main" id="{12500298-51ED-8945-24CC-E2A946B1F211}"/>
              </a:ext>
            </a:extLst>
          </p:cNvPr>
          <p:cNvSpPr/>
          <p:nvPr/>
        </p:nvSpPr>
        <p:spPr>
          <a:xfrm>
            <a:off x="9088245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6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4C178983-3CBF-C5BA-5A38-2E806F01F7BC}"/>
              </a:ext>
            </a:extLst>
          </p:cNvPr>
          <p:cNvSpPr/>
          <p:nvPr/>
        </p:nvSpPr>
        <p:spPr>
          <a:xfrm>
            <a:off x="9088245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5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40" name="4">
            <a:extLst>
              <a:ext uri="{FF2B5EF4-FFF2-40B4-BE49-F238E27FC236}">
                <a16:creationId xmlns:a16="http://schemas.microsoft.com/office/drawing/2014/main" id="{81805CB7-B439-5A58-EA5E-2A487962ECE1}"/>
              </a:ext>
            </a:extLst>
          </p:cNvPr>
          <p:cNvSpPr/>
          <p:nvPr/>
        </p:nvSpPr>
        <p:spPr>
          <a:xfrm>
            <a:off x="9088245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4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41" name="3">
            <a:extLst>
              <a:ext uri="{FF2B5EF4-FFF2-40B4-BE49-F238E27FC236}">
                <a16:creationId xmlns:a16="http://schemas.microsoft.com/office/drawing/2014/main" id="{39F60B84-1B94-8CE3-EDFB-127352689384}"/>
              </a:ext>
            </a:extLst>
          </p:cNvPr>
          <p:cNvSpPr/>
          <p:nvPr/>
        </p:nvSpPr>
        <p:spPr>
          <a:xfrm>
            <a:off x="9088245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3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D66DA15-D328-E5AC-F650-FBF4835D2938}"/>
              </a:ext>
            </a:extLst>
          </p:cNvPr>
          <p:cNvSpPr/>
          <p:nvPr/>
        </p:nvSpPr>
        <p:spPr>
          <a:xfrm>
            <a:off x="9088245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2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4D9DFB01-41CC-34EB-E371-7720ED03C626}"/>
              </a:ext>
            </a:extLst>
          </p:cNvPr>
          <p:cNvSpPr/>
          <p:nvPr/>
        </p:nvSpPr>
        <p:spPr>
          <a:xfrm>
            <a:off x="9088245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1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44" name="0">
            <a:extLst>
              <a:ext uri="{FF2B5EF4-FFF2-40B4-BE49-F238E27FC236}">
                <a16:creationId xmlns:a16="http://schemas.microsoft.com/office/drawing/2014/main" id="{5C8BF182-99F4-F305-E78B-7C754FBA1793}"/>
              </a:ext>
            </a:extLst>
          </p:cNvPr>
          <p:cNvSpPr/>
          <p:nvPr/>
        </p:nvSpPr>
        <p:spPr>
          <a:xfrm>
            <a:off x="9088245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kumimoji="1"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0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45" name="白">
            <a:extLst>
              <a:ext uri="{FF2B5EF4-FFF2-40B4-BE49-F238E27FC236}">
                <a16:creationId xmlns:a16="http://schemas.microsoft.com/office/drawing/2014/main" id="{0295EB85-9F7E-180E-DB76-C527268B99C2}"/>
              </a:ext>
            </a:extLst>
          </p:cNvPr>
          <p:cNvSpPr/>
          <p:nvPr/>
        </p:nvSpPr>
        <p:spPr>
          <a:xfrm>
            <a:off x="9088245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9">
            <a:extLst>
              <a:ext uri="{FF2B5EF4-FFF2-40B4-BE49-F238E27FC236}">
                <a16:creationId xmlns:a16="http://schemas.microsoft.com/office/drawing/2014/main" id="{D884A515-B3B0-DA9D-EAC0-89CC3FD71B6A}"/>
              </a:ext>
            </a:extLst>
          </p:cNvPr>
          <p:cNvSpPr/>
          <p:nvPr/>
        </p:nvSpPr>
        <p:spPr>
          <a:xfrm>
            <a:off x="10383642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9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53" name="8">
            <a:extLst>
              <a:ext uri="{FF2B5EF4-FFF2-40B4-BE49-F238E27FC236}">
                <a16:creationId xmlns:a16="http://schemas.microsoft.com/office/drawing/2014/main" id="{0E56EAC1-79E2-2B33-8627-E806DE3F1CA7}"/>
              </a:ext>
            </a:extLst>
          </p:cNvPr>
          <p:cNvSpPr/>
          <p:nvPr/>
        </p:nvSpPr>
        <p:spPr>
          <a:xfrm>
            <a:off x="10383642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8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54" name="7">
            <a:extLst>
              <a:ext uri="{FF2B5EF4-FFF2-40B4-BE49-F238E27FC236}">
                <a16:creationId xmlns:a16="http://schemas.microsoft.com/office/drawing/2014/main" id="{999AEF5F-3DE4-FDD9-FF83-8EF56F98187E}"/>
              </a:ext>
            </a:extLst>
          </p:cNvPr>
          <p:cNvSpPr/>
          <p:nvPr/>
        </p:nvSpPr>
        <p:spPr>
          <a:xfrm>
            <a:off x="10383642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7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55" name="6">
            <a:extLst>
              <a:ext uri="{FF2B5EF4-FFF2-40B4-BE49-F238E27FC236}">
                <a16:creationId xmlns:a16="http://schemas.microsoft.com/office/drawing/2014/main" id="{3C79B61F-B436-3EA6-8D7A-A3A26AA943B1}"/>
              </a:ext>
            </a:extLst>
          </p:cNvPr>
          <p:cNvSpPr/>
          <p:nvPr/>
        </p:nvSpPr>
        <p:spPr>
          <a:xfrm>
            <a:off x="10383642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6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62" name="5">
            <a:extLst>
              <a:ext uri="{FF2B5EF4-FFF2-40B4-BE49-F238E27FC236}">
                <a16:creationId xmlns:a16="http://schemas.microsoft.com/office/drawing/2014/main" id="{1C17FE02-102C-9567-85B9-ADCD5C3EC294}"/>
              </a:ext>
            </a:extLst>
          </p:cNvPr>
          <p:cNvSpPr/>
          <p:nvPr/>
        </p:nvSpPr>
        <p:spPr>
          <a:xfrm>
            <a:off x="10383642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5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64" name="4">
            <a:extLst>
              <a:ext uri="{FF2B5EF4-FFF2-40B4-BE49-F238E27FC236}">
                <a16:creationId xmlns:a16="http://schemas.microsoft.com/office/drawing/2014/main" id="{C0575B7A-0628-01A3-4B6D-62BBC09049AB}"/>
              </a:ext>
            </a:extLst>
          </p:cNvPr>
          <p:cNvSpPr/>
          <p:nvPr/>
        </p:nvSpPr>
        <p:spPr>
          <a:xfrm>
            <a:off x="10383642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4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65" name="3">
            <a:extLst>
              <a:ext uri="{FF2B5EF4-FFF2-40B4-BE49-F238E27FC236}">
                <a16:creationId xmlns:a16="http://schemas.microsoft.com/office/drawing/2014/main" id="{5FC32DD7-978C-5302-F588-774379F8BEE5}"/>
              </a:ext>
            </a:extLst>
          </p:cNvPr>
          <p:cNvSpPr/>
          <p:nvPr/>
        </p:nvSpPr>
        <p:spPr>
          <a:xfrm>
            <a:off x="10383642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3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66" name="2">
            <a:extLst>
              <a:ext uri="{FF2B5EF4-FFF2-40B4-BE49-F238E27FC236}">
                <a16:creationId xmlns:a16="http://schemas.microsoft.com/office/drawing/2014/main" id="{13B490AA-91F2-6EB0-72D2-B68B46CA8614}"/>
              </a:ext>
            </a:extLst>
          </p:cNvPr>
          <p:cNvSpPr/>
          <p:nvPr/>
        </p:nvSpPr>
        <p:spPr>
          <a:xfrm>
            <a:off x="10383642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2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67" name="1">
            <a:extLst>
              <a:ext uri="{FF2B5EF4-FFF2-40B4-BE49-F238E27FC236}">
                <a16:creationId xmlns:a16="http://schemas.microsoft.com/office/drawing/2014/main" id="{6CDE705B-1F19-D4B4-9E93-844524ECA9A9}"/>
              </a:ext>
            </a:extLst>
          </p:cNvPr>
          <p:cNvSpPr/>
          <p:nvPr/>
        </p:nvSpPr>
        <p:spPr>
          <a:xfrm>
            <a:off x="10383642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1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68" name="0">
            <a:extLst>
              <a:ext uri="{FF2B5EF4-FFF2-40B4-BE49-F238E27FC236}">
                <a16:creationId xmlns:a16="http://schemas.microsoft.com/office/drawing/2014/main" id="{A2FA9D89-B546-21A5-2BE4-7649F6946204}"/>
              </a:ext>
            </a:extLst>
          </p:cNvPr>
          <p:cNvSpPr/>
          <p:nvPr/>
        </p:nvSpPr>
        <p:spPr>
          <a:xfrm>
            <a:off x="10383642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kumimoji="1" lang="en-US" altLang="ja-JP" sz="115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0</a:t>
            </a:r>
            <a:endParaRPr kumimoji="1" lang="ja-JP" altLang="en-US" sz="115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69" name="白">
            <a:extLst>
              <a:ext uri="{FF2B5EF4-FFF2-40B4-BE49-F238E27FC236}">
                <a16:creationId xmlns:a16="http://schemas.microsoft.com/office/drawing/2014/main" id="{C6FD27C4-C621-33EA-C386-ED99C444D243}"/>
              </a:ext>
            </a:extLst>
          </p:cNvPr>
          <p:cNvSpPr/>
          <p:nvPr/>
        </p:nvSpPr>
        <p:spPr>
          <a:xfrm>
            <a:off x="10383642" y="1371599"/>
            <a:ext cx="1190059" cy="119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もういちど">
            <a:extLst>
              <a:ext uri="{FF2B5EF4-FFF2-40B4-BE49-F238E27FC236}">
                <a16:creationId xmlns:a16="http://schemas.microsoft.com/office/drawing/2014/main" id="{413A61AA-FE6A-CCC3-B06A-E6259A86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843" y="6109141"/>
            <a:ext cx="2109399" cy="774259"/>
          </a:xfrm>
          <a:prstGeom prst="rect">
            <a:avLst/>
          </a:prstGeom>
        </p:spPr>
      </p:pic>
      <p:pic>
        <p:nvPicPr>
          <p:cNvPr id="113" name="ホットケーキ" descr="皿の上にあるケーキ&#10;&#10;中程度の精度で自動的に生成された説明">
            <a:extLst>
              <a:ext uri="{FF2B5EF4-FFF2-40B4-BE49-F238E27FC236}">
                <a16:creationId xmlns:a16="http://schemas.microsoft.com/office/drawing/2014/main" id="{E4968F70-4989-21E5-1D75-F6F5F76827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329" y="488283"/>
            <a:ext cx="2215573" cy="1043987"/>
          </a:xfrm>
          <a:prstGeom prst="rect">
            <a:avLst/>
          </a:prstGeom>
        </p:spPr>
      </p:pic>
      <p:pic>
        <p:nvPicPr>
          <p:cNvPr id="114" name="ドーナツ" descr="時計, マウス が含まれている画像&#10;&#10;自動的に生成された説明">
            <a:extLst>
              <a:ext uri="{FF2B5EF4-FFF2-40B4-BE49-F238E27FC236}">
                <a16:creationId xmlns:a16="http://schemas.microsoft.com/office/drawing/2014/main" id="{B124DEC1-0911-628E-EECC-FDE727445B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7864" y="611456"/>
            <a:ext cx="1499404" cy="916016"/>
          </a:xfrm>
          <a:prstGeom prst="rect">
            <a:avLst/>
          </a:prstGeom>
        </p:spPr>
      </p:pic>
      <p:pic>
        <p:nvPicPr>
          <p:cNvPr id="115" name="ケーキ" descr="傘, 挿絵 が含まれている画像&#10;&#10;自動的に生成された説明">
            <a:extLst>
              <a:ext uri="{FF2B5EF4-FFF2-40B4-BE49-F238E27FC236}">
                <a16:creationId xmlns:a16="http://schemas.microsoft.com/office/drawing/2014/main" id="{F2BEC8FF-F247-76ED-6B21-B791E4FCA2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976" y="156754"/>
            <a:ext cx="1088794" cy="1342636"/>
          </a:xfrm>
          <a:prstGeom prst="rect">
            <a:avLst/>
          </a:prstGeom>
        </p:spPr>
      </p:pic>
      <p:pic>
        <p:nvPicPr>
          <p:cNvPr id="116" name="ポテト" descr="カーテン が含まれている画像&#10;&#10;自動的に生成された説明">
            <a:extLst>
              <a:ext uri="{FF2B5EF4-FFF2-40B4-BE49-F238E27FC236}">
                <a16:creationId xmlns:a16="http://schemas.microsoft.com/office/drawing/2014/main" id="{DF471940-403F-F38F-12D8-20FD0ED63D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190" y="191589"/>
            <a:ext cx="1103742" cy="1387356"/>
          </a:xfrm>
          <a:prstGeom prst="rect">
            <a:avLst/>
          </a:prstGeom>
        </p:spPr>
      </p:pic>
      <p:pic>
        <p:nvPicPr>
          <p:cNvPr id="117" name="サンドイッチ" descr="ロゴ&#10;&#10;自動的に生成された説明">
            <a:extLst>
              <a:ext uri="{FF2B5EF4-FFF2-40B4-BE49-F238E27FC236}">
                <a16:creationId xmlns:a16="http://schemas.microsoft.com/office/drawing/2014/main" id="{FA33BBD8-33F3-7816-1283-08BD050444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227" y="104502"/>
            <a:ext cx="1553022" cy="1430479"/>
          </a:xfrm>
          <a:prstGeom prst="rect">
            <a:avLst/>
          </a:prstGeom>
        </p:spPr>
      </p:pic>
      <p:pic>
        <p:nvPicPr>
          <p:cNvPr id="118" name="ハンバーガー" descr="円&#10;&#10;自動的に生成された説明">
            <a:extLst>
              <a:ext uri="{FF2B5EF4-FFF2-40B4-BE49-F238E27FC236}">
                <a16:creationId xmlns:a16="http://schemas.microsoft.com/office/drawing/2014/main" id="{4C8A1CBE-0F6E-0B3E-829C-C0E604FEF7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292" y="257985"/>
            <a:ext cx="1370249" cy="1188264"/>
          </a:xfrm>
          <a:prstGeom prst="rect">
            <a:avLst/>
          </a:prstGeom>
        </p:spPr>
      </p:pic>
      <p:pic>
        <p:nvPicPr>
          <p:cNvPr id="141" name="ミルク" descr="花瓶のボトル&#10;&#10;自動的に生成された説明">
            <a:extLst>
              <a:ext uri="{FF2B5EF4-FFF2-40B4-BE49-F238E27FC236}">
                <a16:creationId xmlns:a16="http://schemas.microsoft.com/office/drawing/2014/main" id="{D6E70995-111F-C20D-46E4-7AB409C9B9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423" y="3257006"/>
            <a:ext cx="1030053" cy="2060105"/>
          </a:xfrm>
          <a:prstGeom prst="rect">
            <a:avLst/>
          </a:prstGeom>
        </p:spPr>
      </p:pic>
      <p:pic>
        <p:nvPicPr>
          <p:cNvPr id="142" name="ウォーター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48D8D0BB-2B86-EBC1-2EDD-9109EB397C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594" y="3228450"/>
            <a:ext cx="977637" cy="1955274"/>
          </a:xfrm>
          <a:prstGeom prst="rect">
            <a:avLst/>
          </a:prstGeom>
        </p:spPr>
      </p:pic>
      <p:pic>
        <p:nvPicPr>
          <p:cNvPr id="143" name="レモンスカッシュ" descr="グラフ, じょうごグラフ&#10;&#10;自動的に生成された説明">
            <a:extLst>
              <a:ext uri="{FF2B5EF4-FFF2-40B4-BE49-F238E27FC236}">
                <a16:creationId xmlns:a16="http://schemas.microsoft.com/office/drawing/2014/main" id="{2EF5AA5F-25B2-20B7-B0FC-6813167309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861" y="3530600"/>
            <a:ext cx="926452" cy="1591757"/>
          </a:xfrm>
          <a:prstGeom prst="rect">
            <a:avLst/>
          </a:prstGeom>
        </p:spPr>
      </p:pic>
      <p:pic>
        <p:nvPicPr>
          <p:cNvPr id="144" name="コーヒーフロート" descr="コーヒーカップのイラスト&#10;&#10;中程度の精度で自動的に生成された説明">
            <a:extLst>
              <a:ext uri="{FF2B5EF4-FFF2-40B4-BE49-F238E27FC236}">
                <a16:creationId xmlns:a16="http://schemas.microsoft.com/office/drawing/2014/main" id="{6ADC23B9-C0A9-7A56-0E09-03F12057C2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20" y="3341607"/>
            <a:ext cx="1081608" cy="1850881"/>
          </a:xfrm>
          <a:prstGeom prst="rect">
            <a:avLst/>
          </a:prstGeom>
        </p:spPr>
      </p:pic>
      <p:pic>
        <p:nvPicPr>
          <p:cNvPr id="145" name="苺ジュース" descr="ガラス, カップ, 食品 が含まれている画像&#10;&#10;自動的に生成された説明">
            <a:extLst>
              <a:ext uri="{FF2B5EF4-FFF2-40B4-BE49-F238E27FC236}">
                <a16:creationId xmlns:a16="http://schemas.microsoft.com/office/drawing/2014/main" id="{EA67E293-7088-3E00-3C88-96651E82862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429" y="3529832"/>
            <a:ext cx="1109953" cy="1653947"/>
          </a:xfrm>
          <a:prstGeom prst="rect">
            <a:avLst/>
          </a:prstGeom>
        </p:spPr>
      </p:pic>
      <p:pic>
        <p:nvPicPr>
          <p:cNvPr id="146" name="コーヒー" descr="皿の上に置かれたコーヒーカップ&#10;&#10;中程度の精度で自動的に生成された説明">
            <a:extLst>
              <a:ext uri="{FF2B5EF4-FFF2-40B4-BE49-F238E27FC236}">
                <a16:creationId xmlns:a16="http://schemas.microsoft.com/office/drawing/2014/main" id="{6ECA2C1C-9A0F-C714-3EB7-8E86BE90C28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4600" y="3964218"/>
            <a:ext cx="1516192" cy="1294113"/>
          </a:xfrm>
          <a:prstGeom prst="rect">
            <a:avLst/>
          </a:prstGeom>
        </p:spPr>
      </p:pic>
      <p:pic>
        <p:nvPicPr>
          <p:cNvPr id="182" name="500円">
            <a:extLst>
              <a:ext uri="{FF2B5EF4-FFF2-40B4-BE49-F238E27FC236}">
                <a16:creationId xmlns:a16="http://schemas.microsoft.com/office/drawing/2014/main" id="{2DEC2F88-D774-8112-BE08-DD734B9567D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0549" y="1939338"/>
            <a:ext cx="1064155" cy="1071125"/>
          </a:xfrm>
          <a:prstGeom prst="ellipse">
            <a:avLst/>
          </a:prstGeom>
        </p:spPr>
      </p:pic>
      <p:pic>
        <p:nvPicPr>
          <p:cNvPr id="183" name="100円">
            <a:extLst>
              <a:ext uri="{FF2B5EF4-FFF2-40B4-BE49-F238E27FC236}">
                <a16:creationId xmlns:a16="http://schemas.microsoft.com/office/drawing/2014/main" id="{602EE53D-D960-83F7-CAC0-42A350FC70A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504" y="1934395"/>
            <a:ext cx="931466" cy="927375"/>
          </a:xfrm>
          <a:prstGeom prst="ellipse">
            <a:avLst/>
          </a:prstGeom>
        </p:spPr>
      </p:pic>
      <p:pic>
        <p:nvPicPr>
          <p:cNvPr id="184" name="50円">
            <a:extLst>
              <a:ext uri="{FF2B5EF4-FFF2-40B4-BE49-F238E27FC236}">
                <a16:creationId xmlns:a16="http://schemas.microsoft.com/office/drawing/2014/main" id="{03D9AFF1-C595-D026-0B3A-6DBBB294234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3829530" y="1922905"/>
            <a:ext cx="839722" cy="850238"/>
          </a:xfrm>
          <a:prstGeom prst="ellipse">
            <a:avLst/>
          </a:prstGeom>
        </p:spPr>
      </p:pic>
      <p:pic>
        <p:nvPicPr>
          <p:cNvPr id="185" name="10円">
            <a:extLst>
              <a:ext uri="{FF2B5EF4-FFF2-40B4-BE49-F238E27FC236}">
                <a16:creationId xmlns:a16="http://schemas.microsoft.com/office/drawing/2014/main" id="{41959719-A1C8-0C3D-EAC0-9235397F6BB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504" y="1934716"/>
            <a:ext cx="931467" cy="936725"/>
          </a:xfrm>
          <a:prstGeom prst="ellipse">
            <a:avLst/>
          </a:prstGeom>
        </p:spPr>
      </p:pic>
      <p:pic>
        <p:nvPicPr>
          <p:cNvPr id="186" name="5円">
            <a:extLst>
              <a:ext uri="{FF2B5EF4-FFF2-40B4-BE49-F238E27FC236}">
                <a16:creationId xmlns:a16="http://schemas.microsoft.com/office/drawing/2014/main" id="{D6DE58D0-1A3F-4627-4B17-91C7C55F34C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8854" y="1933190"/>
            <a:ext cx="938478" cy="938478"/>
          </a:xfrm>
          <a:prstGeom prst="ellipse">
            <a:avLst/>
          </a:prstGeom>
        </p:spPr>
      </p:pic>
      <p:pic>
        <p:nvPicPr>
          <p:cNvPr id="187" name="1円">
            <a:extLst>
              <a:ext uri="{FF2B5EF4-FFF2-40B4-BE49-F238E27FC236}">
                <a16:creationId xmlns:a16="http://schemas.microsoft.com/office/drawing/2014/main" id="{9D0711B1-7D84-3151-CBB1-7A934378343E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3799215" y="1991715"/>
            <a:ext cx="844044" cy="850825"/>
          </a:xfrm>
          <a:prstGeom prst="ellipse">
            <a:avLst/>
          </a:prstGeom>
        </p:spPr>
      </p:pic>
      <p:pic>
        <p:nvPicPr>
          <p:cNvPr id="188" name="YEN">
            <a:extLst>
              <a:ext uri="{FF2B5EF4-FFF2-40B4-BE49-F238E27FC236}">
                <a16:creationId xmlns:a16="http://schemas.microsoft.com/office/drawing/2014/main" id="{D0D29828-792B-53A6-F3E6-F8C78D08C5F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0418" y="1934366"/>
            <a:ext cx="1085174" cy="10711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90" name="500円">
            <a:extLst>
              <a:ext uri="{FF2B5EF4-FFF2-40B4-BE49-F238E27FC236}">
                <a16:creationId xmlns:a16="http://schemas.microsoft.com/office/drawing/2014/main" id="{CA48429F-FF22-B938-A6AF-4FFCC229292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102" y="1939338"/>
            <a:ext cx="1064155" cy="1071125"/>
          </a:xfrm>
          <a:prstGeom prst="ellipse">
            <a:avLst/>
          </a:prstGeom>
        </p:spPr>
      </p:pic>
      <p:pic>
        <p:nvPicPr>
          <p:cNvPr id="112" name="100円">
            <a:extLst>
              <a:ext uri="{FF2B5EF4-FFF2-40B4-BE49-F238E27FC236}">
                <a16:creationId xmlns:a16="http://schemas.microsoft.com/office/drawing/2014/main" id="{5632C39C-5615-9C6F-129B-1FB15CFD6C1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4057" y="1934395"/>
            <a:ext cx="931466" cy="927375"/>
          </a:xfrm>
          <a:prstGeom prst="ellipse">
            <a:avLst/>
          </a:prstGeom>
        </p:spPr>
      </p:pic>
      <p:pic>
        <p:nvPicPr>
          <p:cNvPr id="119" name="50円">
            <a:extLst>
              <a:ext uri="{FF2B5EF4-FFF2-40B4-BE49-F238E27FC236}">
                <a16:creationId xmlns:a16="http://schemas.microsoft.com/office/drawing/2014/main" id="{FFD4B7DA-2B24-858D-A87B-F1AB10D1DF4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2528083" y="1922905"/>
            <a:ext cx="839722" cy="850238"/>
          </a:xfrm>
          <a:prstGeom prst="ellipse">
            <a:avLst/>
          </a:prstGeom>
        </p:spPr>
      </p:pic>
      <p:pic>
        <p:nvPicPr>
          <p:cNvPr id="120" name="10円">
            <a:extLst>
              <a:ext uri="{FF2B5EF4-FFF2-40B4-BE49-F238E27FC236}">
                <a16:creationId xmlns:a16="http://schemas.microsoft.com/office/drawing/2014/main" id="{AC438B09-CE76-E9B8-A04E-E925AC9DFD8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4057" y="1934716"/>
            <a:ext cx="931467" cy="936725"/>
          </a:xfrm>
          <a:prstGeom prst="ellipse">
            <a:avLst/>
          </a:prstGeom>
        </p:spPr>
      </p:pic>
      <p:pic>
        <p:nvPicPr>
          <p:cNvPr id="121" name="5円">
            <a:extLst>
              <a:ext uri="{FF2B5EF4-FFF2-40B4-BE49-F238E27FC236}">
                <a16:creationId xmlns:a16="http://schemas.microsoft.com/office/drawing/2014/main" id="{352F6FFD-9514-9ACB-C0A8-77D7093B5FD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407" y="1933190"/>
            <a:ext cx="938478" cy="938478"/>
          </a:xfrm>
          <a:prstGeom prst="ellipse">
            <a:avLst/>
          </a:prstGeom>
        </p:spPr>
      </p:pic>
      <p:pic>
        <p:nvPicPr>
          <p:cNvPr id="122" name="1円">
            <a:extLst>
              <a:ext uri="{FF2B5EF4-FFF2-40B4-BE49-F238E27FC236}">
                <a16:creationId xmlns:a16="http://schemas.microsoft.com/office/drawing/2014/main" id="{2B4FB141-D830-AD20-2861-EC36A2D8A25E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2497768" y="1991715"/>
            <a:ext cx="844044" cy="850825"/>
          </a:xfrm>
          <a:prstGeom prst="ellipse">
            <a:avLst/>
          </a:prstGeom>
        </p:spPr>
      </p:pic>
      <p:pic>
        <p:nvPicPr>
          <p:cNvPr id="123" name="YEN">
            <a:extLst>
              <a:ext uri="{FF2B5EF4-FFF2-40B4-BE49-F238E27FC236}">
                <a16:creationId xmlns:a16="http://schemas.microsoft.com/office/drawing/2014/main" id="{B436C10F-3E8C-B007-BB0F-747D799CFC49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8971" y="1934366"/>
            <a:ext cx="1085174" cy="10711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24" name="500円">
            <a:extLst>
              <a:ext uri="{FF2B5EF4-FFF2-40B4-BE49-F238E27FC236}">
                <a16:creationId xmlns:a16="http://schemas.microsoft.com/office/drawing/2014/main" id="{CAD66737-9593-298F-6C8F-ED1734B850E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042" y="1939338"/>
            <a:ext cx="1064155" cy="1071125"/>
          </a:xfrm>
          <a:prstGeom prst="ellipse">
            <a:avLst/>
          </a:prstGeom>
        </p:spPr>
      </p:pic>
      <p:pic>
        <p:nvPicPr>
          <p:cNvPr id="125" name="100円">
            <a:extLst>
              <a:ext uri="{FF2B5EF4-FFF2-40B4-BE49-F238E27FC236}">
                <a16:creationId xmlns:a16="http://schemas.microsoft.com/office/drawing/2014/main" id="{CF06696F-04E4-E2C1-8F63-1197D5D383C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997" y="1934395"/>
            <a:ext cx="931466" cy="927375"/>
          </a:xfrm>
          <a:prstGeom prst="ellipse">
            <a:avLst/>
          </a:prstGeom>
        </p:spPr>
      </p:pic>
      <p:pic>
        <p:nvPicPr>
          <p:cNvPr id="126" name="50円">
            <a:extLst>
              <a:ext uri="{FF2B5EF4-FFF2-40B4-BE49-F238E27FC236}">
                <a16:creationId xmlns:a16="http://schemas.microsoft.com/office/drawing/2014/main" id="{AC066A51-6A37-1202-9EAF-8432A677DED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1250023" y="1922905"/>
            <a:ext cx="839722" cy="850238"/>
          </a:xfrm>
          <a:prstGeom prst="ellipse">
            <a:avLst/>
          </a:prstGeom>
        </p:spPr>
      </p:pic>
      <p:pic>
        <p:nvPicPr>
          <p:cNvPr id="127" name="10円">
            <a:extLst>
              <a:ext uri="{FF2B5EF4-FFF2-40B4-BE49-F238E27FC236}">
                <a16:creationId xmlns:a16="http://schemas.microsoft.com/office/drawing/2014/main" id="{27CD9AEC-DDF9-02BA-E417-5975674636B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997" y="1934716"/>
            <a:ext cx="931467" cy="936725"/>
          </a:xfrm>
          <a:prstGeom prst="ellipse">
            <a:avLst/>
          </a:prstGeom>
        </p:spPr>
      </p:pic>
      <p:pic>
        <p:nvPicPr>
          <p:cNvPr id="128" name="5円">
            <a:extLst>
              <a:ext uri="{FF2B5EF4-FFF2-40B4-BE49-F238E27FC236}">
                <a16:creationId xmlns:a16="http://schemas.microsoft.com/office/drawing/2014/main" id="{2BE05E9F-C8E4-B104-6671-B3DCDE7762E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9347" y="1933190"/>
            <a:ext cx="938478" cy="938478"/>
          </a:xfrm>
          <a:prstGeom prst="ellipse">
            <a:avLst/>
          </a:prstGeom>
        </p:spPr>
      </p:pic>
      <p:pic>
        <p:nvPicPr>
          <p:cNvPr id="129" name="1円">
            <a:extLst>
              <a:ext uri="{FF2B5EF4-FFF2-40B4-BE49-F238E27FC236}">
                <a16:creationId xmlns:a16="http://schemas.microsoft.com/office/drawing/2014/main" id="{CF0B2460-6B9B-E519-D421-2F5D3ABA3B2B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1219708" y="1991715"/>
            <a:ext cx="844044" cy="850825"/>
          </a:xfrm>
          <a:prstGeom prst="ellipse">
            <a:avLst/>
          </a:prstGeom>
        </p:spPr>
      </p:pic>
      <p:pic>
        <p:nvPicPr>
          <p:cNvPr id="130" name="YEN">
            <a:extLst>
              <a:ext uri="{FF2B5EF4-FFF2-40B4-BE49-F238E27FC236}">
                <a16:creationId xmlns:a16="http://schemas.microsoft.com/office/drawing/2014/main" id="{55571476-F9DE-C3C4-FADE-D6E34F818CC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911" y="1934366"/>
            <a:ext cx="1085174" cy="10711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31" name="500円">
            <a:extLst>
              <a:ext uri="{FF2B5EF4-FFF2-40B4-BE49-F238E27FC236}">
                <a16:creationId xmlns:a16="http://schemas.microsoft.com/office/drawing/2014/main" id="{C35EEC9B-1A2D-2F50-D921-E9B4FFCDCE5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0549" y="5568626"/>
            <a:ext cx="1064155" cy="1071125"/>
          </a:xfrm>
          <a:prstGeom prst="ellipse">
            <a:avLst/>
          </a:prstGeom>
        </p:spPr>
      </p:pic>
      <p:pic>
        <p:nvPicPr>
          <p:cNvPr id="132" name="100円">
            <a:extLst>
              <a:ext uri="{FF2B5EF4-FFF2-40B4-BE49-F238E27FC236}">
                <a16:creationId xmlns:a16="http://schemas.microsoft.com/office/drawing/2014/main" id="{BB74EDC0-881E-BFBB-2AD2-BF7A50AE79C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504" y="5563683"/>
            <a:ext cx="931466" cy="927375"/>
          </a:xfrm>
          <a:prstGeom prst="ellipse">
            <a:avLst/>
          </a:prstGeom>
        </p:spPr>
      </p:pic>
      <p:pic>
        <p:nvPicPr>
          <p:cNvPr id="133" name="50円">
            <a:extLst>
              <a:ext uri="{FF2B5EF4-FFF2-40B4-BE49-F238E27FC236}">
                <a16:creationId xmlns:a16="http://schemas.microsoft.com/office/drawing/2014/main" id="{B956E30E-1268-DFEA-2A6D-2929FB91468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3829530" y="5552193"/>
            <a:ext cx="839722" cy="850238"/>
          </a:xfrm>
          <a:prstGeom prst="ellipse">
            <a:avLst/>
          </a:prstGeom>
        </p:spPr>
      </p:pic>
      <p:pic>
        <p:nvPicPr>
          <p:cNvPr id="134" name="10円">
            <a:extLst>
              <a:ext uri="{FF2B5EF4-FFF2-40B4-BE49-F238E27FC236}">
                <a16:creationId xmlns:a16="http://schemas.microsoft.com/office/drawing/2014/main" id="{361B7C2C-92FE-2477-EF94-E5678FB6249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504" y="5564004"/>
            <a:ext cx="931467" cy="936725"/>
          </a:xfrm>
          <a:prstGeom prst="ellipse">
            <a:avLst/>
          </a:prstGeom>
        </p:spPr>
      </p:pic>
      <p:pic>
        <p:nvPicPr>
          <p:cNvPr id="135" name="5円">
            <a:extLst>
              <a:ext uri="{FF2B5EF4-FFF2-40B4-BE49-F238E27FC236}">
                <a16:creationId xmlns:a16="http://schemas.microsoft.com/office/drawing/2014/main" id="{968B2190-F6AB-23DC-A8D3-56E198095AE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8854" y="5562478"/>
            <a:ext cx="938478" cy="938478"/>
          </a:xfrm>
          <a:prstGeom prst="ellipse">
            <a:avLst/>
          </a:prstGeom>
        </p:spPr>
      </p:pic>
      <p:pic>
        <p:nvPicPr>
          <p:cNvPr id="136" name="1円">
            <a:extLst>
              <a:ext uri="{FF2B5EF4-FFF2-40B4-BE49-F238E27FC236}">
                <a16:creationId xmlns:a16="http://schemas.microsoft.com/office/drawing/2014/main" id="{F4B58256-8C8B-622F-5483-CC70302F428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3799215" y="5621003"/>
            <a:ext cx="844044" cy="850825"/>
          </a:xfrm>
          <a:prstGeom prst="ellipse">
            <a:avLst/>
          </a:prstGeom>
        </p:spPr>
      </p:pic>
      <p:pic>
        <p:nvPicPr>
          <p:cNvPr id="137" name="YEN">
            <a:extLst>
              <a:ext uri="{FF2B5EF4-FFF2-40B4-BE49-F238E27FC236}">
                <a16:creationId xmlns:a16="http://schemas.microsoft.com/office/drawing/2014/main" id="{96F394B1-1FD1-AB17-BCD1-A75F58445D2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0418" y="5563654"/>
            <a:ext cx="1085174" cy="10711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38" name="500円">
            <a:extLst>
              <a:ext uri="{FF2B5EF4-FFF2-40B4-BE49-F238E27FC236}">
                <a16:creationId xmlns:a16="http://schemas.microsoft.com/office/drawing/2014/main" id="{F50DD953-FD36-5EC8-5BF6-299AD36B7C1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102" y="5568626"/>
            <a:ext cx="1064155" cy="1071125"/>
          </a:xfrm>
          <a:prstGeom prst="ellipse">
            <a:avLst/>
          </a:prstGeom>
        </p:spPr>
      </p:pic>
      <p:pic>
        <p:nvPicPr>
          <p:cNvPr id="139" name="100円">
            <a:extLst>
              <a:ext uri="{FF2B5EF4-FFF2-40B4-BE49-F238E27FC236}">
                <a16:creationId xmlns:a16="http://schemas.microsoft.com/office/drawing/2014/main" id="{FAA8C277-CC60-20C7-87D6-E7AB178F412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4057" y="5563683"/>
            <a:ext cx="931466" cy="927375"/>
          </a:xfrm>
          <a:prstGeom prst="ellipse">
            <a:avLst/>
          </a:prstGeom>
        </p:spPr>
      </p:pic>
      <p:pic>
        <p:nvPicPr>
          <p:cNvPr id="140" name="50円">
            <a:extLst>
              <a:ext uri="{FF2B5EF4-FFF2-40B4-BE49-F238E27FC236}">
                <a16:creationId xmlns:a16="http://schemas.microsoft.com/office/drawing/2014/main" id="{D3686CA7-B869-8A6A-F1EF-17F84977F8E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2528083" y="5552193"/>
            <a:ext cx="839722" cy="850238"/>
          </a:xfrm>
          <a:prstGeom prst="ellipse">
            <a:avLst/>
          </a:prstGeom>
        </p:spPr>
      </p:pic>
      <p:pic>
        <p:nvPicPr>
          <p:cNvPr id="147" name="10円">
            <a:extLst>
              <a:ext uri="{FF2B5EF4-FFF2-40B4-BE49-F238E27FC236}">
                <a16:creationId xmlns:a16="http://schemas.microsoft.com/office/drawing/2014/main" id="{DA0ACB1C-1B14-CF0E-E970-8578B5FF31A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4057" y="5564004"/>
            <a:ext cx="931467" cy="936725"/>
          </a:xfrm>
          <a:prstGeom prst="ellipse">
            <a:avLst/>
          </a:prstGeom>
        </p:spPr>
      </p:pic>
      <p:pic>
        <p:nvPicPr>
          <p:cNvPr id="148" name="5円">
            <a:extLst>
              <a:ext uri="{FF2B5EF4-FFF2-40B4-BE49-F238E27FC236}">
                <a16:creationId xmlns:a16="http://schemas.microsoft.com/office/drawing/2014/main" id="{45C0DCF8-0184-1272-3149-A8319ACB024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407" y="5562478"/>
            <a:ext cx="938478" cy="938478"/>
          </a:xfrm>
          <a:prstGeom prst="ellipse">
            <a:avLst/>
          </a:prstGeom>
        </p:spPr>
      </p:pic>
      <p:pic>
        <p:nvPicPr>
          <p:cNvPr id="149" name="1円">
            <a:extLst>
              <a:ext uri="{FF2B5EF4-FFF2-40B4-BE49-F238E27FC236}">
                <a16:creationId xmlns:a16="http://schemas.microsoft.com/office/drawing/2014/main" id="{26EE38EC-BAFB-F738-05CF-7760064F58E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2497768" y="5621003"/>
            <a:ext cx="844044" cy="850825"/>
          </a:xfrm>
          <a:prstGeom prst="ellipse">
            <a:avLst/>
          </a:prstGeom>
        </p:spPr>
      </p:pic>
      <p:pic>
        <p:nvPicPr>
          <p:cNvPr id="150" name="YEN">
            <a:extLst>
              <a:ext uri="{FF2B5EF4-FFF2-40B4-BE49-F238E27FC236}">
                <a16:creationId xmlns:a16="http://schemas.microsoft.com/office/drawing/2014/main" id="{B7E2B497-B2EF-3A58-BFB2-FCE2B5D18E09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8971" y="5563654"/>
            <a:ext cx="1085174" cy="10711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51" name="500円">
            <a:extLst>
              <a:ext uri="{FF2B5EF4-FFF2-40B4-BE49-F238E27FC236}">
                <a16:creationId xmlns:a16="http://schemas.microsoft.com/office/drawing/2014/main" id="{7F7BE52B-3708-1254-73B9-112FB5EB92B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042" y="5568626"/>
            <a:ext cx="1064155" cy="1071125"/>
          </a:xfrm>
          <a:prstGeom prst="ellipse">
            <a:avLst/>
          </a:prstGeom>
        </p:spPr>
      </p:pic>
      <p:pic>
        <p:nvPicPr>
          <p:cNvPr id="152" name="100円">
            <a:extLst>
              <a:ext uri="{FF2B5EF4-FFF2-40B4-BE49-F238E27FC236}">
                <a16:creationId xmlns:a16="http://schemas.microsoft.com/office/drawing/2014/main" id="{80277DB3-212A-0DCD-E4A4-A0CAD6E4B34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997" y="5563683"/>
            <a:ext cx="931466" cy="927375"/>
          </a:xfrm>
          <a:prstGeom prst="ellipse">
            <a:avLst/>
          </a:prstGeom>
        </p:spPr>
      </p:pic>
      <p:pic>
        <p:nvPicPr>
          <p:cNvPr id="153" name="50円">
            <a:extLst>
              <a:ext uri="{FF2B5EF4-FFF2-40B4-BE49-F238E27FC236}">
                <a16:creationId xmlns:a16="http://schemas.microsoft.com/office/drawing/2014/main" id="{E67674F6-9E0C-4DC5-8845-BE6DC13B6DD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1250023" y="5552193"/>
            <a:ext cx="839722" cy="850238"/>
          </a:xfrm>
          <a:prstGeom prst="ellipse">
            <a:avLst/>
          </a:prstGeom>
        </p:spPr>
      </p:pic>
      <p:pic>
        <p:nvPicPr>
          <p:cNvPr id="154" name="10円">
            <a:extLst>
              <a:ext uri="{FF2B5EF4-FFF2-40B4-BE49-F238E27FC236}">
                <a16:creationId xmlns:a16="http://schemas.microsoft.com/office/drawing/2014/main" id="{E211EB3F-BDA5-D0C2-97CE-3AE128BB34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997" y="5564004"/>
            <a:ext cx="931467" cy="936725"/>
          </a:xfrm>
          <a:prstGeom prst="ellipse">
            <a:avLst/>
          </a:prstGeom>
        </p:spPr>
      </p:pic>
      <p:pic>
        <p:nvPicPr>
          <p:cNvPr id="155" name="5円">
            <a:extLst>
              <a:ext uri="{FF2B5EF4-FFF2-40B4-BE49-F238E27FC236}">
                <a16:creationId xmlns:a16="http://schemas.microsoft.com/office/drawing/2014/main" id="{42B812BD-5229-7139-02DD-6329FA56A6F1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9347" y="5562478"/>
            <a:ext cx="938478" cy="938478"/>
          </a:xfrm>
          <a:prstGeom prst="ellipse">
            <a:avLst/>
          </a:prstGeom>
        </p:spPr>
      </p:pic>
      <p:pic>
        <p:nvPicPr>
          <p:cNvPr id="156" name="1円">
            <a:extLst>
              <a:ext uri="{FF2B5EF4-FFF2-40B4-BE49-F238E27FC236}">
                <a16:creationId xmlns:a16="http://schemas.microsoft.com/office/drawing/2014/main" id="{43A38BD7-04C0-E58C-47F7-06C3BB084EE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1219708" y="5621003"/>
            <a:ext cx="844044" cy="850825"/>
          </a:xfrm>
          <a:prstGeom prst="ellipse">
            <a:avLst/>
          </a:prstGeom>
        </p:spPr>
      </p:pic>
      <p:pic>
        <p:nvPicPr>
          <p:cNvPr id="157" name="YEN">
            <a:extLst>
              <a:ext uri="{FF2B5EF4-FFF2-40B4-BE49-F238E27FC236}">
                <a16:creationId xmlns:a16="http://schemas.microsoft.com/office/drawing/2014/main" id="{78C25227-FDAC-238A-9BB0-75E1E16BBC2C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911" y="5563654"/>
            <a:ext cx="1085174" cy="10711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</p:spTree>
    <p:extLst>
      <p:ext uri="{BB962C8B-B14F-4D97-AF65-F5344CB8AC3E}">
        <p14:creationId xmlns:p14="http://schemas.microsoft.com/office/powerpoint/2010/main" val="17624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>
                      <p:stCondLst>
                        <p:cond delay="0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534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5" fill="hold">
                      <p:stCondLst>
                        <p:cond delay="0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5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6" fill="hold">
                      <p:stCondLst>
                        <p:cond delay="0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4" grpId="2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69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340485"/>
      </p:ext>
    </p:extLst>
  </p:cSld>
  <p:clrMapOvr>
    <a:masterClrMapping/>
  </p:clrMapOvr>
</p:sld>
</file>

<file path=ppt/theme/theme1.xml><?xml version="1.0" encoding="utf-8"?>
<a:theme xmlns:a="http://schemas.openxmlformats.org/drawingml/2006/main" name="3_デザインの設定">
  <a:themeElements>
    <a:clrScheme name="ユーザー定義 19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D8D8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FFFFF"/>
      </a:folHlink>
    </a:clrScheme>
    <a:fontScheme name="ユーザー定義 159">
      <a:majorFont>
        <a:latin typeface="Arial"/>
        <a:ea typeface="UD デジタル 教科書体 NK-R"/>
        <a:cs typeface=""/>
      </a:majorFont>
      <a:minorFont>
        <a:latin typeface="Arial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hio Slide.potx" id="{1E32DD0C-6CEB-4EE5-AFD1-1EF828FDB3B5}" vid="{8C83EB85-47A0-4ADB-88F7-BC0C854224C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</TotalTime>
  <Words>30</Words>
  <Application>Microsoft Office PowerPoint</Application>
  <PresentationFormat>ワイド画面</PresentationFormat>
  <Paragraphs>30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UD デジタル 教科書体 NK-R</vt:lpstr>
      <vt:lpstr>游ゴシック</vt:lpstr>
      <vt:lpstr>Arial</vt:lpstr>
      <vt:lpstr>Impact</vt:lpstr>
      <vt:lpstr>3_デザインの設定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通太 稲葉</cp:lastModifiedBy>
  <cp:revision>109</cp:revision>
  <dcterms:created xsi:type="dcterms:W3CDTF">2021-11-17T00:59:35Z</dcterms:created>
  <dcterms:modified xsi:type="dcterms:W3CDTF">2022-06-10T02:14:57Z</dcterms:modified>
</cp:coreProperties>
</file>