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59" r:id="rId8"/>
    <p:sldId id="262" r:id="rId9"/>
    <p:sldId id="263" r:id="rId10"/>
    <p:sldId id="264" r:id="rId11"/>
    <p:sldId id="26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3F534-E37A-4BEF-91FC-3A14CE99A6C7}" type="doc">
      <dgm:prSet loTypeId="urn:microsoft.com/office/officeart/2009/3/layout/CircleRelationship" loCatId="relationship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ED95766E-AAE5-4EAA-AB1E-4913AD9A66A7}">
      <dgm:prSet phldrT="[テキスト]" custT="1"/>
      <dgm:spPr/>
      <dgm:t>
        <a:bodyPr/>
        <a:lstStyle/>
        <a:p>
          <a:r>
            <a:rPr kumimoji="1" lang="ja-JP" altLang="en-US" sz="8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バザー</a:t>
          </a:r>
          <a:endParaRPr kumimoji="1" lang="ja-JP" altLang="en-US" sz="80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2C7AD89E-594E-4F2E-B619-7130ACA27AB0}" type="parTrans" cxnId="{DC4E8AF3-39FF-4856-8817-BB35FAB50E30}">
      <dgm:prSet/>
      <dgm:spPr/>
      <dgm:t>
        <a:bodyPr/>
        <a:lstStyle/>
        <a:p>
          <a:endParaRPr kumimoji="1" lang="ja-JP" altLang="en-US"/>
        </a:p>
      </dgm:t>
    </dgm:pt>
    <dgm:pt modelId="{B4DC42D6-7E73-47C7-B883-04E210812162}" type="sibTrans" cxnId="{DC4E8AF3-39FF-4856-8817-BB35FAB50E30}">
      <dgm:prSet/>
      <dgm:spPr/>
      <dgm:t>
        <a:bodyPr/>
        <a:lstStyle/>
        <a:p>
          <a:endParaRPr kumimoji="1" lang="ja-JP" altLang="en-US"/>
        </a:p>
      </dgm:t>
    </dgm:pt>
    <dgm:pt modelId="{4DBD4C50-A578-4513-9DFA-7557ED00CC55}">
      <dgm:prSet phldrT="[テキスト]"/>
      <dgm:spPr/>
      <dgm:t>
        <a:bodyPr/>
        <a:lstStyle/>
        <a:p>
          <a:r>
            <a:rPr kumimoji="1" lang="ja-JP" altLang="en-US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体育館</a:t>
          </a:r>
          <a:r>
            <a:rPr kumimoji="1"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/>
          </a:r>
          <a:br>
            <a:rPr kumimoji="1"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</a:br>
          <a:r>
            <a:rPr kumimoji="1" lang="ja-JP" altLang="en-US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ピロティ</a:t>
          </a:r>
          <a:endParaRPr kumimoji="1" lang="ja-JP" altLang="en-US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D53A34FC-EF50-4683-931D-FA5C60BBD73D}" type="parTrans" cxnId="{067F24F9-49CA-4D6D-9D60-E0D95E61B1B6}">
      <dgm:prSet/>
      <dgm:spPr/>
      <dgm:t>
        <a:bodyPr/>
        <a:lstStyle/>
        <a:p>
          <a:endParaRPr kumimoji="1" lang="ja-JP" altLang="en-US"/>
        </a:p>
      </dgm:t>
    </dgm:pt>
    <dgm:pt modelId="{C932BC66-B86D-458E-85F8-3F9DF53C4555}" type="sibTrans" cxnId="{067F24F9-49CA-4D6D-9D60-E0D95E61B1B6}">
      <dgm:prSet/>
      <dgm:spPr/>
      <dgm:t>
        <a:bodyPr/>
        <a:lstStyle/>
        <a:p>
          <a:endParaRPr kumimoji="1" lang="ja-JP" altLang="en-US"/>
        </a:p>
      </dgm:t>
    </dgm:pt>
    <dgm:pt modelId="{985DEB61-49CD-4659-A4CE-EC76991621FC}">
      <dgm:prSet phldrT="[テキスト]"/>
      <dgm:spPr/>
      <dgm:t>
        <a:bodyPr/>
        <a:lstStyle/>
        <a:p>
          <a:r>
            <a:rPr kumimoji="1"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PTA</a:t>
          </a:r>
          <a:endParaRPr kumimoji="1" lang="ja-JP" altLang="en-US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17A9214F-F9FC-4C2D-9899-E2C3B40E9F8D}" type="parTrans" cxnId="{5FD7D00A-4BFA-4D65-A296-B1909793AC4A}">
      <dgm:prSet/>
      <dgm:spPr/>
      <dgm:t>
        <a:bodyPr/>
        <a:lstStyle/>
        <a:p>
          <a:endParaRPr kumimoji="1" lang="ja-JP" altLang="en-US"/>
        </a:p>
      </dgm:t>
    </dgm:pt>
    <dgm:pt modelId="{A5AD184F-9B04-44E6-A47D-061BDF88C94E}" type="sibTrans" cxnId="{5FD7D00A-4BFA-4D65-A296-B1909793AC4A}">
      <dgm:prSet/>
      <dgm:spPr/>
      <dgm:t>
        <a:bodyPr/>
        <a:lstStyle/>
        <a:p>
          <a:endParaRPr kumimoji="1" lang="ja-JP" altLang="en-US"/>
        </a:p>
      </dgm:t>
    </dgm:pt>
    <dgm:pt modelId="{2A96FC7A-1E17-45E5-8FBA-627FE919B9EF}" type="pres">
      <dgm:prSet presAssocID="{B863F534-E37A-4BEF-91FC-3A14CE99A6C7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8EE389F-7F77-4154-A2E3-25AC2A1001DC}" type="pres">
      <dgm:prSet presAssocID="{ED95766E-AAE5-4EAA-AB1E-4913AD9A66A7}" presName="Parent" presStyleLbl="node0" presStyleIdx="0" presStyleCnt="1" custLinFactNeighborX="5527" custLinFactNeighborY="8981">
        <dgm:presLayoutVars>
          <dgm:chMax val="5"/>
          <dgm:chPref val="5"/>
        </dgm:presLayoutVars>
      </dgm:prSet>
      <dgm:spPr/>
      <dgm:t>
        <a:bodyPr/>
        <a:lstStyle/>
        <a:p>
          <a:endParaRPr kumimoji="1" lang="ja-JP" altLang="en-US"/>
        </a:p>
      </dgm:t>
    </dgm:pt>
    <dgm:pt modelId="{1882E5D8-B328-49DE-AF77-CD34366E6884}" type="pres">
      <dgm:prSet presAssocID="{ED95766E-AAE5-4EAA-AB1E-4913AD9A66A7}" presName="Accent1" presStyleLbl="node1" presStyleIdx="0" presStyleCnt="13"/>
      <dgm:spPr/>
    </dgm:pt>
    <dgm:pt modelId="{0C0A7519-C074-4980-AD3B-E7E91114F2FB}" type="pres">
      <dgm:prSet presAssocID="{ED95766E-AAE5-4EAA-AB1E-4913AD9A66A7}" presName="Accent2" presStyleLbl="node1" presStyleIdx="1" presStyleCnt="13"/>
      <dgm:spPr/>
    </dgm:pt>
    <dgm:pt modelId="{8E376F00-D2D3-4413-A788-57D3AA1B88F2}" type="pres">
      <dgm:prSet presAssocID="{ED95766E-AAE5-4EAA-AB1E-4913AD9A66A7}" presName="Accent3" presStyleLbl="node1" presStyleIdx="2" presStyleCnt="13"/>
      <dgm:spPr/>
    </dgm:pt>
    <dgm:pt modelId="{E8F94D55-234E-4ED3-9676-BB749B418D87}" type="pres">
      <dgm:prSet presAssocID="{ED95766E-AAE5-4EAA-AB1E-4913AD9A66A7}" presName="Accent4" presStyleLbl="node1" presStyleIdx="3" presStyleCnt="13"/>
      <dgm:spPr/>
    </dgm:pt>
    <dgm:pt modelId="{879A3D90-D7FB-4F59-A32A-FC8DF6612C9E}" type="pres">
      <dgm:prSet presAssocID="{ED95766E-AAE5-4EAA-AB1E-4913AD9A66A7}" presName="Accent5" presStyleLbl="node1" presStyleIdx="4" presStyleCnt="13"/>
      <dgm:spPr/>
    </dgm:pt>
    <dgm:pt modelId="{E685FAF9-8495-48C0-98C4-9E864B828E7B}" type="pres">
      <dgm:prSet presAssocID="{ED95766E-AAE5-4EAA-AB1E-4913AD9A66A7}" presName="Accent6" presStyleLbl="node1" presStyleIdx="5" presStyleCnt="13"/>
      <dgm:spPr/>
    </dgm:pt>
    <dgm:pt modelId="{7600926D-0316-4616-8289-92A73213987F}" type="pres">
      <dgm:prSet presAssocID="{4DBD4C50-A578-4513-9DFA-7557ED00CC55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B857587C-31E8-4956-957C-6B08B8C93096}" type="pres">
      <dgm:prSet presAssocID="{4DBD4C50-A578-4513-9DFA-7557ED00CC55}" presName="Accent7" presStyleCnt="0"/>
      <dgm:spPr/>
    </dgm:pt>
    <dgm:pt modelId="{C137FA2F-37C1-4B06-BB7A-BF48FEAD1A51}" type="pres">
      <dgm:prSet presAssocID="{4DBD4C50-A578-4513-9DFA-7557ED00CC55}" presName="AccentHold1" presStyleLbl="node1" presStyleIdx="7" presStyleCnt="13"/>
      <dgm:spPr/>
    </dgm:pt>
    <dgm:pt modelId="{38F69FE9-F08A-47D9-90F2-34BEF8535BD7}" type="pres">
      <dgm:prSet presAssocID="{4DBD4C50-A578-4513-9DFA-7557ED00CC55}" presName="Accent8" presStyleCnt="0"/>
      <dgm:spPr/>
    </dgm:pt>
    <dgm:pt modelId="{0D158B4F-D5ED-4F33-879E-E4B24FD80B35}" type="pres">
      <dgm:prSet presAssocID="{4DBD4C50-A578-4513-9DFA-7557ED00CC55}" presName="AccentHold2" presStyleLbl="node1" presStyleIdx="8" presStyleCnt="13"/>
      <dgm:spPr/>
    </dgm:pt>
    <dgm:pt modelId="{9C62BDFE-2250-4DFE-A89A-A61072627C13}" type="pres">
      <dgm:prSet presAssocID="{985DEB61-49CD-4659-A4CE-EC76991621F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C0D87522-9221-44A8-93A0-AC12A25DD3E1}" type="pres">
      <dgm:prSet presAssocID="{985DEB61-49CD-4659-A4CE-EC76991621FC}" presName="Accent9" presStyleCnt="0"/>
      <dgm:spPr/>
    </dgm:pt>
    <dgm:pt modelId="{9B3208A2-4C51-400E-96AD-E7E01709396B}" type="pres">
      <dgm:prSet presAssocID="{985DEB61-49CD-4659-A4CE-EC76991621FC}" presName="AccentHold1" presStyleLbl="node1" presStyleIdx="10" presStyleCnt="13"/>
      <dgm:spPr/>
    </dgm:pt>
    <dgm:pt modelId="{9FD0BBE5-EC11-4AB9-A1EF-AFF84E538882}" type="pres">
      <dgm:prSet presAssocID="{985DEB61-49CD-4659-A4CE-EC76991621FC}" presName="Accent10" presStyleCnt="0"/>
      <dgm:spPr/>
    </dgm:pt>
    <dgm:pt modelId="{57CFACD0-826F-4E9E-B875-5F601C1B9B12}" type="pres">
      <dgm:prSet presAssocID="{985DEB61-49CD-4659-A4CE-EC76991621FC}" presName="AccentHold2" presStyleLbl="node1" presStyleIdx="11" presStyleCnt="13"/>
      <dgm:spPr/>
    </dgm:pt>
    <dgm:pt modelId="{F17487DB-B8CE-4209-9B8B-C294C4C96B81}" type="pres">
      <dgm:prSet presAssocID="{985DEB61-49CD-4659-A4CE-EC76991621FC}" presName="Accent11" presStyleCnt="0"/>
      <dgm:spPr/>
    </dgm:pt>
    <dgm:pt modelId="{B8329CA5-EC67-40C8-BAC4-4A9C0AFA7A41}" type="pres">
      <dgm:prSet presAssocID="{985DEB61-49CD-4659-A4CE-EC76991621FC}" presName="AccentHold3" presStyleLbl="node1" presStyleIdx="12" presStyleCnt="13"/>
      <dgm:spPr/>
    </dgm:pt>
  </dgm:ptLst>
  <dgm:cxnLst>
    <dgm:cxn modelId="{6CEDEF67-10C1-405C-A100-22B35F132E8C}" type="presOf" srcId="{4DBD4C50-A578-4513-9DFA-7557ED00CC55}" destId="{7600926D-0316-4616-8289-92A73213987F}" srcOrd="0" destOrd="0" presId="urn:microsoft.com/office/officeart/2009/3/layout/CircleRelationship"/>
    <dgm:cxn modelId="{9FA33EF1-1A76-4838-94DD-C79631A49DE7}" type="presOf" srcId="{985DEB61-49CD-4659-A4CE-EC76991621FC}" destId="{9C62BDFE-2250-4DFE-A89A-A61072627C13}" srcOrd="0" destOrd="0" presId="urn:microsoft.com/office/officeart/2009/3/layout/CircleRelationship"/>
    <dgm:cxn modelId="{1DA961CA-3745-4843-8FF8-C6510E890F3B}" type="presOf" srcId="{B863F534-E37A-4BEF-91FC-3A14CE99A6C7}" destId="{2A96FC7A-1E17-45E5-8FBA-627FE919B9EF}" srcOrd="0" destOrd="0" presId="urn:microsoft.com/office/officeart/2009/3/layout/CircleRelationship"/>
    <dgm:cxn modelId="{DC4E8AF3-39FF-4856-8817-BB35FAB50E30}" srcId="{B863F534-E37A-4BEF-91FC-3A14CE99A6C7}" destId="{ED95766E-AAE5-4EAA-AB1E-4913AD9A66A7}" srcOrd="0" destOrd="0" parTransId="{2C7AD89E-594E-4F2E-B619-7130ACA27AB0}" sibTransId="{B4DC42D6-7E73-47C7-B883-04E210812162}"/>
    <dgm:cxn modelId="{067F24F9-49CA-4D6D-9D60-E0D95E61B1B6}" srcId="{ED95766E-AAE5-4EAA-AB1E-4913AD9A66A7}" destId="{4DBD4C50-A578-4513-9DFA-7557ED00CC55}" srcOrd="0" destOrd="0" parTransId="{D53A34FC-EF50-4683-931D-FA5C60BBD73D}" sibTransId="{C932BC66-B86D-458E-85F8-3F9DF53C4555}"/>
    <dgm:cxn modelId="{5FD7D00A-4BFA-4D65-A296-B1909793AC4A}" srcId="{ED95766E-AAE5-4EAA-AB1E-4913AD9A66A7}" destId="{985DEB61-49CD-4659-A4CE-EC76991621FC}" srcOrd="1" destOrd="0" parTransId="{17A9214F-F9FC-4C2D-9899-E2C3B40E9F8D}" sibTransId="{A5AD184F-9B04-44E6-A47D-061BDF88C94E}"/>
    <dgm:cxn modelId="{64267BA2-A53D-4EF1-86FF-B6877E87288E}" type="presOf" srcId="{ED95766E-AAE5-4EAA-AB1E-4913AD9A66A7}" destId="{C8EE389F-7F77-4154-A2E3-25AC2A1001DC}" srcOrd="0" destOrd="0" presId="urn:microsoft.com/office/officeart/2009/3/layout/CircleRelationship"/>
    <dgm:cxn modelId="{C70DF9A8-08DC-4840-9E01-3D2D41DBEEAF}" type="presParOf" srcId="{2A96FC7A-1E17-45E5-8FBA-627FE919B9EF}" destId="{C8EE389F-7F77-4154-A2E3-25AC2A1001DC}" srcOrd="0" destOrd="0" presId="urn:microsoft.com/office/officeart/2009/3/layout/CircleRelationship"/>
    <dgm:cxn modelId="{7CB11448-CC81-45A3-86BA-1C37FDD9A4EB}" type="presParOf" srcId="{2A96FC7A-1E17-45E5-8FBA-627FE919B9EF}" destId="{1882E5D8-B328-49DE-AF77-CD34366E6884}" srcOrd="1" destOrd="0" presId="urn:microsoft.com/office/officeart/2009/3/layout/CircleRelationship"/>
    <dgm:cxn modelId="{F518361C-80FE-474E-A6FC-B1C6728C38DE}" type="presParOf" srcId="{2A96FC7A-1E17-45E5-8FBA-627FE919B9EF}" destId="{0C0A7519-C074-4980-AD3B-E7E91114F2FB}" srcOrd="2" destOrd="0" presId="urn:microsoft.com/office/officeart/2009/3/layout/CircleRelationship"/>
    <dgm:cxn modelId="{8BE25A6A-783F-4E0B-9003-CE983DDFD208}" type="presParOf" srcId="{2A96FC7A-1E17-45E5-8FBA-627FE919B9EF}" destId="{8E376F00-D2D3-4413-A788-57D3AA1B88F2}" srcOrd="3" destOrd="0" presId="urn:microsoft.com/office/officeart/2009/3/layout/CircleRelationship"/>
    <dgm:cxn modelId="{D7D1FF0E-12F4-4806-9A14-DB57E36AD183}" type="presParOf" srcId="{2A96FC7A-1E17-45E5-8FBA-627FE919B9EF}" destId="{E8F94D55-234E-4ED3-9676-BB749B418D87}" srcOrd="4" destOrd="0" presId="urn:microsoft.com/office/officeart/2009/3/layout/CircleRelationship"/>
    <dgm:cxn modelId="{3D38F350-1CD3-4789-8E7D-F8CC28DD2712}" type="presParOf" srcId="{2A96FC7A-1E17-45E5-8FBA-627FE919B9EF}" destId="{879A3D90-D7FB-4F59-A32A-FC8DF6612C9E}" srcOrd="5" destOrd="0" presId="urn:microsoft.com/office/officeart/2009/3/layout/CircleRelationship"/>
    <dgm:cxn modelId="{2AD61985-E474-4E3E-895E-984317F893D2}" type="presParOf" srcId="{2A96FC7A-1E17-45E5-8FBA-627FE919B9EF}" destId="{E685FAF9-8495-48C0-98C4-9E864B828E7B}" srcOrd="6" destOrd="0" presId="urn:microsoft.com/office/officeart/2009/3/layout/CircleRelationship"/>
    <dgm:cxn modelId="{D6C96392-6168-41BD-B1DB-ACDC37230632}" type="presParOf" srcId="{2A96FC7A-1E17-45E5-8FBA-627FE919B9EF}" destId="{7600926D-0316-4616-8289-92A73213987F}" srcOrd="7" destOrd="0" presId="urn:microsoft.com/office/officeart/2009/3/layout/CircleRelationship"/>
    <dgm:cxn modelId="{AB194CF0-A08A-43C1-80BF-B74B72B11B24}" type="presParOf" srcId="{2A96FC7A-1E17-45E5-8FBA-627FE919B9EF}" destId="{B857587C-31E8-4956-957C-6B08B8C93096}" srcOrd="8" destOrd="0" presId="urn:microsoft.com/office/officeart/2009/3/layout/CircleRelationship"/>
    <dgm:cxn modelId="{DB56C934-97FA-4689-8E60-D4CBF11C6621}" type="presParOf" srcId="{B857587C-31E8-4956-957C-6B08B8C93096}" destId="{C137FA2F-37C1-4B06-BB7A-BF48FEAD1A51}" srcOrd="0" destOrd="0" presId="urn:microsoft.com/office/officeart/2009/3/layout/CircleRelationship"/>
    <dgm:cxn modelId="{F324E230-5EE7-43AE-B7E3-FDA23804CAEC}" type="presParOf" srcId="{2A96FC7A-1E17-45E5-8FBA-627FE919B9EF}" destId="{38F69FE9-F08A-47D9-90F2-34BEF8535BD7}" srcOrd="9" destOrd="0" presId="urn:microsoft.com/office/officeart/2009/3/layout/CircleRelationship"/>
    <dgm:cxn modelId="{9558105E-5FDE-4A60-B499-11947B5B8704}" type="presParOf" srcId="{38F69FE9-F08A-47D9-90F2-34BEF8535BD7}" destId="{0D158B4F-D5ED-4F33-879E-E4B24FD80B35}" srcOrd="0" destOrd="0" presId="urn:microsoft.com/office/officeart/2009/3/layout/CircleRelationship"/>
    <dgm:cxn modelId="{0727872A-6B14-4354-8888-93DD88E26056}" type="presParOf" srcId="{2A96FC7A-1E17-45E5-8FBA-627FE919B9EF}" destId="{9C62BDFE-2250-4DFE-A89A-A61072627C13}" srcOrd="10" destOrd="0" presId="urn:microsoft.com/office/officeart/2009/3/layout/CircleRelationship"/>
    <dgm:cxn modelId="{A9387B2B-F4DE-4ABE-ACAA-D3A333909317}" type="presParOf" srcId="{2A96FC7A-1E17-45E5-8FBA-627FE919B9EF}" destId="{C0D87522-9221-44A8-93A0-AC12A25DD3E1}" srcOrd="11" destOrd="0" presId="urn:microsoft.com/office/officeart/2009/3/layout/CircleRelationship"/>
    <dgm:cxn modelId="{0197F5C3-316D-47B5-8F5F-DB1E226473DE}" type="presParOf" srcId="{C0D87522-9221-44A8-93A0-AC12A25DD3E1}" destId="{9B3208A2-4C51-400E-96AD-E7E01709396B}" srcOrd="0" destOrd="0" presId="urn:microsoft.com/office/officeart/2009/3/layout/CircleRelationship"/>
    <dgm:cxn modelId="{365CC033-E36F-4A2E-993A-0AB10B819467}" type="presParOf" srcId="{2A96FC7A-1E17-45E5-8FBA-627FE919B9EF}" destId="{9FD0BBE5-EC11-4AB9-A1EF-AFF84E538882}" srcOrd="12" destOrd="0" presId="urn:microsoft.com/office/officeart/2009/3/layout/CircleRelationship"/>
    <dgm:cxn modelId="{37D302B0-20D2-4A1D-9F47-3B103B501AFC}" type="presParOf" srcId="{9FD0BBE5-EC11-4AB9-A1EF-AFF84E538882}" destId="{57CFACD0-826F-4E9E-B875-5F601C1B9B12}" srcOrd="0" destOrd="0" presId="urn:microsoft.com/office/officeart/2009/3/layout/CircleRelationship"/>
    <dgm:cxn modelId="{23913352-318A-4566-A93C-6D56BA29CA24}" type="presParOf" srcId="{2A96FC7A-1E17-45E5-8FBA-627FE919B9EF}" destId="{F17487DB-B8CE-4209-9B8B-C294C4C96B81}" srcOrd="13" destOrd="0" presId="urn:microsoft.com/office/officeart/2009/3/layout/CircleRelationship"/>
    <dgm:cxn modelId="{9D2CFD8F-806C-492B-AFD0-E8D94B54811E}" type="presParOf" srcId="{F17487DB-B8CE-4209-9B8B-C294C4C96B81}" destId="{B8329CA5-EC67-40C8-BAC4-4A9C0AFA7A4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63F534-E37A-4BEF-91FC-3A14CE99A6C7}" type="doc">
      <dgm:prSet loTypeId="urn:microsoft.com/office/officeart/2009/3/layout/CircleRelationship" loCatId="relationship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ED95766E-AAE5-4EAA-AB1E-4913AD9A66A7}">
      <dgm:prSet phldrT="[テキスト]" custT="1"/>
      <dgm:spPr/>
      <dgm:t>
        <a:bodyPr/>
        <a:lstStyle/>
        <a:p>
          <a:r>
            <a:rPr kumimoji="1" lang="ja-JP" altLang="en-US" sz="8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書道展</a:t>
          </a:r>
          <a:endParaRPr kumimoji="1" lang="ja-JP" altLang="en-US" sz="80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2C7AD89E-594E-4F2E-B619-7130ACA27AB0}" type="parTrans" cxnId="{DC4E8AF3-39FF-4856-8817-BB35FAB50E30}">
      <dgm:prSet/>
      <dgm:spPr/>
      <dgm:t>
        <a:bodyPr/>
        <a:lstStyle/>
        <a:p>
          <a:endParaRPr kumimoji="1" lang="ja-JP" altLang="en-US"/>
        </a:p>
      </dgm:t>
    </dgm:pt>
    <dgm:pt modelId="{B4DC42D6-7E73-47C7-B883-04E210812162}" type="sibTrans" cxnId="{DC4E8AF3-39FF-4856-8817-BB35FAB50E30}">
      <dgm:prSet/>
      <dgm:spPr/>
      <dgm:t>
        <a:bodyPr/>
        <a:lstStyle/>
        <a:p>
          <a:endParaRPr kumimoji="1" lang="ja-JP" altLang="en-US"/>
        </a:p>
      </dgm:t>
    </dgm:pt>
    <dgm:pt modelId="{4DBD4C50-A578-4513-9DFA-7557ED00CC55}">
      <dgm:prSet phldrT="[テキスト]"/>
      <dgm:spPr/>
      <dgm:t>
        <a:bodyPr/>
        <a:lstStyle/>
        <a:p>
          <a:r>
            <a:rPr kumimoji="1"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407</a:t>
          </a:r>
          <a:endParaRPr kumimoji="1" lang="ja-JP" altLang="en-US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D53A34FC-EF50-4683-931D-FA5C60BBD73D}" type="parTrans" cxnId="{067F24F9-49CA-4D6D-9D60-E0D95E61B1B6}">
      <dgm:prSet/>
      <dgm:spPr/>
      <dgm:t>
        <a:bodyPr/>
        <a:lstStyle/>
        <a:p>
          <a:endParaRPr kumimoji="1" lang="ja-JP" altLang="en-US"/>
        </a:p>
      </dgm:t>
    </dgm:pt>
    <dgm:pt modelId="{C932BC66-B86D-458E-85F8-3F9DF53C4555}" type="sibTrans" cxnId="{067F24F9-49CA-4D6D-9D60-E0D95E61B1B6}">
      <dgm:prSet/>
      <dgm:spPr/>
      <dgm:t>
        <a:bodyPr/>
        <a:lstStyle/>
        <a:p>
          <a:endParaRPr kumimoji="1" lang="ja-JP" altLang="en-US"/>
        </a:p>
      </dgm:t>
    </dgm:pt>
    <dgm:pt modelId="{985DEB61-49CD-4659-A4CE-EC76991621FC}">
      <dgm:prSet phldrT="[テキスト]" custT="1"/>
      <dgm:spPr/>
      <dgm:t>
        <a:bodyPr/>
        <a:lstStyle/>
        <a:p>
          <a:r>
            <a:rPr kumimoji="1" lang="ja-JP" altLang="en-US" sz="36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書道部</a:t>
          </a:r>
          <a:endParaRPr kumimoji="1" lang="ja-JP" altLang="en-US" sz="36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17A9214F-F9FC-4C2D-9899-E2C3B40E9F8D}" type="parTrans" cxnId="{5FD7D00A-4BFA-4D65-A296-B1909793AC4A}">
      <dgm:prSet/>
      <dgm:spPr/>
      <dgm:t>
        <a:bodyPr/>
        <a:lstStyle/>
        <a:p>
          <a:endParaRPr kumimoji="1" lang="ja-JP" altLang="en-US"/>
        </a:p>
      </dgm:t>
    </dgm:pt>
    <dgm:pt modelId="{A5AD184F-9B04-44E6-A47D-061BDF88C94E}" type="sibTrans" cxnId="{5FD7D00A-4BFA-4D65-A296-B1909793AC4A}">
      <dgm:prSet/>
      <dgm:spPr/>
      <dgm:t>
        <a:bodyPr/>
        <a:lstStyle/>
        <a:p>
          <a:endParaRPr kumimoji="1" lang="ja-JP" altLang="en-US"/>
        </a:p>
      </dgm:t>
    </dgm:pt>
    <dgm:pt modelId="{2A96FC7A-1E17-45E5-8FBA-627FE919B9EF}" type="pres">
      <dgm:prSet presAssocID="{B863F534-E37A-4BEF-91FC-3A14CE99A6C7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8EE389F-7F77-4154-A2E3-25AC2A1001DC}" type="pres">
      <dgm:prSet presAssocID="{ED95766E-AAE5-4EAA-AB1E-4913AD9A66A7}" presName="Parent" presStyleLbl="node0" presStyleIdx="0" presStyleCnt="1" custLinFactNeighborX="5527" custLinFactNeighborY="8981">
        <dgm:presLayoutVars>
          <dgm:chMax val="5"/>
          <dgm:chPref val="5"/>
        </dgm:presLayoutVars>
      </dgm:prSet>
      <dgm:spPr/>
      <dgm:t>
        <a:bodyPr/>
        <a:lstStyle/>
        <a:p>
          <a:endParaRPr kumimoji="1" lang="ja-JP" altLang="en-US"/>
        </a:p>
      </dgm:t>
    </dgm:pt>
    <dgm:pt modelId="{1882E5D8-B328-49DE-AF77-CD34366E6884}" type="pres">
      <dgm:prSet presAssocID="{ED95766E-AAE5-4EAA-AB1E-4913AD9A66A7}" presName="Accent1" presStyleLbl="node1" presStyleIdx="0" presStyleCnt="13"/>
      <dgm:spPr/>
    </dgm:pt>
    <dgm:pt modelId="{0C0A7519-C074-4980-AD3B-E7E91114F2FB}" type="pres">
      <dgm:prSet presAssocID="{ED95766E-AAE5-4EAA-AB1E-4913AD9A66A7}" presName="Accent2" presStyleLbl="node1" presStyleIdx="1" presStyleCnt="13"/>
      <dgm:spPr/>
    </dgm:pt>
    <dgm:pt modelId="{8E376F00-D2D3-4413-A788-57D3AA1B88F2}" type="pres">
      <dgm:prSet presAssocID="{ED95766E-AAE5-4EAA-AB1E-4913AD9A66A7}" presName="Accent3" presStyleLbl="node1" presStyleIdx="2" presStyleCnt="13"/>
      <dgm:spPr/>
    </dgm:pt>
    <dgm:pt modelId="{E8F94D55-234E-4ED3-9676-BB749B418D87}" type="pres">
      <dgm:prSet presAssocID="{ED95766E-AAE5-4EAA-AB1E-4913AD9A66A7}" presName="Accent4" presStyleLbl="node1" presStyleIdx="3" presStyleCnt="13"/>
      <dgm:spPr/>
    </dgm:pt>
    <dgm:pt modelId="{879A3D90-D7FB-4F59-A32A-FC8DF6612C9E}" type="pres">
      <dgm:prSet presAssocID="{ED95766E-AAE5-4EAA-AB1E-4913AD9A66A7}" presName="Accent5" presStyleLbl="node1" presStyleIdx="4" presStyleCnt="13"/>
      <dgm:spPr/>
    </dgm:pt>
    <dgm:pt modelId="{E685FAF9-8495-48C0-98C4-9E864B828E7B}" type="pres">
      <dgm:prSet presAssocID="{ED95766E-AAE5-4EAA-AB1E-4913AD9A66A7}" presName="Accent6" presStyleLbl="node1" presStyleIdx="5" presStyleCnt="13"/>
      <dgm:spPr/>
    </dgm:pt>
    <dgm:pt modelId="{7600926D-0316-4616-8289-92A73213987F}" type="pres">
      <dgm:prSet presAssocID="{4DBD4C50-A578-4513-9DFA-7557ED00CC55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B857587C-31E8-4956-957C-6B08B8C93096}" type="pres">
      <dgm:prSet presAssocID="{4DBD4C50-A578-4513-9DFA-7557ED00CC55}" presName="Accent7" presStyleCnt="0"/>
      <dgm:spPr/>
    </dgm:pt>
    <dgm:pt modelId="{C137FA2F-37C1-4B06-BB7A-BF48FEAD1A51}" type="pres">
      <dgm:prSet presAssocID="{4DBD4C50-A578-4513-9DFA-7557ED00CC55}" presName="AccentHold1" presStyleLbl="node1" presStyleIdx="7" presStyleCnt="13"/>
      <dgm:spPr/>
    </dgm:pt>
    <dgm:pt modelId="{38F69FE9-F08A-47D9-90F2-34BEF8535BD7}" type="pres">
      <dgm:prSet presAssocID="{4DBD4C50-A578-4513-9DFA-7557ED00CC55}" presName="Accent8" presStyleCnt="0"/>
      <dgm:spPr/>
    </dgm:pt>
    <dgm:pt modelId="{0D158B4F-D5ED-4F33-879E-E4B24FD80B35}" type="pres">
      <dgm:prSet presAssocID="{4DBD4C50-A578-4513-9DFA-7557ED00CC55}" presName="AccentHold2" presStyleLbl="node1" presStyleIdx="8" presStyleCnt="13"/>
      <dgm:spPr/>
    </dgm:pt>
    <dgm:pt modelId="{9C62BDFE-2250-4DFE-A89A-A61072627C13}" type="pres">
      <dgm:prSet presAssocID="{985DEB61-49CD-4659-A4CE-EC76991621F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C0D87522-9221-44A8-93A0-AC12A25DD3E1}" type="pres">
      <dgm:prSet presAssocID="{985DEB61-49CD-4659-A4CE-EC76991621FC}" presName="Accent9" presStyleCnt="0"/>
      <dgm:spPr/>
    </dgm:pt>
    <dgm:pt modelId="{9B3208A2-4C51-400E-96AD-E7E01709396B}" type="pres">
      <dgm:prSet presAssocID="{985DEB61-49CD-4659-A4CE-EC76991621FC}" presName="AccentHold1" presStyleLbl="node1" presStyleIdx="10" presStyleCnt="13"/>
      <dgm:spPr/>
    </dgm:pt>
    <dgm:pt modelId="{9FD0BBE5-EC11-4AB9-A1EF-AFF84E538882}" type="pres">
      <dgm:prSet presAssocID="{985DEB61-49CD-4659-A4CE-EC76991621FC}" presName="Accent10" presStyleCnt="0"/>
      <dgm:spPr/>
    </dgm:pt>
    <dgm:pt modelId="{57CFACD0-826F-4E9E-B875-5F601C1B9B12}" type="pres">
      <dgm:prSet presAssocID="{985DEB61-49CD-4659-A4CE-EC76991621FC}" presName="AccentHold2" presStyleLbl="node1" presStyleIdx="11" presStyleCnt="13"/>
      <dgm:spPr/>
    </dgm:pt>
    <dgm:pt modelId="{F17487DB-B8CE-4209-9B8B-C294C4C96B81}" type="pres">
      <dgm:prSet presAssocID="{985DEB61-49CD-4659-A4CE-EC76991621FC}" presName="Accent11" presStyleCnt="0"/>
      <dgm:spPr/>
    </dgm:pt>
    <dgm:pt modelId="{B8329CA5-EC67-40C8-BAC4-4A9C0AFA7A41}" type="pres">
      <dgm:prSet presAssocID="{985DEB61-49CD-4659-A4CE-EC76991621FC}" presName="AccentHold3" presStyleLbl="node1" presStyleIdx="12" presStyleCnt="13"/>
      <dgm:spPr/>
    </dgm:pt>
  </dgm:ptLst>
  <dgm:cxnLst>
    <dgm:cxn modelId="{6CEDEF67-10C1-405C-A100-22B35F132E8C}" type="presOf" srcId="{4DBD4C50-A578-4513-9DFA-7557ED00CC55}" destId="{7600926D-0316-4616-8289-92A73213987F}" srcOrd="0" destOrd="0" presId="urn:microsoft.com/office/officeart/2009/3/layout/CircleRelationship"/>
    <dgm:cxn modelId="{9FA33EF1-1A76-4838-94DD-C79631A49DE7}" type="presOf" srcId="{985DEB61-49CD-4659-A4CE-EC76991621FC}" destId="{9C62BDFE-2250-4DFE-A89A-A61072627C13}" srcOrd="0" destOrd="0" presId="urn:microsoft.com/office/officeart/2009/3/layout/CircleRelationship"/>
    <dgm:cxn modelId="{1DA961CA-3745-4843-8FF8-C6510E890F3B}" type="presOf" srcId="{B863F534-E37A-4BEF-91FC-3A14CE99A6C7}" destId="{2A96FC7A-1E17-45E5-8FBA-627FE919B9EF}" srcOrd="0" destOrd="0" presId="urn:microsoft.com/office/officeart/2009/3/layout/CircleRelationship"/>
    <dgm:cxn modelId="{DC4E8AF3-39FF-4856-8817-BB35FAB50E30}" srcId="{B863F534-E37A-4BEF-91FC-3A14CE99A6C7}" destId="{ED95766E-AAE5-4EAA-AB1E-4913AD9A66A7}" srcOrd="0" destOrd="0" parTransId="{2C7AD89E-594E-4F2E-B619-7130ACA27AB0}" sibTransId="{B4DC42D6-7E73-47C7-B883-04E210812162}"/>
    <dgm:cxn modelId="{067F24F9-49CA-4D6D-9D60-E0D95E61B1B6}" srcId="{ED95766E-AAE5-4EAA-AB1E-4913AD9A66A7}" destId="{4DBD4C50-A578-4513-9DFA-7557ED00CC55}" srcOrd="0" destOrd="0" parTransId="{D53A34FC-EF50-4683-931D-FA5C60BBD73D}" sibTransId="{C932BC66-B86D-458E-85F8-3F9DF53C4555}"/>
    <dgm:cxn modelId="{5FD7D00A-4BFA-4D65-A296-B1909793AC4A}" srcId="{ED95766E-AAE5-4EAA-AB1E-4913AD9A66A7}" destId="{985DEB61-49CD-4659-A4CE-EC76991621FC}" srcOrd="1" destOrd="0" parTransId="{17A9214F-F9FC-4C2D-9899-E2C3B40E9F8D}" sibTransId="{A5AD184F-9B04-44E6-A47D-061BDF88C94E}"/>
    <dgm:cxn modelId="{64267BA2-A53D-4EF1-86FF-B6877E87288E}" type="presOf" srcId="{ED95766E-AAE5-4EAA-AB1E-4913AD9A66A7}" destId="{C8EE389F-7F77-4154-A2E3-25AC2A1001DC}" srcOrd="0" destOrd="0" presId="urn:microsoft.com/office/officeart/2009/3/layout/CircleRelationship"/>
    <dgm:cxn modelId="{C70DF9A8-08DC-4840-9E01-3D2D41DBEEAF}" type="presParOf" srcId="{2A96FC7A-1E17-45E5-8FBA-627FE919B9EF}" destId="{C8EE389F-7F77-4154-A2E3-25AC2A1001DC}" srcOrd="0" destOrd="0" presId="urn:microsoft.com/office/officeart/2009/3/layout/CircleRelationship"/>
    <dgm:cxn modelId="{7CB11448-CC81-45A3-86BA-1C37FDD9A4EB}" type="presParOf" srcId="{2A96FC7A-1E17-45E5-8FBA-627FE919B9EF}" destId="{1882E5D8-B328-49DE-AF77-CD34366E6884}" srcOrd="1" destOrd="0" presId="urn:microsoft.com/office/officeart/2009/3/layout/CircleRelationship"/>
    <dgm:cxn modelId="{F518361C-80FE-474E-A6FC-B1C6728C38DE}" type="presParOf" srcId="{2A96FC7A-1E17-45E5-8FBA-627FE919B9EF}" destId="{0C0A7519-C074-4980-AD3B-E7E91114F2FB}" srcOrd="2" destOrd="0" presId="urn:microsoft.com/office/officeart/2009/3/layout/CircleRelationship"/>
    <dgm:cxn modelId="{8BE25A6A-783F-4E0B-9003-CE983DDFD208}" type="presParOf" srcId="{2A96FC7A-1E17-45E5-8FBA-627FE919B9EF}" destId="{8E376F00-D2D3-4413-A788-57D3AA1B88F2}" srcOrd="3" destOrd="0" presId="urn:microsoft.com/office/officeart/2009/3/layout/CircleRelationship"/>
    <dgm:cxn modelId="{D7D1FF0E-12F4-4806-9A14-DB57E36AD183}" type="presParOf" srcId="{2A96FC7A-1E17-45E5-8FBA-627FE919B9EF}" destId="{E8F94D55-234E-4ED3-9676-BB749B418D87}" srcOrd="4" destOrd="0" presId="urn:microsoft.com/office/officeart/2009/3/layout/CircleRelationship"/>
    <dgm:cxn modelId="{3D38F350-1CD3-4789-8E7D-F8CC28DD2712}" type="presParOf" srcId="{2A96FC7A-1E17-45E5-8FBA-627FE919B9EF}" destId="{879A3D90-D7FB-4F59-A32A-FC8DF6612C9E}" srcOrd="5" destOrd="0" presId="urn:microsoft.com/office/officeart/2009/3/layout/CircleRelationship"/>
    <dgm:cxn modelId="{2AD61985-E474-4E3E-895E-984317F893D2}" type="presParOf" srcId="{2A96FC7A-1E17-45E5-8FBA-627FE919B9EF}" destId="{E685FAF9-8495-48C0-98C4-9E864B828E7B}" srcOrd="6" destOrd="0" presId="urn:microsoft.com/office/officeart/2009/3/layout/CircleRelationship"/>
    <dgm:cxn modelId="{D6C96392-6168-41BD-B1DB-ACDC37230632}" type="presParOf" srcId="{2A96FC7A-1E17-45E5-8FBA-627FE919B9EF}" destId="{7600926D-0316-4616-8289-92A73213987F}" srcOrd="7" destOrd="0" presId="urn:microsoft.com/office/officeart/2009/3/layout/CircleRelationship"/>
    <dgm:cxn modelId="{AB194CF0-A08A-43C1-80BF-B74B72B11B24}" type="presParOf" srcId="{2A96FC7A-1E17-45E5-8FBA-627FE919B9EF}" destId="{B857587C-31E8-4956-957C-6B08B8C93096}" srcOrd="8" destOrd="0" presId="urn:microsoft.com/office/officeart/2009/3/layout/CircleRelationship"/>
    <dgm:cxn modelId="{DB56C934-97FA-4689-8E60-D4CBF11C6621}" type="presParOf" srcId="{B857587C-31E8-4956-957C-6B08B8C93096}" destId="{C137FA2F-37C1-4B06-BB7A-BF48FEAD1A51}" srcOrd="0" destOrd="0" presId="urn:microsoft.com/office/officeart/2009/3/layout/CircleRelationship"/>
    <dgm:cxn modelId="{F324E230-5EE7-43AE-B7E3-FDA23804CAEC}" type="presParOf" srcId="{2A96FC7A-1E17-45E5-8FBA-627FE919B9EF}" destId="{38F69FE9-F08A-47D9-90F2-34BEF8535BD7}" srcOrd="9" destOrd="0" presId="urn:microsoft.com/office/officeart/2009/3/layout/CircleRelationship"/>
    <dgm:cxn modelId="{9558105E-5FDE-4A60-B499-11947B5B8704}" type="presParOf" srcId="{38F69FE9-F08A-47D9-90F2-34BEF8535BD7}" destId="{0D158B4F-D5ED-4F33-879E-E4B24FD80B35}" srcOrd="0" destOrd="0" presId="urn:microsoft.com/office/officeart/2009/3/layout/CircleRelationship"/>
    <dgm:cxn modelId="{0727872A-6B14-4354-8888-93DD88E26056}" type="presParOf" srcId="{2A96FC7A-1E17-45E5-8FBA-627FE919B9EF}" destId="{9C62BDFE-2250-4DFE-A89A-A61072627C13}" srcOrd="10" destOrd="0" presId="urn:microsoft.com/office/officeart/2009/3/layout/CircleRelationship"/>
    <dgm:cxn modelId="{A9387B2B-F4DE-4ABE-ACAA-D3A333909317}" type="presParOf" srcId="{2A96FC7A-1E17-45E5-8FBA-627FE919B9EF}" destId="{C0D87522-9221-44A8-93A0-AC12A25DD3E1}" srcOrd="11" destOrd="0" presId="urn:microsoft.com/office/officeart/2009/3/layout/CircleRelationship"/>
    <dgm:cxn modelId="{0197F5C3-316D-47B5-8F5F-DB1E226473DE}" type="presParOf" srcId="{C0D87522-9221-44A8-93A0-AC12A25DD3E1}" destId="{9B3208A2-4C51-400E-96AD-E7E01709396B}" srcOrd="0" destOrd="0" presId="urn:microsoft.com/office/officeart/2009/3/layout/CircleRelationship"/>
    <dgm:cxn modelId="{365CC033-E36F-4A2E-993A-0AB10B819467}" type="presParOf" srcId="{2A96FC7A-1E17-45E5-8FBA-627FE919B9EF}" destId="{9FD0BBE5-EC11-4AB9-A1EF-AFF84E538882}" srcOrd="12" destOrd="0" presId="urn:microsoft.com/office/officeart/2009/3/layout/CircleRelationship"/>
    <dgm:cxn modelId="{37D302B0-20D2-4A1D-9F47-3B103B501AFC}" type="presParOf" srcId="{9FD0BBE5-EC11-4AB9-A1EF-AFF84E538882}" destId="{57CFACD0-826F-4E9E-B875-5F601C1B9B12}" srcOrd="0" destOrd="0" presId="urn:microsoft.com/office/officeart/2009/3/layout/CircleRelationship"/>
    <dgm:cxn modelId="{23913352-318A-4566-A93C-6D56BA29CA24}" type="presParOf" srcId="{2A96FC7A-1E17-45E5-8FBA-627FE919B9EF}" destId="{F17487DB-B8CE-4209-9B8B-C294C4C96B81}" srcOrd="13" destOrd="0" presId="urn:microsoft.com/office/officeart/2009/3/layout/CircleRelationship"/>
    <dgm:cxn modelId="{9D2CFD8F-806C-492B-AFD0-E8D94B54811E}" type="presParOf" srcId="{F17487DB-B8CE-4209-9B8B-C294C4C96B81}" destId="{B8329CA5-EC67-40C8-BAC4-4A9C0AFA7A4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63F534-E37A-4BEF-91FC-3A14CE99A6C7}" type="doc">
      <dgm:prSet loTypeId="urn:microsoft.com/office/officeart/2009/3/layout/CircleRelationship" loCatId="relationship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ED95766E-AAE5-4EAA-AB1E-4913AD9A66A7}">
      <dgm:prSet phldrT="[テキスト]" custT="1"/>
      <dgm:spPr/>
      <dgm:t>
        <a:bodyPr/>
        <a:lstStyle/>
        <a:p>
          <a:r>
            <a:rPr kumimoji="1" lang="ja-JP" altLang="en-US" sz="6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まくら</a:t>
          </a:r>
          <a:endParaRPr kumimoji="1" lang="en-US" altLang="ja-JP" sz="6000" dirty="0" smtClean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  <a:p>
          <a:r>
            <a:rPr kumimoji="1" lang="en-US" altLang="ja-JP" sz="6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PONPON</a:t>
          </a:r>
          <a:endParaRPr kumimoji="1" lang="ja-JP" altLang="en-US" sz="60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2C7AD89E-594E-4F2E-B619-7130ACA27AB0}" type="parTrans" cxnId="{DC4E8AF3-39FF-4856-8817-BB35FAB50E30}">
      <dgm:prSet/>
      <dgm:spPr/>
      <dgm:t>
        <a:bodyPr/>
        <a:lstStyle/>
        <a:p>
          <a:endParaRPr kumimoji="1" lang="ja-JP" altLang="en-US"/>
        </a:p>
      </dgm:t>
    </dgm:pt>
    <dgm:pt modelId="{B4DC42D6-7E73-47C7-B883-04E210812162}" type="sibTrans" cxnId="{DC4E8AF3-39FF-4856-8817-BB35FAB50E30}">
      <dgm:prSet/>
      <dgm:spPr/>
      <dgm:t>
        <a:bodyPr/>
        <a:lstStyle/>
        <a:p>
          <a:endParaRPr kumimoji="1" lang="ja-JP" altLang="en-US"/>
        </a:p>
      </dgm:t>
    </dgm:pt>
    <dgm:pt modelId="{4DBD4C50-A578-4513-9DFA-7557ED00CC55}">
      <dgm:prSet phldrT="[テキスト]"/>
      <dgm:spPr/>
      <dgm:t>
        <a:bodyPr/>
        <a:lstStyle/>
        <a:p>
          <a:r>
            <a:rPr kumimoji="1" lang="ja-JP" altLang="en-US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体育館</a:t>
          </a:r>
          <a:r>
            <a:rPr kumimoji="1"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/>
          </a:r>
          <a:br>
            <a:rPr kumimoji="1"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</a:br>
          <a:r>
            <a:rPr kumimoji="1" lang="ja-JP" altLang="en-US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道場</a:t>
          </a:r>
          <a:endParaRPr kumimoji="1" lang="ja-JP" altLang="en-US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D53A34FC-EF50-4683-931D-FA5C60BBD73D}" type="parTrans" cxnId="{067F24F9-49CA-4D6D-9D60-E0D95E61B1B6}">
      <dgm:prSet/>
      <dgm:spPr/>
      <dgm:t>
        <a:bodyPr/>
        <a:lstStyle/>
        <a:p>
          <a:endParaRPr kumimoji="1" lang="ja-JP" altLang="en-US"/>
        </a:p>
      </dgm:t>
    </dgm:pt>
    <dgm:pt modelId="{C932BC66-B86D-458E-85F8-3F9DF53C4555}" type="sibTrans" cxnId="{067F24F9-49CA-4D6D-9D60-E0D95E61B1B6}">
      <dgm:prSet/>
      <dgm:spPr/>
      <dgm:t>
        <a:bodyPr/>
        <a:lstStyle/>
        <a:p>
          <a:endParaRPr kumimoji="1" lang="ja-JP" altLang="en-US"/>
        </a:p>
      </dgm:t>
    </dgm:pt>
    <dgm:pt modelId="{985DEB61-49CD-4659-A4CE-EC76991621FC}">
      <dgm:prSet phldrT="[テキスト]"/>
      <dgm:spPr/>
      <dgm:t>
        <a:bodyPr/>
        <a:lstStyle/>
        <a:p>
          <a:r>
            <a:rPr kumimoji="1" lang="ja-JP" altLang="en-US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高１</a:t>
          </a:r>
          <a:r>
            <a:rPr kumimoji="1"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E</a:t>
          </a:r>
          <a:endParaRPr kumimoji="1" lang="ja-JP" altLang="en-US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17A9214F-F9FC-4C2D-9899-E2C3B40E9F8D}" type="parTrans" cxnId="{5FD7D00A-4BFA-4D65-A296-B1909793AC4A}">
      <dgm:prSet/>
      <dgm:spPr/>
      <dgm:t>
        <a:bodyPr/>
        <a:lstStyle/>
        <a:p>
          <a:endParaRPr kumimoji="1" lang="ja-JP" altLang="en-US"/>
        </a:p>
      </dgm:t>
    </dgm:pt>
    <dgm:pt modelId="{A5AD184F-9B04-44E6-A47D-061BDF88C94E}" type="sibTrans" cxnId="{5FD7D00A-4BFA-4D65-A296-B1909793AC4A}">
      <dgm:prSet/>
      <dgm:spPr/>
      <dgm:t>
        <a:bodyPr/>
        <a:lstStyle/>
        <a:p>
          <a:endParaRPr kumimoji="1" lang="ja-JP" altLang="en-US"/>
        </a:p>
      </dgm:t>
    </dgm:pt>
    <dgm:pt modelId="{2A96FC7A-1E17-45E5-8FBA-627FE919B9EF}" type="pres">
      <dgm:prSet presAssocID="{B863F534-E37A-4BEF-91FC-3A14CE99A6C7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8EE389F-7F77-4154-A2E3-25AC2A1001DC}" type="pres">
      <dgm:prSet presAssocID="{ED95766E-AAE5-4EAA-AB1E-4913AD9A66A7}" presName="Parent" presStyleLbl="node0" presStyleIdx="0" presStyleCnt="1" custFlipHor="0" custLinFactNeighborX="5527" custLinFactNeighborY="8981">
        <dgm:presLayoutVars>
          <dgm:chMax val="5"/>
          <dgm:chPref val="5"/>
        </dgm:presLayoutVars>
      </dgm:prSet>
      <dgm:spPr/>
      <dgm:t>
        <a:bodyPr/>
        <a:lstStyle/>
        <a:p>
          <a:endParaRPr kumimoji="1" lang="ja-JP" altLang="en-US"/>
        </a:p>
      </dgm:t>
    </dgm:pt>
    <dgm:pt modelId="{1882E5D8-B328-49DE-AF77-CD34366E6884}" type="pres">
      <dgm:prSet presAssocID="{ED95766E-AAE5-4EAA-AB1E-4913AD9A66A7}" presName="Accent1" presStyleLbl="node1" presStyleIdx="0" presStyleCnt="13"/>
      <dgm:spPr/>
    </dgm:pt>
    <dgm:pt modelId="{0C0A7519-C074-4980-AD3B-E7E91114F2FB}" type="pres">
      <dgm:prSet presAssocID="{ED95766E-AAE5-4EAA-AB1E-4913AD9A66A7}" presName="Accent2" presStyleLbl="node1" presStyleIdx="1" presStyleCnt="13"/>
      <dgm:spPr/>
    </dgm:pt>
    <dgm:pt modelId="{8E376F00-D2D3-4413-A788-57D3AA1B88F2}" type="pres">
      <dgm:prSet presAssocID="{ED95766E-AAE5-4EAA-AB1E-4913AD9A66A7}" presName="Accent3" presStyleLbl="node1" presStyleIdx="2" presStyleCnt="13"/>
      <dgm:spPr/>
    </dgm:pt>
    <dgm:pt modelId="{E8F94D55-234E-4ED3-9676-BB749B418D87}" type="pres">
      <dgm:prSet presAssocID="{ED95766E-AAE5-4EAA-AB1E-4913AD9A66A7}" presName="Accent4" presStyleLbl="node1" presStyleIdx="3" presStyleCnt="13"/>
      <dgm:spPr/>
    </dgm:pt>
    <dgm:pt modelId="{879A3D90-D7FB-4F59-A32A-FC8DF6612C9E}" type="pres">
      <dgm:prSet presAssocID="{ED95766E-AAE5-4EAA-AB1E-4913AD9A66A7}" presName="Accent5" presStyleLbl="node1" presStyleIdx="4" presStyleCnt="13"/>
      <dgm:spPr/>
    </dgm:pt>
    <dgm:pt modelId="{E685FAF9-8495-48C0-98C4-9E864B828E7B}" type="pres">
      <dgm:prSet presAssocID="{ED95766E-AAE5-4EAA-AB1E-4913AD9A66A7}" presName="Accent6" presStyleLbl="node1" presStyleIdx="5" presStyleCnt="13"/>
      <dgm:spPr/>
    </dgm:pt>
    <dgm:pt modelId="{7600926D-0316-4616-8289-92A73213987F}" type="pres">
      <dgm:prSet presAssocID="{4DBD4C50-A578-4513-9DFA-7557ED00CC55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B857587C-31E8-4956-957C-6B08B8C93096}" type="pres">
      <dgm:prSet presAssocID="{4DBD4C50-A578-4513-9DFA-7557ED00CC55}" presName="Accent7" presStyleCnt="0"/>
      <dgm:spPr/>
    </dgm:pt>
    <dgm:pt modelId="{C137FA2F-37C1-4B06-BB7A-BF48FEAD1A51}" type="pres">
      <dgm:prSet presAssocID="{4DBD4C50-A578-4513-9DFA-7557ED00CC55}" presName="AccentHold1" presStyleLbl="node1" presStyleIdx="7" presStyleCnt="13"/>
      <dgm:spPr/>
    </dgm:pt>
    <dgm:pt modelId="{38F69FE9-F08A-47D9-90F2-34BEF8535BD7}" type="pres">
      <dgm:prSet presAssocID="{4DBD4C50-A578-4513-9DFA-7557ED00CC55}" presName="Accent8" presStyleCnt="0"/>
      <dgm:spPr/>
    </dgm:pt>
    <dgm:pt modelId="{0D158B4F-D5ED-4F33-879E-E4B24FD80B35}" type="pres">
      <dgm:prSet presAssocID="{4DBD4C50-A578-4513-9DFA-7557ED00CC55}" presName="AccentHold2" presStyleLbl="node1" presStyleIdx="8" presStyleCnt="13"/>
      <dgm:spPr/>
    </dgm:pt>
    <dgm:pt modelId="{9C62BDFE-2250-4DFE-A89A-A61072627C13}" type="pres">
      <dgm:prSet presAssocID="{985DEB61-49CD-4659-A4CE-EC76991621F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C0D87522-9221-44A8-93A0-AC12A25DD3E1}" type="pres">
      <dgm:prSet presAssocID="{985DEB61-49CD-4659-A4CE-EC76991621FC}" presName="Accent9" presStyleCnt="0"/>
      <dgm:spPr/>
    </dgm:pt>
    <dgm:pt modelId="{9B3208A2-4C51-400E-96AD-E7E01709396B}" type="pres">
      <dgm:prSet presAssocID="{985DEB61-49CD-4659-A4CE-EC76991621FC}" presName="AccentHold1" presStyleLbl="node1" presStyleIdx="10" presStyleCnt="13"/>
      <dgm:spPr/>
    </dgm:pt>
    <dgm:pt modelId="{9FD0BBE5-EC11-4AB9-A1EF-AFF84E538882}" type="pres">
      <dgm:prSet presAssocID="{985DEB61-49CD-4659-A4CE-EC76991621FC}" presName="Accent10" presStyleCnt="0"/>
      <dgm:spPr/>
    </dgm:pt>
    <dgm:pt modelId="{57CFACD0-826F-4E9E-B875-5F601C1B9B12}" type="pres">
      <dgm:prSet presAssocID="{985DEB61-49CD-4659-A4CE-EC76991621FC}" presName="AccentHold2" presStyleLbl="node1" presStyleIdx="11" presStyleCnt="13"/>
      <dgm:spPr/>
    </dgm:pt>
    <dgm:pt modelId="{F17487DB-B8CE-4209-9B8B-C294C4C96B81}" type="pres">
      <dgm:prSet presAssocID="{985DEB61-49CD-4659-A4CE-EC76991621FC}" presName="Accent11" presStyleCnt="0"/>
      <dgm:spPr/>
    </dgm:pt>
    <dgm:pt modelId="{B8329CA5-EC67-40C8-BAC4-4A9C0AFA7A41}" type="pres">
      <dgm:prSet presAssocID="{985DEB61-49CD-4659-A4CE-EC76991621FC}" presName="AccentHold3" presStyleLbl="node1" presStyleIdx="12" presStyleCnt="13"/>
      <dgm:spPr/>
    </dgm:pt>
  </dgm:ptLst>
  <dgm:cxnLst>
    <dgm:cxn modelId="{6CEDEF67-10C1-405C-A100-22B35F132E8C}" type="presOf" srcId="{4DBD4C50-A578-4513-9DFA-7557ED00CC55}" destId="{7600926D-0316-4616-8289-92A73213987F}" srcOrd="0" destOrd="0" presId="urn:microsoft.com/office/officeart/2009/3/layout/CircleRelationship"/>
    <dgm:cxn modelId="{9FA33EF1-1A76-4838-94DD-C79631A49DE7}" type="presOf" srcId="{985DEB61-49CD-4659-A4CE-EC76991621FC}" destId="{9C62BDFE-2250-4DFE-A89A-A61072627C13}" srcOrd="0" destOrd="0" presId="urn:microsoft.com/office/officeart/2009/3/layout/CircleRelationship"/>
    <dgm:cxn modelId="{1DA961CA-3745-4843-8FF8-C6510E890F3B}" type="presOf" srcId="{B863F534-E37A-4BEF-91FC-3A14CE99A6C7}" destId="{2A96FC7A-1E17-45E5-8FBA-627FE919B9EF}" srcOrd="0" destOrd="0" presId="urn:microsoft.com/office/officeart/2009/3/layout/CircleRelationship"/>
    <dgm:cxn modelId="{DC4E8AF3-39FF-4856-8817-BB35FAB50E30}" srcId="{B863F534-E37A-4BEF-91FC-3A14CE99A6C7}" destId="{ED95766E-AAE5-4EAA-AB1E-4913AD9A66A7}" srcOrd="0" destOrd="0" parTransId="{2C7AD89E-594E-4F2E-B619-7130ACA27AB0}" sibTransId="{B4DC42D6-7E73-47C7-B883-04E210812162}"/>
    <dgm:cxn modelId="{067F24F9-49CA-4D6D-9D60-E0D95E61B1B6}" srcId="{ED95766E-AAE5-4EAA-AB1E-4913AD9A66A7}" destId="{4DBD4C50-A578-4513-9DFA-7557ED00CC55}" srcOrd="0" destOrd="0" parTransId="{D53A34FC-EF50-4683-931D-FA5C60BBD73D}" sibTransId="{C932BC66-B86D-458E-85F8-3F9DF53C4555}"/>
    <dgm:cxn modelId="{5FD7D00A-4BFA-4D65-A296-B1909793AC4A}" srcId="{ED95766E-AAE5-4EAA-AB1E-4913AD9A66A7}" destId="{985DEB61-49CD-4659-A4CE-EC76991621FC}" srcOrd="1" destOrd="0" parTransId="{17A9214F-F9FC-4C2D-9899-E2C3B40E9F8D}" sibTransId="{A5AD184F-9B04-44E6-A47D-061BDF88C94E}"/>
    <dgm:cxn modelId="{64267BA2-A53D-4EF1-86FF-B6877E87288E}" type="presOf" srcId="{ED95766E-AAE5-4EAA-AB1E-4913AD9A66A7}" destId="{C8EE389F-7F77-4154-A2E3-25AC2A1001DC}" srcOrd="0" destOrd="0" presId="urn:microsoft.com/office/officeart/2009/3/layout/CircleRelationship"/>
    <dgm:cxn modelId="{C70DF9A8-08DC-4840-9E01-3D2D41DBEEAF}" type="presParOf" srcId="{2A96FC7A-1E17-45E5-8FBA-627FE919B9EF}" destId="{C8EE389F-7F77-4154-A2E3-25AC2A1001DC}" srcOrd="0" destOrd="0" presId="urn:microsoft.com/office/officeart/2009/3/layout/CircleRelationship"/>
    <dgm:cxn modelId="{7CB11448-CC81-45A3-86BA-1C37FDD9A4EB}" type="presParOf" srcId="{2A96FC7A-1E17-45E5-8FBA-627FE919B9EF}" destId="{1882E5D8-B328-49DE-AF77-CD34366E6884}" srcOrd="1" destOrd="0" presId="urn:microsoft.com/office/officeart/2009/3/layout/CircleRelationship"/>
    <dgm:cxn modelId="{F518361C-80FE-474E-A6FC-B1C6728C38DE}" type="presParOf" srcId="{2A96FC7A-1E17-45E5-8FBA-627FE919B9EF}" destId="{0C0A7519-C074-4980-AD3B-E7E91114F2FB}" srcOrd="2" destOrd="0" presId="urn:microsoft.com/office/officeart/2009/3/layout/CircleRelationship"/>
    <dgm:cxn modelId="{8BE25A6A-783F-4E0B-9003-CE983DDFD208}" type="presParOf" srcId="{2A96FC7A-1E17-45E5-8FBA-627FE919B9EF}" destId="{8E376F00-D2D3-4413-A788-57D3AA1B88F2}" srcOrd="3" destOrd="0" presId="urn:microsoft.com/office/officeart/2009/3/layout/CircleRelationship"/>
    <dgm:cxn modelId="{D7D1FF0E-12F4-4806-9A14-DB57E36AD183}" type="presParOf" srcId="{2A96FC7A-1E17-45E5-8FBA-627FE919B9EF}" destId="{E8F94D55-234E-4ED3-9676-BB749B418D87}" srcOrd="4" destOrd="0" presId="urn:microsoft.com/office/officeart/2009/3/layout/CircleRelationship"/>
    <dgm:cxn modelId="{3D38F350-1CD3-4789-8E7D-F8CC28DD2712}" type="presParOf" srcId="{2A96FC7A-1E17-45E5-8FBA-627FE919B9EF}" destId="{879A3D90-D7FB-4F59-A32A-FC8DF6612C9E}" srcOrd="5" destOrd="0" presId="urn:microsoft.com/office/officeart/2009/3/layout/CircleRelationship"/>
    <dgm:cxn modelId="{2AD61985-E474-4E3E-895E-984317F893D2}" type="presParOf" srcId="{2A96FC7A-1E17-45E5-8FBA-627FE919B9EF}" destId="{E685FAF9-8495-48C0-98C4-9E864B828E7B}" srcOrd="6" destOrd="0" presId="urn:microsoft.com/office/officeart/2009/3/layout/CircleRelationship"/>
    <dgm:cxn modelId="{D6C96392-6168-41BD-B1DB-ACDC37230632}" type="presParOf" srcId="{2A96FC7A-1E17-45E5-8FBA-627FE919B9EF}" destId="{7600926D-0316-4616-8289-92A73213987F}" srcOrd="7" destOrd="0" presId="urn:microsoft.com/office/officeart/2009/3/layout/CircleRelationship"/>
    <dgm:cxn modelId="{AB194CF0-A08A-43C1-80BF-B74B72B11B24}" type="presParOf" srcId="{2A96FC7A-1E17-45E5-8FBA-627FE919B9EF}" destId="{B857587C-31E8-4956-957C-6B08B8C93096}" srcOrd="8" destOrd="0" presId="urn:microsoft.com/office/officeart/2009/3/layout/CircleRelationship"/>
    <dgm:cxn modelId="{DB56C934-97FA-4689-8E60-D4CBF11C6621}" type="presParOf" srcId="{B857587C-31E8-4956-957C-6B08B8C93096}" destId="{C137FA2F-37C1-4B06-BB7A-BF48FEAD1A51}" srcOrd="0" destOrd="0" presId="urn:microsoft.com/office/officeart/2009/3/layout/CircleRelationship"/>
    <dgm:cxn modelId="{F324E230-5EE7-43AE-B7E3-FDA23804CAEC}" type="presParOf" srcId="{2A96FC7A-1E17-45E5-8FBA-627FE919B9EF}" destId="{38F69FE9-F08A-47D9-90F2-34BEF8535BD7}" srcOrd="9" destOrd="0" presId="urn:microsoft.com/office/officeart/2009/3/layout/CircleRelationship"/>
    <dgm:cxn modelId="{9558105E-5FDE-4A60-B499-11947B5B8704}" type="presParOf" srcId="{38F69FE9-F08A-47D9-90F2-34BEF8535BD7}" destId="{0D158B4F-D5ED-4F33-879E-E4B24FD80B35}" srcOrd="0" destOrd="0" presId="urn:microsoft.com/office/officeart/2009/3/layout/CircleRelationship"/>
    <dgm:cxn modelId="{0727872A-6B14-4354-8888-93DD88E26056}" type="presParOf" srcId="{2A96FC7A-1E17-45E5-8FBA-627FE919B9EF}" destId="{9C62BDFE-2250-4DFE-A89A-A61072627C13}" srcOrd="10" destOrd="0" presId="urn:microsoft.com/office/officeart/2009/3/layout/CircleRelationship"/>
    <dgm:cxn modelId="{A9387B2B-F4DE-4ABE-ACAA-D3A333909317}" type="presParOf" srcId="{2A96FC7A-1E17-45E5-8FBA-627FE919B9EF}" destId="{C0D87522-9221-44A8-93A0-AC12A25DD3E1}" srcOrd="11" destOrd="0" presId="urn:microsoft.com/office/officeart/2009/3/layout/CircleRelationship"/>
    <dgm:cxn modelId="{0197F5C3-316D-47B5-8F5F-DB1E226473DE}" type="presParOf" srcId="{C0D87522-9221-44A8-93A0-AC12A25DD3E1}" destId="{9B3208A2-4C51-400E-96AD-E7E01709396B}" srcOrd="0" destOrd="0" presId="urn:microsoft.com/office/officeart/2009/3/layout/CircleRelationship"/>
    <dgm:cxn modelId="{365CC033-E36F-4A2E-993A-0AB10B819467}" type="presParOf" srcId="{2A96FC7A-1E17-45E5-8FBA-627FE919B9EF}" destId="{9FD0BBE5-EC11-4AB9-A1EF-AFF84E538882}" srcOrd="12" destOrd="0" presId="urn:microsoft.com/office/officeart/2009/3/layout/CircleRelationship"/>
    <dgm:cxn modelId="{37D302B0-20D2-4A1D-9F47-3B103B501AFC}" type="presParOf" srcId="{9FD0BBE5-EC11-4AB9-A1EF-AFF84E538882}" destId="{57CFACD0-826F-4E9E-B875-5F601C1B9B12}" srcOrd="0" destOrd="0" presId="urn:microsoft.com/office/officeart/2009/3/layout/CircleRelationship"/>
    <dgm:cxn modelId="{23913352-318A-4566-A93C-6D56BA29CA24}" type="presParOf" srcId="{2A96FC7A-1E17-45E5-8FBA-627FE919B9EF}" destId="{F17487DB-B8CE-4209-9B8B-C294C4C96B81}" srcOrd="13" destOrd="0" presId="urn:microsoft.com/office/officeart/2009/3/layout/CircleRelationship"/>
    <dgm:cxn modelId="{9D2CFD8F-806C-492B-AFD0-E8D94B54811E}" type="presParOf" srcId="{F17487DB-B8CE-4209-9B8B-C294C4C96B81}" destId="{B8329CA5-EC67-40C8-BAC4-4A9C0AFA7A4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63F534-E37A-4BEF-91FC-3A14CE99A6C7}" type="doc">
      <dgm:prSet loTypeId="urn:microsoft.com/office/officeart/2009/3/layout/CircleRelationship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kumimoji="1" lang="ja-JP" altLang="en-US"/>
        </a:p>
      </dgm:t>
    </dgm:pt>
    <dgm:pt modelId="{ED95766E-AAE5-4EAA-AB1E-4913AD9A66A7}">
      <dgm:prSet phldrT="[テキスト]" custT="1"/>
      <dgm:spPr/>
      <dgm:t>
        <a:bodyPr/>
        <a:lstStyle/>
        <a:p>
          <a:r>
            <a:rPr kumimoji="1" lang="en-US" altLang="ja-JP" sz="6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TEST</a:t>
          </a:r>
          <a:r>
            <a:rPr kumimoji="1" lang="ja-JP" altLang="en-US" sz="6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　</a:t>
          </a:r>
          <a:r>
            <a:rPr kumimoji="1" lang="en-US" altLang="ja-JP" sz="6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RUN</a:t>
          </a:r>
        </a:p>
        <a:p>
          <a:r>
            <a:rPr kumimoji="1" lang="en-US" altLang="ja-JP" sz="6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S1K</a:t>
          </a:r>
          <a:endParaRPr kumimoji="1" lang="ja-JP" altLang="en-US" sz="60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2C7AD89E-594E-4F2E-B619-7130ACA27AB0}" type="parTrans" cxnId="{DC4E8AF3-39FF-4856-8817-BB35FAB50E30}">
      <dgm:prSet/>
      <dgm:spPr/>
      <dgm:t>
        <a:bodyPr/>
        <a:lstStyle/>
        <a:p>
          <a:endParaRPr kumimoji="1" lang="ja-JP" altLang="en-US"/>
        </a:p>
      </dgm:t>
    </dgm:pt>
    <dgm:pt modelId="{B4DC42D6-7E73-47C7-B883-04E210812162}" type="sibTrans" cxnId="{DC4E8AF3-39FF-4856-8817-BB35FAB50E30}">
      <dgm:prSet/>
      <dgm:spPr/>
      <dgm:t>
        <a:bodyPr/>
        <a:lstStyle/>
        <a:p>
          <a:endParaRPr kumimoji="1" lang="ja-JP" altLang="en-US"/>
        </a:p>
      </dgm:t>
    </dgm:pt>
    <dgm:pt modelId="{4DBD4C50-A578-4513-9DFA-7557ED00CC55}">
      <dgm:prSet phldrT="[テキスト]"/>
      <dgm:spPr/>
      <dgm:t>
        <a:bodyPr/>
        <a:lstStyle/>
        <a:p>
          <a:r>
            <a:rPr kumimoji="1"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312</a:t>
          </a:r>
          <a:endParaRPr kumimoji="1" lang="ja-JP" altLang="en-US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D53A34FC-EF50-4683-931D-FA5C60BBD73D}" type="parTrans" cxnId="{067F24F9-49CA-4D6D-9D60-E0D95E61B1B6}">
      <dgm:prSet/>
      <dgm:spPr/>
      <dgm:t>
        <a:bodyPr/>
        <a:lstStyle/>
        <a:p>
          <a:endParaRPr kumimoji="1" lang="ja-JP" altLang="en-US"/>
        </a:p>
      </dgm:t>
    </dgm:pt>
    <dgm:pt modelId="{C932BC66-B86D-458E-85F8-3F9DF53C4555}" type="sibTrans" cxnId="{067F24F9-49CA-4D6D-9D60-E0D95E61B1B6}">
      <dgm:prSet/>
      <dgm:spPr/>
      <dgm:t>
        <a:bodyPr/>
        <a:lstStyle/>
        <a:p>
          <a:endParaRPr kumimoji="1" lang="ja-JP" altLang="en-US"/>
        </a:p>
      </dgm:t>
    </dgm:pt>
    <dgm:pt modelId="{985DEB61-49CD-4659-A4CE-EC76991621FC}">
      <dgm:prSet phldrT="[テキスト]"/>
      <dgm:spPr/>
      <dgm:t>
        <a:bodyPr/>
        <a:lstStyle/>
        <a:p>
          <a:r>
            <a:rPr kumimoji="1" lang="ja-JP" altLang="en-US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鉄道</a:t>
          </a:r>
          <a:endParaRPr kumimoji="1" lang="en-US" altLang="ja-JP" dirty="0" smtClean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  <a:p>
          <a:r>
            <a:rPr kumimoji="1" lang="ja-JP" altLang="en-US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研究部</a:t>
          </a:r>
          <a:endParaRPr kumimoji="1" lang="ja-JP" altLang="en-US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17A9214F-F9FC-4C2D-9899-E2C3B40E9F8D}" type="parTrans" cxnId="{5FD7D00A-4BFA-4D65-A296-B1909793AC4A}">
      <dgm:prSet/>
      <dgm:spPr/>
      <dgm:t>
        <a:bodyPr/>
        <a:lstStyle/>
        <a:p>
          <a:endParaRPr kumimoji="1" lang="ja-JP" altLang="en-US"/>
        </a:p>
      </dgm:t>
    </dgm:pt>
    <dgm:pt modelId="{A5AD184F-9B04-44E6-A47D-061BDF88C94E}" type="sibTrans" cxnId="{5FD7D00A-4BFA-4D65-A296-B1909793AC4A}">
      <dgm:prSet/>
      <dgm:spPr/>
      <dgm:t>
        <a:bodyPr/>
        <a:lstStyle/>
        <a:p>
          <a:endParaRPr kumimoji="1" lang="ja-JP" altLang="en-US"/>
        </a:p>
      </dgm:t>
    </dgm:pt>
    <dgm:pt modelId="{2A96FC7A-1E17-45E5-8FBA-627FE919B9EF}" type="pres">
      <dgm:prSet presAssocID="{B863F534-E37A-4BEF-91FC-3A14CE99A6C7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8EE389F-7F77-4154-A2E3-25AC2A1001DC}" type="pres">
      <dgm:prSet presAssocID="{ED95766E-AAE5-4EAA-AB1E-4913AD9A66A7}" presName="Parent" presStyleLbl="node0" presStyleIdx="0" presStyleCnt="1" custFlipHor="0" custLinFactNeighborX="5527" custLinFactNeighborY="8981">
        <dgm:presLayoutVars>
          <dgm:chMax val="5"/>
          <dgm:chPref val="5"/>
        </dgm:presLayoutVars>
      </dgm:prSet>
      <dgm:spPr/>
      <dgm:t>
        <a:bodyPr/>
        <a:lstStyle/>
        <a:p>
          <a:endParaRPr kumimoji="1" lang="ja-JP" altLang="en-US"/>
        </a:p>
      </dgm:t>
    </dgm:pt>
    <dgm:pt modelId="{1882E5D8-B328-49DE-AF77-CD34366E6884}" type="pres">
      <dgm:prSet presAssocID="{ED95766E-AAE5-4EAA-AB1E-4913AD9A66A7}" presName="Accent1" presStyleLbl="node1" presStyleIdx="0" presStyleCnt="13"/>
      <dgm:spPr/>
    </dgm:pt>
    <dgm:pt modelId="{0C0A7519-C074-4980-AD3B-E7E91114F2FB}" type="pres">
      <dgm:prSet presAssocID="{ED95766E-AAE5-4EAA-AB1E-4913AD9A66A7}" presName="Accent2" presStyleLbl="node1" presStyleIdx="1" presStyleCnt="13"/>
      <dgm:spPr/>
    </dgm:pt>
    <dgm:pt modelId="{8E376F00-D2D3-4413-A788-57D3AA1B88F2}" type="pres">
      <dgm:prSet presAssocID="{ED95766E-AAE5-4EAA-AB1E-4913AD9A66A7}" presName="Accent3" presStyleLbl="node1" presStyleIdx="2" presStyleCnt="13"/>
      <dgm:spPr/>
    </dgm:pt>
    <dgm:pt modelId="{E8F94D55-234E-4ED3-9676-BB749B418D87}" type="pres">
      <dgm:prSet presAssocID="{ED95766E-AAE5-4EAA-AB1E-4913AD9A66A7}" presName="Accent4" presStyleLbl="node1" presStyleIdx="3" presStyleCnt="13"/>
      <dgm:spPr/>
    </dgm:pt>
    <dgm:pt modelId="{879A3D90-D7FB-4F59-A32A-FC8DF6612C9E}" type="pres">
      <dgm:prSet presAssocID="{ED95766E-AAE5-4EAA-AB1E-4913AD9A66A7}" presName="Accent5" presStyleLbl="node1" presStyleIdx="4" presStyleCnt="13"/>
      <dgm:spPr/>
    </dgm:pt>
    <dgm:pt modelId="{E685FAF9-8495-48C0-98C4-9E864B828E7B}" type="pres">
      <dgm:prSet presAssocID="{ED95766E-AAE5-4EAA-AB1E-4913AD9A66A7}" presName="Accent6" presStyleLbl="node1" presStyleIdx="5" presStyleCnt="13"/>
      <dgm:spPr/>
    </dgm:pt>
    <dgm:pt modelId="{7600926D-0316-4616-8289-92A73213987F}" type="pres">
      <dgm:prSet presAssocID="{4DBD4C50-A578-4513-9DFA-7557ED00CC55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B857587C-31E8-4956-957C-6B08B8C93096}" type="pres">
      <dgm:prSet presAssocID="{4DBD4C50-A578-4513-9DFA-7557ED00CC55}" presName="Accent7" presStyleCnt="0"/>
      <dgm:spPr/>
    </dgm:pt>
    <dgm:pt modelId="{C137FA2F-37C1-4B06-BB7A-BF48FEAD1A51}" type="pres">
      <dgm:prSet presAssocID="{4DBD4C50-A578-4513-9DFA-7557ED00CC55}" presName="AccentHold1" presStyleLbl="node1" presStyleIdx="7" presStyleCnt="13"/>
      <dgm:spPr/>
    </dgm:pt>
    <dgm:pt modelId="{38F69FE9-F08A-47D9-90F2-34BEF8535BD7}" type="pres">
      <dgm:prSet presAssocID="{4DBD4C50-A578-4513-9DFA-7557ED00CC55}" presName="Accent8" presStyleCnt="0"/>
      <dgm:spPr/>
    </dgm:pt>
    <dgm:pt modelId="{0D158B4F-D5ED-4F33-879E-E4B24FD80B35}" type="pres">
      <dgm:prSet presAssocID="{4DBD4C50-A578-4513-9DFA-7557ED00CC55}" presName="AccentHold2" presStyleLbl="node1" presStyleIdx="8" presStyleCnt="13"/>
      <dgm:spPr/>
    </dgm:pt>
    <dgm:pt modelId="{9C62BDFE-2250-4DFE-A89A-A61072627C13}" type="pres">
      <dgm:prSet presAssocID="{985DEB61-49CD-4659-A4CE-EC76991621F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C0D87522-9221-44A8-93A0-AC12A25DD3E1}" type="pres">
      <dgm:prSet presAssocID="{985DEB61-49CD-4659-A4CE-EC76991621FC}" presName="Accent9" presStyleCnt="0"/>
      <dgm:spPr/>
    </dgm:pt>
    <dgm:pt modelId="{9B3208A2-4C51-400E-96AD-E7E01709396B}" type="pres">
      <dgm:prSet presAssocID="{985DEB61-49CD-4659-A4CE-EC76991621FC}" presName="AccentHold1" presStyleLbl="node1" presStyleIdx="10" presStyleCnt="13"/>
      <dgm:spPr/>
    </dgm:pt>
    <dgm:pt modelId="{9FD0BBE5-EC11-4AB9-A1EF-AFF84E538882}" type="pres">
      <dgm:prSet presAssocID="{985DEB61-49CD-4659-A4CE-EC76991621FC}" presName="Accent10" presStyleCnt="0"/>
      <dgm:spPr/>
    </dgm:pt>
    <dgm:pt modelId="{57CFACD0-826F-4E9E-B875-5F601C1B9B12}" type="pres">
      <dgm:prSet presAssocID="{985DEB61-49CD-4659-A4CE-EC76991621FC}" presName="AccentHold2" presStyleLbl="node1" presStyleIdx="11" presStyleCnt="13"/>
      <dgm:spPr/>
    </dgm:pt>
    <dgm:pt modelId="{F17487DB-B8CE-4209-9B8B-C294C4C96B81}" type="pres">
      <dgm:prSet presAssocID="{985DEB61-49CD-4659-A4CE-EC76991621FC}" presName="Accent11" presStyleCnt="0"/>
      <dgm:spPr/>
    </dgm:pt>
    <dgm:pt modelId="{B8329CA5-EC67-40C8-BAC4-4A9C0AFA7A41}" type="pres">
      <dgm:prSet presAssocID="{985DEB61-49CD-4659-A4CE-EC76991621FC}" presName="AccentHold3" presStyleLbl="node1" presStyleIdx="12" presStyleCnt="13"/>
      <dgm:spPr/>
    </dgm:pt>
  </dgm:ptLst>
  <dgm:cxnLst>
    <dgm:cxn modelId="{6CEDEF67-10C1-405C-A100-22B35F132E8C}" type="presOf" srcId="{4DBD4C50-A578-4513-9DFA-7557ED00CC55}" destId="{7600926D-0316-4616-8289-92A73213987F}" srcOrd="0" destOrd="0" presId="urn:microsoft.com/office/officeart/2009/3/layout/CircleRelationship"/>
    <dgm:cxn modelId="{9FA33EF1-1A76-4838-94DD-C79631A49DE7}" type="presOf" srcId="{985DEB61-49CD-4659-A4CE-EC76991621FC}" destId="{9C62BDFE-2250-4DFE-A89A-A61072627C13}" srcOrd="0" destOrd="0" presId="urn:microsoft.com/office/officeart/2009/3/layout/CircleRelationship"/>
    <dgm:cxn modelId="{1DA961CA-3745-4843-8FF8-C6510E890F3B}" type="presOf" srcId="{B863F534-E37A-4BEF-91FC-3A14CE99A6C7}" destId="{2A96FC7A-1E17-45E5-8FBA-627FE919B9EF}" srcOrd="0" destOrd="0" presId="urn:microsoft.com/office/officeart/2009/3/layout/CircleRelationship"/>
    <dgm:cxn modelId="{DC4E8AF3-39FF-4856-8817-BB35FAB50E30}" srcId="{B863F534-E37A-4BEF-91FC-3A14CE99A6C7}" destId="{ED95766E-AAE5-4EAA-AB1E-4913AD9A66A7}" srcOrd="0" destOrd="0" parTransId="{2C7AD89E-594E-4F2E-B619-7130ACA27AB0}" sibTransId="{B4DC42D6-7E73-47C7-B883-04E210812162}"/>
    <dgm:cxn modelId="{067F24F9-49CA-4D6D-9D60-E0D95E61B1B6}" srcId="{ED95766E-AAE5-4EAA-AB1E-4913AD9A66A7}" destId="{4DBD4C50-A578-4513-9DFA-7557ED00CC55}" srcOrd="0" destOrd="0" parTransId="{D53A34FC-EF50-4683-931D-FA5C60BBD73D}" sibTransId="{C932BC66-B86D-458E-85F8-3F9DF53C4555}"/>
    <dgm:cxn modelId="{5FD7D00A-4BFA-4D65-A296-B1909793AC4A}" srcId="{ED95766E-AAE5-4EAA-AB1E-4913AD9A66A7}" destId="{985DEB61-49CD-4659-A4CE-EC76991621FC}" srcOrd="1" destOrd="0" parTransId="{17A9214F-F9FC-4C2D-9899-E2C3B40E9F8D}" sibTransId="{A5AD184F-9B04-44E6-A47D-061BDF88C94E}"/>
    <dgm:cxn modelId="{64267BA2-A53D-4EF1-86FF-B6877E87288E}" type="presOf" srcId="{ED95766E-AAE5-4EAA-AB1E-4913AD9A66A7}" destId="{C8EE389F-7F77-4154-A2E3-25AC2A1001DC}" srcOrd="0" destOrd="0" presId="urn:microsoft.com/office/officeart/2009/3/layout/CircleRelationship"/>
    <dgm:cxn modelId="{C70DF9A8-08DC-4840-9E01-3D2D41DBEEAF}" type="presParOf" srcId="{2A96FC7A-1E17-45E5-8FBA-627FE919B9EF}" destId="{C8EE389F-7F77-4154-A2E3-25AC2A1001DC}" srcOrd="0" destOrd="0" presId="urn:microsoft.com/office/officeart/2009/3/layout/CircleRelationship"/>
    <dgm:cxn modelId="{7CB11448-CC81-45A3-86BA-1C37FDD9A4EB}" type="presParOf" srcId="{2A96FC7A-1E17-45E5-8FBA-627FE919B9EF}" destId="{1882E5D8-B328-49DE-AF77-CD34366E6884}" srcOrd="1" destOrd="0" presId="urn:microsoft.com/office/officeart/2009/3/layout/CircleRelationship"/>
    <dgm:cxn modelId="{F518361C-80FE-474E-A6FC-B1C6728C38DE}" type="presParOf" srcId="{2A96FC7A-1E17-45E5-8FBA-627FE919B9EF}" destId="{0C0A7519-C074-4980-AD3B-E7E91114F2FB}" srcOrd="2" destOrd="0" presId="urn:microsoft.com/office/officeart/2009/3/layout/CircleRelationship"/>
    <dgm:cxn modelId="{8BE25A6A-783F-4E0B-9003-CE983DDFD208}" type="presParOf" srcId="{2A96FC7A-1E17-45E5-8FBA-627FE919B9EF}" destId="{8E376F00-D2D3-4413-A788-57D3AA1B88F2}" srcOrd="3" destOrd="0" presId="urn:microsoft.com/office/officeart/2009/3/layout/CircleRelationship"/>
    <dgm:cxn modelId="{D7D1FF0E-12F4-4806-9A14-DB57E36AD183}" type="presParOf" srcId="{2A96FC7A-1E17-45E5-8FBA-627FE919B9EF}" destId="{E8F94D55-234E-4ED3-9676-BB749B418D87}" srcOrd="4" destOrd="0" presId="urn:microsoft.com/office/officeart/2009/3/layout/CircleRelationship"/>
    <dgm:cxn modelId="{3D38F350-1CD3-4789-8E7D-F8CC28DD2712}" type="presParOf" srcId="{2A96FC7A-1E17-45E5-8FBA-627FE919B9EF}" destId="{879A3D90-D7FB-4F59-A32A-FC8DF6612C9E}" srcOrd="5" destOrd="0" presId="urn:microsoft.com/office/officeart/2009/3/layout/CircleRelationship"/>
    <dgm:cxn modelId="{2AD61985-E474-4E3E-895E-984317F893D2}" type="presParOf" srcId="{2A96FC7A-1E17-45E5-8FBA-627FE919B9EF}" destId="{E685FAF9-8495-48C0-98C4-9E864B828E7B}" srcOrd="6" destOrd="0" presId="urn:microsoft.com/office/officeart/2009/3/layout/CircleRelationship"/>
    <dgm:cxn modelId="{D6C96392-6168-41BD-B1DB-ACDC37230632}" type="presParOf" srcId="{2A96FC7A-1E17-45E5-8FBA-627FE919B9EF}" destId="{7600926D-0316-4616-8289-92A73213987F}" srcOrd="7" destOrd="0" presId="urn:microsoft.com/office/officeart/2009/3/layout/CircleRelationship"/>
    <dgm:cxn modelId="{AB194CF0-A08A-43C1-80BF-B74B72B11B24}" type="presParOf" srcId="{2A96FC7A-1E17-45E5-8FBA-627FE919B9EF}" destId="{B857587C-31E8-4956-957C-6B08B8C93096}" srcOrd="8" destOrd="0" presId="urn:microsoft.com/office/officeart/2009/3/layout/CircleRelationship"/>
    <dgm:cxn modelId="{DB56C934-97FA-4689-8E60-D4CBF11C6621}" type="presParOf" srcId="{B857587C-31E8-4956-957C-6B08B8C93096}" destId="{C137FA2F-37C1-4B06-BB7A-BF48FEAD1A51}" srcOrd="0" destOrd="0" presId="urn:microsoft.com/office/officeart/2009/3/layout/CircleRelationship"/>
    <dgm:cxn modelId="{F324E230-5EE7-43AE-B7E3-FDA23804CAEC}" type="presParOf" srcId="{2A96FC7A-1E17-45E5-8FBA-627FE919B9EF}" destId="{38F69FE9-F08A-47D9-90F2-34BEF8535BD7}" srcOrd="9" destOrd="0" presId="urn:microsoft.com/office/officeart/2009/3/layout/CircleRelationship"/>
    <dgm:cxn modelId="{9558105E-5FDE-4A60-B499-11947B5B8704}" type="presParOf" srcId="{38F69FE9-F08A-47D9-90F2-34BEF8535BD7}" destId="{0D158B4F-D5ED-4F33-879E-E4B24FD80B35}" srcOrd="0" destOrd="0" presId="urn:microsoft.com/office/officeart/2009/3/layout/CircleRelationship"/>
    <dgm:cxn modelId="{0727872A-6B14-4354-8888-93DD88E26056}" type="presParOf" srcId="{2A96FC7A-1E17-45E5-8FBA-627FE919B9EF}" destId="{9C62BDFE-2250-4DFE-A89A-A61072627C13}" srcOrd="10" destOrd="0" presId="urn:microsoft.com/office/officeart/2009/3/layout/CircleRelationship"/>
    <dgm:cxn modelId="{A9387B2B-F4DE-4ABE-ACAA-D3A333909317}" type="presParOf" srcId="{2A96FC7A-1E17-45E5-8FBA-627FE919B9EF}" destId="{C0D87522-9221-44A8-93A0-AC12A25DD3E1}" srcOrd="11" destOrd="0" presId="urn:microsoft.com/office/officeart/2009/3/layout/CircleRelationship"/>
    <dgm:cxn modelId="{0197F5C3-316D-47B5-8F5F-DB1E226473DE}" type="presParOf" srcId="{C0D87522-9221-44A8-93A0-AC12A25DD3E1}" destId="{9B3208A2-4C51-400E-96AD-E7E01709396B}" srcOrd="0" destOrd="0" presId="urn:microsoft.com/office/officeart/2009/3/layout/CircleRelationship"/>
    <dgm:cxn modelId="{365CC033-E36F-4A2E-993A-0AB10B819467}" type="presParOf" srcId="{2A96FC7A-1E17-45E5-8FBA-627FE919B9EF}" destId="{9FD0BBE5-EC11-4AB9-A1EF-AFF84E538882}" srcOrd="12" destOrd="0" presId="urn:microsoft.com/office/officeart/2009/3/layout/CircleRelationship"/>
    <dgm:cxn modelId="{37D302B0-20D2-4A1D-9F47-3B103B501AFC}" type="presParOf" srcId="{9FD0BBE5-EC11-4AB9-A1EF-AFF84E538882}" destId="{57CFACD0-826F-4E9E-B875-5F601C1B9B12}" srcOrd="0" destOrd="0" presId="urn:microsoft.com/office/officeart/2009/3/layout/CircleRelationship"/>
    <dgm:cxn modelId="{23913352-318A-4566-A93C-6D56BA29CA24}" type="presParOf" srcId="{2A96FC7A-1E17-45E5-8FBA-627FE919B9EF}" destId="{F17487DB-B8CE-4209-9B8B-C294C4C96B81}" srcOrd="13" destOrd="0" presId="urn:microsoft.com/office/officeart/2009/3/layout/CircleRelationship"/>
    <dgm:cxn modelId="{9D2CFD8F-806C-492B-AFD0-E8D94B54811E}" type="presParOf" srcId="{F17487DB-B8CE-4209-9B8B-C294C4C96B81}" destId="{B8329CA5-EC67-40C8-BAC4-4A9C0AFA7A4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63F534-E37A-4BEF-91FC-3A14CE99A6C7}" type="doc">
      <dgm:prSet loTypeId="urn:microsoft.com/office/officeart/2009/3/layout/CircleRelationship" loCatId="relationship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ED95766E-AAE5-4EAA-AB1E-4913AD9A66A7}">
      <dgm:prSet phldrT="[テキスト]" custT="1"/>
      <dgm:spPr/>
      <dgm:t>
        <a:bodyPr/>
        <a:lstStyle/>
        <a:p>
          <a:r>
            <a:rPr kumimoji="1" lang="ja-JP" altLang="en-US" sz="8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自主</a:t>
          </a:r>
          <a:endParaRPr kumimoji="1" lang="en-US" altLang="ja-JP" sz="8000" dirty="0" smtClean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  <a:p>
          <a:r>
            <a:rPr kumimoji="1" lang="ja-JP" altLang="en-US" sz="8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映画</a:t>
          </a:r>
          <a:endParaRPr kumimoji="1" lang="ja-JP" altLang="en-US" sz="80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2C7AD89E-594E-4F2E-B619-7130ACA27AB0}" type="parTrans" cxnId="{DC4E8AF3-39FF-4856-8817-BB35FAB50E30}">
      <dgm:prSet/>
      <dgm:spPr/>
      <dgm:t>
        <a:bodyPr/>
        <a:lstStyle/>
        <a:p>
          <a:endParaRPr kumimoji="1" lang="ja-JP" altLang="en-US"/>
        </a:p>
      </dgm:t>
    </dgm:pt>
    <dgm:pt modelId="{B4DC42D6-7E73-47C7-B883-04E210812162}" type="sibTrans" cxnId="{DC4E8AF3-39FF-4856-8817-BB35FAB50E30}">
      <dgm:prSet/>
      <dgm:spPr/>
      <dgm:t>
        <a:bodyPr/>
        <a:lstStyle/>
        <a:p>
          <a:endParaRPr kumimoji="1" lang="ja-JP" altLang="en-US"/>
        </a:p>
      </dgm:t>
    </dgm:pt>
    <dgm:pt modelId="{4DBD4C50-A578-4513-9DFA-7557ED00CC55}">
      <dgm:prSet phldrT="[テキスト]"/>
      <dgm:spPr/>
      <dgm:t>
        <a:bodyPr/>
        <a:lstStyle/>
        <a:p>
          <a:r>
            <a:rPr kumimoji="1"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420</a:t>
          </a:r>
          <a:endParaRPr kumimoji="1" lang="ja-JP" altLang="en-US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D53A34FC-EF50-4683-931D-FA5C60BBD73D}" type="parTrans" cxnId="{067F24F9-49CA-4D6D-9D60-E0D95E61B1B6}">
      <dgm:prSet/>
      <dgm:spPr/>
      <dgm:t>
        <a:bodyPr/>
        <a:lstStyle/>
        <a:p>
          <a:endParaRPr kumimoji="1" lang="ja-JP" altLang="en-US"/>
        </a:p>
      </dgm:t>
    </dgm:pt>
    <dgm:pt modelId="{C932BC66-B86D-458E-85F8-3F9DF53C4555}" type="sibTrans" cxnId="{067F24F9-49CA-4D6D-9D60-E0D95E61B1B6}">
      <dgm:prSet/>
      <dgm:spPr/>
      <dgm:t>
        <a:bodyPr/>
        <a:lstStyle/>
        <a:p>
          <a:endParaRPr kumimoji="1" lang="ja-JP" altLang="en-US"/>
        </a:p>
      </dgm:t>
    </dgm:pt>
    <dgm:pt modelId="{985DEB61-49CD-4659-A4CE-EC76991621FC}">
      <dgm:prSet phldrT="[テキスト]"/>
      <dgm:spPr/>
      <dgm:t>
        <a:bodyPr/>
        <a:lstStyle/>
        <a:p>
          <a:r>
            <a:rPr kumimoji="1" lang="ja-JP" altLang="en-US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高３</a:t>
          </a:r>
          <a:r>
            <a:rPr kumimoji="1"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D</a:t>
          </a:r>
          <a:endParaRPr kumimoji="1" lang="ja-JP" altLang="en-US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17A9214F-F9FC-4C2D-9899-E2C3B40E9F8D}" type="parTrans" cxnId="{5FD7D00A-4BFA-4D65-A296-B1909793AC4A}">
      <dgm:prSet/>
      <dgm:spPr/>
      <dgm:t>
        <a:bodyPr/>
        <a:lstStyle/>
        <a:p>
          <a:endParaRPr kumimoji="1" lang="ja-JP" altLang="en-US"/>
        </a:p>
      </dgm:t>
    </dgm:pt>
    <dgm:pt modelId="{A5AD184F-9B04-44E6-A47D-061BDF88C94E}" type="sibTrans" cxnId="{5FD7D00A-4BFA-4D65-A296-B1909793AC4A}">
      <dgm:prSet/>
      <dgm:spPr/>
      <dgm:t>
        <a:bodyPr/>
        <a:lstStyle/>
        <a:p>
          <a:endParaRPr kumimoji="1" lang="ja-JP" altLang="en-US"/>
        </a:p>
      </dgm:t>
    </dgm:pt>
    <dgm:pt modelId="{2A96FC7A-1E17-45E5-8FBA-627FE919B9EF}" type="pres">
      <dgm:prSet presAssocID="{B863F534-E37A-4BEF-91FC-3A14CE99A6C7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8EE389F-7F77-4154-A2E3-25AC2A1001DC}" type="pres">
      <dgm:prSet presAssocID="{ED95766E-AAE5-4EAA-AB1E-4913AD9A66A7}" presName="Parent" presStyleLbl="node0" presStyleIdx="0" presStyleCnt="1" custLinFactNeighborX="5527" custLinFactNeighborY="8981">
        <dgm:presLayoutVars>
          <dgm:chMax val="5"/>
          <dgm:chPref val="5"/>
        </dgm:presLayoutVars>
      </dgm:prSet>
      <dgm:spPr/>
      <dgm:t>
        <a:bodyPr/>
        <a:lstStyle/>
        <a:p>
          <a:endParaRPr kumimoji="1" lang="ja-JP" altLang="en-US"/>
        </a:p>
      </dgm:t>
    </dgm:pt>
    <dgm:pt modelId="{1882E5D8-B328-49DE-AF77-CD34366E6884}" type="pres">
      <dgm:prSet presAssocID="{ED95766E-AAE5-4EAA-AB1E-4913AD9A66A7}" presName="Accent1" presStyleLbl="node1" presStyleIdx="0" presStyleCnt="13"/>
      <dgm:spPr/>
    </dgm:pt>
    <dgm:pt modelId="{0C0A7519-C074-4980-AD3B-E7E91114F2FB}" type="pres">
      <dgm:prSet presAssocID="{ED95766E-AAE5-4EAA-AB1E-4913AD9A66A7}" presName="Accent2" presStyleLbl="node1" presStyleIdx="1" presStyleCnt="13"/>
      <dgm:spPr/>
    </dgm:pt>
    <dgm:pt modelId="{8E376F00-D2D3-4413-A788-57D3AA1B88F2}" type="pres">
      <dgm:prSet presAssocID="{ED95766E-AAE5-4EAA-AB1E-4913AD9A66A7}" presName="Accent3" presStyleLbl="node1" presStyleIdx="2" presStyleCnt="13"/>
      <dgm:spPr/>
    </dgm:pt>
    <dgm:pt modelId="{E8F94D55-234E-4ED3-9676-BB749B418D87}" type="pres">
      <dgm:prSet presAssocID="{ED95766E-AAE5-4EAA-AB1E-4913AD9A66A7}" presName="Accent4" presStyleLbl="node1" presStyleIdx="3" presStyleCnt="13"/>
      <dgm:spPr/>
    </dgm:pt>
    <dgm:pt modelId="{879A3D90-D7FB-4F59-A32A-FC8DF6612C9E}" type="pres">
      <dgm:prSet presAssocID="{ED95766E-AAE5-4EAA-AB1E-4913AD9A66A7}" presName="Accent5" presStyleLbl="node1" presStyleIdx="4" presStyleCnt="13"/>
      <dgm:spPr/>
    </dgm:pt>
    <dgm:pt modelId="{E685FAF9-8495-48C0-98C4-9E864B828E7B}" type="pres">
      <dgm:prSet presAssocID="{ED95766E-AAE5-4EAA-AB1E-4913AD9A66A7}" presName="Accent6" presStyleLbl="node1" presStyleIdx="5" presStyleCnt="13"/>
      <dgm:spPr/>
    </dgm:pt>
    <dgm:pt modelId="{7600926D-0316-4616-8289-92A73213987F}" type="pres">
      <dgm:prSet presAssocID="{4DBD4C50-A578-4513-9DFA-7557ED00CC55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B857587C-31E8-4956-957C-6B08B8C93096}" type="pres">
      <dgm:prSet presAssocID="{4DBD4C50-A578-4513-9DFA-7557ED00CC55}" presName="Accent7" presStyleCnt="0"/>
      <dgm:spPr/>
    </dgm:pt>
    <dgm:pt modelId="{C137FA2F-37C1-4B06-BB7A-BF48FEAD1A51}" type="pres">
      <dgm:prSet presAssocID="{4DBD4C50-A578-4513-9DFA-7557ED00CC55}" presName="AccentHold1" presStyleLbl="node1" presStyleIdx="7" presStyleCnt="13"/>
      <dgm:spPr/>
    </dgm:pt>
    <dgm:pt modelId="{38F69FE9-F08A-47D9-90F2-34BEF8535BD7}" type="pres">
      <dgm:prSet presAssocID="{4DBD4C50-A578-4513-9DFA-7557ED00CC55}" presName="Accent8" presStyleCnt="0"/>
      <dgm:spPr/>
    </dgm:pt>
    <dgm:pt modelId="{0D158B4F-D5ED-4F33-879E-E4B24FD80B35}" type="pres">
      <dgm:prSet presAssocID="{4DBD4C50-A578-4513-9DFA-7557ED00CC55}" presName="AccentHold2" presStyleLbl="node1" presStyleIdx="8" presStyleCnt="13"/>
      <dgm:spPr/>
    </dgm:pt>
    <dgm:pt modelId="{9C62BDFE-2250-4DFE-A89A-A61072627C13}" type="pres">
      <dgm:prSet presAssocID="{985DEB61-49CD-4659-A4CE-EC76991621F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C0D87522-9221-44A8-93A0-AC12A25DD3E1}" type="pres">
      <dgm:prSet presAssocID="{985DEB61-49CD-4659-A4CE-EC76991621FC}" presName="Accent9" presStyleCnt="0"/>
      <dgm:spPr/>
    </dgm:pt>
    <dgm:pt modelId="{9B3208A2-4C51-400E-96AD-E7E01709396B}" type="pres">
      <dgm:prSet presAssocID="{985DEB61-49CD-4659-A4CE-EC76991621FC}" presName="AccentHold1" presStyleLbl="node1" presStyleIdx="10" presStyleCnt="13"/>
      <dgm:spPr/>
    </dgm:pt>
    <dgm:pt modelId="{9FD0BBE5-EC11-4AB9-A1EF-AFF84E538882}" type="pres">
      <dgm:prSet presAssocID="{985DEB61-49CD-4659-A4CE-EC76991621FC}" presName="Accent10" presStyleCnt="0"/>
      <dgm:spPr/>
    </dgm:pt>
    <dgm:pt modelId="{57CFACD0-826F-4E9E-B875-5F601C1B9B12}" type="pres">
      <dgm:prSet presAssocID="{985DEB61-49CD-4659-A4CE-EC76991621FC}" presName="AccentHold2" presStyleLbl="node1" presStyleIdx="11" presStyleCnt="13"/>
      <dgm:spPr/>
    </dgm:pt>
    <dgm:pt modelId="{F17487DB-B8CE-4209-9B8B-C294C4C96B81}" type="pres">
      <dgm:prSet presAssocID="{985DEB61-49CD-4659-A4CE-EC76991621FC}" presName="Accent11" presStyleCnt="0"/>
      <dgm:spPr/>
    </dgm:pt>
    <dgm:pt modelId="{B8329CA5-EC67-40C8-BAC4-4A9C0AFA7A41}" type="pres">
      <dgm:prSet presAssocID="{985DEB61-49CD-4659-A4CE-EC76991621FC}" presName="AccentHold3" presStyleLbl="node1" presStyleIdx="12" presStyleCnt="13"/>
      <dgm:spPr/>
    </dgm:pt>
  </dgm:ptLst>
  <dgm:cxnLst>
    <dgm:cxn modelId="{6CEDEF67-10C1-405C-A100-22B35F132E8C}" type="presOf" srcId="{4DBD4C50-A578-4513-9DFA-7557ED00CC55}" destId="{7600926D-0316-4616-8289-92A73213987F}" srcOrd="0" destOrd="0" presId="urn:microsoft.com/office/officeart/2009/3/layout/CircleRelationship"/>
    <dgm:cxn modelId="{9FA33EF1-1A76-4838-94DD-C79631A49DE7}" type="presOf" srcId="{985DEB61-49CD-4659-A4CE-EC76991621FC}" destId="{9C62BDFE-2250-4DFE-A89A-A61072627C13}" srcOrd="0" destOrd="0" presId="urn:microsoft.com/office/officeart/2009/3/layout/CircleRelationship"/>
    <dgm:cxn modelId="{1DA961CA-3745-4843-8FF8-C6510E890F3B}" type="presOf" srcId="{B863F534-E37A-4BEF-91FC-3A14CE99A6C7}" destId="{2A96FC7A-1E17-45E5-8FBA-627FE919B9EF}" srcOrd="0" destOrd="0" presId="urn:microsoft.com/office/officeart/2009/3/layout/CircleRelationship"/>
    <dgm:cxn modelId="{DC4E8AF3-39FF-4856-8817-BB35FAB50E30}" srcId="{B863F534-E37A-4BEF-91FC-3A14CE99A6C7}" destId="{ED95766E-AAE5-4EAA-AB1E-4913AD9A66A7}" srcOrd="0" destOrd="0" parTransId="{2C7AD89E-594E-4F2E-B619-7130ACA27AB0}" sibTransId="{B4DC42D6-7E73-47C7-B883-04E210812162}"/>
    <dgm:cxn modelId="{067F24F9-49CA-4D6D-9D60-E0D95E61B1B6}" srcId="{ED95766E-AAE5-4EAA-AB1E-4913AD9A66A7}" destId="{4DBD4C50-A578-4513-9DFA-7557ED00CC55}" srcOrd="0" destOrd="0" parTransId="{D53A34FC-EF50-4683-931D-FA5C60BBD73D}" sibTransId="{C932BC66-B86D-458E-85F8-3F9DF53C4555}"/>
    <dgm:cxn modelId="{5FD7D00A-4BFA-4D65-A296-B1909793AC4A}" srcId="{ED95766E-AAE5-4EAA-AB1E-4913AD9A66A7}" destId="{985DEB61-49CD-4659-A4CE-EC76991621FC}" srcOrd="1" destOrd="0" parTransId="{17A9214F-F9FC-4C2D-9899-E2C3B40E9F8D}" sibTransId="{A5AD184F-9B04-44E6-A47D-061BDF88C94E}"/>
    <dgm:cxn modelId="{64267BA2-A53D-4EF1-86FF-B6877E87288E}" type="presOf" srcId="{ED95766E-AAE5-4EAA-AB1E-4913AD9A66A7}" destId="{C8EE389F-7F77-4154-A2E3-25AC2A1001DC}" srcOrd="0" destOrd="0" presId="urn:microsoft.com/office/officeart/2009/3/layout/CircleRelationship"/>
    <dgm:cxn modelId="{C70DF9A8-08DC-4840-9E01-3D2D41DBEEAF}" type="presParOf" srcId="{2A96FC7A-1E17-45E5-8FBA-627FE919B9EF}" destId="{C8EE389F-7F77-4154-A2E3-25AC2A1001DC}" srcOrd="0" destOrd="0" presId="urn:microsoft.com/office/officeart/2009/3/layout/CircleRelationship"/>
    <dgm:cxn modelId="{7CB11448-CC81-45A3-86BA-1C37FDD9A4EB}" type="presParOf" srcId="{2A96FC7A-1E17-45E5-8FBA-627FE919B9EF}" destId="{1882E5D8-B328-49DE-AF77-CD34366E6884}" srcOrd="1" destOrd="0" presId="urn:microsoft.com/office/officeart/2009/3/layout/CircleRelationship"/>
    <dgm:cxn modelId="{F518361C-80FE-474E-A6FC-B1C6728C38DE}" type="presParOf" srcId="{2A96FC7A-1E17-45E5-8FBA-627FE919B9EF}" destId="{0C0A7519-C074-4980-AD3B-E7E91114F2FB}" srcOrd="2" destOrd="0" presId="urn:microsoft.com/office/officeart/2009/3/layout/CircleRelationship"/>
    <dgm:cxn modelId="{8BE25A6A-783F-4E0B-9003-CE983DDFD208}" type="presParOf" srcId="{2A96FC7A-1E17-45E5-8FBA-627FE919B9EF}" destId="{8E376F00-D2D3-4413-A788-57D3AA1B88F2}" srcOrd="3" destOrd="0" presId="urn:microsoft.com/office/officeart/2009/3/layout/CircleRelationship"/>
    <dgm:cxn modelId="{D7D1FF0E-12F4-4806-9A14-DB57E36AD183}" type="presParOf" srcId="{2A96FC7A-1E17-45E5-8FBA-627FE919B9EF}" destId="{E8F94D55-234E-4ED3-9676-BB749B418D87}" srcOrd="4" destOrd="0" presId="urn:microsoft.com/office/officeart/2009/3/layout/CircleRelationship"/>
    <dgm:cxn modelId="{3D38F350-1CD3-4789-8E7D-F8CC28DD2712}" type="presParOf" srcId="{2A96FC7A-1E17-45E5-8FBA-627FE919B9EF}" destId="{879A3D90-D7FB-4F59-A32A-FC8DF6612C9E}" srcOrd="5" destOrd="0" presId="urn:microsoft.com/office/officeart/2009/3/layout/CircleRelationship"/>
    <dgm:cxn modelId="{2AD61985-E474-4E3E-895E-984317F893D2}" type="presParOf" srcId="{2A96FC7A-1E17-45E5-8FBA-627FE919B9EF}" destId="{E685FAF9-8495-48C0-98C4-9E864B828E7B}" srcOrd="6" destOrd="0" presId="urn:microsoft.com/office/officeart/2009/3/layout/CircleRelationship"/>
    <dgm:cxn modelId="{D6C96392-6168-41BD-B1DB-ACDC37230632}" type="presParOf" srcId="{2A96FC7A-1E17-45E5-8FBA-627FE919B9EF}" destId="{7600926D-0316-4616-8289-92A73213987F}" srcOrd="7" destOrd="0" presId="urn:microsoft.com/office/officeart/2009/3/layout/CircleRelationship"/>
    <dgm:cxn modelId="{AB194CF0-A08A-43C1-80BF-B74B72B11B24}" type="presParOf" srcId="{2A96FC7A-1E17-45E5-8FBA-627FE919B9EF}" destId="{B857587C-31E8-4956-957C-6B08B8C93096}" srcOrd="8" destOrd="0" presId="urn:microsoft.com/office/officeart/2009/3/layout/CircleRelationship"/>
    <dgm:cxn modelId="{DB56C934-97FA-4689-8E60-D4CBF11C6621}" type="presParOf" srcId="{B857587C-31E8-4956-957C-6B08B8C93096}" destId="{C137FA2F-37C1-4B06-BB7A-BF48FEAD1A51}" srcOrd="0" destOrd="0" presId="urn:microsoft.com/office/officeart/2009/3/layout/CircleRelationship"/>
    <dgm:cxn modelId="{F324E230-5EE7-43AE-B7E3-FDA23804CAEC}" type="presParOf" srcId="{2A96FC7A-1E17-45E5-8FBA-627FE919B9EF}" destId="{38F69FE9-F08A-47D9-90F2-34BEF8535BD7}" srcOrd="9" destOrd="0" presId="urn:microsoft.com/office/officeart/2009/3/layout/CircleRelationship"/>
    <dgm:cxn modelId="{9558105E-5FDE-4A60-B499-11947B5B8704}" type="presParOf" srcId="{38F69FE9-F08A-47D9-90F2-34BEF8535BD7}" destId="{0D158B4F-D5ED-4F33-879E-E4B24FD80B35}" srcOrd="0" destOrd="0" presId="urn:microsoft.com/office/officeart/2009/3/layout/CircleRelationship"/>
    <dgm:cxn modelId="{0727872A-6B14-4354-8888-93DD88E26056}" type="presParOf" srcId="{2A96FC7A-1E17-45E5-8FBA-627FE919B9EF}" destId="{9C62BDFE-2250-4DFE-A89A-A61072627C13}" srcOrd="10" destOrd="0" presId="urn:microsoft.com/office/officeart/2009/3/layout/CircleRelationship"/>
    <dgm:cxn modelId="{A9387B2B-F4DE-4ABE-ACAA-D3A333909317}" type="presParOf" srcId="{2A96FC7A-1E17-45E5-8FBA-627FE919B9EF}" destId="{C0D87522-9221-44A8-93A0-AC12A25DD3E1}" srcOrd="11" destOrd="0" presId="urn:microsoft.com/office/officeart/2009/3/layout/CircleRelationship"/>
    <dgm:cxn modelId="{0197F5C3-316D-47B5-8F5F-DB1E226473DE}" type="presParOf" srcId="{C0D87522-9221-44A8-93A0-AC12A25DD3E1}" destId="{9B3208A2-4C51-400E-96AD-E7E01709396B}" srcOrd="0" destOrd="0" presId="urn:microsoft.com/office/officeart/2009/3/layout/CircleRelationship"/>
    <dgm:cxn modelId="{365CC033-E36F-4A2E-993A-0AB10B819467}" type="presParOf" srcId="{2A96FC7A-1E17-45E5-8FBA-627FE919B9EF}" destId="{9FD0BBE5-EC11-4AB9-A1EF-AFF84E538882}" srcOrd="12" destOrd="0" presId="urn:microsoft.com/office/officeart/2009/3/layout/CircleRelationship"/>
    <dgm:cxn modelId="{37D302B0-20D2-4A1D-9F47-3B103B501AFC}" type="presParOf" srcId="{9FD0BBE5-EC11-4AB9-A1EF-AFF84E538882}" destId="{57CFACD0-826F-4E9E-B875-5F601C1B9B12}" srcOrd="0" destOrd="0" presId="urn:microsoft.com/office/officeart/2009/3/layout/CircleRelationship"/>
    <dgm:cxn modelId="{23913352-318A-4566-A93C-6D56BA29CA24}" type="presParOf" srcId="{2A96FC7A-1E17-45E5-8FBA-627FE919B9EF}" destId="{F17487DB-B8CE-4209-9B8B-C294C4C96B81}" srcOrd="13" destOrd="0" presId="urn:microsoft.com/office/officeart/2009/3/layout/CircleRelationship"/>
    <dgm:cxn modelId="{9D2CFD8F-806C-492B-AFD0-E8D94B54811E}" type="presParOf" srcId="{F17487DB-B8CE-4209-9B8B-C294C4C96B81}" destId="{B8329CA5-EC67-40C8-BAC4-4A9C0AFA7A4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63F534-E37A-4BEF-91FC-3A14CE99A6C7}" type="doc">
      <dgm:prSet loTypeId="urn:microsoft.com/office/officeart/2009/3/layout/CircleRelationship" loCatId="relationship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ED95766E-AAE5-4EAA-AB1E-4913AD9A66A7}">
      <dgm:prSet phldrT="[テキスト]" custT="1"/>
      <dgm:spPr/>
      <dgm:t>
        <a:bodyPr/>
        <a:lstStyle/>
        <a:p>
          <a:r>
            <a:rPr kumimoji="1" lang="en-US" altLang="ja-JP" sz="6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Delight</a:t>
          </a:r>
        </a:p>
        <a:p>
          <a:r>
            <a:rPr kumimoji="1" lang="en-US" altLang="ja-JP" sz="6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Creation</a:t>
          </a:r>
          <a:endParaRPr kumimoji="1" lang="ja-JP" altLang="en-US" sz="60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2C7AD89E-594E-4F2E-B619-7130ACA27AB0}" type="parTrans" cxnId="{DC4E8AF3-39FF-4856-8817-BB35FAB50E30}">
      <dgm:prSet/>
      <dgm:spPr/>
      <dgm:t>
        <a:bodyPr/>
        <a:lstStyle/>
        <a:p>
          <a:endParaRPr kumimoji="1" lang="ja-JP" altLang="en-US"/>
        </a:p>
      </dgm:t>
    </dgm:pt>
    <dgm:pt modelId="{B4DC42D6-7E73-47C7-B883-04E210812162}" type="sibTrans" cxnId="{DC4E8AF3-39FF-4856-8817-BB35FAB50E30}">
      <dgm:prSet/>
      <dgm:spPr/>
      <dgm:t>
        <a:bodyPr/>
        <a:lstStyle/>
        <a:p>
          <a:endParaRPr kumimoji="1" lang="ja-JP" altLang="en-US"/>
        </a:p>
      </dgm:t>
    </dgm:pt>
    <dgm:pt modelId="{4DBD4C50-A578-4513-9DFA-7557ED00CC55}">
      <dgm:prSet phldrT="[テキスト]"/>
      <dgm:spPr/>
      <dgm:t>
        <a:bodyPr/>
        <a:lstStyle/>
        <a:p>
          <a:r>
            <a:rPr kumimoji="1"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PC</a:t>
          </a:r>
        </a:p>
        <a:p>
          <a:r>
            <a:rPr kumimoji="1" lang="ja-JP" altLang="en-US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教室</a:t>
          </a:r>
          <a:endParaRPr kumimoji="1" lang="ja-JP" altLang="en-US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D53A34FC-EF50-4683-931D-FA5C60BBD73D}" type="parTrans" cxnId="{067F24F9-49CA-4D6D-9D60-E0D95E61B1B6}">
      <dgm:prSet/>
      <dgm:spPr/>
      <dgm:t>
        <a:bodyPr/>
        <a:lstStyle/>
        <a:p>
          <a:endParaRPr kumimoji="1" lang="ja-JP" altLang="en-US"/>
        </a:p>
      </dgm:t>
    </dgm:pt>
    <dgm:pt modelId="{C932BC66-B86D-458E-85F8-3F9DF53C4555}" type="sibTrans" cxnId="{067F24F9-49CA-4D6D-9D60-E0D95E61B1B6}">
      <dgm:prSet/>
      <dgm:spPr/>
      <dgm:t>
        <a:bodyPr/>
        <a:lstStyle/>
        <a:p>
          <a:endParaRPr kumimoji="1" lang="ja-JP" altLang="en-US"/>
        </a:p>
      </dgm:t>
    </dgm:pt>
    <dgm:pt modelId="{985DEB61-49CD-4659-A4CE-EC76991621FC}">
      <dgm:prSet phldrT="[テキスト]" custT="1"/>
      <dgm:spPr/>
      <dgm:t>
        <a:bodyPr/>
        <a:lstStyle/>
        <a:p>
          <a:r>
            <a:rPr kumimoji="1" lang="ja-JP" altLang="en-US" sz="2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パソコン部</a:t>
          </a:r>
          <a:endParaRPr kumimoji="1" lang="ja-JP" altLang="en-US" sz="28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17A9214F-F9FC-4C2D-9899-E2C3B40E9F8D}" type="parTrans" cxnId="{5FD7D00A-4BFA-4D65-A296-B1909793AC4A}">
      <dgm:prSet/>
      <dgm:spPr/>
      <dgm:t>
        <a:bodyPr/>
        <a:lstStyle/>
        <a:p>
          <a:endParaRPr kumimoji="1" lang="ja-JP" altLang="en-US"/>
        </a:p>
      </dgm:t>
    </dgm:pt>
    <dgm:pt modelId="{A5AD184F-9B04-44E6-A47D-061BDF88C94E}" type="sibTrans" cxnId="{5FD7D00A-4BFA-4D65-A296-B1909793AC4A}">
      <dgm:prSet/>
      <dgm:spPr/>
      <dgm:t>
        <a:bodyPr/>
        <a:lstStyle/>
        <a:p>
          <a:endParaRPr kumimoji="1" lang="ja-JP" altLang="en-US"/>
        </a:p>
      </dgm:t>
    </dgm:pt>
    <dgm:pt modelId="{2A96FC7A-1E17-45E5-8FBA-627FE919B9EF}" type="pres">
      <dgm:prSet presAssocID="{B863F534-E37A-4BEF-91FC-3A14CE99A6C7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8EE389F-7F77-4154-A2E3-25AC2A1001DC}" type="pres">
      <dgm:prSet presAssocID="{ED95766E-AAE5-4EAA-AB1E-4913AD9A66A7}" presName="Parent" presStyleLbl="node0" presStyleIdx="0" presStyleCnt="1" custFlipHor="0" custLinFactNeighborX="5527" custLinFactNeighborY="8981">
        <dgm:presLayoutVars>
          <dgm:chMax val="5"/>
          <dgm:chPref val="5"/>
        </dgm:presLayoutVars>
      </dgm:prSet>
      <dgm:spPr/>
      <dgm:t>
        <a:bodyPr/>
        <a:lstStyle/>
        <a:p>
          <a:endParaRPr kumimoji="1" lang="ja-JP" altLang="en-US"/>
        </a:p>
      </dgm:t>
    </dgm:pt>
    <dgm:pt modelId="{1882E5D8-B328-49DE-AF77-CD34366E6884}" type="pres">
      <dgm:prSet presAssocID="{ED95766E-AAE5-4EAA-AB1E-4913AD9A66A7}" presName="Accent1" presStyleLbl="node1" presStyleIdx="0" presStyleCnt="13"/>
      <dgm:spPr/>
    </dgm:pt>
    <dgm:pt modelId="{0C0A7519-C074-4980-AD3B-E7E91114F2FB}" type="pres">
      <dgm:prSet presAssocID="{ED95766E-AAE5-4EAA-AB1E-4913AD9A66A7}" presName="Accent2" presStyleLbl="node1" presStyleIdx="1" presStyleCnt="13"/>
      <dgm:spPr/>
    </dgm:pt>
    <dgm:pt modelId="{8E376F00-D2D3-4413-A788-57D3AA1B88F2}" type="pres">
      <dgm:prSet presAssocID="{ED95766E-AAE5-4EAA-AB1E-4913AD9A66A7}" presName="Accent3" presStyleLbl="node1" presStyleIdx="2" presStyleCnt="13"/>
      <dgm:spPr/>
    </dgm:pt>
    <dgm:pt modelId="{E8F94D55-234E-4ED3-9676-BB749B418D87}" type="pres">
      <dgm:prSet presAssocID="{ED95766E-AAE5-4EAA-AB1E-4913AD9A66A7}" presName="Accent4" presStyleLbl="node1" presStyleIdx="3" presStyleCnt="13"/>
      <dgm:spPr/>
    </dgm:pt>
    <dgm:pt modelId="{879A3D90-D7FB-4F59-A32A-FC8DF6612C9E}" type="pres">
      <dgm:prSet presAssocID="{ED95766E-AAE5-4EAA-AB1E-4913AD9A66A7}" presName="Accent5" presStyleLbl="node1" presStyleIdx="4" presStyleCnt="13"/>
      <dgm:spPr/>
    </dgm:pt>
    <dgm:pt modelId="{E685FAF9-8495-48C0-98C4-9E864B828E7B}" type="pres">
      <dgm:prSet presAssocID="{ED95766E-AAE5-4EAA-AB1E-4913AD9A66A7}" presName="Accent6" presStyleLbl="node1" presStyleIdx="5" presStyleCnt="13"/>
      <dgm:spPr/>
    </dgm:pt>
    <dgm:pt modelId="{7600926D-0316-4616-8289-92A73213987F}" type="pres">
      <dgm:prSet presAssocID="{4DBD4C50-A578-4513-9DFA-7557ED00CC55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B857587C-31E8-4956-957C-6B08B8C93096}" type="pres">
      <dgm:prSet presAssocID="{4DBD4C50-A578-4513-9DFA-7557ED00CC55}" presName="Accent7" presStyleCnt="0"/>
      <dgm:spPr/>
    </dgm:pt>
    <dgm:pt modelId="{C137FA2F-37C1-4B06-BB7A-BF48FEAD1A51}" type="pres">
      <dgm:prSet presAssocID="{4DBD4C50-A578-4513-9DFA-7557ED00CC55}" presName="AccentHold1" presStyleLbl="node1" presStyleIdx="7" presStyleCnt="13"/>
      <dgm:spPr/>
    </dgm:pt>
    <dgm:pt modelId="{38F69FE9-F08A-47D9-90F2-34BEF8535BD7}" type="pres">
      <dgm:prSet presAssocID="{4DBD4C50-A578-4513-9DFA-7557ED00CC55}" presName="Accent8" presStyleCnt="0"/>
      <dgm:spPr/>
    </dgm:pt>
    <dgm:pt modelId="{0D158B4F-D5ED-4F33-879E-E4B24FD80B35}" type="pres">
      <dgm:prSet presAssocID="{4DBD4C50-A578-4513-9DFA-7557ED00CC55}" presName="AccentHold2" presStyleLbl="node1" presStyleIdx="8" presStyleCnt="13"/>
      <dgm:spPr/>
    </dgm:pt>
    <dgm:pt modelId="{9C62BDFE-2250-4DFE-A89A-A61072627C13}" type="pres">
      <dgm:prSet presAssocID="{985DEB61-49CD-4659-A4CE-EC76991621F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C0D87522-9221-44A8-93A0-AC12A25DD3E1}" type="pres">
      <dgm:prSet presAssocID="{985DEB61-49CD-4659-A4CE-EC76991621FC}" presName="Accent9" presStyleCnt="0"/>
      <dgm:spPr/>
    </dgm:pt>
    <dgm:pt modelId="{9B3208A2-4C51-400E-96AD-E7E01709396B}" type="pres">
      <dgm:prSet presAssocID="{985DEB61-49CD-4659-A4CE-EC76991621FC}" presName="AccentHold1" presStyleLbl="node1" presStyleIdx="10" presStyleCnt="13"/>
      <dgm:spPr/>
    </dgm:pt>
    <dgm:pt modelId="{9FD0BBE5-EC11-4AB9-A1EF-AFF84E538882}" type="pres">
      <dgm:prSet presAssocID="{985DEB61-49CD-4659-A4CE-EC76991621FC}" presName="Accent10" presStyleCnt="0"/>
      <dgm:spPr/>
    </dgm:pt>
    <dgm:pt modelId="{57CFACD0-826F-4E9E-B875-5F601C1B9B12}" type="pres">
      <dgm:prSet presAssocID="{985DEB61-49CD-4659-A4CE-EC76991621FC}" presName="AccentHold2" presStyleLbl="node1" presStyleIdx="11" presStyleCnt="13"/>
      <dgm:spPr/>
    </dgm:pt>
    <dgm:pt modelId="{F17487DB-B8CE-4209-9B8B-C294C4C96B81}" type="pres">
      <dgm:prSet presAssocID="{985DEB61-49CD-4659-A4CE-EC76991621FC}" presName="Accent11" presStyleCnt="0"/>
      <dgm:spPr/>
    </dgm:pt>
    <dgm:pt modelId="{B8329CA5-EC67-40C8-BAC4-4A9C0AFA7A41}" type="pres">
      <dgm:prSet presAssocID="{985DEB61-49CD-4659-A4CE-EC76991621FC}" presName="AccentHold3" presStyleLbl="node1" presStyleIdx="12" presStyleCnt="13"/>
      <dgm:spPr/>
    </dgm:pt>
  </dgm:ptLst>
  <dgm:cxnLst>
    <dgm:cxn modelId="{6CEDEF67-10C1-405C-A100-22B35F132E8C}" type="presOf" srcId="{4DBD4C50-A578-4513-9DFA-7557ED00CC55}" destId="{7600926D-0316-4616-8289-92A73213987F}" srcOrd="0" destOrd="0" presId="urn:microsoft.com/office/officeart/2009/3/layout/CircleRelationship"/>
    <dgm:cxn modelId="{9FA33EF1-1A76-4838-94DD-C79631A49DE7}" type="presOf" srcId="{985DEB61-49CD-4659-A4CE-EC76991621FC}" destId="{9C62BDFE-2250-4DFE-A89A-A61072627C13}" srcOrd="0" destOrd="0" presId="urn:microsoft.com/office/officeart/2009/3/layout/CircleRelationship"/>
    <dgm:cxn modelId="{1DA961CA-3745-4843-8FF8-C6510E890F3B}" type="presOf" srcId="{B863F534-E37A-4BEF-91FC-3A14CE99A6C7}" destId="{2A96FC7A-1E17-45E5-8FBA-627FE919B9EF}" srcOrd="0" destOrd="0" presId="urn:microsoft.com/office/officeart/2009/3/layout/CircleRelationship"/>
    <dgm:cxn modelId="{DC4E8AF3-39FF-4856-8817-BB35FAB50E30}" srcId="{B863F534-E37A-4BEF-91FC-3A14CE99A6C7}" destId="{ED95766E-AAE5-4EAA-AB1E-4913AD9A66A7}" srcOrd="0" destOrd="0" parTransId="{2C7AD89E-594E-4F2E-B619-7130ACA27AB0}" sibTransId="{B4DC42D6-7E73-47C7-B883-04E210812162}"/>
    <dgm:cxn modelId="{067F24F9-49CA-4D6D-9D60-E0D95E61B1B6}" srcId="{ED95766E-AAE5-4EAA-AB1E-4913AD9A66A7}" destId="{4DBD4C50-A578-4513-9DFA-7557ED00CC55}" srcOrd="0" destOrd="0" parTransId="{D53A34FC-EF50-4683-931D-FA5C60BBD73D}" sibTransId="{C932BC66-B86D-458E-85F8-3F9DF53C4555}"/>
    <dgm:cxn modelId="{5FD7D00A-4BFA-4D65-A296-B1909793AC4A}" srcId="{ED95766E-AAE5-4EAA-AB1E-4913AD9A66A7}" destId="{985DEB61-49CD-4659-A4CE-EC76991621FC}" srcOrd="1" destOrd="0" parTransId="{17A9214F-F9FC-4C2D-9899-E2C3B40E9F8D}" sibTransId="{A5AD184F-9B04-44E6-A47D-061BDF88C94E}"/>
    <dgm:cxn modelId="{64267BA2-A53D-4EF1-86FF-B6877E87288E}" type="presOf" srcId="{ED95766E-AAE5-4EAA-AB1E-4913AD9A66A7}" destId="{C8EE389F-7F77-4154-A2E3-25AC2A1001DC}" srcOrd="0" destOrd="0" presId="urn:microsoft.com/office/officeart/2009/3/layout/CircleRelationship"/>
    <dgm:cxn modelId="{C70DF9A8-08DC-4840-9E01-3D2D41DBEEAF}" type="presParOf" srcId="{2A96FC7A-1E17-45E5-8FBA-627FE919B9EF}" destId="{C8EE389F-7F77-4154-A2E3-25AC2A1001DC}" srcOrd="0" destOrd="0" presId="urn:microsoft.com/office/officeart/2009/3/layout/CircleRelationship"/>
    <dgm:cxn modelId="{7CB11448-CC81-45A3-86BA-1C37FDD9A4EB}" type="presParOf" srcId="{2A96FC7A-1E17-45E5-8FBA-627FE919B9EF}" destId="{1882E5D8-B328-49DE-AF77-CD34366E6884}" srcOrd="1" destOrd="0" presId="urn:microsoft.com/office/officeart/2009/3/layout/CircleRelationship"/>
    <dgm:cxn modelId="{F518361C-80FE-474E-A6FC-B1C6728C38DE}" type="presParOf" srcId="{2A96FC7A-1E17-45E5-8FBA-627FE919B9EF}" destId="{0C0A7519-C074-4980-AD3B-E7E91114F2FB}" srcOrd="2" destOrd="0" presId="urn:microsoft.com/office/officeart/2009/3/layout/CircleRelationship"/>
    <dgm:cxn modelId="{8BE25A6A-783F-4E0B-9003-CE983DDFD208}" type="presParOf" srcId="{2A96FC7A-1E17-45E5-8FBA-627FE919B9EF}" destId="{8E376F00-D2D3-4413-A788-57D3AA1B88F2}" srcOrd="3" destOrd="0" presId="urn:microsoft.com/office/officeart/2009/3/layout/CircleRelationship"/>
    <dgm:cxn modelId="{D7D1FF0E-12F4-4806-9A14-DB57E36AD183}" type="presParOf" srcId="{2A96FC7A-1E17-45E5-8FBA-627FE919B9EF}" destId="{E8F94D55-234E-4ED3-9676-BB749B418D87}" srcOrd="4" destOrd="0" presId="urn:microsoft.com/office/officeart/2009/3/layout/CircleRelationship"/>
    <dgm:cxn modelId="{3D38F350-1CD3-4789-8E7D-F8CC28DD2712}" type="presParOf" srcId="{2A96FC7A-1E17-45E5-8FBA-627FE919B9EF}" destId="{879A3D90-D7FB-4F59-A32A-FC8DF6612C9E}" srcOrd="5" destOrd="0" presId="urn:microsoft.com/office/officeart/2009/3/layout/CircleRelationship"/>
    <dgm:cxn modelId="{2AD61985-E474-4E3E-895E-984317F893D2}" type="presParOf" srcId="{2A96FC7A-1E17-45E5-8FBA-627FE919B9EF}" destId="{E685FAF9-8495-48C0-98C4-9E864B828E7B}" srcOrd="6" destOrd="0" presId="urn:microsoft.com/office/officeart/2009/3/layout/CircleRelationship"/>
    <dgm:cxn modelId="{D6C96392-6168-41BD-B1DB-ACDC37230632}" type="presParOf" srcId="{2A96FC7A-1E17-45E5-8FBA-627FE919B9EF}" destId="{7600926D-0316-4616-8289-92A73213987F}" srcOrd="7" destOrd="0" presId="urn:microsoft.com/office/officeart/2009/3/layout/CircleRelationship"/>
    <dgm:cxn modelId="{AB194CF0-A08A-43C1-80BF-B74B72B11B24}" type="presParOf" srcId="{2A96FC7A-1E17-45E5-8FBA-627FE919B9EF}" destId="{B857587C-31E8-4956-957C-6B08B8C93096}" srcOrd="8" destOrd="0" presId="urn:microsoft.com/office/officeart/2009/3/layout/CircleRelationship"/>
    <dgm:cxn modelId="{DB56C934-97FA-4689-8E60-D4CBF11C6621}" type="presParOf" srcId="{B857587C-31E8-4956-957C-6B08B8C93096}" destId="{C137FA2F-37C1-4B06-BB7A-BF48FEAD1A51}" srcOrd="0" destOrd="0" presId="urn:microsoft.com/office/officeart/2009/3/layout/CircleRelationship"/>
    <dgm:cxn modelId="{F324E230-5EE7-43AE-B7E3-FDA23804CAEC}" type="presParOf" srcId="{2A96FC7A-1E17-45E5-8FBA-627FE919B9EF}" destId="{38F69FE9-F08A-47D9-90F2-34BEF8535BD7}" srcOrd="9" destOrd="0" presId="urn:microsoft.com/office/officeart/2009/3/layout/CircleRelationship"/>
    <dgm:cxn modelId="{9558105E-5FDE-4A60-B499-11947B5B8704}" type="presParOf" srcId="{38F69FE9-F08A-47D9-90F2-34BEF8535BD7}" destId="{0D158B4F-D5ED-4F33-879E-E4B24FD80B35}" srcOrd="0" destOrd="0" presId="urn:microsoft.com/office/officeart/2009/3/layout/CircleRelationship"/>
    <dgm:cxn modelId="{0727872A-6B14-4354-8888-93DD88E26056}" type="presParOf" srcId="{2A96FC7A-1E17-45E5-8FBA-627FE919B9EF}" destId="{9C62BDFE-2250-4DFE-A89A-A61072627C13}" srcOrd="10" destOrd="0" presId="urn:microsoft.com/office/officeart/2009/3/layout/CircleRelationship"/>
    <dgm:cxn modelId="{A9387B2B-F4DE-4ABE-ACAA-D3A333909317}" type="presParOf" srcId="{2A96FC7A-1E17-45E5-8FBA-627FE919B9EF}" destId="{C0D87522-9221-44A8-93A0-AC12A25DD3E1}" srcOrd="11" destOrd="0" presId="urn:microsoft.com/office/officeart/2009/3/layout/CircleRelationship"/>
    <dgm:cxn modelId="{0197F5C3-316D-47B5-8F5F-DB1E226473DE}" type="presParOf" srcId="{C0D87522-9221-44A8-93A0-AC12A25DD3E1}" destId="{9B3208A2-4C51-400E-96AD-E7E01709396B}" srcOrd="0" destOrd="0" presId="urn:microsoft.com/office/officeart/2009/3/layout/CircleRelationship"/>
    <dgm:cxn modelId="{365CC033-E36F-4A2E-993A-0AB10B819467}" type="presParOf" srcId="{2A96FC7A-1E17-45E5-8FBA-627FE919B9EF}" destId="{9FD0BBE5-EC11-4AB9-A1EF-AFF84E538882}" srcOrd="12" destOrd="0" presId="urn:microsoft.com/office/officeart/2009/3/layout/CircleRelationship"/>
    <dgm:cxn modelId="{37D302B0-20D2-4A1D-9F47-3B103B501AFC}" type="presParOf" srcId="{9FD0BBE5-EC11-4AB9-A1EF-AFF84E538882}" destId="{57CFACD0-826F-4E9E-B875-5F601C1B9B12}" srcOrd="0" destOrd="0" presId="urn:microsoft.com/office/officeart/2009/3/layout/CircleRelationship"/>
    <dgm:cxn modelId="{23913352-318A-4566-A93C-6D56BA29CA24}" type="presParOf" srcId="{2A96FC7A-1E17-45E5-8FBA-627FE919B9EF}" destId="{F17487DB-B8CE-4209-9B8B-C294C4C96B81}" srcOrd="13" destOrd="0" presId="urn:microsoft.com/office/officeart/2009/3/layout/CircleRelationship"/>
    <dgm:cxn modelId="{9D2CFD8F-806C-492B-AFD0-E8D94B54811E}" type="presParOf" srcId="{F17487DB-B8CE-4209-9B8B-C294C4C96B81}" destId="{B8329CA5-EC67-40C8-BAC4-4A9C0AFA7A4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63F534-E37A-4BEF-91FC-3A14CE99A6C7}" type="doc">
      <dgm:prSet loTypeId="urn:microsoft.com/office/officeart/2009/3/layout/CircleRelationship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kumimoji="1" lang="ja-JP" altLang="en-US"/>
        </a:p>
      </dgm:t>
    </dgm:pt>
    <dgm:pt modelId="{ED95766E-AAE5-4EAA-AB1E-4913AD9A66A7}">
      <dgm:prSet phldrT="[テキスト]" custT="1"/>
      <dgm:spPr/>
      <dgm:t>
        <a:bodyPr/>
        <a:lstStyle/>
        <a:p>
          <a:r>
            <a:rPr kumimoji="1" lang="en-US" altLang="ja-JP" sz="5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Scientific</a:t>
          </a:r>
        </a:p>
        <a:p>
          <a:r>
            <a:rPr kumimoji="1" lang="en-US" altLang="ja-JP" sz="5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Paradise</a:t>
          </a:r>
          <a:endParaRPr kumimoji="1" lang="ja-JP" altLang="en-US" sz="54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2C7AD89E-594E-4F2E-B619-7130ACA27AB0}" type="parTrans" cxnId="{DC4E8AF3-39FF-4856-8817-BB35FAB50E30}">
      <dgm:prSet/>
      <dgm:spPr/>
      <dgm:t>
        <a:bodyPr/>
        <a:lstStyle/>
        <a:p>
          <a:endParaRPr kumimoji="1" lang="ja-JP" altLang="en-US"/>
        </a:p>
      </dgm:t>
    </dgm:pt>
    <dgm:pt modelId="{B4DC42D6-7E73-47C7-B883-04E210812162}" type="sibTrans" cxnId="{DC4E8AF3-39FF-4856-8817-BB35FAB50E30}">
      <dgm:prSet/>
      <dgm:spPr/>
      <dgm:t>
        <a:bodyPr/>
        <a:lstStyle/>
        <a:p>
          <a:endParaRPr kumimoji="1" lang="ja-JP" altLang="en-US"/>
        </a:p>
      </dgm:t>
    </dgm:pt>
    <dgm:pt modelId="{4DBD4C50-A578-4513-9DFA-7557ED00CC55}">
      <dgm:prSet phldrT="[テキスト]" custT="1"/>
      <dgm:spPr/>
      <dgm:t>
        <a:bodyPr/>
        <a:lstStyle/>
        <a:p>
          <a:r>
            <a:rPr kumimoji="1" lang="ja-JP" altLang="en-US" sz="36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生物室</a:t>
          </a:r>
          <a:endParaRPr kumimoji="1" lang="ja-JP" altLang="en-US" sz="36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D53A34FC-EF50-4683-931D-FA5C60BBD73D}" type="parTrans" cxnId="{067F24F9-49CA-4D6D-9D60-E0D95E61B1B6}">
      <dgm:prSet/>
      <dgm:spPr/>
      <dgm:t>
        <a:bodyPr/>
        <a:lstStyle/>
        <a:p>
          <a:endParaRPr kumimoji="1" lang="ja-JP" altLang="en-US"/>
        </a:p>
      </dgm:t>
    </dgm:pt>
    <dgm:pt modelId="{C932BC66-B86D-458E-85F8-3F9DF53C4555}" type="sibTrans" cxnId="{067F24F9-49CA-4D6D-9D60-E0D95E61B1B6}">
      <dgm:prSet/>
      <dgm:spPr/>
      <dgm:t>
        <a:bodyPr/>
        <a:lstStyle/>
        <a:p>
          <a:endParaRPr kumimoji="1" lang="ja-JP" altLang="en-US"/>
        </a:p>
      </dgm:t>
    </dgm:pt>
    <dgm:pt modelId="{985DEB61-49CD-4659-A4CE-EC76991621FC}">
      <dgm:prSet phldrT="[テキスト]" custT="1"/>
      <dgm:spPr/>
      <dgm:t>
        <a:bodyPr/>
        <a:lstStyle/>
        <a:p>
          <a:r>
            <a:rPr kumimoji="1" lang="ja-JP" altLang="en-US" sz="36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理化部</a:t>
          </a:r>
          <a:endParaRPr kumimoji="1" lang="ja-JP" altLang="en-US" sz="36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17A9214F-F9FC-4C2D-9899-E2C3B40E9F8D}" type="parTrans" cxnId="{5FD7D00A-4BFA-4D65-A296-B1909793AC4A}">
      <dgm:prSet/>
      <dgm:spPr/>
      <dgm:t>
        <a:bodyPr/>
        <a:lstStyle/>
        <a:p>
          <a:endParaRPr kumimoji="1" lang="ja-JP" altLang="en-US"/>
        </a:p>
      </dgm:t>
    </dgm:pt>
    <dgm:pt modelId="{A5AD184F-9B04-44E6-A47D-061BDF88C94E}" type="sibTrans" cxnId="{5FD7D00A-4BFA-4D65-A296-B1909793AC4A}">
      <dgm:prSet/>
      <dgm:spPr/>
      <dgm:t>
        <a:bodyPr/>
        <a:lstStyle/>
        <a:p>
          <a:endParaRPr kumimoji="1" lang="ja-JP" altLang="en-US"/>
        </a:p>
      </dgm:t>
    </dgm:pt>
    <dgm:pt modelId="{2A96FC7A-1E17-45E5-8FBA-627FE919B9EF}" type="pres">
      <dgm:prSet presAssocID="{B863F534-E37A-4BEF-91FC-3A14CE99A6C7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8EE389F-7F77-4154-A2E3-25AC2A1001DC}" type="pres">
      <dgm:prSet presAssocID="{ED95766E-AAE5-4EAA-AB1E-4913AD9A66A7}" presName="Parent" presStyleLbl="node0" presStyleIdx="0" presStyleCnt="1" custFlipHor="0" custLinFactNeighborX="5527" custLinFactNeighborY="8981">
        <dgm:presLayoutVars>
          <dgm:chMax val="5"/>
          <dgm:chPref val="5"/>
        </dgm:presLayoutVars>
      </dgm:prSet>
      <dgm:spPr/>
      <dgm:t>
        <a:bodyPr/>
        <a:lstStyle/>
        <a:p>
          <a:endParaRPr kumimoji="1" lang="ja-JP" altLang="en-US"/>
        </a:p>
      </dgm:t>
    </dgm:pt>
    <dgm:pt modelId="{1882E5D8-B328-49DE-AF77-CD34366E6884}" type="pres">
      <dgm:prSet presAssocID="{ED95766E-AAE5-4EAA-AB1E-4913AD9A66A7}" presName="Accent1" presStyleLbl="node1" presStyleIdx="0" presStyleCnt="13"/>
      <dgm:spPr/>
    </dgm:pt>
    <dgm:pt modelId="{0C0A7519-C074-4980-AD3B-E7E91114F2FB}" type="pres">
      <dgm:prSet presAssocID="{ED95766E-AAE5-4EAA-AB1E-4913AD9A66A7}" presName="Accent2" presStyleLbl="node1" presStyleIdx="1" presStyleCnt="13"/>
      <dgm:spPr/>
    </dgm:pt>
    <dgm:pt modelId="{8E376F00-D2D3-4413-A788-57D3AA1B88F2}" type="pres">
      <dgm:prSet presAssocID="{ED95766E-AAE5-4EAA-AB1E-4913AD9A66A7}" presName="Accent3" presStyleLbl="node1" presStyleIdx="2" presStyleCnt="13"/>
      <dgm:spPr/>
    </dgm:pt>
    <dgm:pt modelId="{E8F94D55-234E-4ED3-9676-BB749B418D87}" type="pres">
      <dgm:prSet presAssocID="{ED95766E-AAE5-4EAA-AB1E-4913AD9A66A7}" presName="Accent4" presStyleLbl="node1" presStyleIdx="3" presStyleCnt="13"/>
      <dgm:spPr/>
    </dgm:pt>
    <dgm:pt modelId="{879A3D90-D7FB-4F59-A32A-FC8DF6612C9E}" type="pres">
      <dgm:prSet presAssocID="{ED95766E-AAE5-4EAA-AB1E-4913AD9A66A7}" presName="Accent5" presStyleLbl="node1" presStyleIdx="4" presStyleCnt="13"/>
      <dgm:spPr/>
    </dgm:pt>
    <dgm:pt modelId="{E685FAF9-8495-48C0-98C4-9E864B828E7B}" type="pres">
      <dgm:prSet presAssocID="{ED95766E-AAE5-4EAA-AB1E-4913AD9A66A7}" presName="Accent6" presStyleLbl="node1" presStyleIdx="5" presStyleCnt="13"/>
      <dgm:spPr/>
    </dgm:pt>
    <dgm:pt modelId="{7600926D-0316-4616-8289-92A73213987F}" type="pres">
      <dgm:prSet presAssocID="{4DBD4C50-A578-4513-9DFA-7557ED00CC55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B857587C-31E8-4956-957C-6B08B8C93096}" type="pres">
      <dgm:prSet presAssocID="{4DBD4C50-A578-4513-9DFA-7557ED00CC55}" presName="Accent7" presStyleCnt="0"/>
      <dgm:spPr/>
    </dgm:pt>
    <dgm:pt modelId="{C137FA2F-37C1-4B06-BB7A-BF48FEAD1A51}" type="pres">
      <dgm:prSet presAssocID="{4DBD4C50-A578-4513-9DFA-7557ED00CC55}" presName="AccentHold1" presStyleLbl="node1" presStyleIdx="7" presStyleCnt="13"/>
      <dgm:spPr/>
    </dgm:pt>
    <dgm:pt modelId="{38F69FE9-F08A-47D9-90F2-34BEF8535BD7}" type="pres">
      <dgm:prSet presAssocID="{4DBD4C50-A578-4513-9DFA-7557ED00CC55}" presName="Accent8" presStyleCnt="0"/>
      <dgm:spPr/>
    </dgm:pt>
    <dgm:pt modelId="{0D158B4F-D5ED-4F33-879E-E4B24FD80B35}" type="pres">
      <dgm:prSet presAssocID="{4DBD4C50-A578-4513-9DFA-7557ED00CC55}" presName="AccentHold2" presStyleLbl="node1" presStyleIdx="8" presStyleCnt="13"/>
      <dgm:spPr/>
    </dgm:pt>
    <dgm:pt modelId="{9C62BDFE-2250-4DFE-A89A-A61072627C13}" type="pres">
      <dgm:prSet presAssocID="{985DEB61-49CD-4659-A4CE-EC76991621F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C0D87522-9221-44A8-93A0-AC12A25DD3E1}" type="pres">
      <dgm:prSet presAssocID="{985DEB61-49CD-4659-A4CE-EC76991621FC}" presName="Accent9" presStyleCnt="0"/>
      <dgm:spPr/>
    </dgm:pt>
    <dgm:pt modelId="{9B3208A2-4C51-400E-96AD-E7E01709396B}" type="pres">
      <dgm:prSet presAssocID="{985DEB61-49CD-4659-A4CE-EC76991621FC}" presName="AccentHold1" presStyleLbl="node1" presStyleIdx="10" presStyleCnt="13"/>
      <dgm:spPr/>
    </dgm:pt>
    <dgm:pt modelId="{9FD0BBE5-EC11-4AB9-A1EF-AFF84E538882}" type="pres">
      <dgm:prSet presAssocID="{985DEB61-49CD-4659-A4CE-EC76991621FC}" presName="Accent10" presStyleCnt="0"/>
      <dgm:spPr/>
    </dgm:pt>
    <dgm:pt modelId="{57CFACD0-826F-4E9E-B875-5F601C1B9B12}" type="pres">
      <dgm:prSet presAssocID="{985DEB61-49CD-4659-A4CE-EC76991621FC}" presName="AccentHold2" presStyleLbl="node1" presStyleIdx="11" presStyleCnt="13"/>
      <dgm:spPr/>
    </dgm:pt>
    <dgm:pt modelId="{F17487DB-B8CE-4209-9B8B-C294C4C96B81}" type="pres">
      <dgm:prSet presAssocID="{985DEB61-49CD-4659-A4CE-EC76991621FC}" presName="Accent11" presStyleCnt="0"/>
      <dgm:spPr/>
    </dgm:pt>
    <dgm:pt modelId="{B8329CA5-EC67-40C8-BAC4-4A9C0AFA7A41}" type="pres">
      <dgm:prSet presAssocID="{985DEB61-49CD-4659-A4CE-EC76991621FC}" presName="AccentHold3" presStyleLbl="node1" presStyleIdx="12" presStyleCnt="13"/>
      <dgm:spPr/>
    </dgm:pt>
  </dgm:ptLst>
  <dgm:cxnLst>
    <dgm:cxn modelId="{6CEDEF67-10C1-405C-A100-22B35F132E8C}" type="presOf" srcId="{4DBD4C50-A578-4513-9DFA-7557ED00CC55}" destId="{7600926D-0316-4616-8289-92A73213987F}" srcOrd="0" destOrd="0" presId="urn:microsoft.com/office/officeart/2009/3/layout/CircleRelationship"/>
    <dgm:cxn modelId="{9FA33EF1-1A76-4838-94DD-C79631A49DE7}" type="presOf" srcId="{985DEB61-49CD-4659-A4CE-EC76991621FC}" destId="{9C62BDFE-2250-4DFE-A89A-A61072627C13}" srcOrd="0" destOrd="0" presId="urn:microsoft.com/office/officeart/2009/3/layout/CircleRelationship"/>
    <dgm:cxn modelId="{1DA961CA-3745-4843-8FF8-C6510E890F3B}" type="presOf" srcId="{B863F534-E37A-4BEF-91FC-3A14CE99A6C7}" destId="{2A96FC7A-1E17-45E5-8FBA-627FE919B9EF}" srcOrd="0" destOrd="0" presId="urn:microsoft.com/office/officeart/2009/3/layout/CircleRelationship"/>
    <dgm:cxn modelId="{DC4E8AF3-39FF-4856-8817-BB35FAB50E30}" srcId="{B863F534-E37A-4BEF-91FC-3A14CE99A6C7}" destId="{ED95766E-AAE5-4EAA-AB1E-4913AD9A66A7}" srcOrd="0" destOrd="0" parTransId="{2C7AD89E-594E-4F2E-B619-7130ACA27AB0}" sibTransId="{B4DC42D6-7E73-47C7-B883-04E210812162}"/>
    <dgm:cxn modelId="{067F24F9-49CA-4D6D-9D60-E0D95E61B1B6}" srcId="{ED95766E-AAE5-4EAA-AB1E-4913AD9A66A7}" destId="{4DBD4C50-A578-4513-9DFA-7557ED00CC55}" srcOrd="0" destOrd="0" parTransId="{D53A34FC-EF50-4683-931D-FA5C60BBD73D}" sibTransId="{C932BC66-B86D-458E-85F8-3F9DF53C4555}"/>
    <dgm:cxn modelId="{5FD7D00A-4BFA-4D65-A296-B1909793AC4A}" srcId="{ED95766E-AAE5-4EAA-AB1E-4913AD9A66A7}" destId="{985DEB61-49CD-4659-A4CE-EC76991621FC}" srcOrd="1" destOrd="0" parTransId="{17A9214F-F9FC-4C2D-9899-E2C3B40E9F8D}" sibTransId="{A5AD184F-9B04-44E6-A47D-061BDF88C94E}"/>
    <dgm:cxn modelId="{64267BA2-A53D-4EF1-86FF-B6877E87288E}" type="presOf" srcId="{ED95766E-AAE5-4EAA-AB1E-4913AD9A66A7}" destId="{C8EE389F-7F77-4154-A2E3-25AC2A1001DC}" srcOrd="0" destOrd="0" presId="urn:microsoft.com/office/officeart/2009/3/layout/CircleRelationship"/>
    <dgm:cxn modelId="{C70DF9A8-08DC-4840-9E01-3D2D41DBEEAF}" type="presParOf" srcId="{2A96FC7A-1E17-45E5-8FBA-627FE919B9EF}" destId="{C8EE389F-7F77-4154-A2E3-25AC2A1001DC}" srcOrd="0" destOrd="0" presId="urn:microsoft.com/office/officeart/2009/3/layout/CircleRelationship"/>
    <dgm:cxn modelId="{7CB11448-CC81-45A3-86BA-1C37FDD9A4EB}" type="presParOf" srcId="{2A96FC7A-1E17-45E5-8FBA-627FE919B9EF}" destId="{1882E5D8-B328-49DE-AF77-CD34366E6884}" srcOrd="1" destOrd="0" presId="urn:microsoft.com/office/officeart/2009/3/layout/CircleRelationship"/>
    <dgm:cxn modelId="{F518361C-80FE-474E-A6FC-B1C6728C38DE}" type="presParOf" srcId="{2A96FC7A-1E17-45E5-8FBA-627FE919B9EF}" destId="{0C0A7519-C074-4980-AD3B-E7E91114F2FB}" srcOrd="2" destOrd="0" presId="urn:microsoft.com/office/officeart/2009/3/layout/CircleRelationship"/>
    <dgm:cxn modelId="{8BE25A6A-783F-4E0B-9003-CE983DDFD208}" type="presParOf" srcId="{2A96FC7A-1E17-45E5-8FBA-627FE919B9EF}" destId="{8E376F00-D2D3-4413-A788-57D3AA1B88F2}" srcOrd="3" destOrd="0" presId="urn:microsoft.com/office/officeart/2009/3/layout/CircleRelationship"/>
    <dgm:cxn modelId="{D7D1FF0E-12F4-4806-9A14-DB57E36AD183}" type="presParOf" srcId="{2A96FC7A-1E17-45E5-8FBA-627FE919B9EF}" destId="{E8F94D55-234E-4ED3-9676-BB749B418D87}" srcOrd="4" destOrd="0" presId="urn:microsoft.com/office/officeart/2009/3/layout/CircleRelationship"/>
    <dgm:cxn modelId="{3D38F350-1CD3-4789-8E7D-F8CC28DD2712}" type="presParOf" srcId="{2A96FC7A-1E17-45E5-8FBA-627FE919B9EF}" destId="{879A3D90-D7FB-4F59-A32A-FC8DF6612C9E}" srcOrd="5" destOrd="0" presId="urn:microsoft.com/office/officeart/2009/3/layout/CircleRelationship"/>
    <dgm:cxn modelId="{2AD61985-E474-4E3E-895E-984317F893D2}" type="presParOf" srcId="{2A96FC7A-1E17-45E5-8FBA-627FE919B9EF}" destId="{E685FAF9-8495-48C0-98C4-9E864B828E7B}" srcOrd="6" destOrd="0" presId="urn:microsoft.com/office/officeart/2009/3/layout/CircleRelationship"/>
    <dgm:cxn modelId="{D6C96392-6168-41BD-B1DB-ACDC37230632}" type="presParOf" srcId="{2A96FC7A-1E17-45E5-8FBA-627FE919B9EF}" destId="{7600926D-0316-4616-8289-92A73213987F}" srcOrd="7" destOrd="0" presId="urn:microsoft.com/office/officeart/2009/3/layout/CircleRelationship"/>
    <dgm:cxn modelId="{AB194CF0-A08A-43C1-80BF-B74B72B11B24}" type="presParOf" srcId="{2A96FC7A-1E17-45E5-8FBA-627FE919B9EF}" destId="{B857587C-31E8-4956-957C-6B08B8C93096}" srcOrd="8" destOrd="0" presId="urn:microsoft.com/office/officeart/2009/3/layout/CircleRelationship"/>
    <dgm:cxn modelId="{DB56C934-97FA-4689-8E60-D4CBF11C6621}" type="presParOf" srcId="{B857587C-31E8-4956-957C-6B08B8C93096}" destId="{C137FA2F-37C1-4B06-BB7A-BF48FEAD1A51}" srcOrd="0" destOrd="0" presId="urn:microsoft.com/office/officeart/2009/3/layout/CircleRelationship"/>
    <dgm:cxn modelId="{F324E230-5EE7-43AE-B7E3-FDA23804CAEC}" type="presParOf" srcId="{2A96FC7A-1E17-45E5-8FBA-627FE919B9EF}" destId="{38F69FE9-F08A-47D9-90F2-34BEF8535BD7}" srcOrd="9" destOrd="0" presId="urn:microsoft.com/office/officeart/2009/3/layout/CircleRelationship"/>
    <dgm:cxn modelId="{9558105E-5FDE-4A60-B499-11947B5B8704}" type="presParOf" srcId="{38F69FE9-F08A-47D9-90F2-34BEF8535BD7}" destId="{0D158B4F-D5ED-4F33-879E-E4B24FD80B35}" srcOrd="0" destOrd="0" presId="urn:microsoft.com/office/officeart/2009/3/layout/CircleRelationship"/>
    <dgm:cxn modelId="{0727872A-6B14-4354-8888-93DD88E26056}" type="presParOf" srcId="{2A96FC7A-1E17-45E5-8FBA-627FE919B9EF}" destId="{9C62BDFE-2250-4DFE-A89A-A61072627C13}" srcOrd="10" destOrd="0" presId="urn:microsoft.com/office/officeart/2009/3/layout/CircleRelationship"/>
    <dgm:cxn modelId="{A9387B2B-F4DE-4ABE-ACAA-D3A333909317}" type="presParOf" srcId="{2A96FC7A-1E17-45E5-8FBA-627FE919B9EF}" destId="{C0D87522-9221-44A8-93A0-AC12A25DD3E1}" srcOrd="11" destOrd="0" presId="urn:microsoft.com/office/officeart/2009/3/layout/CircleRelationship"/>
    <dgm:cxn modelId="{0197F5C3-316D-47B5-8F5F-DB1E226473DE}" type="presParOf" srcId="{C0D87522-9221-44A8-93A0-AC12A25DD3E1}" destId="{9B3208A2-4C51-400E-96AD-E7E01709396B}" srcOrd="0" destOrd="0" presId="urn:microsoft.com/office/officeart/2009/3/layout/CircleRelationship"/>
    <dgm:cxn modelId="{365CC033-E36F-4A2E-993A-0AB10B819467}" type="presParOf" srcId="{2A96FC7A-1E17-45E5-8FBA-627FE919B9EF}" destId="{9FD0BBE5-EC11-4AB9-A1EF-AFF84E538882}" srcOrd="12" destOrd="0" presId="urn:microsoft.com/office/officeart/2009/3/layout/CircleRelationship"/>
    <dgm:cxn modelId="{37D302B0-20D2-4A1D-9F47-3B103B501AFC}" type="presParOf" srcId="{9FD0BBE5-EC11-4AB9-A1EF-AFF84E538882}" destId="{57CFACD0-826F-4E9E-B875-5F601C1B9B12}" srcOrd="0" destOrd="0" presId="urn:microsoft.com/office/officeart/2009/3/layout/CircleRelationship"/>
    <dgm:cxn modelId="{23913352-318A-4566-A93C-6D56BA29CA24}" type="presParOf" srcId="{2A96FC7A-1E17-45E5-8FBA-627FE919B9EF}" destId="{F17487DB-B8CE-4209-9B8B-C294C4C96B81}" srcOrd="13" destOrd="0" presId="urn:microsoft.com/office/officeart/2009/3/layout/CircleRelationship"/>
    <dgm:cxn modelId="{9D2CFD8F-806C-492B-AFD0-E8D94B54811E}" type="presParOf" srcId="{F17487DB-B8CE-4209-9B8B-C294C4C96B81}" destId="{B8329CA5-EC67-40C8-BAC4-4A9C0AFA7A4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63F534-E37A-4BEF-91FC-3A14CE99A6C7}" type="doc">
      <dgm:prSet loTypeId="urn:microsoft.com/office/officeart/2009/3/layout/CircleRelationship" loCatId="relationship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ED95766E-AAE5-4EAA-AB1E-4913AD9A66A7}">
      <dgm:prSet phldrT="[テキスト]" custT="1"/>
      <dgm:spPr/>
      <dgm:t>
        <a:bodyPr/>
        <a:lstStyle/>
        <a:p>
          <a:r>
            <a:rPr kumimoji="1" lang="ja-JP" altLang="en-US" sz="4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展示コーナー</a:t>
          </a:r>
          <a:endParaRPr kumimoji="1" lang="en-US" altLang="ja-JP" sz="4800" dirty="0" smtClean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  <a:p>
          <a:r>
            <a:rPr kumimoji="1" lang="ja-JP" altLang="en-US" sz="4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グッズ販売</a:t>
          </a:r>
          <a:endParaRPr kumimoji="1" lang="ja-JP" altLang="en-US" sz="48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2C7AD89E-594E-4F2E-B619-7130ACA27AB0}" type="parTrans" cxnId="{DC4E8AF3-39FF-4856-8817-BB35FAB50E30}">
      <dgm:prSet/>
      <dgm:spPr/>
      <dgm:t>
        <a:bodyPr/>
        <a:lstStyle/>
        <a:p>
          <a:endParaRPr kumimoji="1" lang="ja-JP" altLang="en-US"/>
        </a:p>
      </dgm:t>
    </dgm:pt>
    <dgm:pt modelId="{B4DC42D6-7E73-47C7-B883-04E210812162}" type="sibTrans" cxnId="{DC4E8AF3-39FF-4856-8817-BB35FAB50E30}">
      <dgm:prSet/>
      <dgm:spPr/>
      <dgm:t>
        <a:bodyPr/>
        <a:lstStyle/>
        <a:p>
          <a:endParaRPr kumimoji="1" lang="ja-JP" altLang="en-US"/>
        </a:p>
      </dgm:t>
    </dgm:pt>
    <dgm:pt modelId="{4DBD4C50-A578-4513-9DFA-7557ED00CC55}">
      <dgm:prSet phldrT="[テキスト]"/>
      <dgm:spPr/>
      <dgm:t>
        <a:bodyPr/>
        <a:lstStyle/>
        <a:p>
          <a:r>
            <a:rPr kumimoji="1" lang="ja-JP" altLang="en-US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物理室</a:t>
          </a:r>
          <a:endParaRPr kumimoji="1" lang="ja-JP" altLang="en-US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D53A34FC-EF50-4683-931D-FA5C60BBD73D}" type="parTrans" cxnId="{067F24F9-49CA-4D6D-9D60-E0D95E61B1B6}">
      <dgm:prSet/>
      <dgm:spPr/>
      <dgm:t>
        <a:bodyPr/>
        <a:lstStyle/>
        <a:p>
          <a:endParaRPr kumimoji="1" lang="ja-JP" altLang="en-US"/>
        </a:p>
      </dgm:t>
    </dgm:pt>
    <dgm:pt modelId="{C932BC66-B86D-458E-85F8-3F9DF53C4555}" type="sibTrans" cxnId="{067F24F9-49CA-4D6D-9D60-E0D95E61B1B6}">
      <dgm:prSet/>
      <dgm:spPr/>
      <dgm:t>
        <a:bodyPr/>
        <a:lstStyle/>
        <a:p>
          <a:endParaRPr kumimoji="1" lang="ja-JP" altLang="en-US"/>
        </a:p>
      </dgm:t>
    </dgm:pt>
    <dgm:pt modelId="{985DEB61-49CD-4659-A4CE-EC76991621FC}">
      <dgm:prSet phldrT="[テキスト]"/>
      <dgm:spPr/>
      <dgm:t>
        <a:bodyPr/>
        <a:lstStyle/>
        <a:p>
          <a:r>
            <a:rPr kumimoji="1" lang="ja-JP" altLang="en-US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入試</a:t>
          </a:r>
          <a:endParaRPr kumimoji="1" lang="en-US" altLang="ja-JP" dirty="0" smtClean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  <a:p>
          <a:r>
            <a:rPr kumimoji="1" lang="ja-JP" altLang="en-US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広報部</a:t>
          </a:r>
          <a:endParaRPr kumimoji="1" lang="ja-JP" altLang="en-US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17A9214F-F9FC-4C2D-9899-E2C3B40E9F8D}" type="parTrans" cxnId="{5FD7D00A-4BFA-4D65-A296-B1909793AC4A}">
      <dgm:prSet/>
      <dgm:spPr/>
      <dgm:t>
        <a:bodyPr/>
        <a:lstStyle/>
        <a:p>
          <a:endParaRPr kumimoji="1" lang="ja-JP" altLang="en-US"/>
        </a:p>
      </dgm:t>
    </dgm:pt>
    <dgm:pt modelId="{A5AD184F-9B04-44E6-A47D-061BDF88C94E}" type="sibTrans" cxnId="{5FD7D00A-4BFA-4D65-A296-B1909793AC4A}">
      <dgm:prSet/>
      <dgm:spPr/>
      <dgm:t>
        <a:bodyPr/>
        <a:lstStyle/>
        <a:p>
          <a:endParaRPr kumimoji="1" lang="ja-JP" altLang="en-US"/>
        </a:p>
      </dgm:t>
    </dgm:pt>
    <dgm:pt modelId="{2A96FC7A-1E17-45E5-8FBA-627FE919B9EF}" type="pres">
      <dgm:prSet presAssocID="{B863F534-E37A-4BEF-91FC-3A14CE99A6C7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8EE389F-7F77-4154-A2E3-25AC2A1001DC}" type="pres">
      <dgm:prSet presAssocID="{ED95766E-AAE5-4EAA-AB1E-4913AD9A66A7}" presName="Parent" presStyleLbl="node0" presStyleIdx="0" presStyleCnt="1" custLinFactNeighborX="5527" custLinFactNeighborY="8981">
        <dgm:presLayoutVars>
          <dgm:chMax val="5"/>
          <dgm:chPref val="5"/>
        </dgm:presLayoutVars>
      </dgm:prSet>
      <dgm:spPr/>
      <dgm:t>
        <a:bodyPr/>
        <a:lstStyle/>
        <a:p>
          <a:endParaRPr kumimoji="1" lang="ja-JP" altLang="en-US"/>
        </a:p>
      </dgm:t>
    </dgm:pt>
    <dgm:pt modelId="{1882E5D8-B328-49DE-AF77-CD34366E6884}" type="pres">
      <dgm:prSet presAssocID="{ED95766E-AAE5-4EAA-AB1E-4913AD9A66A7}" presName="Accent1" presStyleLbl="node1" presStyleIdx="0" presStyleCnt="13"/>
      <dgm:spPr/>
    </dgm:pt>
    <dgm:pt modelId="{0C0A7519-C074-4980-AD3B-E7E91114F2FB}" type="pres">
      <dgm:prSet presAssocID="{ED95766E-AAE5-4EAA-AB1E-4913AD9A66A7}" presName="Accent2" presStyleLbl="node1" presStyleIdx="1" presStyleCnt="13"/>
      <dgm:spPr/>
    </dgm:pt>
    <dgm:pt modelId="{8E376F00-D2D3-4413-A788-57D3AA1B88F2}" type="pres">
      <dgm:prSet presAssocID="{ED95766E-AAE5-4EAA-AB1E-4913AD9A66A7}" presName="Accent3" presStyleLbl="node1" presStyleIdx="2" presStyleCnt="13"/>
      <dgm:spPr/>
    </dgm:pt>
    <dgm:pt modelId="{E8F94D55-234E-4ED3-9676-BB749B418D87}" type="pres">
      <dgm:prSet presAssocID="{ED95766E-AAE5-4EAA-AB1E-4913AD9A66A7}" presName="Accent4" presStyleLbl="node1" presStyleIdx="3" presStyleCnt="13"/>
      <dgm:spPr/>
    </dgm:pt>
    <dgm:pt modelId="{879A3D90-D7FB-4F59-A32A-FC8DF6612C9E}" type="pres">
      <dgm:prSet presAssocID="{ED95766E-AAE5-4EAA-AB1E-4913AD9A66A7}" presName="Accent5" presStyleLbl="node1" presStyleIdx="4" presStyleCnt="13"/>
      <dgm:spPr/>
    </dgm:pt>
    <dgm:pt modelId="{E685FAF9-8495-48C0-98C4-9E864B828E7B}" type="pres">
      <dgm:prSet presAssocID="{ED95766E-AAE5-4EAA-AB1E-4913AD9A66A7}" presName="Accent6" presStyleLbl="node1" presStyleIdx="5" presStyleCnt="13"/>
      <dgm:spPr/>
    </dgm:pt>
    <dgm:pt modelId="{7600926D-0316-4616-8289-92A73213987F}" type="pres">
      <dgm:prSet presAssocID="{4DBD4C50-A578-4513-9DFA-7557ED00CC55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B857587C-31E8-4956-957C-6B08B8C93096}" type="pres">
      <dgm:prSet presAssocID="{4DBD4C50-A578-4513-9DFA-7557ED00CC55}" presName="Accent7" presStyleCnt="0"/>
      <dgm:spPr/>
    </dgm:pt>
    <dgm:pt modelId="{C137FA2F-37C1-4B06-BB7A-BF48FEAD1A51}" type="pres">
      <dgm:prSet presAssocID="{4DBD4C50-A578-4513-9DFA-7557ED00CC55}" presName="AccentHold1" presStyleLbl="node1" presStyleIdx="7" presStyleCnt="13"/>
      <dgm:spPr/>
    </dgm:pt>
    <dgm:pt modelId="{38F69FE9-F08A-47D9-90F2-34BEF8535BD7}" type="pres">
      <dgm:prSet presAssocID="{4DBD4C50-A578-4513-9DFA-7557ED00CC55}" presName="Accent8" presStyleCnt="0"/>
      <dgm:spPr/>
    </dgm:pt>
    <dgm:pt modelId="{0D158B4F-D5ED-4F33-879E-E4B24FD80B35}" type="pres">
      <dgm:prSet presAssocID="{4DBD4C50-A578-4513-9DFA-7557ED00CC55}" presName="AccentHold2" presStyleLbl="node1" presStyleIdx="8" presStyleCnt="13"/>
      <dgm:spPr/>
    </dgm:pt>
    <dgm:pt modelId="{9C62BDFE-2250-4DFE-A89A-A61072627C13}" type="pres">
      <dgm:prSet presAssocID="{985DEB61-49CD-4659-A4CE-EC76991621F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C0D87522-9221-44A8-93A0-AC12A25DD3E1}" type="pres">
      <dgm:prSet presAssocID="{985DEB61-49CD-4659-A4CE-EC76991621FC}" presName="Accent9" presStyleCnt="0"/>
      <dgm:spPr/>
    </dgm:pt>
    <dgm:pt modelId="{9B3208A2-4C51-400E-96AD-E7E01709396B}" type="pres">
      <dgm:prSet presAssocID="{985DEB61-49CD-4659-A4CE-EC76991621FC}" presName="AccentHold1" presStyleLbl="node1" presStyleIdx="10" presStyleCnt="13"/>
      <dgm:spPr/>
    </dgm:pt>
    <dgm:pt modelId="{9FD0BBE5-EC11-4AB9-A1EF-AFF84E538882}" type="pres">
      <dgm:prSet presAssocID="{985DEB61-49CD-4659-A4CE-EC76991621FC}" presName="Accent10" presStyleCnt="0"/>
      <dgm:spPr/>
    </dgm:pt>
    <dgm:pt modelId="{57CFACD0-826F-4E9E-B875-5F601C1B9B12}" type="pres">
      <dgm:prSet presAssocID="{985DEB61-49CD-4659-A4CE-EC76991621FC}" presName="AccentHold2" presStyleLbl="node1" presStyleIdx="11" presStyleCnt="13"/>
      <dgm:spPr/>
    </dgm:pt>
    <dgm:pt modelId="{F17487DB-B8CE-4209-9B8B-C294C4C96B81}" type="pres">
      <dgm:prSet presAssocID="{985DEB61-49CD-4659-A4CE-EC76991621FC}" presName="Accent11" presStyleCnt="0"/>
      <dgm:spPr/>
    </dgm:pt>
    <dgm:pt modelId="{B8329CA5-EC67-40C8-BAC4-4A9C0AFA7A41}" type="pres">
      <dgm:prSet presAssocID="{985DEB61-49CD-4659-A4CE-EC76991621FC}" presName="AccentHold3" presStyleLbl="node1" presStyleIdx="12" presStyleCnt="13"/>
      <dgm:spPr/>
    </dgm:pt>
  </dgm:ptLst>
  <dgm:cxnLst>
    <dgm:cxn modelId="{6CEDEF67-10C1-405C-A100-22B35F132E8C}" type="presOf" srcId="{4DBD4C50-A578-4513-9DFA-7557ED00CC55}" destId="{7600926D-0316-4616-8289-92A73213987F}" srcOrd="0" destOrd="0" presId="urn:microsoft.com/office/officeart/2009/3/layout/CircleRelationship"/>
    <dgm:cxn modelId="{9FA33EF1-1A76-4838-94DD-C79631A49DE7}" type="presOf" srcId="{985DEB61-49CD-4659-A4CE-EC76991621FC}" destId="{9C62BDFE-2250-4DFE-A89A-A61072627C13}" srcOrd="0" destOrd="0" presId="urn:microsoft.com/office/officeart/2009/3/layout/CircleRelationship"/>
    <dgm:cxn modelId="{1DA961CA-3745-4843-8FF8-C6510E890F3B}" type="presOf" srcId="{B863F534-E37A-4BEF-91FC-3A14CE99A6C7}" destId="{2A96FC7A-1E17-45E5-8FBA-627FE919B9EF}" srcOrd="0" destOrd="0" presId="urn:microsoft.com/office/officeart/2009/3/layout/CircleRelationship"/>
    <dgm:cxn modelId="{DC4E8AF3-39FF-4856-8817-BB35FAB50E30}" srcId="{B863F534-E37A-4BEF-91FC-3A14CE99A6C7}" destId="{ED95766E-AAE5-4EAA-AB1E-4913AD9A66A7}" srcOrd="0" destOrd="0" parTransId="{2C7AD89E-594E-4F2E-B619-7130ACA27AB0}" sibTransId="{B4DC42D6-7E73-47C7-B883-04E210812162}"/>
    <dgm:cxn modelId="{067F24F9-49CA-4D6D-9D60-E0D95E61B1B6}" srcId="{ED95766E-AAE5-4EAA-AB1E-4913AD9A66A7}" destId="{4DBD4C50-A578-4513-9DFA-7557ED00CC55}" srcOrd="0" destOrd="0" parTransId="{D53A34FC-EF50-4683-931D-FA5C60BBD73D}" sibTransId="{C932BC66-B86D-458E-85F8-3F9DF53C4555}"/>
    <dgm:cxn modelId="{5FD7D00A-4BFA-4D65-A296-B1909793AC4A}" srcId="{ED95766E-AAE5-4EAA-AB1E-4913AD9A66A7}" destId="{985DEB61-49CD-4659-A4CE-EC76991621FC}" srcOrd="1" destOrd="0" parTransId="{17A9214F-F9FC-4C2D-9899-E2C3B40E9F8D}" sibTransId="{A5AD184F-9B04-44E6-A47D-061BDF88C94E}"/>
    <dgm:cxn modelId="{64267BA2-A53D-4EF1-86FF-B6877E87288E}" type="presOf" srcId="{ED95766E-AAE5-4EAA-AB1E-4913AD9A66A7}" destId="{C8EE389F-7F77-4154-A2E3-25AC2A1001DC}" srcOrd="0" destOrd="0" presId="urn:microsoft.com/office/officeart/2009/3/layout/CircleRelationship"/>
    <dgm:cxn modelId="{C70DF9A8-08DC-4840-9E01-3D2D41DBEEAF}" type="presParOf" srcId="{2A96FC7A-1E17-45E5-8FBA-627FE919B9EF}" destId="{C8EE389F-7F77-4154-A2E3-25AC2A1001DC}" srcOrd="0" destOrd="0" presId="urn:microsoft.com/office/officeart/2009/3/layout/CircleRelationship"/>
    <dgm:cxn modelId="{7CB11448-CC81-45A3-86BA-1C37FDD9A4EB}" type="presParOf" srcId="{2A96FC7A-1E17-45E5-8FBA-627FE919B9EF}" destId="{1882E5D8-B328-49DE-AF77-CD34366E6884}" srcOrd="1" destOrd="0" presId="urn:microsoft.com/office/officeart/2009/3/layout/CircleRelationship"/>
    <dgm:cxn modelId="{F518361C-80FE-474E-A6FC-B1C6728C38DE}" type="presParOf" srcId="{2A96FC7A-1E17-45E5-8FBA-627FE919B9EF}" destId="{0C0A7519-C074-4980-AD3B-E7E91114F2FB}" srcOrd="2" destOrd="0" presId="urn:microsoft.com/office/officeart/2009/3/layout/CircleRelationship"/>
    <dgm:cxn modelId="{8BE25A6A-783F-4E0B-9003-CE983DDFD208}" type="presParOf" srcId="{2A96FC7A-1E17-45E5-8FBA-627FE919B9EF}" destId="{8E376F00-D2D3-4413-A788-57D3AA1B88F2}" srcOrd="3" destOrd="0" presId="urn:microsoft.com/office/officeart/2009/3/layout/CircleRelationship"/>
    <dgm:cxn modelId="{D7D1FF0E-12F4-4806-9A14-DB57E36AD183}" type="presParOf" srcId="{2A96FC7A-1E17-45E5-8FBA-627FE919B9EF}" destId="{E8F94D55-234E-4ED3-9676-BB749B418D87}" srcOrd="4" destOrd="0" presId="urn:microsoft.com/office/officeart/2009/3/layout/CircleRelationship"/>
    <dgm:cxn modelId="{3D38F350-1CD3-4789-8E7D-F8CC28DD2712}" type="presParOf" srcId="{2A96FC7A-1E17-45E5-8FBA-627FE919B9EF}" destId="{879A3D90-D7FB-4F59-A32A-FC8DF6612C9E}" srcOrd="5" destOrd="0" presId="urn:microsoft.com/office/officeart/2009/3/layout/CircleRelationship"/>
    <dgm:cxn modelId="{2AD61985-E474-4E3E-895E-984317F893D2}" type="presParOf" srcId="{2A96FC7A-1E17-45E5-8FBA-627FE919B9EF}" destId="{E685FAF9-8495-48C0-98C4-9E864B828E7B}" srcOrd="6" destOrd="0" presId="urn:microsoft.com/office/officeart/2009/3/layout/CircleRelationship"/>
    <dgm:cxn modelId="{D6C96392-6168-41BD-B1DB-ACDC37230632}" type="presParOf" srcId="{2A96FC7A-1E17-45E5-8FBA-627FE919B9EF}" destId="{7600926D-0316-4616-8289-92A73213987F}" srcOrd="7" destOrd="0" presId="urn:microsoft.com/office/officeart/2009/3/layout/CircleRelationship"/>
    <dgm:cxn modelId="{AB194CF0-A08A-43C1-80BF-B74B72B11B24}" type="presParOf" srcId="{2A96FC7A-1E17-45E5-8FBA-627FE919B9EF}" destId="{B857587C-31E8-4956-957C-6B08B8C93096}" srcOrd="8" destOrd="0" presId="urn:microsoft.com/office/officeart/2009/3/layout/CircleRelationship"/>
    <dgm:cxn modelId="{DB56C934-97FA-4689-8E60-D4CBF11C6621}" type="presParOf" srcId="{B857587C-31E8-4956-957C-6B08B8C93096}" destId="{C137FA2F-37C1-4B06-BB7A-BF48FEAD1A51}" srcOrd="0" destOrd="0" presId="urn:microsoft.com/office/officeart/2009/3/layout/CircleRelationship"/>
    <dgm:cxn modelId="{F324E230-5EE7-43AE-B7E3-FDA23804CAEC}" type="presParOf" srcId="{2A96FC7A-1E17-45E5-8FBA-627FE919B9EF}" destId="{38F69FE9-F08A-47D9-90F2-34BEF8535BD7}" srcOrd="9" destOrd="0" presId="urn:microsoft.com/office/officeart/2009/3/layout/CircleRelationship"/>
    <dgm:cxn modelId="{9558105E-5FDE-4A60-B499-11947B5B8704}" type="presParOf" srcId="{38F69FE9-F08A-47D9-90F2-34BEF8535BD7}" destId="{0D158B4F-D5ED-4F33-879E-E4B24FD80B35}" srcOrd="0" destOrd="0" presId="urn:microsoft.com/office/officeart/2009/3/layout/CircleRelationship"/>
    <dgm:cxn modelId="{0727872A-6B14-4354-8888-93DD88E26056}" type="presParOf" srcId="{2A96FC7A-1E17-45E5-8FBA-627FE919B9EF}" destId="{9C62BDFE-2250-4DFE-A89A-A61072627C13}" srcOrd="10" destOrd="0" presId="urn:microsoft.com/office/officeart/2009/3/layout/CircleRelationship"/>
    <dgm:cxn modelId="{A9387B2B-F4DE-4ABE-ACAA-D3A333909317}" type="presParOf" srcId="{2A96FC7A-1E17-45E5-8FBA-627FE919B9EF}" destId="{C0D87522-9221-44A8-93A0-AC12A25DD3E1}" srcOrd="11" destOrd="0" presId="urn:microsoft.com/office/officeart/2009/3/layout/CircleRelationship"/>
    <dgm:cxn modelId="{0197F5C3-316D-47B5-8F5F-DB1E226473DE}" type="presParOf" srcId="{C0D87522-9221-44A8-93A0-AC12A25DD3E1}" destId="{9B3208A2-4C51-400E-96AD-E7E01709396B}" srcOrd="0" destOrd="0" presId="urn:microsoft.com/office/officeart/2009/3/layout/CircleRelationship"/>
    <dgm:cxn modelId="{365CC033-E36F-4A2E-993A-0AB10B819467}" type="presParOf" srcId="{2A96FC7A-1E17-45E5-8FBA-627FE919B9EF}" destId="{9FD0BBE5-EC11-4AB9-A1EF-AFF84E538882}" srcOrd="12" destOrd="0" presId="urn:microsoft.com/office/officeart/2009/3/layout/CircleRelationship"/>
    <dgm:cxn modelId="{37D302B0-20D2-4A1D-9F47-3B103B501AFC}" type="presParOf" srcId="{9FD0BBE5-EC11-4AB9-A1EF-AFF84E538882}" destId="{57CFACD0-826F-4E9E-B875-5F601C1B9B12}" srcOrd="0" destOrd="0" presId="urn:microsoft.com/office/officeart/2009/3/layout/CircleRelationship"/>
    <dgm:cxn modelId="{23913352-318A-4566-A93C-6D56BA29CA24}" type="presParOf" srcId="{2A96FC7A-1E17-45E5-8FBA-627FE919B9EF}" destId="{F17487DB-B8CE-4209-9B8B-C294C4C96B81}" srcOrd="13" destOrd="0" presId="urn:microsoft.com/office/officeart/2009/3/layout/CircleRelationship"/>
    <dgm:cxn modelId="{9D2CFD8F-806C-492B-AFD0-E8D94B54811E}" type="presParOf" srcId="{F17487DB-B8CE-4209-9B8B-C294C4C96B81}" destId="{B8329CA5-EC67-40C8-BAC4-4A9C0AFA7A4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63F534-E37A-4BEF-91FC-3A14CE99A6C7}" type="doc">
      <dgm:prSet loTypeId="urn:microsoft.com/office/officeart/2009/3/layout/CircleRelationship" loCatId="relationship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ED95766E-AAE5-4EAA-AB1E-4913AD9A66A7}">
      <dgm:prSet phldrT="[テキスト]" custT="1"/>
      <dgm:spPr/>
      <dgm:t>
        <a:bodyPr/>
        <a:lstStyle/>
        <a:p>
          <a:r>
            <a:rPr kumimoji="1" lang="en-US" altLang="ja-JP" sz="6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S</a:t>
          </a:r>
          <a:r>
            <a:rPr kumimoji="1" lang="ja-JP" altLang="en-US" sz="6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研</a:t>
          </a:r>
          <a:endParaRPr kumimoji="1" lang="en-US" altLang="ja-JP" sz="6000" dirty="0" smtClean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  <a:p>
          <a:r>
            <a:rPr kumimoji="1" lang="ja-JP" altLang="en-US" sz="6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クソデカ展</a:t>
          </a:r>
          <a:endParaRPr kumimoji="1" lang="ja-JP" altLang="en-US" sz="60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2C7AD89E-594E-4F2E-B619-7130ACA27AB0}" type="parTrans" cxnId="{DC4E8AF3-39FF-4856-8817-BB35FAB50E30}">
      <dgm:prSet/>
      <dgm:spPr/>
      <dgm:t>
        <a:bodyPr/>
        <a:lstStyle/>
        <a:p>
          <a:endParaRPr kumimoji="1" lang="ja-JP" altLang="en-US"/>
        </a:p>
      </dgm:t>
    </dgm:pt>
    <dgm:pt modelId="{B4DC42D6-7E73-47C7-B883-04E210812162}" type="sibTrans" cxnId="{DC4E8AF3-39FF-4856-8817-BB35FAB50E30}">
      <dgm:prSet/>
      <dgm:spPr/>
      <dgm:t>
        <a:bodyPr/>
        <a:lstStyle/>
        <a:p>
          <a:endParaRPr kumimoji="1" lang="ja-JP" altLang="en-US"/>
        </a:p>
      </dgm:t>
    </dgm:pt>
    <dgm:pt modelId="{4DBD4C50-A578-4513-9DFA-7557ED00CC55}">
      <dgm:prSet phldrT="[テキスト]"/>
      <dgm:spPr/>
      <dgm:t>
        <a:bodyPr/>
        <a:lstStyle/>
        <a:p>
          <a:r>
            <a:rPr kumimoji="1"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319</a:t>
          </a:r>
          <a:endParaRPr kumimoji="1" lang="ja-JP" altLang="en-US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D53A34FC-EF50-4683-931D-FA5C60BBD73D}" type="parTrans" cxnId="{067F24F9-49CA-4D6D-9D60-E0D95E61B1B6}">
      <dgm:prSet/>
      <dgm:spPr/>
      <dgm:t>
        <a:bodyPr/>
        <a:lstStyle/>
        <a:p>
          <a:endParaRPr kumimoji="1" lang="ja-JP" altLang="en-US"/>
        </a:p>
      </dgm:t>
    </dgm:pt>
    <dgm:pt modelId="{C932BC66-B86D-458E-85F8-3F9DF53C4555}" type="sibTrans" cxnId="{067F24F9-49CA-4D6D-9D60-E0D95E61B1B6}">
      <dgm:prSet/>
      <dgm:spPr/>
      <dgm:t>
        <a:bodyPr/>
        <a:lstStyle/>
        <a:p>
          <a:endParaRPr kumimoji="1" lang="ja-JP" altLang="en-US"/>
        </a:p>
      </dgm:t>
    </dgm:pt>
    <dgm:pt modelId="{985DEB61-49CD-4659-A4CE-EC76991621FC}">
      <dgm:prSet phldrT="[テキスト]" custT="1"/>
      <dgm:spPr/>
      <dgm:t>
        <a:bodyPr/>
        <a:lstStyle/>
        <a:p>
          <a:r>
            <a:rPr kumimoji="1" lang="en-US" altLang="ja-JP" sz="2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SF</a:t>
          </a:r>
        </a:p>
        <a:p>
          <a:r>
            <a:rPr kumimoji="1" lang="ja-JP" altLang="en-US" sz="2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研究部</a:t>
          </a:r>
          <a:endParaRPr kumimoji="1" lang="ja-JP" altLang="en-US" sz="28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17A9214F-F9FC-4C2D-9899-E2C3B40E9F8D}" type="parTrans" cxnId="{5FD7D00A-4BFA-4D65-A296-B1909793AC4A}">
      <dgm:prSet/>
      <dgm:spPr/>
      <dgm:t>
        <a:bodyPr/>
        <a:lstStyle/>
        <a:p>
          <a:endParaRPr kumimoji="1" lang="ja-JP" altLang="en-US"/>
        </a:p>
      </dgm:t>
    </dgm:pt>
    <dgm:pt modelId="{A5AD184F-9B04-44E6-A47D-061BDF88C94E}" type="sibTrans" cxnId="{5FD7D00A-4BFA-4D65-A296-B1909793AC4A}">
      <dgm:prSet/>
      <dgm:spPr/>
      <dgm:t>
        <a:bodyPr/>
        <a:lstStyle/>
        <a:p>
          <a:endParaRPr kumimoji="1" lang="ja-JP" altLang="en-US"/>
        </a:p>
      </dgm:t>
    </dgm:pt>
    <dgm:pt modelId="{2A96FC7A-1E17-45E5-8FBA-627FE919B9EF}" type="pres">
      <dgm:prSet presAssocID="{B863F534-E37A-4BEF-91FC-3A14CE99A6C7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8EE389F-7F77-4154-A2E3-25AC2A1001DC}" type="pres">
      <dgm:prSet presAssocID="{ED95766E-AAE5-4EAA-AB1E-4913AD9A66A7}" presName="Parent" presStyleLbl="node0" presStyleIdx="0" presStyleCnt="1" custFlipHor="0" custLinFactNeighborX="5527" custLinFactNeighborY="8981">
        <dgm:presLayoutVars>
          <dgm:chMax val="5"/>
          <dgm:chPref val="5"/>
        </dgm:presLayoutVars>
      </dgm:prSet>
      <dgm:spPr/>
      <dgm:t>
        <a:bodyPr/>
        <a:lstStyle/>
        <a:p>
          <a:endParaRPr kumimoji="1" lang="ja-JP" altLang="en-US"/>
        </a:p>
      </dgm:t>
    </dgm:pt>
    <dgm:pt modelId="{1882E5D8-B328-49DE-AF77-CD34366E6884}" type="pres">
      <dgm:prSet presAssocID="{ED95766E-AAE5-4EAA-AB1E-4913AD9A66A7}" presName="Accent1" presStyleLbl="node1" presStyleIdx="0" presStyleCnt="13"/>
      <dgm:spPr/>
    </dgm:pt>
    <dgm:pt modelId="{0C0A7519-C074-4980-AD3B-E7E91114F2FB}" type="pres">
      <dgm:prSet presAssocID="{ED95766E-AAE5-4EAA-AB1E-4913AD9A66A7}" presName="Accent2" presStyleLbl="node1" presStyleIdx="1" presStyleCnt="13"/>
      <dgm:spPr/>
    </dgm:pt>
    <dgm:pt modelId="{8E376F00-D2D3-4413-A788-57D3AA1B88F2}" type="pres">
      <dgm:prSet presAssocID="{ED95766E-AAE5-4EAA-AB1E-4913AD9A66A7}" presName="Accent3" presStyleLbl="node1" presStyleIdx="2" presStyleCnt="13"/>
      <dgm:spPr/>
    </dgm:pt>
    <dgm:pt modelId="{E8F94D55-234E-4ED3-9676-BB749B418D87}" type="pres">
      <dgm:prSet presAssocID="{ED95766E-AAE5-4EAA-AB1E-4913AD9A66A7}" presName="Accent4" presStyleLbl="node1" presStyleIdx="3" presStyleCnt="13"/>
      <dgm:spPr/>
    </dgm:pt>
    <dgm:pt modelId="{879A3D90-D7FB-4F59-A32A-FC8DF6612C9E}" type="pres">
      <dgm:prSet presAssocID="{ED95766E-AAE5-4EAA-AB1E-4913AD9A66A7}" presName="Accent5" presStyleLbl="node1" presStyleIdx="4" presStyleCnt="13"/>
      <dgm:spPr/>
    </dgm:pt>
    <dgm:pt modelId="{E685FAF9-8495-48C0-98C4-9E864B828E7B}" type="pres">
      <dgm:prSet presAssocID="{ED95766E-AAE5-4EAA-AB1E-4913AD9A66A7}" presName="Accent6" presStyleLbl="node1" presStyleIdx="5" presStyleCnt="13"/>
      <dgm:spPr/>
    </dgm:pt>
    <dgm:pt modelId="{7600926D-0316-4616-8289-92A73213987F}" type="pres">
      <dgm:prSet presAssocID="{4DBD4C50-A578-4513-9DFA-7557ED00CC55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B857587C-31E8-4956-957C-6B08B8C93096}" type="pres">
      <dgm:prSet presAssocID="{4DBD4C50-A578-4513-9DFA-7557ED00CC55}" presName="Accent7" presStyleCnt="0"/>
      <dgm:spPr/>
    </dgm:pt>
    <dgm:pt modelId="{C137FA2F-37C1-4B06-BB7A-BF48FEAD1A51}" type="pres">
      <dgm:prSet presAssocID="{4DBD4C50-A578-4513-9DFA-7557ED00CC55}" presName="AccentHold1" presStyleLbl="node1" presStyleIdx="7" presStyleCnt="13"/>
      <dgm:spPr/>
    </dgm:pt>
    <dgm:pt modelId="{38F69FE9-F08A-47D9-90F2-34BEF8535BD7}" type="pres">
      <dgm:prSet presAssocID="{4DBD4C50-A578-4513-9DFA-7557ED00CC55}" presName="Accent8" presStyleCnt="0"/>
      <dgm:spPr/>
    </dgm:pt>
    <dgm:pt modelId="{0D158B4F-D5ED-4F33-879E-E4B24FD80B35}" type="pres">
      <dgm:prSet presAssocID="{4DBD4C50-A578-4513-9DFA-7557ED00CC55}" presName="AccentHold2" presStyleLbl="node1" presStyleIdx="8" presStyleCnt="13"/>
      <dgm:spPr/>
    </dgm:pt>
    <dgm:pt modelId="{9C62BDFE-2250-4DFE-A89A-A61072627C13}" type="pres">
      <dgm:prSet presAssocID="{985DEB61-49CD-4659-A4CE-EC76991621F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C0D87522-9221-44A8-93A0-AC12A25DD3E1}" type="pres">
      <dgm:prSet presAssocID="{985DEB61-49CD-4659-A4CE-EC76991621FC}" presName="Accent9" presStyleCnt="0"/>
      <dgm:spPr/>
    </dgm:pt>
    <dgm:pt modelId="{9B3208A2-4C51-400E-96AD-E7E01709396B}" type="pres">
      <dgm:prSet presAssocID="{985DEB61-49CD-4659-A4CE-EC76991621FC}" presName="AccentHold1" presStyleLbl="node1" presStyleIdx="10" presStyleCnt="13"/>
      <dgm:spPr/>
    </dgm:pt>
    <dgm:pt modelId="{9FD0BBE5-EC11-4AB9-A1EF-AFF84E538882}" type="pres">
      <dgm:prSet presAssocID="{985DEB61-49CD-4659-A4CE-EC76991621FC}" presName="Accent10" presStyleCnt="0"/>
      <dgm:spPr/>
    </dgm:pt>
    <dgm:pt modelId="{57CFACD0-826F-4E9E-B875-5F601C1B9B12}" type="pres">
      <dgm:prSet presAssocID="{985DEB61-49CD-4659-A4CE-EC76991621FC}" presName="AccentHold2" presStyleLbl="node1" presStyleIdx="11" presStyleCnt="13"/>
      <dgm:spPr/>
    </dgm:pt>
    <dgm:pt modelId="{F17487DB-B8CE-4209-9B8B-C294C4C96B81}" type="pres">
      <dgm:prSet presAssocID="{985DEB61-49CD-4659-A4CE-EC76991621FC}" presName="Accent11" presStyleCnt="0"/>
      <dgm:spPr/>
    </dgm:pt>
    <dgm:pt modelId="{B8329CA5-EC67-40C8-BAC4-4A9C0AFA7A41}" type="pres">
      <dgm:prSet presAssocID="{985DEB61-49CD-4659-A4CE-EC76991621FC}" presName="AccentHold3" presStyleLbl="node1" presStyleIdx="12" presStyleCnt="13"/>
      <dgm:spPr/>
    </dgm:pt>
  </dgm:ptLst>
  <dgm:cxnLst>
    <dgm:cxn modelId="{6CEDEF67-10C1-405C-A100-22B35F132E8C}" type="presOf" srcId="{4DBD4C50-A578-4513-9DFA-7557ED00CC55}" destId="{7600926D-0316-4616-8289-92A73213987F}" srcOrd="0" destOrd="0" presId="urn:microsoft.com/office/officeart/2009/3/layout/CircleRelationship"/>
    <dgm:cxn modelId="{9FA33EF1-1A76-4838-94DD-C79631A49DE7}" type="presOf" srcId="{985DEB61-49CD-4659-A4CE-EC76991621FC}" destId="{9C62BDFE-2250-4DFE-A89A-A61072627C13}" srcOrd="0" destOrd="0" presId="urn:microsoft.com/office/officeart/2009/3/layout/CircleRelationship"/>
    <dgm:cxn modelId="{1DA961CA-3745-4843-8FF8-C6510E890F3B}" type="presOf" srcId="{B863F534-E37A-4BEF-91FC-3A14CE99A6C7}" destId="{2A96FC7A-1E17-45E5-8FBA-627FE919B9EF}" srcOrd="0" destOrd="0" presId="urn:microsoft.com/office/officeart/2009/3/layout/CircleRelationship"/>
    <dgm:cxn modelId="{DC4E8AF3-39FF-4856-8817-BB35FAB50E30}" srcId="{B863F534-E37A-4BEF-91FC-3A14CE99A6C7}" destId="{ED95766E-AAE5-4EAA-AB1E-4913AD9A66A7}" srcOrd="0" destOrd="0" parTransId="{2C7AD89E-594E-4F2E-B619-7130ACA27AB0}" sibTransId="{B4DC42D6-7E73-47C7-B883-04E210812162}"/>
    <dgm:cxn modelId="{067F24F9-49CA-4D6D-9D60-E0D95E61B1B6}" srcId="{ED95766E-AAE5-4EAA-AB1E-4913AD9A66A7}" destId="{4DBD4C50-A578-4513-9DFA-7557ED00CC55}" srcOrd="0" destOrd="0" parTransId="{D53A34FC-EF50-4683-931D-FA5C60BBD73D}" sibTransId="{C932BC66-B86D-458E-85F8-3F9DF53C4555}"/>
    <dgm:cxn modelId="{5FD7D00A-4BFA-4D65-A296-B1909793AC4A}" srcId="{ED95766E-AAE5-4EAA-AB1E-4913AD9A66A7}" destId="{985DEB61-49CD-4659-A4CE-EC76991621FC}" srcOrd="1" destOrd="0" parTransId="{17A9214F-F9FC-4C2D-9899-E2C3B40E9F8D}" sibTransId="{A5AD184F-9B04-44E6-A47D-061BDF88C94E}"/>
    <dgm:cxn modelId="{64267BA2-A53D-4EF1-86FF-B6877E87288E}" type="presOf" srcId="{ED95766E-AAE5-4EAA-AB1E-4913AD9A66A7}" destId="{C8EE389F-7F77-4154-A2E3-25AC2A1001DC}" srcOrd="0" destOrd="0" presId="urn:microsoft.com/office/officeart/2009/3/layout/CircleRelationship"/>
    <dgm:cxn modelId="{C70DF9A8-08DC-4840-9E01-3D2D41DBEEAF}" type="presParOf" srcId="{2A96FC7A-1E17-45E5-8FBA-627FE919B9EF}" destId="{C8EE389F-7F77-4154-A2E3-25AC2A1001DC}" srcOrd="0" destOrd="0" presId="urn:microsoft.com/office/officeart/2009/3/layout/CircleRelationship"/>
    <dgm:cxn modelId="{7CB11448-CC81-45A3-86BA-1C37FDD9A4EB}" type="presParOf" srcId="{2A96FC7A-1E17-45E5-8FBA-627FE919B9EF}" destId="{1882E5D8-B328-49DE-AF77-CD34366E6884}" srcOrd="1" destOrd="0" presId="urn:microsoft.com/office/officeart/2009/3/layout/CircleRelationship"/>
    <dgm:cxn modelId="{F518361C-80FE-474E-A6FC-B1C6728C38DE}" type="presParOf" srcId="{2A96FC7A-1E17-45E5-8FBA-627FE919B9EF}" destId="{0C0A7519-C074-4980-AD3B-E7E91114F2FB}" srcOrd="2" destOrd="0" presId="urn:microsoft.com/office/officeart/2009/3/layout/CircleRelationship"/>
    <dgm:cxn modelId="{8BE25A6A-783F-4E0B-9003-CE983DDFD208}" type="presParOf" srcId="{2A96FC7A-1E17-45E5-8FBA-627FE919B9EF}" destId="{8E376F00-D2D3-4413-A788-57D3AA1B88F2}" srcOrd="3" destOrd="0" presId="urn:microsoft.com/office/officeart/2009/3/layout/CircleRelationship"/>
    <dgm:cxn modelId="{D7D1FF0E-12F4-4806-9A14-DB57E36AD183}" type="presParOf" srcId="{2A96FC7A-1E17-45E5-8FBA-627FE919B9EF}" destId="{E8F94D55-234E-4ED3-9676-BB749B418D87}" srcOrd="4" destOrd="0" presId="urn:microsoft.com/office/officeart/2009/3/layout/CircleRelationship"/>
    <dgm:cxn modelId="{3D38F350-1CD3-4789-8E7D-F8CC28DD2712}" type="presParOf" srcId="{2A96FC7A-1E17-45E5-8FBA-627FE919B9EF}" destId="{879A3D90-D7FB-4F59-A32A-FC8DF6612C9E}" srcOrd="5" destOrd="0" presId="urn:microsoft.com/office/officeart/2009/3/layout/CircleRelationship"/>
    <dgm:cxn modelId="{2AD61985-E474-4E3E-895E-984317F893D2}" type="presParOf" srcId="{2A96FC7A-1E17-45E5-8FBA-627FE919B9EF}" destId="{E685FAF9-8495-48C0-98C4-9E864B828E7B}" srcOrd="6" destOrd="0" presId="urn:microsoft.com/office/officeart/2009/3/layout/CircleRelationship"/>
    <dgm:cxn modelId="{D6C96392-6168-41BD-B1DB-ACDC37230632}" type="presParOf" srcId="{2A96FC7A-1E17-45E5-8FBA-627FE919B9EF}" destId="{7600926D-0316-4616-8289-92A73213987F}" srcOrd="7" destOrd="0" presId="urn:microsoft.com/office/officeart/2009/3/layout/CircleRelationship"/>
    <dgm:cxn modelId="{AB194CF0-A08A-43C1-80BF-B74B72B11B24}" type="presParOf" srcId="{2A96FC7A-1E17-45E5-8FBA-627FE919B9EF}" destId="{B857587C-31E8-4956-957C-6B08B8C93096}" srcOrd="8" destOrd="0" presId="urn:microsoft.com/office/officeart/2009/3/layout/CircleRelationship"/>
    <dgm:cxn modelId="{DB56C934-97FA-4689-8E60-D4CBF11C6621}" type="presParOf" srcId="{B857587C-31E8-4956-957C-6B08B8C93096}" destId="{C137FA2F-37C1-4B06-BB7A-BF48FEAD1A51}" srcOrd="0" destOrd="0" presId="urn:microsoft.com/office/officeart/2009/3/layout/CircleRelationship"/>
    <dgm:cxn modelId="{F324E230-5EE7-43AE-B7E3-FDA23804CAEC}" type="presParOf" srcId="{2A96FC7A-1E17-45E5-8FBA-627FE919B9EF}" destId="{38F69FE9-F08A-47D9-90F2-34BEF8535BD7}" srcOrd="9" destOrd="0" presId="urn:microsoft.com/office/officeart/2009/3/layout/CircleRelationship"/>
    <dgm:cxn modelId="{9558105E-5FDE-4A60-B499-11947B5B8704}" type="presParOf" srcId="{38F69FE9-F08A-47D9-90F2-34BEF8535BD7}" destId="{0D158B4F-D5ED-4F33-879E-E4B24FD80B35}" srcOrd="0" destOrd="0" presId="urn:microsoft.com/office/officeart/2009/3/layout/CircleRelationship"/>
    <dgm:cxn modelId="{0727872A-6B14-4354-8888-93DD88E26056}" type="presParOf" srcId="{2A96FC7A-1E17-45E5-8FBA-627FE919B9EF}" destId="{9C62BDFE-2250-4DFE-A89A-A61072627C13}" srcOrd="10" destOrd="0" presId="urn:microsoft.com/office/officeart/2009/3/layout/CircleRelationship"/>
    <dgm:cxn modelId="{A9387B2B-F4DE-4ABE-ACAA-D3A333909317}" type="presParOf" srcId="{2A96FC7A-1E17-45E5-8FBA-627FE919B9EF}" destId="{C0D87522-9221-44A8-93A0-AC12A25DD3E1}" srcOrd="11" destOrd="0" presId="urn:microsoft.com/office/officeart/2009/3/layout/CircleRelationship"/>
    <dgm:cxn modelId="{0197F5C3-316D-47B5-8F5F-DB1E226473DE}" type="presParOf" srcId="{C0D87522-9221-44A8-93A0-AC12A25DD3E1}" destId="{9B3208A2-4C51-400E-96AD-E7E01709396B}" srcOrd="0" destOrd="0" presId="urn:microsoft.com/office/officeart/2009/3/layout/CircleRelationship"/>
    <dgm:cxn modelId="{365CC033-E36F-4A2E-993A-0AB10B819467}" type="presParOf" srcId="{2A96FC7A-1E17-45E5-8FBA-627FE919B9EF}" destId="{9FD0BBE5-EC11-4AB9-A1EF-AFF84E538882}" srcOrd="12" destOrd="0" presId="urn:microsoft.com/office/officeart/2009/3/layout/CircleRelationship"/>
    <dgm:cxn modelId="{37D302B0-20D2-4A1D-9F47-3B103B501AFC}" type="presParOf" srcId="{9FD0BBE5-EC11-4AB9-A1EF-AFF84E538882}" destId="{57CFACD0-826F-4E9E-B875-5F601C1B9B12}" srcOrd="0" destOrd="0" presId="urn:microsoft.com/office/officeart/2009/3/layout/CircleRelationship"/>
    <dgm:cxn modelId="{23913352-318A-4566-A93C-6D56BA29CA24}" type="presParOf" srcId="{2A96FC7A-1E17-45E5-8FBA-627FE919B9EF}" destId="{F17487DB-B8CE-4209-9B8B-C294C4C96B81}" srcOrd="13" destOrd="0" presId="urn:microsoft.com/office/officeart/2009/3/layout/CircleRelationship"/>
    <dgm:cxn modelId="{9D2CFD8F-806C-492B-AFD0-E8D94B54811E}" type="presParOf" srcId="{F17487DB-B8CE-4209-9B8B-C294C4C96B81}" destId="{B8329CA5-EC67-40C8-BAC4-4A9C0AFA7A4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63F534-E37A-4BEF-91FC-3A14CE99A6C7}" type="doc">
      <dgm:prSet loTypeId="urn:microsoft.com/office/officeart/2009/3/layout/CircleRelationship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kumimoji="1" lang="ja-JP" altLang="en-US"/>
        </a:p>
      </dgm:t>
    </dgm:pt>
    <dgm:pt modelId="{ED95766E-AAE5-4EAA-AB1E-4913AD9A66A7}">
      <dgm:prSet phldrT="[テキスト]" custT="1"/>
      <dgm:spPr/>
      <dgm:t>
        <a:bodyPr/>
        <a:lstStyle/>
        <a:p>
          <a:r>
            <a:rPr kumimoji="1" lang="ja-JP" altLang="en-US" sz="5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俺たちの</a:t>
          </a:r>
          <a:endParaRPr kumimoji="1" lang="en-US" altLang="ja-JP" sz="5400" dirty="0" smtClean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  <a:p>
          <a:r>
            <a:rPr kumimoji="1" lang="en-US" altLang="ja-JP" sz="5400" dirty="0" err="1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BestShot</a:t>
          </a:r>
          <a:endParaRPr kumimoji="1" lang="ja-JP" altLang="en-US" sz="54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2C7AD89E-594E-4F2E-B619-7130ACA27AB0}" type="parTrans" cxnId="{DC4E8AF3-39FF-4856-8817-BB35FAB50E30}">
      <dgm:prSet/>
      <dgm:spPr/>
      <dgm:t>
        <a:bodyPr/>
        <a:lstStyle/>
        <a:p>
          <a:endParaRPr kumimoji="1" lang="ja-JP" altLang="en-US"/>
        </a:p>
      </dgm:t>
    </dgm:pt>
    <dgm:pt modelId="{B4DC42D6-7E73-47C7-B883-04E210812162}" type="sibTrans" cxnId="{DC4E8AF3-39FF-4856-8817-BB35FAB50E30}">
      <dgm:prSet/>
      <dgm:spPr/>
      <dgm:t>
        <a:bodyPr/>
        <a:lstStyle/>
        <a:p>
          <a:endParaRPr kumimoji="1" lang="ja-JP" altLang="en-US"/>
        </a:p>
      </dgm:t>
    </dgm:pt>
    <dgm:pt modelId="{4DBD4C50-A578-4513-9DFA-7557ED00CC55}">
      <dgm:prSet phldrT="[テキスト]" custT="1"/>
      <dgm:spPr/>
      <dgm:t>
        <a:bodyPr/>
        <a:lstStyle/>
        <a:p>
          <a:r>
            <a:rPr kumimoji="1" lang="ja-JP" altLang="en-US" sz="36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応接室１</a:t>
          </a:r>
          <a:endParaRPr kumimoji="1" lang="ja-JP" altLang="en-US" sz="36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D53A34FC-EF50-4683-931D-FA5C60BBD73D}" type="parTrans" cxnId="{067F24F9-49CA-4D6D-9D60-E0D95E61B1B6}">
      <dgm:prSet/>
      <dgm:spPr/>
      <dgm:t>
        <a:bodyPr/>
        <a:lstStyle/>
        <a:p>
          <a:endParaRPr kumimoji="1" lang="ja-JP" altLang="en-US"/>
        </a:p>
      </dgm:t>
    </dgm:pt>
    <dgm:pt modelId="{C932BC66-B86D-458E-85F8-3F9DF53C4555}" type="sibTrans" cxnId="{067F24F9-49CA-4D6D-9D60-E0D95E61B1B6}">
      <dgm:prSet/>
      <dgm:spPr/>
      <dgm:t>
        <a:bodyPr/>
        <a:lstStyle/>
        <a:p>
          <a:endParaRPr kumimoji="1" lang="ja-JP" altLang="en-US"/>
        </a:p>
      </dgm:t>
    </dgm:pt>
    <dgm:pt modelId="{985DEB61-49CD-4659-A4CE-EC76991621FC}">
      <dgm:prSet phldrT="[テキスト]" custT="1"/>
      <dgm:spPr/>
      <dgm:t>
        <a:bodyPr/>
        <a:lstStyle/>
        <a:p>
          <a:r>
            <a:rPr kumimoji="1" lang="ja-JP" altLang="en-US" sz="36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写真部</a:t>
          </a:r>
          <a:endParaRPr kumimoji="1" lang="ja-JP" altLang="en-US" sz="36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17A9214F-F9FC-4C2D-9899-E2C3B40E9F8D}" type="parTrans" cxnId="{5FD7D00A-4BFA-4D65-A296-B1909793AC4A}">
      <dgm:prSet/>
      <dgm:spPr/>
      <dgm:t>
        <a:bodyPr/>
        <a:lstStyle/>
        <a:p>
          <a:endParaRPr kumimoji="1" lang="ja-JP" altLang="en-US"/>
        </a:p>
      </dgm:t>
    </dgm:pt>
    <dgm:pt modelId="{A5AD184F-9B04-44E6-A47D-061BDF88C94E}" type="sibTrans" cxnId="{5FD7D00A-4BFA-4D65-A296-B1909793AC4A}">
      <dgm:prSet/>
      <dgm:spPr/>
      <dgm:t>
        <a:bodyPr/>
        <a:lstStyle/>
        <a:p>
          <a:endParaRPr kumimoji="1" lang="ja-JP" altLang="en-US"/>
        </a:p>
      </dgm:t>
    </dgm:pt>
    <dgm:pt modelId="{2A96FC7A-1E17-45E5-8FBA-627FE919B9EF}" type="pres">
      <dgm:prSet presAssocID="{B863F534-E37A-4BEF-91FC-3A14CE99A6C7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8EE389F-7F77-4154-A2E3-25AC2A1001DC}" type="pres">
      <dgm:prSet presAssocID="{ED95766E-AAE5-4EAA-AB1E-4913AD9A66A7}" presName="Parent" presStyleLbl="node0" presStyleIdx="0" presStyleCnt="1" custFlipHor="0" custLinFactNeighborX="5527" custLinFactNeighborY="8981">
        <dgm:presLayoutVars>
          <dgm:chMax val="5"/>
          <dgm:chPref val="5"/>
        </dgm:presLayoutVars>
      </dgm:prSet>
      <dgm:spPr/>
      <dgm:t>
        <a:bodyPr/>
        <a:lstStyle/>
        <a:p>
          <a:endParaRPr kumimoji="1" lang="ja-JP" altLang="en-US"/>
        </a:p>
      </dgm:t>
    </dgm:pt>
    <dgm:pt modelId="{1882E5D8-B328-49DE-AF77-CD34366E6884}" type="pres">
      <dgm:prSet presAssocID="{ED95766E-AAE5-4EAA-AB1E-4913AD9A66A7}" presName="Accent1" presStyleLbl="node1" presStyleIdx="0" presStyleCnt="13"/>
      <dgm:spPr/>
    </dgm:pt>
    <dgm:pt modelId="{0C0A7519-C074-4980-AD3B-E7E91114F2FB}" type="pres">
      <dgm:prSet presAssocID="{ED95766E-AAE5-4EAA-AB1E-4913AD9A66A7}" presName="Accent2" presStyleLbl="node1" presStyleIdx="1" presStyleCnt="13"/>
      <dgm:spPr/>
    </dgm:pt>
    <dgm:pt modelId="{8E376F00-D2D3-4413-A788-57D3AA1B88F2}" type="pres">
      <dgm:prSet presAssocID="{ED95766E-AAE5-4EAA-AB1E-4913AD9A66A7}" presName="Accent3" presStyleLbl="node1" presStyleIdx="2" presStyleCnt="13"/>
      <dgm:spPr/>
    </dgm:pt>
    <dgm:pt modelId="{E8F94D55-234E-4ED3-9676-BB749B418D87}" type="pres">
      <dgm:prSet presAssocID="{ED95766E-AAE5-4EAA-AB1E-4913AD9A66A7}" presName="Accent4" presStyleLbl="node1" presStyleIdx="3" presStyleCnt="13"/>
      <dgm:spPr/>
    </dgm:pt>
    <dgm:pt modelId="{879A3D90-D7FB-4F59-A32A-FC8DF6612C9E}" type="pres">
      <dgm:prSet presAssocID="{ED95766E-AAE5-4EAA-AB1E-4913AD9A66A7}" presName="Accent5" presStyleLbl="node1" presStyleIdx="4" presStyleCnt="13"/>
      <dgm:spPr/>
    </dgm:pt>
    <dgm:pt modelId="{E685FAF9-8495-48C0-98C4-9E864B828E7B}" type="pres">
      <dgm:prSet presAssocID="{ED95766E-AAE5-4EAA-AB1E-4913AD9A66A7}" presName="Accent6" presStyleLbl="node1" presStyleIdx="5" presStyleCnt="13"/>
      <dgm:spPr/>
    </dgm:pt>
    <dgm:pt modelId="{7600926D-0316-4616-8289-92A73213987F}" type="pres">
      <dgm:prSet presAssocID="{4DBD4C50-A578-4513-9DFA-7557ED00CC55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B857587C-31E8-4956-957C-6B08B8C93096}" type="pres">
      <dgm:prSet presAssocID="{4DBD4C50-A578-4513-9DFA-7557ED00CC55}" presName="Accent7" presStyleCnt="0"/>
      <dgm:spPr/>
    </dgm:pt>
    <dgm:pt modelId="{C137FA2F-37C1-4B06-BB7A-BF48FEAD1A51}" type="pres">
      <dgm:prSet presAssocID="{4DBD4C50-A578-4513-9DFA-7557ED00CC55}" presName="AccentHold1" presStyleLbl="node1" presStyleIdx="7" presStyleCnt="13"/>
      <dgm:spPr/>
    </dgm:pt>
    <dgm:pt modelId="{38F69FE9-F08A-47D9-90F2-34BEF8535BD7}" type="pres">
      <dgm:prSet presAssocID="{4DBD4C50-A578-4513-9DFA-7557ED00CC55}" presName="Accent8" presStyleCnt="0"/>
      <dgm:spPr/>
    </dgm:pt>
    <dgm:pt modelId="{0D158B4F-D5ED-4F33-879E-E4B24FD80B35}" type="pres">
      <dgm:prSet presAssocID="{4DBD4C50-A578-4513-9DFA-7557ED00CC55}" presName="AccentHold2" presStyleLbl="node1" presStyleIdx="8" presStyleCnt="13"/>
      <dgm:spPr/>
    </dgm:pt>
    <dgm:pt modelId="{9C62BDFE-2250-4DFE-A89A-A61072627C13}" type="pres">
      <dgm:prSet presAssocID="{985DEB61-49CD-4659-A4CE-EC76991621F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C0D87522-9221-44A8-93A0-AC12A25DD3E1}" type="pres">
      <dgm:prSet presAssocID="{985DEB61-49CD-4659-A4CE-EC76991621FC}" presName="Accent9" presStyleCnt="0"/>
      <dgm:spPr/>
    </dgm:pt>
    <dgm:pt modelId="{9B3208A2-4C51-400E-96AD-E7E01709396B}" type="pres">
      <dgm:prSet presAssocID="{985DEB61-49CD-4659-A4CE-EC76991621FC}" presName="AccentHold1" presStyleLbl="node1" presStyleIdx="10" presStyleCnt="13"/>
      <dgm:spPr/>
    </dgm:pt>
    <dgm:pt modelId="{9FD0BBE5-EC11-4AB9-A1EF-AFF84E538882}" type="pres">
      <dgm:prSet presAssocID="{985DEB61-49CD-4659-A4CE-EC76991621FC}" presName="Accent10" presStyleCnt="0"/>
      <dgm:spPr/>
    </dgm:pt>
    <dgm:pt modelId="{57CFACD0-826F-4E9E-B875-5F601C1B9B12}" type="pres">
      <dgm:prSet presAssocID="{985DEB61-49CD-4659-A4CE-EC76991621FC}" presName="AccentHold2" presStyleLbl="node1" presStyleIdx="11" presStyleCnt="13"/>
      <dgm:spPr/>
    </dgm:pt>
    <dgm:pt modelId="{F17487DB-B8CE-4209-9B8B-C294C4C96B81}" type="pres">
      <dgm:prSet presAssocID="{985DEB61-49CD-4659-A4CE-EC76991621FC}" presName="Accent11" presStyleCnt="0"/>
      <dgm:spPr/>
    </dgm:pt>
    <dgm:pt modelId="{B8329CA5-EC67-40C8-BAC4-4A9C0AFA7A41}" type="pres">
      <dgm:prSet presAssocID="{985DEB61-49CD-4659-A4CE-EC76991621FC}" presName="AccentHold3" presStyleLbl="node1" presStyleIdx="12" presStyleCnt="13"/>
      <dgm:spPr/>
    </dgm:pt>
  </dgm:ptLst>
  <dgm:cxnLst>
    <dgm:cxn modelId="{6CEDEF67-10C1-405C-A100-22B35F132E8C}" type="presOf" srcId="{4DBD4C50-A578-4513-9DFA-7557ED00CC55}" destId="{7600926D-0316-4616-8289-92A73213987F}" srcOrd="0" destOrd="0" presId="urn:microsoft.com/office/officeart/2009/3/layout/CircleRelationship"/>
    <dgm:cxn modelId="{9FA33EF1-1A76-4838-94DD-C79631A49DE7}" type="presOf" srcId="{985DEB61-49CD-4659-A4CE-EC76991621FC}" destId="{9C62BDFE-2250-4DFE-A89A-A61072627C13}" srcOrd="0" destOrd="0" presId="urn:microsoft.com/office/officeart/2009/3/layout/CircleRelationship"/>
    <dgm:cxn modelId="{1DA961CA-3745-4843-8FF8-C6510E890F3B}" type="presOf" srcId="{B863F534-E37A-4BEF-91FC-3A14CE99A6C7}" destId="{2A96FC7A-1E17-45E5-8FBA-627FE919B9EF}" srcOrd="0" destOrd="0" presId="urn:microsoft.com/office/officeart/2009/3/layout/CircleRelationship"/>
    <dgm:cxn modelId="{DC4E8AF3-39FF-4856-8817-BB35FAB50E30}" srcId="{B863F534-E37A-4BEF-91FC-3A14CE99A6C7}" destId="{ED95766E-AAE5-4EAA-AB1E-4913AD9A66A7}" srcOrd="0" destOrd="0" parTransId="{2C7AD89E-594E-4F2E-B619-7130ACA27AB0}" sibTransId="{B4DC42D6-7E73-47C7-B883-04E210812162}"/>
    <dgm:cxn modelId="{067F24F9-49CA-4D6D-9D60-E0D95E61B1B6}" srcId="{ED95766E-AAE5-4EAA-AB1E-4913AD9A66A7}" destId="{4DBD4C50-A578-4513-9DFA-7557ED00CC55}" srcOrd="0" destOrd="0" parTransId="{D53A34FC-EF50-4683-931D-FA5C60BBD73D}" sibTransId="{C932BC66-B86D-458E-85F8-3F9DF53C4555}"/>
    <dgm:cxn modelId="{5FD7D00A-4BFA-4D65-A296-B1909793AC4A}" srcId="{ED95766E-AAE5-4EAA-AB1E-4913AD9A66A7}" destId="{985DEB61-49CD-4659-A4CE-EC76991621FC}" srcOrd="1" destOrd="0" parTransId="{17A9214F-F9FC-4C2D-9899-E2C3B40E9F8D}" sibTransId="{A5AD184F-9B04-44E6-A47D-061BDF88C94E}"/>
    <dgm:cxn modelId="{64267BA2-A53D-4EF1-86FF-B6877E87288E}" type="presOf" srcId="{ED95766E-AAE5-4EAA-AB1E-4913AD9A66A7}" destId="{C8EE389F-7F77-4154-A2E3-25AC2A1001DC}" srcOrd="0" destOrd="0" presId="urn:microsoft.com/office/officeart/2009/3/layout/CircleRelationship"/>
    <dgm:cxn modelId="{C70DF9A8-08DC-4840-9E01-3D2D41DBEEAF}" type="presParOf" srcId="{2A96FC7A-1E17-45E5-8FBA-627FE919B9EF}" destId="{C8EE389F-7F77-4154-A2E3-25AC2A1001DC}" srcOrd="0" destOrd="0" presId="urn:microsoft.com/office/officeart/2009/3/layout/CircleRelationship"/>
    <dgm:cxn modelId="{7CB11448-CC81-45A3-86BA-1C37FDD9A4EB}" type="presParOf" srcId="{2A96FC7A-1E17-45E5-8FBA-627FE919B9EF}" destId="{1882E5D8-B328-49DE-AF77-CD34366E6884}" srcOrd="1" destOrd="0" presId="urn:microsoft.com/office/officeart/2009/3/layout/CircleRelationship"/>
    <dgm:cxn modelId="{F518361C-80FE-474E-A6FC-B1C6728C38DE}" type="presParOf" srcId="{2A96FC7A-1E17-45E5-8FBA-627FE919B9EF}" destId="{0C0A7519-C074-4980-AD3B-E7E91114F2FB}" srcOrd="2" destOrd="0" presId="urn:microsoft.com/office/officeart/2009/3/layout/CircleRelationship"/>
    <dgm:cxn modelId="{8BE25A6A-783F-4E0B-9003-CE983DDFD208}" type="presParOf" srcId="{2A96FC7A-1E17-45E5-8FBA-627FE919B9EF}" destId="{8E376F00-D2D3-4413-A788-57D3AA1B88F2}" srcOrd="3" destOrd="0" presId="urn:microsoft.com/office/officeart/2009/3/layout/CircleRelationship"/>
    <dgm:cxn modelId="{D7D1FF0E-12F4-4806-9A14-DB57E36AD183}" type="presParOf" srcId="{2A96FC7A-1E17-45E5-8FBA-627FE919B9EF}" destId="{E8F94D55-234E-4ED3-9676-BB749B418D87}" srcOrd="4" destOrd="0" presId="urn:microsoft.com/office/officeart/2009/3/layout/CircleRelationship"/>
    <dgm:cxn modelId="{3D38F350-1CD3-4789-8E7D-F8CC28DD2712}" type="presParOf" srcId="{2A96FC7A-1E17-45E5-8FBA-627FE919B9EF}" destId="{879A3D90-D7FB-4F59-A32A-FC8DF6612C9E}" srcOrd="5" destOrd="0" presId="urn:microsoft.com/office/officeart/2009/3/layout/CircleRelationship"/>
    <dgm:cxn modelId="{2AD61985-E474-4E3E-895E-984317F893D2}" type="presParOf" srcId="{2A96FC7A-1E17-45E5-8FBA-627FE919B9EF}" destId="{E685FAF9-8495-48C0-98C4-9E864B828E7B}" srcOrd="6" destOrd="0" presId="urn:microsoft.com/office/officeart/2009/3/layout/CircleRelationship"/>
    <dgm:cxn modelId="{D6C96392-6168-41BD-B1DB-ACDC37230632}" type="presParOf" srcId="{2A96FC7A-1E17-45E5-8FBA-627FE919B9EF}" destId="{7600926D-0316-4616-8289-92A73213987F}" srcOrd="7" destOrd="0" presId="urn:microsoft.com/office/officeart/2009/3/layout/CircleRelationship"/>
    <dgm:cxn modelId="{AB194CF0-A08A-43C1-80BF-B74B72B11B24}" type="presParOf" srcId="{2A96FC7A-1E17-45E5-8FBA-627FE919B9EF}" destId="{B857587C-31E8-4956-957C-6B08B8C93096}" srcOrd="8" destOrd="0" presId="urn:microsoft.com/office/officeart/2009/3/layout/CircleRelationship"/>
    <dgm:cxn modelId="{DB56C934-97FA-4689-8E60-D4CBF11C6621}" type="presParOf" srcId="{B857587C-31E8-4956-957C-6B08B8C93096}" destId="{C137FA2F-37C1-4B06-BB7A-BF48FEAD1A51}" srcOrd="0" destOrd="0" presId="urn:microsoft.com/office/officeart/2009/3/layout/CircleRelationship"/>
    <dgm:cxn modelId="{F324E230-5EE7-43AE-B7E3-FDA23804CAEC}" type="presParOf" srcId="{2A96FC7A-1E17-45E5-8FBA-627FE919B9EF}" destId="{38F69FE9-F08A-47D9-90F2-34BEF8535BD7}" srcOrd="9" destOrd="0" presId="urn:microsoft.com/office/officeart/2009/3/layout/CircleRelationship"/>
    <dgm:cxn modelId="{9558105E-5FDE-4A60-B499-11947B5B8704}" type="presParOf" srcId="{38F69FE9-F08A-47D9-90F2-34BEF8535BD7}" destId="{0D158B4F-D5ED-4F33-879E-E4B24FD80B35}" srcOrd="0" destOrd="0" presId="urn:microsoft.com/office/officeart/2009/3/layout/CircleRelationship"/>
    <dgm:cxn modelId="{0727872A-6B14-4354-8888-93DD88E26056}" type="presParOf" srcId="{2A96FC7A-1E17-45E5-8FBA-627FE919B9EF}" destId="{9C62BDFE-2250-4DFE-A89A-A61072627C13}" srcOrd="10" destOrd="0" presId="urn:microsoft.com/office/officeart/2009/3/layout/CircleRelationship"/>
    <dgm:cxn modelId="{A9387B2B-F4DE-4ABE-ACAA-D3A333909317}" type="presParOf" srcId="{2A96FC7A-1E17-45E5-8FBA-627FE919B9EF}" destId="{C0D87522-9221-44A8-93A0-AC12A25DD3E1}" srcOrd="11" destOrd="0" presId="urn:microsoft.com/office/officeart/2009/3/layout/CircleRelationship"/>
    <dgm:cxn modelId="{0197F5C3-316D-47B5-8F5F-DB1E226473DE}" type="presParOf" srcId="{C0D87522-9221-44A8-93A0-AC12A25DD3E1}" destId="{9B3208A2-4C51-400E-96AD-E7E01709396B}" srcOrd="0" destOrd="0" presId="urn:microsoft.com/office/officeart/2009/3/layout/CircleRelationship"/>
    <dgm:cxn modelId="{365CC033-E36F-4A2E-993A-0AB10B819467}" type="presParOf" srcId="{2A96FC7A-1E17-45E5-8FBA-627FE919B9EF}" destId="{9FD0BBE5-EC11-4AB9-A1EF-AFF84E538882}" srcOrd="12" destOrd="0" presId="urn:microsoft.com/office/officeart/2009/3/layout/CircleRelationship"/>
    <dgm:cxn modelId="{37D302B0-20D2-4A1D-9F47-3B103B501AFC}" type="presParOf" srcId="{9FD0BBE5-EC11-4AB9-A1EF-AFF84E538882}" destId="{57CFACD0-826F-4E9E-B875-5F601C1B9B12}" srcOrd="0" destOrd="0" presId="urn:microsoft.com/office/officeart/2009/3/layout/CircleRelationship"/>
    <dgm:cxn modelId="{23913352-318A-4566-A93C-6D56BA29CA24}" type="presParOf" srcId="{2A96FC7A-1E17-45E5-8FBA-627FE919B9EF}" destId="{F17487DB-B8CE-4209-9B8B-C294C4C96B81}" srcOrd="13" destOrd="0" presId="urn:microsoft.com/office/officeart/2009/3/layout/CircleRelationship"/>
    <dgm:cxn modelId="{9D2CFD8F-806C-492B-AFD0-E8D94B54811E}" type="presParOf" srcId="{F17487DB-B8CE-4209-9B8B-C294C4C96B81}" destId="{B8329CA5-EC67-40C8-BAC4-4A9C0AFA7A4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E389F-7F77-4154-A2E3-25AC2A1001DC}">
      <dsp:nvSpPr>
        <dsp:cNvPr id="0" name=""/>
        <dsp:cNvSpPr/>
      </dsp:nvSpPr>
      <dsp:spPr>
        <a:xfrm>
          <a:off x="2336618" y="985194"/>
          <a:ext cx="5754888" cy="57547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80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バザー</a:t>
          </a:r>
          <a:endParaRPr kumimoji="1" lang="ja-JP" altLang="en-US" sz="80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3179402" y="1827960"/>
        <a:ext cx="4069320" cy="4069232"/>
      </dsp:txXfrm>
    </dsp:sp>
    <dsp:sp modelId="{1882E5D8-B328-49DE-AF77-CD34366E6884}">
      <dsp:nvSpPr>
        <dsp:cNvPr id="0" name=""/>
        <dsp:cNvSpPr/>
      </dsp:nvSpPr>
      <dsp:spPr>
        <a:xfrm>
          <a:off x="5302160" y="206167"/>
          <a:ext cx="640026" cy="6400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A7519-C074-4980-AD3B-E7E91114F2FB}">
      <dsp:nvSpPr>
        <dsp:cNvPr id="0" name=""/>
        <dsp:cNvSpPr/>
      </dsp:nvSpPr>
      <dsp:spPr>
        <a:xfrm>
          <a:off x="3786646" y="5795550"/>
          <a:ext cx="463430" cy="463877"/>
        </a:xfrm>
        <a:prstGeom prst="ellipse">
          <a:avLst/>
        </a:prstGeom>
        <a:solidFill>
          <a:schemeClr val="accent5">
            <a:hueOff val="1096873"/>
            <a:satOff val="3587"/>
            <a:lumOff val="-52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76F00-D2D3-4413-A788-57D3AA1B88F2}">
      <dsp:nvSpPr>
        <dsp:cNvPr id="0" name=""/>
        <dsp:cNvSpPr/>
      </dsp:nvSpPr>
      <dsp:spPr>
        <a:xfrm>
          <a:off x="8143750" y="2803879"/>
          <a:ext cx="463430" cy="463877"/>
        </a:xfrm>
        <a:prstGeom prst="ellipse">
          <a:avLst/>
        </a:prstGeom>
        <a:solidFill>
          <a:schemeClr val="accent5">
            <a:hueOff val="2193746"/>
            <a:satOff val="7173"/>
            <a:lumOff val="-104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94D55-234E-4ED3-9676-BB749B418D87}">
      <dsp:nvSpPr>
        <dsp:cNvPr id="0" name=""/>
        <dsp:cNvSpPr/>
      </dsp:nvSpPr>
      <dsp:spPr>
        <a:xfrm>
          <a:off x="5926133" y="6289008"/>
          <a:ext cx="640026" cy="640015"/>
        </a:xfrm>
        <a:prstGeom prst="ellipse">
          <a:avLst/>
        </a:prstGeom>
        <a:solidFill>
          <a:schemeClr val="accent5">
            <a:hueOff val="3290619"/>
            <a:satOff val="10760"/>
            <a:lumOff val="-156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A3D90-D7FB-4F59-A32A-FC8DF6612C9E}">
      <dsp:nvSpPr>
        <dsp:cNvPr id="0" name=""/>
        <dsp:cNvSpPr/>
      </dsp:nvSpPr>
      <dsp:spPr>
        <a:xfrm>
          <a:off x="3918290" y="1115770"/>
          <a:ext cx="463430" cy="463877"/>
        </a:xfrm>
        <a:prstGeom prst="ellipse">
          <a:avLst/>
        </a:prstGeom>
        <a:solidFill>
          <a:schemeClr val="accent5">
            <a:hueOff val="4387492"/>
            <a:satOff val="14346"/>
            <a:lumOff val="-209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5FAF9-8495-48C0-98C4-9E864B828E7B}">
      <dsp:nvSpPr>
        <dsp:cNvPr id="0" name=""/>
        <dsp:cNvSpPr/>
      </dsp:nvSpPr>
      <dsp:spPr>
        <a:xfrm>
          <a:off x="2457359" y="3769281"/>
          <a:ext cx="463430" cy="463877"/>
        </a:xfrm>
        <a:prstGeom prst="ellipse">
          <a:avLst/>
        </a:prstGeom>
        <a:solidFill>
          <a:schemeClr val="accent5">
            <a:hueOff val="5484364"/>
            <a:satOff val="17932"/>
            <a:lumOff val="-26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0926D-0316-4616-8289-92A73213987F}">
      <dsp:nvSpPr>
        <dsp:cNvPr id="0" name=""/>
        <dsp:cNvSpPr/>
      </dsp:nvSpPr>
      <dsp:spPr>
        <a:xfrm>
          <a:off x="220477" y="1507040"/>
          <a:ext cx="2339629" cy="2338881"/>
        </a:xfrm>
        <a:prstGeom prst="ellipse">
          <a:avLst/>
        </a:prstGeom>
        <a:solidFill>
          <a:schemeClr val="accent5">
            <a:hueOff val="6581238"/>
            <a:satOff val="21519"/>
            <a:lumOff val="-313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体育館</a:t>
          </a:r>
          <a:r>
            <a:rPr kumimoji="1" lang="en-US" altLang="ja-JP" sz="32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/>
          </a:r>
          <a:br>
            <a:rPr kumimoji="1" lang="en-US" altLang="ja-JP" sz="32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</a:br>
          <a:r>
            <a:rPr kumimoji="1" lang="ja-JP" altLang="en-US" sz="32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ピロティ</a:t>
          </a:r>
          <a:endParaRPr kumimoji="1" lang="ja-JP" altLang="en-US" sz="32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563108" y="1849561"/>
        <a:ext cx="1654367" cy="1653839"/>
      </dsp:txXfrm>
    </dsp:sp>
    <dsp:sp modelId="{C137FA2F-37C1-4B06-BB7A-BF48FEAD1A51}">
      <dsp:nvSpPr>
        <dsp:cNvPr id="0" name=""/>
        <dsp:cNvSpPr/>
      </dsp:nvSpPr>
      <dsp:spPr>
        <a:xfrm>
          <a:off x="4654642" y="1135938"/>
          <a:ext cx="640026" cy="640015"/>
        </a:xfrm>
        <a:prstGeom prst="ellipse">
          <a:avLst/>
        </a:prstGeom>
        <a:solidFill>
          <a:schemeClr val="accent5">
            <a:hueOff val="7678110"/>
            <a:satOff val="25106"/>
            <a:lumOff val="-366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58B4F-D5ED-4F33-879E-E4B24FD80B35}">
      <dsp:nvSpPr>
        <dsp:cNvPr id="0" name=""/>
        <dsp:cNvSpPr/>
      </dsp:nvSpPr>
      <dsp:spPr>
        <a:xfrm>
          <a:off x="439884" y="4531653"/>
          <a:ext cx="1156971" cy="1157003"/>
        </a:xfrm>
        <a:prstGeom prst="ellipse">
          <a:avLst/>
        </a:prstGeom>
        <a:solidFill>
          <a:schemeClr val="accent5">
            <a:hueOff val="8774984"/>
            <a:satOff val="28692"/>
            <a:lumOff val="-418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2BDFE-2250-4DFE-A89A-A61072627C13}">
      <dsp:nvSpPr>
        <dsp:cNvPr id="0" name=""/>
        <dsp:cNvSpPr/>
      </dsp:nvSpPr>
      <dsp:spPr>
        <a:xfrm>
          <a:off x="8363157" y="406509"/>
          <a:ext cx="2339629" cy="2338881"/>
        </a:xfrm>
        <a:prstGeom prst="ellipse">
          <a:avLst/>
        </a:prstGeom>
        <a:solidFill>
          <a:schemeClr val="accent5">
            <a:hueOff val="9871857"/>
            <a:satOff val="32279"/>
            <a:lumOff val="-470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PTA</a:t>
          </a:r>
          <a:endParaRPr kumimoji="1" lang="ja-JP" altLang="en-US" sz="32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8705788" y="749030"/>
        <a:ext cx="1654367" cy="1653839"/>
      </dsp:txXfrm>
    </dsp:sp>
    <dsp:sp modelId="{9B3208A2-4C51-400E-96AD-E7E01709396B}">
      <dsp:nvSpPr>
        <dsp:cNvPr id="0" name=""/>
        <dsp:cNvSpPr/>
      </dsp:nvSpPr>
      <dsp:spPr>
        <a:xfrm>
          <a:off x="7319636" y="2021339"/>
          <a:ext cx="640026" cy="640015"/>
        </a:xfrm>
        <a:prstGeom prst="ellipse">
          <a:avLst/>
        </a:prstGeom>
        <a:solidFill>
          <a:schemeClr val="accent5">
            <a:hueOff val="10968729"/>
            <a:satOff val="35865"/>
            <a:lumOff val="-52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FACD0-826F-4E9E-B875-5F601C1B9B12}">
      <dsp:nvSpPr>
        <dsp:cNvPr id="0" name=""/>
        <dsp:cNvSpPr/>
      </dsp:nvSpPr>
      <dsp:spPr>
        <a:xfrm>
          <a:off x="0" y="5908494"/>
          <a:ext cx="463430" cy="463877"/>
        </a:xfrm>
        <a:prstGeom prst="ellipse">
          <a:avLst/>
        </a:prstGeom>
        <a:solidFill>
          <a:schemeClr val="accent5">
            <a:hueOff val="12065603"/>
            <a:satOff val="39452"/>
            <a:lumOff val="-575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29CA5-EC67-40C8-BAC4-4A9C0AFA7A41}">
      <dsp:nvSpPr>
        <dsp:cNvPr id="0" name=""/>
        <dsp:cNvSpPr/>
      </dsp:nvSpPr>
      <dsp:spPr>
        <a:xfrm>
          <a:off x="4621463" y="5248310"/>
          <a:ext cx="463430" cy="463877"/>
        </a:xfrm>
        <a:prstGeom prst="ellipse">
          <a:avLst/>
        </a:prstGeom>
        <a:solidFill>
          <a:schemeClr val="accent5">
            <a:hueOff val="13162475"/>
            <a:satOff val="43038"/>
            <a:lumOff val="-62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E389F-7F77-4154-A2E3-25AC2A1001DC}">
      <dsp:nvSpPr>
        <dsp:cNvPr id="0" name=""/>
        <dsp:cNvSpPr/>
      </dsp:nvSpPr>
      <dsp:spPr>
        <a:xfrm>
          <a:off x="2336618" y="985194"/>
          <a:ext cx="5754888" cy="57547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80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書道展</a:t>
          </a:r>
          <a:endParaRPr kumimoji="1" lang="ja-JP" altLang="en-US" sz="80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3179402" y="1827960"/>
        <a:ext cx="4069320" cy="4069232"/>
      </dsp:txXfrm>
    </dsp:sp>
    <dsp:sp modelId="{1882E5D8-B328-49DE-AF77-CD34366E6884}">
      <dsp:nvSpPr>
        <dsp:cNvPr id="0" name=""/>
        <dsp:cNvSpPr/>
      </dsp:nvSpPr>
      <dsp:spPr>
        <a:xfrm>
          <a:off x="5302160" y="206167"/>
          <a:ext cx="640026" cy="6400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A7519-C074-4980-AD3B-E7E91114F2FB}">
      <dsp:nvSpPr>
        <dsp:cNvPr id="0" name=""/>
        <dsp:cNvSpPr/>
      </dsp:nvSpPr>
      <dsp:spPr>
        <a:xfrm>
          <a:off x="3786646" y="5795550"/>
          <a:ext cx="463430" cy="463877"/>
        </a:xfrm>
        <a:prstGeom prst="ellipse">
          <a:avLst/>
        </a:prstGeom>
        <a:solidFill>
          <a:schemeClr val="accent5">
            <a:hueOff val="1096873"/>
            <a:satOff val="3587"/>
            <a:lumOff val="-52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76F00-D2D3-4413-A788-57D3AA1B88F2}">
      <dsp:nvSpPr>
        <dsp:cNvPr id="0" name=""/>
        <dsp:cNvSpPr/>
      </dsp:nvSpPr>
      <dsp:spPr>
        <a:xfrm>
          <a:off x="8143750" y="2803879"/>
          <a:ext cx="463430" cy="463877"/>
        </a:xfrm>
        <a:prstGeom prst="ellipse">
          <a:avLst/>
        </a:prstGeom>
        <a:solidFill>
          <a:schemeClr val="accent5">
            <a:hueOff val="2193746"/>
            <a:satOff val="7173"/>
            <a:lumOff val="-104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94D55-234E-4ED3-9676-BB749B418D87}">
      <dsp:nvSpPr>
        <dsp:cNvPr id="0" name=""/>
        <dsp:cNvSpPr/>
      </dsp:nvSpPr>
      <dsp:spPr>
        <a:xfrm>
          <a:off x="5926133" y="6289008"/>
          <a:ext cx="640026" cy="640015"/>
        </a:xfrm>
        <a:prstGeom prst="ellipse">
          <a:avLst/>
        </a:prstGeom>
        <a:solidFill>
          <a:schemeClr val="accent5">
            <a:hueOff val="3290619"/>
            <a:satOff val="10760"/>
            <a:lumOff val="-156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A3D90-D7FB-4F59-A32A-FC8DF6612C9E}">
      <dsp:nvSpPr>
        <dsp:cNvPr id="0" name=""/>
        <dsp:cNvSpPr/>
      </dsp:nvSpPr>
      <dsp:spPr>
        <a:xfrm>
          <a:off x="3918290" y="1115770"/>
          <a:ext cx="463430" cy="463877"/>
        </a:xfrm>
        <a:prstGeom prst="ellipse">
          <a:avLst/>
        </a:prstGeom>
        <a:solidFill>
          <a:schemeClr val="accent5">
            <a:hueOff val="4387492"/>
            <a:satOff val="14346"/>
            <a:lumOff val="-209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5FAF9-8495-48C0-98C4-9E864B828E7B}">
      <dsp:nvSpPr>
        <dsp:cNvPr id="0" name=""/>
        <dsp:cNvSpPr/>
      </dsp:nvSpPr>
      <dsp:spPr>
        <a:xfrm>
          <a:off x="2457359" y="3769281"/>
          <a:ext cx="463430" cy="463877"/>
        </a:xfrm>
        <a:prstGeom prst="ellipse">
          <a:avLst/>
        </a:prstGeom>
        <a:solidFill>
          <a:schemeClr val="accent5">
            <a:hueOff val="5484364"/>
            <a:satOff val="17932"/>
            <a:lumOff val="-26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0926D-0316-4616-8289-92A73213987F}">
      <dsp:nvSpPr>
        <dsp:cNvPr id="0" name=""/>
        <dsp:cNvSpPr/>
      </dsp:nvSpPr>
      <dsp:spPr>
        <a:xfrm>
          <a:off x="220477" y="1507040"/>
          <a:ext cx="2339629" cy="2338881"/>
        </a:xfrm>
        <a:prstGeom prst="ellipse">
          <a:avLst/>
        </a:prstGeom>
        <a:solidFill>
          <a:schemeClr val="accent5">
            <a:hueOff val="6581238"/>
            <a:satOff val="21519"/>
            <a:lumOff val="-313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7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407</a:t>
          </a:r>
          <a:endParaRPr kumimoji="1" lang="ja-JP" altLang="en-US" sz="47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563108" y="1849561"/>
        <a:ext cx="1654367" cy="1653839"/>
      </dsp:txXfrm>
    </dsp:sp>
    <dsp:sp modelId="{C137FA2F-37C1-4B06-BB7A-BF48FEAD1A51}">
      <dsp:nvSpPr>
        <dsp:cNvPr id="0" name=""/>
        <dsp:cNvSpPr/>
      </dsp:nvSpPr>
      <dsp:spPr>
        <a:xfrm>
          <a:off x="4654642" y="1135938"/>
          <a:ext cx="640026" cy="640015"/>
        </a:xfrm>
        <a:prstGeom prst="ellipse">
          <a:avLst/>
        </a:prstGeom>
        <a:solidFill>
          <a:schemeClr val="accent5">
            <a:hueOff val="7678110"/>
            <a:satOff val="25106"/>
            <a:lumOff val="-366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58B4F-D5ED-4F33-879E-E4B24FD80B35}">
      <dsp:nvSpPr>
        <dsp:cNvPr id="0" name=""/>
        <dsp:cNvSpPr/>
      </dsp:nvSpPr>
      <dsp:spPr>
        <a:xfrm>
          <a:off x="439884" y="4531653"/>
          <a:ext cx="1156971" cy="1157003"/>
        </a:xfrm>
        <a:prstGeom prst="ellipse">
          <a:avLst/>
        </a:prstGeom>
        <a:solidFill>
          <a:schemeClr val="accent5">
            <a:hueOff val="8774984"/>
            <a:satOff val="28692"/>
            <a:lumOff val="-418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2BDFE-2250-4DFE-A89A-A61072627C13}">
      <dsp:nvSpPr>
        <dsp:cNvPr id="0" name=""/>
        <dsp:cNvSpPr/>
      </dsp:nvSpPr>
      <dsp:spPr>
        <a:xfrm>
          <a:off x="8363157" y="406509"/>
          <a:ext cx="2339629" cy="2338881"/>
        </a:xfrm>
        <a:prstGeom prst="ellipse">
          <a:avLst/>
        </a:prstGeom>
        <a:solidFill>
          <a:schemeClr val="accent5">
            <a:hueOff val="9871857"/>
            <a:satOff val="32279"/>
            <a:lumOff val="-470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書道部</a:t>
          </a:r>
          <a:endParaRPr kumimoji="1" lang="ja-JP" altLang="en-US" sz="36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8705788" y="749030"/>
        <a:ext cx="1654367" cy="1653839"/>
      </dsp:txXfrm>
    </dsp:sp>
    <dsp:sp modelId="{9B3208A2-4C51-400E-96AD-E7E01709396B}">
      <dsp:nvSpPr>
        <dsp:cNvPr id="0" name=""/>
        <dsp:cNvSpPr/>
      </dsp:nvSpPr>
      <dsp:spPr>
        <a:xfrm>
          <a:off x="7319636" y="2021339"/>
          <a:ext cx="640026" cy="640015"/>
        </a:xfrm>
        <a:prstGeom prst="ellipse">
          <a:avLst/>
        </a:prstGeom>
        <a:solidFill>
          <a:schemeClr val="accent5">
            <a:hueOff val="10968729"/>
            <a:satOff val="35865"/>
            <a:lumOff val="-52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FACD0-826F-4E9E-B875-5F601C1B9B12}">
      <dsp:nvSpPr>
        <dsp:cNvPr id="0" name=""/>
        <dsp:cNvSpPr/>
      </dsp:nvSpPr>
      <dsp:spPr>
        <a:xfrm>
          <a:off x="0" y="5908494"/>
          <a:ext cx="463430" cy="463877"/>
        </a:xfrm>
        <a:prstGeom prst="ellipse">
          <a:avLst/>
        </a:prstGeom>
        <a:solidFill>
          <a:schemeClr val="accent5">
            <a:hueOff val="12065603"/>
            <a:satOff val="39452"/>
            <a:lumOff val="-575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29CA5-EC67-40C8-BAC4-4A9C0AFA7A41}">
      <dsp:nvSpPr>
        <dsp:cNvPr id="0" name=""/>
        <dsp:cNvSpPr/>
      </dsp:nvSpPr>
      <dsp:spPr>
        <a:xfrm>
          <a:off x="4621463" y="5248310"/>
          <a:ext cx="463430" cy="463877"/>
        </a:xfrm>
        <a:prstGeom prst="ellipse">
          <a:avLst/>
        </a:prstGeom>
        <a:solidFill>
          <a:schemeClr val="accent5">
            <a:hueOff val="13162475"/>
            <a:satOff val="43038"/>
            <a:lumOff val="-62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E389F-7F77-4154-A2E3-25AC2A1001DC}">
      <dsp:nvSpPr>
        <dsp:cNvPr id="0" name=""/>
        <dsp:cNvSpPr/>
      </dsp:nvSpPr>
      <dsp:spPr>
        <a:xfrm>
          <a:off x="2336618" y="985194"/>
          <a:ext cx="5754888" cy="57547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60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まくら</a:t>
          </a:r>
          <a:endParaRPr kumimoji="1" lang="en-US" altLang="ja-JP" sz="6000" kern="1200" dirty="0" smtClean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60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PONPON</a:t>
          </a:r>
          <a:endParaRPr kumimoji="1" lang="ja-JP" altLang="en-US" sz="60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3179402" y="1827960"/>
        <a:ext cx="4069320" cy="4069232"/>
      </dsp:txXfrm>
    </dsp:sp>
    <dsp:sp modelId="{1882E5D8-B328-49DE-AF77-CD34366E6884}">
      <dsp:nvSpPr>
        <dsp:cNvPr id="0" name=""/>
        <dsp:cNvSpPr/>
      </dsp:nvSpPr>
      <dsp:spPr>
        <a:xfrm>
          <a:off x="5302160" y="206167"/>
          <a:ext cx="640026" cy="6400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A7519-C074-4980-AD3B-E7E91114F2FB}">
      <dsp:nvSpPr>
        <dsp:cNvPr id="0" name=""/>
        <dsp:cNvSpPr/>
      </dsp:nvSpPr>
      <dsp:spPr>
        <a:xfrm>
          <a:off x="3786646" y="5795550"/>
          <a:ext cx="463430" cy="463877"/>
        </a:xfrm>
        <a:prstGeom prst="ellipse">
          <a:avLst/>
        </a:prstGeom>
        <a:solidFill>
          <a:schemeClr val="accent4">
            <a:hueOff val="-1181758"/>
            <a:satOff val="-1235"/>
            <a:lumOff val="32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76F00-D2D3-4413-A788-57D3AA1B88F2}">
      <dsp:nvSpPr>
        <dsp:cNvPr id="0" name=""/>
        <dsp:cNvSpPr/>
      </dsp:nvSpPr>
      <dsp:spPr>
        <a:xfrm>
          <a:off x="8143750" y="2803879"/>
          <a:ext cx="463430" cy="463877"/>
        </a:xfrm>
        <a:prstGeom prst="ellipse">
          <a:avLst/>
        </a:prstGeom>
        <a:solidFill>
          <a:schemeClr val="accent4">
            <a:hueOff val="-2363516"/>
            <a:satOff val="-2471"/>
            <a:lumOff val="65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94D55-234E-4ED3-9676-BB749B418D87}">
      <dsp:nvSpPr>
        <dsp:cNvPr id="0" name=""/>
        <dsp:cNvSpPr/>
      </dsp:nvSpPr>
      <dsp:spPr>
        <a:xfrm>
          <a:off x="5926133" y="6289008"/>
          <a:ext cx="640026" cy="640015"/>
        </a:xfrm>
        <a:prstGeom prst="ellipse">
          <a:avLst/>
        </a:prstGeom>
        <a:solidFill>
          <a:schemeClr val="accent4">
            <a:hueOff val="-3545273"/>
            <a:satOff val="-3706"/>
            <a:lumOff val="98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A3D90-D7FB-4F59-A32A-FC8DF6612C9E}">
      <dsp:nvSpPr>
        <dsp:cNvPr id="0" name=""/>
        <dsp:cNvSpPr/>
      </dsp:nvSpPr>
      <dsp:spPr>
        <a:xfrm>
          <a:off x="3918290" y="1115770"/>
          <a:ext cx="463430" cy="463877"/>
        </a:xfrm>
        <a:prstGeom prst="ellipse">
          <a:avLst/>
        </a:prstGeom>
        <a:solidFill>
          <a:schemeClr val="accent4">
            <a:hueOff val="-4727031"/>
            <a:satOff val="-4941"/>
            <a:lumOff val="130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5FAF9-8495-48C0-98C4-9E864B828E7B}">
      <dsp:nvSpPr>
        <dsp:cNvPr id="0" name=""/>
        <dsp:cNvSpPr/>
      </dsp:nvSpPr>
      <dsp:spPr>
        <a:xfrm>
          <a:off x="2457359" y="3769281"/>
          <a:ext cx="463430" cy="463877"/>
        </a:xfrm>
        <a:prstGeom prst="ellipse">
          <a:avLst/>
        </a:prstGeom>
        <a:solidFill>
          <a:schemeClr val="accent4">
            <a:hueOff val="-5908789"/>
            <a:satOff val="-6177"/>
            <a:lumOff val="163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0926D-0316-4616-8289-92A73213987F}">
      <dsp:nvSpPr>
        <dsp:cNvPr id="0" name=""/>
        <dsp:cNvSpPr/>
      </dsp:nvSpPr>
      <dsp:spPr>
        <a:xfrm>
          <a:off x="220477" y="1507040"/>
          <a:ext cx="2339629" cy="2338881"/>
        </a:xfrm>
        <a:prstGeom prst="ellipse">
          <a:avLst/>
        </a:prstGeom>
        <a:solidFill>
          <a:schemeClr val="accent4">
            <a:hueOff val="-7090546"/>
            <a:satOff val="-7412"/>
            <a:lumOff val="196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体育館</a:t>
          </a:r>
          <a:r>
            <a:rPr kumimoji="1" lang="en-US" altLang="ja-JP" sz="36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/>
          </a:r>
          <a:br>
            <a:rPr kumimoji="1" lang="en-US" altLang="ja-JP" sz="36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</a:br>
          <a:r>
            <a:rPr kumimoji="1" lang="ja-JP" altLang="en-US" sz="36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道場</a:t>
          </a:r>
          <a:endParaRPr kumimoji="1" lang="ja-JP" altLang="en-US" sz="36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563108" y="1849561"/>
        <a:ext cx="1654367" cy="1653839"/>
      </dsp:txXfrm>
    </dsp:sp>
    <dsp:sp modelId="{C137FA2F-37C1-4B06-BB7A-BF48FEAD1A51}">
      <dsp:nvSpPr>
        <dsp:cNvPr id="0" name=""/>
        <dsp:cNvSpPr/>
      </dsp:nvSpPr>
      <dsp:spPr>
        <a:xfrm>
          <a:off x="4654642" y="1135938"/>
          <a:ext cx="640026" cy="640015"/>
        </a:xfrm>
        <a:prstGeom prst="ellipse">
          <a:avLst/>
        </a:prstGeom>
        <a:solidFill>
          <a:schemeClr val="accent4">
            <a:hueOff val="-8272304"/>
            <a:satOff val="-8647"/>
            <a:lumOff val="228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58B4F-D5ED-4F33-879E-E4B24FD80B35}">
      <dsp:nvSpPr>
        <dsp:cNvPr id="0" name=""/>
        <dsp:cNvSpPr/>
      </dsp:nvSpPr>
      <dsp:spPr>
        <a:xfrm>
          <a:off x="439884" y="4531653"/>
          <a:ext cx="1156971" cy="1157003"/>
        </a:xfrm>
        <a:prstGeom prst="ellipse">
          <a:avLst/>
        </a:prstGeom>
        <a:solidFill>
          <a:schemeClr val="accent4">
            <a:hueOff val="-9454062"/>
            <a:satOff val="-9883"/>
            <a:lumOff val="26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2BDFE-2250-4DFE-A89A-A61072627C13}">
      <dsp:nvSpPr>
        <dsp:cNvPr id="0" name=""/>
        <dsp:cNvSpPr/>
      </dsp:nvSpPr>
      <dsp:spPr>
        <a:xfrm>
          <a:off x="8363157" y="406509"/>
          <a:ext cx="2339629" cy="2338881"/>
        </a:xfrm>
        <a:prstGeom prst="ellipse">
          <a:avLst/>
        </a:prstGeom>
        <a:solidFill>
          <a:schemeClr val="accent4">
            <a:hueOff val="-10635819"/>
            <a:satOff val="-11118"/>
            <a:lumOff val="294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高１</a:t>
          </a:r>
          <a:r>
            <a:rPr kumimoji="1" lang="en-US" altLang="ja-JP" sz="36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E</a:t>
          </a:r>
          <a:endParaRPr kumimoji="1" lang="ja-JP" altLang="en-US" sz="36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8705788" y="749030"/>
        <a:ext cx="1654367" cy="1653839"/>
      </dsp:txXfrm>
    </dsp:sp>
    <dsp:sp modelId="{9B3208A2-4C51-400E-96AD-E7E01709396B}">
      <dsp:nvSpPr>
        <dsp:cNvPr id="0" name=""/>
        <dsp:cNvSpPr/>
      </dsp:nvSpPr>
      <dsp:spPr>
        <a:xfrm>
          <a:off x="7319636" y="2021339"/>
          <a:ext cx="640026" cy="640015"/>
        </a:xfrm>
        <a:prstGeom prst="ellipse">
          <a:avLst/>
        </a:prstGeom>
        <a:solidFill>
          <a:schemeClr val="accent4">
            <a:hueOff val="-11817578"/>
            <a:satOff val="-12353"/>
            <a:lumOff val="326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FACD0-826F-4E9E-B875-5F601C1B9B12}">
      <dsp:nvSpPr>
        <dsp:cNvPr id="0" name=""/>
        <dsp:cNvSpPr/>
      </dsp:nvSpPr>
      <dsp:spPr>
        <a:xfrm>
          <a:off x="0" y="5908494"/>
          <a:ext cx="463430" cy="463877"/>
        </a:xfrm>
        <a:prstGeom prst="ellipse">
          <a:avLst/>
        </a:prstGeom>
        <a:solidFill>
          <a:schemeClr val="accent4">
            <a:hueOff val="-12999336"/>
            <a:satOff val="-13589"/>
            <a:lumOff val="359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29CA5-EC67-40C8-BAC4-4A9C0AFA7A41}">
      <dsp:nvSpPr>
        <dsp:cNvPr id="0" name=""/>
        <dsp:cNvSpPr/>
      </dsp:nvSpPr>
      <dsp:spPr>
        <a:xfrm>
          <a:off x="4621463" y="5248310"/>
          <a:ext cx="463430" cy="463877"/>
        </a:xfrm>
        <a:prstGeom prst="ellipse">
          <a:avLst/>
        </a:prstGeom>
        <a:solidFill>
          <a:schemeClr val="accent4">
            <a:hueOff val="-14181093"/>
            <a:satOff val="-14824"/>
            <a:lumOff val="392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E389F-7F77-4154-A2E3-25AC2A1001DC}">
      <dsp:nvSpPr>
        <dsp:cNvPr id="0" name=""/>
        <dsp:cNvSpPr/>
      </dsp:nvSpPr>
      <dsp:spPr>
        <a:xfrm>
          <a:off x="2336618" y="985194"/>
          <a:ext cx="5754888" cy="57547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60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TEST</a:t>
          </a:r>
          <a:r>
            <a:rPr kumimoji="1" lang="ja-JP" altLang="en-US" sz="60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　</a:t>
          </a:r>
          <a:r>
            <a:rPr kumimoji="1" lang="en-US" altLang="ja-JP" sz="60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RUN</a:t>
          </a: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60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S1K</a:t>
          </a:r>
          <a:endParaRPr kumimoji="1" lang="ja-JP" altLang="en-US" sz="60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3179402" y="1827960"/>
        <a:ext cx="4069320" cy="4069232"/>
      </dsp:txXfrm>
    </dsp:sp>
    <dsp:sp modelId="{1882E5D8-B328-49DE-AF77-CD34366E6884}">
      <dsp:nvSpPr>
        <dsp:cNvPr id="0" name=""/>
        <dsp:cNvSpPr/>
      </dsp:nvSpPr>
      <dsp:spPr>
        <a:xfrm>
          <a:off x="5302160" y="206167"/>
          <a:ext cx="640026" cy="6400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A7519-C074-4980-AD3B-E7E91114F2FB}">
      <dsp:nvSpPr>
        <dsp:cNvPr id="0" name=""/>
        <dsp:cNvSpPr/>
      </dsp:nvSpPr>
      <dsp:spPr>
        <a:xfrm>
          <a:off x="3786646" y="5795550"/>
          <a:ext cx="463430" cy="463877"/>
        </a:xfrm>
        <a:prstGeom prst="ellipse">
          <a:avLst/>
        </a:prstGeom>
        <a:solidFill>
          <a:schemeClr val="accent3">
            <a:hueOff val="793649"/>
            <a:satOff val="-2166"/>
            <a:lumOff val="85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76F00-D2D3-4413-A788-57D3AA1B88F2}">
      <dsp:nvSpPr>
        <dsp:cNvPr id="0" name=""/>
        <dsp:cNvSpPr/>
      </dsp:nvSpPr>
      <dsp:spPr>
        <a:xfrm>
          <a:off x="8143750" y="2803879"/>
          <a:ext cx="463430" cy="463877"/>
        </a:xfrm>
        <a:prstGeom prst="ellipse">
          <a:avLst/>
        </a:prstGeom>
        <a:solidFill>
          <a:schemeClr val="accent3">
            <a:hueOff val="1587299"/>
            <a:satOff val="-4332"/>
            <a:lumOff val="169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94D55-234E-4ED3-9676-BB749B418D87}">
      <dsp:nvSpPr>
        <dsp:cNvPr id="0" name=""/>
        <dsp:cNvSpPr/>
      </dsp:nvSpPr>
      <dsp:spPr>
        <a:xfrm>
          <a:off x="5926133" y="6289008"/>
          <a:ext cx="640026" cy="640015"/>
        </a:xfrm>
        <a:prstGeom prst="ellipse">
          <a:avLst/>
        </a:prstGeom>
        <a:solidFill>
          <a:schemeClr val="accent3">
            <a:hueOff val="2380948"/>
            <a:satOff val="-6498"/>
            <a:lumOff val="254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A3D90-D7FB-4F59-A32A-FC8DF6612C9E}">
      <dsp:nvSpPr>
        <dsp:cNvPr id="0" name=""/>
        <dsp:cNvSpPr/>
      </dsp:nvSpPr>
      <dsp:spPr>
        <a:xfrm>
          <a:off x="3918290" y="1115770"/>
          <a:ext cx="463430" cy="463877"/>
        </a:xfrm>
        <a:prstGeom prst="ellipse">
          <a:avLst/>
        </a:prstGeom>
        <a:solidFill>
          <a:schemeClr val="accent3">
            <a:hueOff val="3174597"/>
            <a:satOff val="-8665"/>
            <a:lumOff val="339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5FAF9-8495-48C0-98C4-9E864B828E7B}">
      <dsp:nvSpPr>
        <dsp:cNvPr id="0" name=""/>
        <dsp:cNvSpPr/>
      </dsp:nvSpPr>
      <dsp:spPr>
        <a:xfrm>
          <a:off x="2457359" y="3769281"/>
          <a:ext cx="463430" cy="463877"/>
        </a:xfrm>
        <a:prstGeom prst="ellipse">
          <a:avLst/>
        </a:prstGeom>
        <a:solidFill>
          <a:schemeClr val="accent3">
            <a:hueOff val="3968246"/>
            <a:satOff val="-10831"/>
            <a:lumOff val="424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0926D-0316-4616-8289-92A73213987F}">
      <dsp:nvSpPr>
        <dsp:cNvPr id="0" name=""/>
        <dsp:cNvSpPr/>
      </dsp:nvSpPr>
      <dsp:spPr>
        <a:xfrm>
          <a:off x="220477" y="1507040"/>
          <a:ext cx="2339629" cy="2338881"/>
        </a:xfrm>
        <a:prstGeom prst="ellipse">
          <a:avLst/>
        </a:prstGeom>
        <a:solidFill>
          <a:schemeClr val="accent3">
            <a:hueOff val="4761896"/>
            <a:satOff val="-12997"/>
            <a:lumOff val="509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3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312</a:t>
          </a:r>
          <a:endParaRPr kumimoji="1" lang="ja-JP" altLang="en-US" sz="33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563108" y="1849561"/>
        <a:ext cx="1654367" cy="1653839"/>
      </dsp:txXfrm>
    </dsp:sp>
    <dsp:sp modelId="{C137FA2F-37C1-4B06-BB7A-BF48FEAD1A51}">
      <dsp:nvSpPr>
        <dsp:cNvPr id="0" name=""/>
        <dsp:cNvSpPr/>
      </dsp:nvSpPr>
      <dsp:spPr>
        <a:xfrm>
          <a:off x="4654642" y="1135938"/>
          <a:ext cx="640026" cy="640015"/>
        </a:xfrm>
        <a:prstGeom prst="ellipse">
          <a:avLst/>
        </a:prstGeom>
        <a:solidFill>
          <a:schemeClr val="accent3">
            <a:hueOff val="5555545"/>
            <a:satOff val="-15163"/>
            <a:lumOff val="594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58B4F-D5ED-4F33-879E-E4B24FD80B35}">
      <dsp:nvSpPr>
        <dsp:cNvPr id="0" name=""/>
        <dsp:cNvSpPr/>
      </dsp:nvSpPr>
      <dsp:spPr>
        <a:xfrm>
          <a:off x="439884" y="4531653"/>
          <a:ext cx="1156971" cy="1157003"/>
        </a:xfrm>
        <a:prstGeom prst="ellipse">
          <a:avLst/>
        </a:prstGeom>
        <a:solidFill>
          <a:schemeClr val="accent3">
            <a:hueOff val="6349194"/>
            <a:satOff val="-17329"/>
            <a:lumOff val="679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2BDFE-2250-4DFE-A89A-A61072627C13}">
      <dsp:nvSpPr>
        <dsp:cNvPr id="0" name=""/>
        <dsp:cNvSpPr/>
      </dsp:nvSpPr>
      <dsp:spPr>
        <a:xfrm>
          <a:off x="8363157" y="406509"/>
          <a:ext cx="2339629" cy="2338881"/>
        </a:xfrm>
        <a:prstGeom prst="ellipse">
          <a:avLst/>
        </a:prstGeom>
        <a:solidFill>
          <a:schemeClr val="accent3">
            <a:hueOff val="7142844"/>
            <a:satOff val="-19495"/>
            <a:lumOff val="764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鉄道</a:t>
          </a:r>
          <a:endParaRPr kumimoji="1" lang="en-US" altLang="ja-JP" sz="3300" kern="1200" dirty="0" smtClean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研究部</a:t>
          </a:r>
          <a:endParaRPr kumimoji="1" lang="ja-JP" altLang="en-US" sz="33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8705788" y="749030"/>
        <a:ext cx="1654367" cy="1653839"/>
      </dsp:txXfrm>
    </dsp:sp>
    <dsp:sp modelId="{9B3208A2-4C51-400E-96AD-E7E01709396B}">
      <dsp:nvSpPr>
        <dsp:cNvPr id="0" name=""/>
        <dsp:cNvSpPr/>
      </dsp:nvSpPr>
      <dsp:spPr>
        <a:xfrm>
          <a:off x="7319636" y="2021339"/>
          <a:ext cx="640026" cy="640015"/>
        </a:xfrm>
        <a:prstGeom prst="ellipse">
          <a:avLst/>
        </a:prstGeom>
        <a:solidFill>
          <a:schemeClr val="accent3">
            <a:hueOff val="7936492"/>
            <a:satOff val="-21662"/>
            <a:lumOff val="849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FACD0-826F-4E9E-B875-5F601C1B9B12}">
      <dsp:nvSpPr>
        <dsp:cNvPr id="0" name=""/>
        <dsp:cNvSpPr/>
      </dsp:nvSpPr>
      <dsp:spPr>
        <a:xfrm>
          <a:off x="0" y="5908494"/>
          <a:ext cx="463430" cy="463877"/>
        </a:xfrm>
        <a:prstGeom prst="ellipse">
          <a:avLst/>
        </a:prstGeom>
        <a:solidFill>
          <a:schemeClr val="accent3">
            <a:hueOff val="8730143"/>
            <a:satOff val="-23828"/>
            <a:lumOff val="93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29CA5-EC67-40C8-BAC4-4A9C0AFA7A41}">
      <dsp:nvSpPr>
        <dsp:cNvPr id="0" name=""/>
        <dsp:cNvSpPr/>
      </dsp:nvSpPr>
      <dsp:spPr>
        <a:xfrm>
          <a:off x="4621463" y="5248310"/>
          <a:ext cx="463430" cy="463877"/>
        </a:xfrm>
        <a:prstGeom prst="ellipse">
          <a:avLst/>
        </a:prstGeom>
        <a:solidFill>
          <a:schemeClr val="accent3">
            <a:hueOff val="9523792"/>
            <a:satOff val="-25994"/>
            <a:lumOff val="1019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E389F-7F77-4154-A2E3-25AC2A1001DC}">
      <dsp:nvSpPr>
        <dsp:cNvPr id="0" name=""/>
        <dsp:cNvSpPr/>
      </dsp:nvSpPr>
      <dsp:spPr>
        <a:xfrm>
          <a:off x="2336618" y="985194"/>
          <a:ext cx="5754888" cy="57547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80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自主</a:t>
          </a:r>
          <a:endParaRPr kumimoji="1" lang="en-US" altLang="ja-JP" sz="8000" kern="1200" dirty="0" smtClean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80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映画</a:t>
          </a:r>
          <a:endParaRPr kumimoji="1" lang="ja-JP" altLang="en-US" sz="80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3179402" y="1827960"/>
        <a:ext cx="4069320" cy="4069232"/>
      </dsp:txXfrm>
    </dsp:sp>
    <dsp:sp modelId="{1882E5D8-B328-49DE-AF77-CD34366E6884}">
      <dsp:nvSpPr>
        <dsp:cNvPr id="0" name=""/>
        <dsp:cNvSpPr/>
      </dsp:nvSpPr>
      <dsp:spPr>
        <a:xfrm>
          <a:off x="5302160" y="206167"/>
          <a:ext cx="640026" cy="6400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A7519-C074-4980-AD3B-E7E91114F2FB}">
      <dsp:nvSpPr>
        <dsp:cNvPr id="0" name=""/>
        <dsp:cNvSpPr/>
      </dsp:nvSpPr>
      <dsp:spPr>
        <a:xfrm>
          <a:off x="3786646" y="5795550"/>
          <a:ext cx="463430" cy="463877"/>
        </a:xfrm>
        <a:prstGeom prst="ellipse">
          <a:avLst/>
        </a:prstGeom>
        <a:solidFill>
          <a:schemeClr val="accent5">
            <a:hueOff val="1096873"/>
            <a:satOff val="3587"/>
            <a:lumOff val="-52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76F00-D2D3-4413-A788-57D3AA1B88F2}">
      <dsp:nvSpPr>
        <dsp:cNvPr id="0" name=""/>
        <dsp:cNvSpPr/>
      </dsp:nvSpPr>
      <dsp:spPr>
        <a:xfrm>
          <a:off x="8143750" y="2803879"/>
          <a:ext cx="463430" cy="463877"/>
        </a:xfrm>
        <a:prstGeom prst="ellipse">
          <a:avLst/>
        </a:prstGeom>
        <a:solidFill>
          <a:schemeClr val="accent5">
            <a:hueOff val="2193746"/>
            <a:satOff val="7173"/>
            <a:lumOff val="-104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94D55-234E-4ED3-9676-BB749B418D87}">
      <dsp:nvSpPr>
        <dsp:cNvPr id="0" name=""/>
        <dsp:cNvSpPr/>
      </dsp:nvSpPr>
      <dsp:spPr>
        <a:xfrm>
          <a:off x="5926133" y="6289008"/>
          <a:ext cx="640026" cy="640015"/>
        </a:xfrm>
        <a:prstGeom prst="ellipse">
          <a:avLst/>
        </a:prstGeom>
        <a:solidFill>
          <a:schemeClr val="accent5">
            <a:hueOff val="3290619"/>
            <a:satOff val="10760"/>
            <a:lumOff val="-156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A3D90-D7FB-4F59-A32A-FC8DF6612C9E}">
      <dsp:nvSpPr>
        <dsp:cNvPr id="0" name=""/>
        <dsp:cNvSpPr/>
      </dsp:nvSpPr>
      <dsp:spPr>
        <a:xfrm>
          <a:off x="3918290" y="1115770"/>
          <a:ext cx="463430" cy="463877"/>
        </a:xfrm>
        <a:prstGeom prst="ellipse">
          <a:avLst/>
        </a:prstGeom>
        <a:solidFill>
          <a:schemeClr val="accent5">
            <a:hueOff val="4387492"/>
            <a:satOff val="14346"/>
            <a:lumOff val="-209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5FAF9-8495-48C0-98C4-9E864B828E7B}">
      <dsp:nvSpPr>
        <dsp:cNvPr id="0" name=""/>
        <dsp:cNvSpPr/>
      </dsp:nvSpPr>
      <dsp:spPr>
        <a:xfrm>
          <a:off x="2457359" y="3769281"/>
          <a:ext cx="463430" cy="463877"/>
        </a:xfrm>
        <a:prstGeom prst="ellipse">
          <a:avLst/>
        </a:prstGeom>
        <a:solidFill>
          <a:schemeClr val="accent5">
            <a:hueOff val="5484364"/>
            <a:satOff val="17932"/>
            <a:lumOff val="-26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0926D-0316-4616-8289-92A73213987F}">
      <dsp:nvSpPr>
        <dsp:cNvPr id="0" name=""/>
        <dsp:cNvSpPr/>
      </dsp:nvSpPr>
      <dsp:spPr>
        <a:xfrm>
          <a:off x="220477" y="1507040"/>
          <a:ext cx="2339629" cy="2338881"/>
        </a:xfrm>
        <a:prstGeom prst="ellipse">
          <a:avLst/>
        </a:prstGeom>
        <a:solidFill>
          <a:schemeClr val="accent5">
            <a:hueOff val="6581238"/>
            <a:satOff val="21519"/>
            <a:lumOff val="-313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1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420</a:t>
          </a:r>
          <a:endParaRPr kumimoji="1" lang="ja-JP" altLang="en-US" sz="41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563108" y="1849561"/>
        <a:ext cx="1654367" cy="1653839"/>
      </dsp:txXfrm>
    </dsp:sp>
    <dsp:sp modelId="{C137FA2F-37C1-4B06-BB7A-BF48FEAD1A51}">
      <dsp:nvSpPr>
        <dsp:cNvPr id="0" name=""/>
        <dsp:cNvSpPr/>
      </dsp:nvSpPr>
      <dsp:spPr>
        <a:xfrm>
          <a:off x="4654642" y="1135938"/>
          <a:ext cx="640026" cy="640015"/>
        </a:xfrm>
        <a:prstGeom prst="ellipse">
          <a:avLst/>
        </a:prstGeom>
        <a:solidFill>
          <a:schemeClr val="accent5">
            <a:hueOff val="7678110"/>
            <a:satOff val="25106"/>
            <a:lumOff val="-366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58B4F-D5ED-4F33-879E-E4B24FD80B35}">
      <dsp:nvSpPr>
        <dsp:cNvPr id="0" name=""/>
        <dsp:cNvSpPr/>
      </dsp:nvSpPr>
      <dsp:spPr>
        <a:xfrm>
          <a:off x="439884" y="4531653"/>
          <a:ext cx="1156971" cy="1157003"/>
        </a:xfrm>
        <a:prstGeom prst="ellipse">
          <a:avLst/>
        </a:prstGeom>
        <a:solidFill>
          <a:schemeClr val="accent5">
            <a:hueOff val="8774984"/>
            <a:satOff val="28692"/>
            <a:lumOff val="-418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2BDFE-2250-4DFE-A89A-A61072627C13}">
      <dsp:nvSpPr>
        <dsp:cNvPr id="0" name=""/>
        <dsp:cNvSpPr/>
      </dsp:nvSpPr>
      <dsp:spPr>
        <a:xfrm>
          <a:off x="8363157" y="406509"/>
          <a:ext cx="2339629" cy="2338881"/>
        </a:xfrm>
        <a:prstGeom prst="ellipse">
          <a:avLst/>
        </a:prstGeom>
        <a:solidFill>
          <a:schemeClr val="accent5">
            <a:hueOff val="9871857"/>
            <a:satOff val="32279"/>
            <a:lumOff val="-470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1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高３</a:t>
          </a:r>
          <a:r>
            <a:rPr kumimoji="1" lang="en-US" altLang="ja-JP" sz="41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D</a:t>
          </a:r>
          <a:endParaRPr kumimoji="1" lang="ja-JP" altLang="en-US" sz="41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8705788" y="749030"/>
        <a:ext cx="1654367" cy="1653839"/>
      </dsp:txXfrm>
    </dsp:sp>
    <dsp:sp modelId="{9B3208A2-4C51-400E-96AD-E7E01709396B}">
      <dsp:nvSpPr>
        <dsp:cNvPr id="0" name=""/>
        <dsp:cNvSpPr/>
      </dsp:nvSpPr>
      <dsp:spPr>
        <a:xfrm>
          <a:off x="7319636" y="2021339"/>
          <a:ext cx="640026" cy="640015"/>
        </a:xfrm>
        <a:prstGeom prst="ellipse">
          <a:avLst/>
        </a:prstGeom>
        <a:solidFill>
          <a:schemeClr val="accent5">
            <a:hueOff val="10968729"/>
            <a:satOff val="35865"/>
            <a:lumOff val="-52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FACD0-826F-4E9E-B875-5F601C1B9B12}">
      <dsp:nvSpPr>
        <dsp:cNvPr id="0" name=""/>
        <dsp:cNvSpPr/>
      </dsp:nvSpPr>
      <dsp:spPr>
        <a:xfrm>
          <a:off x="0" y="5908494"/>
          <a:ext cx="463430" cy="463877"/>
        </a:xfrm>
        <a:prstGeom prst="ellipse">
          <a:avLst/>
        </a:prstGeom>
        <a:solidFill>
          <a:schemeClr val="accent5">
            <a:hueOff val="12065603"/>
            <a:satOff val="39452"/>
            <a:lumOff val="-575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29CA5-EC67-40C8-BAC4-4A9C0AFA7A41}">
      <dsp:nvSpPr>
        <dsp:cNvPr id="0" name=""/>
        <dsp:cNvSpPr/>
      </dsp:nvSpPr>
      <dsp:spPr>
        <a:xfrm>
          <a:off x="4621463" y="5248310"/>
          <a:ext cx="463430" cy="463877"/>
        </a:xfrm>
        <a:prstGeom prst="ellipse">
          <a:avLst/>
        </a:prstGeom>
        <a:solidFill>
          <a:schemeClr val="accent5">
            <a:hueOff val="13162475"/>
            <a:satOff val="43038"/>
            <a:lumOff val="-62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E389F-7F77-4154-A2E3-25AC2A1001DC}">
      <dsp:nvSpPr>
        <dsp:cNvPr id="0" name=""/>
        <dsp:cNvSpPr/>
      </dsp:nvSpPr>
      <dsp:spPr>
        <a:xfrm>
          <a:off x="2336618" y="985194"/>
          <a:ext cx="5754888" cy="57547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60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Delight</a:t>
          </a: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60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Creation</a:t>
          </a:r>
          <a:endParaRPr kumimoji="1" lang="ja-JP" altLang="en-US" sz="60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3179402" y="1827960"/>
        <a:ext cx="4069320" cy="4069232"/>
      </dsp:txXfrm>
    </dsp:sp>
    <dsp:sp modelId="{1882E5D8-B328-49DE-AF77-CD34366E6884}">
      <dsp:nvSpPr>
        <dsp:cNvPr id="0" name=""/>
        <dsp:cNvSpPr/>
      </dsp:nvSpPr>
      <dsp:spPr>
        <a:xfrm>
          <a:off x="5302160" y="206167"/>
          <a:ext cx="640026" cy="6400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A7519-C074-4980-AD3B-E7E91114F2FB}">
      <dsp:nvSpPr>
        <dsp:cNvPr id="0" name=""/>
        <dsp:cNvSpPr/>
      </dsp:nvSpPr>
      <dsp:spPr>
        <a:xfrm>
          <a:off x="3786646" y="5795550"/>
          <a:ext cx="463430" cy="463877"/>
        </a:xfrm>
        <a:prstGeom prst="ellipse">
          <a:avLst/>
        </a:prstGeom>
        <a:solidFill>
          <a:schemeClr val="accent4">
            <a:hueOff val="-1181758"/>
            <a:satOff val="-1235"/>
            <a:lumOff val="32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76F00-D2D3-4413-A788-57D3AA1B88F2}">
      <dsp:nvSpPr>
        <dsp:cNvPr id="0" name=""/>
        <dsp:cNvSpPr/>
      </dsp:nvSpPr>
      <dsp:spPr>
        <a:xfrm>
          <a:off x="8143750" y="2803879"/>
          <a:ext cx="463430" cy="463877"/>
        </a:xfrm>
        <a:prstGeom prst="ellipse">
          <a:avLst/>
        </a:prstGeom>
        <a:solidFill>
          <a:schemeClr val="accent4">
            <a:hueOff val="-2363516"/>
            <a:satOff val="-2471"/>
            <a:lumOff val="65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94D55-234E-4ED3-9676-BB749B418D87}">
      <dsp:nvSpPr>
        <dsp:cNvPr id="0" name=""/>
        <dsp:cNvSpPr/>
      </dsp:nvSpPr>
      <dsp:spPr>
        <a:xfrm>
          <a:off x="5926133" y="6289008"/>
          <a:ext cx="640026" cy="640015"/>
        </a:xfrm>
        <a:prstGeom prst="ellipse">
          <a:avLst/>
        </a:prstGeom>
        <a:solidFill>
          <a:schemeClr val="accent4">
            <a:hueOff val="-3545273"/>
            <a:satOff val="-3706"/>
            <a:lumOff val="98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A3D90-D7FB-4F59-A32A-FC8DF6612C9E}">
      <dsp:nvSpPr>
        <dsp:cNvPr id="0" name=""/>
        <dsp:cNvSpPr/>
      </dsp:nvSpPr>
      <dsp:spPr>
        <a:xfrm>
          <a:off x="3918290" y="1115770"/>
          <a:ext cx="463430" cy="463877"/>
        </a:xfrm>
        <a:prstGeom prst="ellipse">
          <a:avLst/>
        </a:prstGeom>
        <a:solidFill>
          <a:schemeClr val="accent4">
            <a:hueOff val="-4727031"/>
            <a:satOff val="-4941"/>
            <a:lumOff val="130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5FAF9-8495-48C0-98C4-9E864B828E7B}">
      <dsp:nvSpPr>
        <dsp:cNvPr id="0" name=""/>
        <dsp:cNvSpPr/>
      </dsp:nvSpPr>
      <dsp:spPr>
        <a:xfrm>
          <a:off x="2457359" y="3769281"/>
          <a:ext cx="463430" cy="463877"/>
        </a:xfrm>
        <a:prstGeom prst="ellipse">
          <a:avLst/>
        </a:prstGeom>
        <a:solidFill>
          <a:schemeClr val="accent4">
            <a:hueOff val="-5908789"/>
            <a:satOff val="-6177"/>
            <a:lumOff val="163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0926D-0316-4616-8289-92A73213987F}">
      <dsp:nvSpPr>
        <dsp:cNvPr id="0" name=""/>
        <dsp:cNvSpPr/>
      </dsp:nvSpPr>
      <dsp:spPr>
        <a:xfrm>
          <a:off x="220477" y="1507040"/>
          <a:ext cx="2339629" cy="2338881"/>
        </a:xfrm>
        <a:prstGeom prst="ellipse">
          <a:avLst/>
        </a:prstGeom>
        <a:solidFill>
          <a:schemeClr val="accent4">
            <a:hueOff val="-7090546"/>
            <a:satOff val="-7412"/>
            <a:lumOff val="196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3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PC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教室</a:t>
          </a:r>
          <a:endParaRPr kumimoji="1" lang="ja-JP" altLang="en-US" sz="33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563108" y="1849561"/>
        <a:ext cx="1654367" cy="1653839"/>
      </dsp:txXfrm>
    </dsp:sp>
    <dsp:sp modelId="{C137FA2F-37C1-4B06-BB7A-BF48FEAD1A51}">
      <dsp:nvSpPr>
        <dsp:cNvPr id="0" name=""/>
        <dsp:cNvSpPr/>
      </dsp:nvSpPr>
      <dsp:spPr>
        <a:xfrm>
          <a:off x="4654642" y="1135938"/>
          <a:ext cx="640026" cy="640015"/>
        </a:xfrm>
        <a:prstGeom prst="ellipse">
          <a:avLst/>
        </a:prstGeom>
        <a:solidFill>
          <a:schemeClr val="accent4">
            <a:hueOff val="-8272304"/>
            <a:satOff val="-8647"/>
            <a:lumOff val="228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58B4F-D5ED-4F33-879E-E4B24FD80B35}">
      <dsp:nvSpPr>
        <dsp:cNvPr id="0" name=""/>
        <dsp:cNvSpPr/>
      </dsp:nvSpPr>
      <dsp:spPr>
        <a:xfrm>
          <a:off x="439884" y="4531653"/>
          <a:ext cx="1156971" cy="1157003"/>
        </a:xfrm>
        <a:prstGeom prst="ellipse">
          <a:avLst/>
        </a:prstGeom>
        <a:solidFill>
          <a:schemeClr val="accent4">
            <a:hueOff val="-9454062"/>
            <a:satOff val="-9883"/>
            <a:lumOff val="26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2BDFE-2250-4DFE-A89A-A61072627C13}">
      <dsp:nvSpPr>
        <dsp:cNvPr id="0" name=""/>
        <dsp:cNvSpPr/>
      </dsp:nvSpPr>
      <dsp:spPr>
        <a:xfrm>
          <a:off x="8363157" y="406509"/>
          <a:ext cx="2339629" cy="2338881"/>
        </a:xfrm>
        <a:prstGeom prst="ellipse">
          <a:avLst/>
        </a:prstGeom>
        <a:solidFill>
          <a:schemeClr val="accent4">
            <a:hueOff val="-10635819"/>
            <a:satOff val="-11118"/>
            <a:lumOff val="294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パソコン部</a:t>
          </a:r>
          <a:endParaRPr kumimoji="1" lang="ja-JP" altLang="en-US" sz="28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8705788" y="749030"/>
        <a:ext cx="1654367" cy="1653839"/>
      </dsp:txXfrm>
    </dsp:sp>
    <dsp:sp modelId="{9B3208A2-4C51-400E-96AD-E7E01709396B}">
      <dsp:nvSpPr>
        <dsp:cNvPr id="0" name=""/>
        <dsp:cNvSpPr/>
      </dsp:nvSpPr>
      <dsp:spPr>
        <a:xfrm>
          <a:off x="7319636" y="2021339"/>
          <a:ext cx="640026" cy="640015"/>
        </a:xfrm>
        <a:prstGeom prst="ellipse">
          <a:avLst/>
        </a:prstGeom>
        <a:solidFill>
          <a:schemeClr val="accent4">
            <a:hueOff val="-11817578"/>
            <a:satOff val="-12353"/>
            <a:lumOff val="326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FACD0-826F-4E9E-B875-5F601C1B9B12}">
      <dsp:nvSpPr>
        <dsp:cNvPr id="0" name=""/>
        <dsp:cNvSpPr/>
      </dsp:nvSpPr>
      <dsp:spPr>
        <a:xfrm>
          <a:off x="0" y="5908494"/>
          <a:ext cx="463430" cy="463877"/>
        </a:xfrm>
        <a:prstGeom prst="ellipse">
          <a:avLst/>
        </a:prstGeom>
        <a:solidFill>
          <a:schemeClr val="accent4">
            <a:hueOff val="-12999336"/>
            <a:satOff val="-13589"/>
            <a:lumOff val="359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29CA5-EC67-40C8-BAC4-4A9C0AFA7A41}">
      <dsp:nvSpPr>
        <dsp:cNvPr id="0" name=""/>
        <dsp:cNvSpPr/>
      </dsp:nvSpPr>
      <dsp:spPr>
        <a:xfrm>
          <a:off x="4621463" y="5248310"/>
          <a:ext cx="463430" cy="463877"/>
        </a:xfrm>
        <a:prstGeom prst="ellipse">
          <a:avLst/>
        </a:prstGeom>
        <a:solidFill>
          <a:schemeClr val="accent4">
            <a:hueOff val="-14181093"/>
            <a:satOff val="-14824"/>
            <a:lumOff val="392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E389F-7F77-4154-A2E3-25AC2A1001DC}">
      <dsp:nvSpPr>
        <dsp:cNvPr id="0" name=""/>
        <dsp:cNvSpPr/>
      </dsp:nvSpPr>
      <dsp:spPr>
        <a:xfrm>
          <a:off x="2336618" y="985194"/>
          <a:ext cx="5754888" cy="57547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54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Scientific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54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Paradise</a:t>
          </a:r>
          <a:endParaRPr kumimoji="1" lang="ja-JP" altLang="en-US" sz="54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3179402" y="1827960"/>
        <a:ext cx="4069320" cy="4069232"/>
      </dsp:txXfrm>
    </dsp:sp>
    <dsp:sp modelId="{1882E5D8-B328-49DE-AF77-CD34366E6884}">
      <dsp:nvSpPr>
        <dsp:cNvPr id="0" name=""/>
        <dsp:cNvSpPr/>
      </dsp:nvSpPr>
      <dsp:spPr>
        <a:xfrm>
          <a:off x="5302160" y="206167"/>
          <a:ext cx="640026" cy="6400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A7519-C074-4980-AD3B-E7E91114F2FB}">
      <dsp:nvSpPr>
        <dsp:cNvPr id="0" name=""/>
        <dsp:cNvSpPr/>
      </dsp:nvSpPr>
      <dsp:spPr>
        <a:xfrm>
          <a:off x="3786646" y="5795550"/>
          <a:ext cx="463430" cy="463877"/>
        </a:xfrm>
        <a:prstGeom prst="ellipse">
          <a:avLst/>
        </a:prstGeom>
        <a:solidFill>
          <a:schemeClr val="accent3">
            <a:hueOff val="793649"/>
            <a:satOff val="-2166"/>
            <a:lumOff val="85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76F00-D2D3-4413-A788-57D3AA1B88F2}">
      <dsp:nvSpPr>
        <dsp:cNvPr id="0" name=""/>
        <dsp:cNvSpPr/>
      </dsp:nvSpPr>
      <dsp:spPr>
        <a:xfrm>
          <a:off x="8143750" y="2803879"/>
          <a:ext cx="463430" cy="463877"/>
        </a:xfrm>
        <a:prstGeom prst="ellipse">
          <a:avLst/>
        </a:prstGeom>
        <a:solidFill>
          <a:schemeClr val="accent3">
            <a:hueOff val="1587299"/>
            <a:satOff val="-4332"/>
            <a:lumOff val="169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94D55-234E-4ED3-9676-BB749B418D87}">
      <dsp:nvSpPr>
        <dsp:cNvPr id="0" name=""/>
        <dsp:cNvSpPr/>
      </dsp:nvSpPr>
      <dsp:spPr>
        <a:xfrm>
          <a:off x="5926133" y="6289008"/>
          <a:ext cx="640026" cy="640015"/>
        </a:xfrm>
        <a:prstGeom prst="ellipse">
          <a:avLst/>
        </a:prstGeom>
        <a:solidFill>
          <a:schemeClr val="accent3">
            <a:hueOff val="2380948"/>
            <a:satOff val="-6498"/>
            <a:lumOff val="254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A3D90-D7FB-4F59-A32A-FC8DF6612C9E}">
      <dsp:nvSpPr>
        <dsp:cNvPr id="0" name=""/>
        <dsp:cNvSpPr/>
      </dsp:nvSpPr>
      <dsp:spPr>
        <a:xfrm>
          <a:off x="3918290" y="1115770"/>
          <a:ext cx="463430" cy="463877"/>
        </a:xfrm>
        <a:prstGeom prst="ellipse">
          <a:avLst/>
        </a:prstGeom>
        <a:solidFill>
          <a:schemeClr val="accent3">
            <a:hueOff val="3174597"/>
            <a:satOff val="-8665"/>
            <a:lumOff val="339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5FAF9-8495-48C0-98C4-9E864B828E7B}">
      <dsp:nvSpPr>
        <dsp:cNvPr id="0" name=""/>
        <dsp:cNvSpPr/>
      </dsp:nvSpPr>
      <dsp:spPr>
        <a:xfrm>
          <a:off x="2457359" y="3769281"/>
          <a:ext cx="463430" cy="463877"/>
        </a:xfrm>
        <a:prstGeom prst="ellipse">
          <a:avLst/>
        </a:prstGeom>
        <a:solidFill>
          <a:schemeClr val="accent3">
            <a:hueOff val="3968246"/>
            <a:satOff val="-10831"/>
            <a:lumOff val="424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0926D-0316-4616-8289-92A73213987F}">
      <dsp:nvSpPr>
        <dsp:cNvPr id="0" name=""/>
        <dsp:cNvSpPr/>
      </dsp:nvSpPr>
      <dsp:spPr>
        <a:xfrm>
          <a:off x="220477" y="1507040"/>
          <a:ext cx="2339629" cy="2338881"/>
        </a:xfrm>
        <a:prstGeom prst="ellipse">
          <a:avLst/>
        </a:prstGeom>
        <a:solidFill>
          <a:schemeClr val="accent3">
            <a:hueOff val="4761896"/>
            <a:satOff val="-12997"/>
            <a:lumOff val="509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生物室</a:t>
          </a:r>
          <a:endParaRPr kumimoji="1" lang="ja-JP" altLang="en-US" sz="36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563108" y="1849561"/>
        <a:ext cx="1654367" cy="1653839"/>
      </dsp:txXfrm>
    </dsp:sp>
    <dsp:sp modelId="{C137FA2F-37C1-4B06-BB7A-BF48FEAD1A51}">
      <dsp:nvSpPr>
        <dsp:cNvPr id="0" name=""/>
        <dsp:cNvSpPr/>
      </dsp:nvSpPr>
      <dsp:spPr>
        <a:xfrm>
          <a:off x="4654642" y="1135938"/>
          <a:ext cx="640026" cy="640015"/>
        </a:xfrm>
        <a:prstGeom prst="ellipse">
          <a:avLst/>
        </a:prstGeom>
        <a:solidFill>
          <a:schemeClr val="accent3">
            <a:hueOff val="5555545"/>
            <a:satOff val="-15163"/>
            <a:lumOff val="594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58B4F-D5ED-4F33-879E-E4B24FD80B35}">
      <dsp:nvSpPr>
        <dsp:cNvPr id="0" name=""/>
        <dsp:cNvSpPr/>
      </dsp:nvSpPr>
      <dsp:spPr>
        <a:xfrm>
          <a:off x="439884" y="4531653"/>
          <a:ext cx="1156971" cy="1157003"/>
        </a:xfrm>
        <a:prstGeom prst="ellipse">
          <a:avLst/>
        </a:prstGeom>
        <a:solidFill>
          <a:schemeClr val="accent3">
            <a:hueOff val="6349194"/>
            <a:satOff val="-17329"/>
            <a:lumOff val="679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2BDFE-2250-4DFE-A89A-A61072627C13}">
      <dsp:nvSpPr>
        <dsp:cNvPr id="0" name=""/>
        <dsp:cNvSpPr/>
      </dsp:nvSpPr>
      <dsp:spPr>
        <a:xfrm>
          <a:off x="8363157" y="406509"/>
          <a:ext cx="2339629" cy="2338881"/>
        </a:xfrm>
        <a:prstGeom prst="ellipse">
          <a:avLst/>
        </a:prstGeom>
        <a:solidFill>
          <a:schemeClr val="accent3">
            <a:hueOff val="7142844"/>
            <a:satOff val="-19495"/>
            <a:lumOff val="764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理化部</a:t>
          </a:r>
          <a:endParaRPr kumimoji="1" lang="ja-JP" altLang="en-US" sz="36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8705788" y="749030"/>
        <a:ext cx="1654367" cy="1653839"/>
      </dsp:txXfrm>
    </dsp:sp>
    <dsp:sp modelId="{9B3208A2-4C51-400E-96AD-E7E01709396B}">
      <dsp:nvSpPr>
        <dsp:cNvPr id="0" name=""/>
        <dsp:cNvSpPr/>
      </dsp:nvSpPr>
      <dsp:spPr>
        <a:xfrm>
          <a:off x="7319636" y="2021339"/>
          <a:ext cx="640026" cy="640015"/>
        </a:xfrm>
        <a:prstGeom prst="ellipse">
          <a:avLst/>
        </a:prstGeom>
        <a:solidFill>
          <a:schemeClr val="accent3">
            <a:hueOff val="7936492"/>
            <a:satOff val="-21662"/>
            <a:lumOff val="849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FACD0-826F-4E9E-B875-5F601C1B9B12}">
      <dsp:nvSpPr>
        <dsp:cNvPr id="0" name=""/>
        <dsp:cNvSpPr/>
      </dsp:nvSpPr>
      <dsp:spPr>
        <a:xfrm>
          <a:off x="0" y="5908494"/>
          <a:ext cx="463430" cy="463877"/>
        </a:xfrm>
        <a:prstGeom prst="ellipse">
          <a:avLst/>
        </a:prstGeom>
        <a:solidFill>
          <a:schemeClr val="accent3">
            <a:hueOff val="8730143"/>
            <a:satOff val="-23828"/>
            <a:lumOff val="93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29CA5-EC67-40C8-BAC4-4A9C0AFA7A41}">
      <dsp:nvSpPr>
        <dsp:cNvPr id="0" name=""/>
        <dsp:cNvSpPr/>
      </dsp:nvSpPr>
      <dsp:spPr>
        <a:xfrm>
          <a:off x="4621463" y="5248310"/>
          <a:ext cx="463430" cy="463877"/>
        </a:xfrm>
        <a:prstGeom prst="ellipse">
          <a:avLst/>
        </a:prstGeom>
        <a:solidFill>
          <a:schemeClr val="accent3">
            <a:hueOff val="9523792"/>
            <a:satOff val="-25994"/>
            <a:lumOff val="1019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E389F-7F77-4154-A2E3-25AC2A1001DC}">
      <dsp:nvSpPr>
        <dsp:cNvPr id="0" name=""/>
        <dsp:cNvSpPr/>
      </dsp:nvSpPr>
      <dsp:spPr>
        <a:xfrm>
          <a:off x="2336618" y="985194"/>
          <a:ext cx="5754888" cy="57547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8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展示コーナー</a:t>
          </a:r>
          <a:endParaRPr kumimoji="1" lang="en-US" altLang="ja-JP" sz="4800" kern="1200" dirty="0" smtClean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8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グッズ販売</a:t>
          </a:r>
          <a:endParaRPr kumimoji="1" lang="ja-JP" altLang="en-US" sz="48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3179402" y="1827960"/>
        <a:ext cx="4069320" cy="4069232"/>
      </dsp:txXfrm>
    </dsp:sp>
    <dsp:sp modelId="{1882E5D8-B328-49DE-AF77-CD34366E6884}">
      <dsp:nvSpPr>
        <dsp:cNvPr id="0" name=""/>
        <dsp:cNvSpPr/>
      </dsp:nvSpPr>
      <dsp:spPr>
        <a:xfrm>
          <a:off x="5302160" y="206167"/>
          <a:ext cx="640026" cy="6400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A7519-C074-4980-AD3B-E7E91114F2FB}">
      <dsp:nvSpPr>
        <dsp:cNvPr id="0" name=""/>
        <dsp:cNvSpPr/>
      </dsp:nvSpPr>
      <dsp:spPr>
        <a:xfrm>
          <a:off x="3786646" y="5795550"/>
          <a:ext cx="463430" cy="463877"/>
        </a:xfrm>
        <a:prstGeom prst="ellipse">
          <a:avLst/>
        </a:prstGeom>
        <a:solidFill>
          <a:schemeClr val="accent5">
            <a:hueOff val="1096873"/>
            <a:satOff val="3587"/>
            <a:lumOff val="-52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76F00-D2D3-4413-A788-57D3AA1B88F2}">
      <dsp:nvSpPr>
        <dsp:cNvPr id="0" name=""/>
        <dsp:cNvSpPr/>
      </dsp:nvSpPr>
      <dsp:spPr>
        <a:xfrm>
          <a:off x="8143750" y="2803879"/>
          <a:ext cx="463430" cy="463877"/>
        </a:xfrm>
        <a:prstGeom prst="ellipse">
          <a:avLst/>
        </a:prstGeom>
        <a:solidFill>
          <a:schemeClr val="accent5">
            <a:hueOff val="2193746"/>
            <a:satOff val="7173"/>
            <a:lumOff val="-104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94D55-234E-4ED3-9676-BB749B418D87}">
      <dsp:nvSpPr>
        <dsp:cNvPr id="0" name=""/>
        <dsp:cNvSpPr/>
      </dsp:nvSpPr>
      <dsp:spPr>
        <a:xfrm>
          <a:off x="5926133" y="6289008"/>
          <a:ext cx="640026" cy="640015"/>
        </a:xfrm>
        <a:prstGeom prst="ellipse">
          <a:avLst/>
        </a:prstGeom>
        <a:solidFill>
          <a:schemeClr val="accent5">
            <a:hueOff val="3290619"/>
            <a:satOff val="10760"/>
            <a:lumOff val="-156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A3D90-D7FB-4F59-A32A-FC8DF6612C9E}">
      <dsp:nvSpPr>
        <dsp:cNvPr id="0" name=""/>
        <dsp:cNvSpPr/>
      </dsp:nvSpPr>
      <dsp:spPr>
        <a:xfrm>
          <a:off x="3918290" y="1115770"/>
          <a:ext cx="463430" cy="463877"/>
        </a:xfrm>
        <a:prstGeom prst="ellipse">
          <a:avLst/>
        </a:prstGeom>
        <a:solidFill>
          <a:schemeClr val="accent5">
            <a:hueOff val="4387492"/>
            <a:satOff val="14346"/>
            <a:lumOff val="-209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5FAF9-8495-48C0-98C4-9E864B828E7B}">
      <dsp:nvSpPr>
        <dsp:cNvPr id="0" name=""/>
        <dsp:cNvSpPr/>
      </dsp:nvSpPr>
      <dsp:spPr>
        <a:xfrm>
          <a:off x="2457359" y="3769281"/>
          <a:ext cx="463430" cy="463877"/>
        </a:xfrm>
        <a:prstGeom prst="ellipse">
          <a:avLst/>
        </a:prstGeom>
        <a:solidFill>
          <a:schemeClr val="accent5">
            <a:hueOff val="5484364"/>
            <a:satOff val="17932"/>
            <a:lumOff val="-26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0926D-0316-4616-8289-92A73213987F}">
      <dsp:nvSpPr>
        <dsp:cNvPr id="0" name=""/>
        <dsp:cNvSpPr/>
      </dsp:nvSpPr>
      <dsp:spPr>
        <a:xfrm>
          <a:off x="220477" y="1507040"/>
          <a:ext cx="2339629" cy="2338881"/>
        </a:xfrm>
        <a:prstGeom prst="ellipse">
          <a:avLst/>
        </a:prstGeom>
        <a:solidFill>
          <a:schemeClr val="accent5">
            <a:hueOff val="6581238"/>
            <a:satOff val="21519"/>
            <a:lumOff val="-313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物理室</a:t>
          </a:r>
          <a:endParaRPr kumimoji="1" lang="ja-JP" altLang="en-US" sz="33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563108" y="1849561"/>
        <a:ext cx="1654367" cy="1653839"/>
      </dsp:txXfrm>
    </dsp:sp>
    <dsp:sp modelId="{C137FA2F-37C1-4B06-BB7A-BF48FEAD1A51}">
      <dsp:nvSpPr>
        <dsp:cNvPr id="0" name=""/>
        <dsp:cNvSpPr/>
      </dsp:nvSpPr>
      <dsp:spPr>
        <a:xfrm>
          <a:off x="4654642" y="1135938"/>
          <a:ext cx="640026" cy="640015"/>
        </a:xfrm>
        <a:prstGeom prst="ellipse">
          <a:avLst/>
        </a:prstGeom>
        <a:solidFill>
          <a:schemeClr val="accent5">
            <a:hueOff val="7678110"/>
            <a:satOff val="25106"/>
            <a:lumOff val="-366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58B4F-D5ED-4F33-879E-E4B24FD80B35}">
      <dsp:nvSpPr>
        <dsp:cNvPr id="0" name=""/>
        <dsp:cNvSpPr/>
      </dsp:nvSpPr>
      <dsp:spPr>
        <a:xfrm>
          <a:off x="439884" y="4531653"/>
          <a:ext cx="1156971" cy="1157003"/>
        </a:xfrm>
        <a:prstGeom prst="ellipse">
          <a:avLst/>
        </a:prstGeom>
        <a:solidFill>
          <a:schemeClr val="accent5">
            <a:hueOff val="8774984"/>
            <a:satOff val="28692"/>
            <a:lumOff val="-418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2BDFE-2250-4DFE-A89A-A61072627C13}">
      <dsp:nvSpPr>
        <dsp:cNvPr id="0" name=""/>
        <dsp:cNvSpPr/>
      </dsp:nvSpPr>
      <dsp:spPr>
        <a:xfrm>
          <a:off x="8363157" y="406509"/>
          <a:ext cx="2339629" cy="2338881"/>
        </a:xfrm>
        <a:prstGeom prst="ellipse">
          <a:avLst/>
        </a:prstGeom>
        <a:solidFill>
          <a:schemeClr val="accent5">
            <a:hueOff val="9871857"/>
            <a:satOff val="32279"/>
            <a:lumOff val="-470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入試</a:t>
          </a:r>
          <a:endParaRPr kumimoji="1" lang="en-US" altLang="ja-JP" sz="3300" kern="1200" dirty="0" smtClean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広報部</a:t>
          </a:r>
          <a:endParaRPr kumimoji="1" lang="ja-JP" altLang="en-US" sz="33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8705788" y="749030"/>
        <a:ext cx="1654367" cy="1653839"/>
      </dsp:txXfrm>
    </dsp:sp>
    <dsp:sp modelId="{9B3208A2-4C51-400E-96AD-E7E01709396B}">
      <dsp:nvSpPr>
        <dsp:cNvPr id="0" name=""/>
        <dsp:cNvSpPr/>
      </dsp:nvSpPr>
      <dsp:spPr>
        <a:xfrm>
          <a:off x="7319636" y="2021339"/>
          <a:ext cx="640026" cy="640015"/>
        </a:xfrm>
        <a:prstGeom prst="ellipse">
          <a:avLst/>
        </a:prstGeom>
        <a:solidFill>
          <a:schemeClr val="accent5">
            <a:hueOff val="10968729"/>
            <a:satOff val="35865"/>
            <a:lumOff val="-52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FACD0-826F-4E9E-B875-5F601C1B9B12}">
      <dsp:nvSpPr>
        <dsp:cNvPr id="0" name=""/>
        <dsp:cNvSpPr/>
      </dsp:nvSpPr>
      <dsp:spPr>
        <a:xfrm>
          <a:off x="0" y="5908494"/>
          <a:ext cx="463430" cy="463877"/>
        </a:xfrm>
        <a:prstGeom prst="ellipse">
          <a:avLst/>
        </a:prstGeom>
        <a:solidFill>
          <a:schemeClr val="accent5">
            <a:hueOff val="12065603"/>
            <a:satOff val="39452"/>
            <a:lumOff val="-575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29CA5-EC67-40C8-BAC4-4A9C0AFA7A41}">
      <dsp:nvSpPr>
        <dsp:cNvPr id="0" name=""/>
        <dsp:cNvSpPr/>
      </dsp:nvSpPr>
      <dsp:spPr>
        <a:xfrm>
          <a:off x="4621463" y="5248310"/>
          <a:ext cx="463430" cy="463877"/>
        </a:xfrm>
        <a:prstGeom prst="ellipse">
          <a:avLst/>
        </a:prstGeom>
        <a:solidFill>
          <a:schemeClr val="accent5">
            <a:hueOff val="13162475"/>
            <a:satOff val="43038"/>
            <a:lumOff val="-62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E389F-7F77-4154-A2E3-25AC2A1001DC}">
      <dsp:nvSpPr>
        <dsp:cNvPr id="0" name=""/>
        <dsp:cNvSpPr/>
      </dsp:nvSpPr>
      <dsp:spPr>
        <a:xfrm>
          <a:off x="2336618" y="985194"/>
          <a:ext cx="5754888" cy="57547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60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S</a:t>
          </a:r>
          <a:r>
            <a:rPr kumimoji="1" lang="ja-JP" altLang="en-US" sz="60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研</a:t>
          </a:r>
          <a:endParaRPr kumimoji="1" lang="en-US" altLang="ja-JP" sz="6000" kern="1200" dirty="0" smtClean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60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クソデカ展</a:t>
          </a:r>
          <a:endParaRPr kumimoji="1" lang="ja-JP" altLang="en-US" sz="60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3179402" y="1827960"/>
        <a:ext cx="4069320" cy="4069232"/>
      </dsp:txXfrm>
    </dsp:sp>
    <dsp:sp modelId="{1882E5D8-B328-49DE-AF77-CD34366E6884}">
      <dsp:nvSpPr>
        <dsp:cNvPr id="0" name=""/>
        <dsp:cNvSpPr/>
      </dsp:nvSpPr>
      <dsp:spPr>
        <a:xfrm>
          <a:off x="5302160" y="206167"/>
          <a:ext cx="640026" cy="6400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A7519-C074-4980-AD3B-E7E91114F2FB}">
      <dsp:nvSpPr>
        <dsp:cNvPr id="0" name=""/>
        <dsp:cNvSpPr/>
      </dsp:nvSpPr>
      <dsp:spPr>
        <a:xfrm>
          <a:off x="3786646" y="5795550"/>
          <a:ext cx="463430" cy="463877"/>
        </a:xfrm>
        <a:prstGeom prst="ellipse">
          <a:avLst/>
        </a:prstGeom>
        <a:solidFill>
          <a:schemeClr val="accent4">
            <a:hueOff val="-1181758"/>
            <a:satOff val="-1235"/>
            <a:lumOff val="32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76F00-D2D3-4413-A788-57D3AA1B88F2}">
      <dsp:nvSpPr>
        <dsp:cNvPr id="0" name=""/>
        <dsp:cNvSpPr/>
      </dsp:nvSpPr>
      <dsp:spPr>
        <a:xfrm>
          <a:off x="8143750" y="2803879"/>
          <a:ext cx="463430" cy="463877"/>
        </a:xfrm>
        <a:prstGeom prst="ellipse">
          <a:avLst/>
        </a:prstGeom>
        <a:solidFill>
          <a:schemeClr val="accent4">
            <a:hueOff val="-2363516"/>
            <a:satOff val="-2471"/>
            <a:lumOff val="65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94D55-234E-4ED3-9676-BB749B418D87}">
      <dsp:nvSpPr>
        <dsp:cNvPr id="0" name=""/>
        <dsp:cNvSpPr/>
      </dsp:nvSpPr>
      <dsp:spPr>
        <a:xfrm>
          <a:off x="5926133" y="6289008"/>
          <a:ext cx="640026" cy="640015"/>
        </a:xfrm>
        <a:prstGeom prst="ellipse">
          <a:avLst/>
        </a:prstGeom>
        <a:solidFill>
          <a:schemeClr val="accent4">
            <a:hueOff val="-3545273"/>
            <a:satOff val="-3706"/>
            <a:lumOff val="98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A3D90-D7FB-4F59-A32A-FC8DF6612C9E}">
      <dsp:nvSpPr>
        <dsp:cNvPr id="0" name=""/>
        <dsp:cNvSpPr/>
      </dsp:nvSpPr>
      <dsp:spPr>
        <a:xfrm>
          <a:off x="3918290" y="1115770"/>
          <a:ext cx="463430" cy="463877"/>
        </a:xfrm>
        <a:prstGeom prst="ellipse">
          <a:avLst/>
        </a:prstGeom>
        <a:solidFill>
          <a:schemeClr val="accent4">
            <a:hueOff val="-4727031"/>
            <a:satOff val="-4941"/>
            <a:lumOff val="130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5FAF9-8495-48C0-98C4-9E864B828E7B}">
      <dsp:nvSpPr>
        <dsp:cNvPr id="0" name=""/>
        <dsp:cNvSpPr/>
      </dsp:nvSpPr>
      <dsp:spPr>
        <a:xfrm>
          <a:off x="2457359" y="3769281"/>
          <a:ext cx="463430" cy="463877"/>
        </a:xfrm>
        <a:prstGeom prst="ellipse">
          <a:avLst/>
        </a:prstGeom>
        <a:solidFill>
          <a:schemeClr val="accent4">
            <a:hueOff val="-5908789"/>
            <a:satOff val="-6177"/>
            <a:lumOff val="163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0926D-0316-4616-8289-92A73213987F}">
      <dsp:nvSpPr>
        <dsp:cNvPr id="0" name=""/>
        <dsp:cNvSpPr/>
      </dsp:nvSpPr>
      <dsp:spPr>
        <a:xfrm>
          <a:off x="220477" y="1507040"/>
          <a:ext cx="2339629" cy="2338881"/>
        </a:xfrm>
        <a:prstGeom prst="ellipse">
          <a:avLst/>
        </a:prstGeom>
        <a:solidFill>
          <a:schemeClr val="accent4">
            <a:hueOff val="-7090546"/>
            <a:satOff val="-7412"/>
            <a:lumOff val="196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7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319</a:t>
          </a:r>
          <a:endParaRPr kumimoji="1" lang="ja-JP" altLang="en-US" sz="47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563108" y="1849561"/>
        <a:ext cx="1654367" cy="1653839"/>
      </dsp:txXfrm>
    </dsp:sp>
    <dsp:sp modelId="{C137FA2F-37C1-4B06-BB7A-BF48FEAD1A51}">
      <dsp:nvSpPr>
        <dsp:cNvPr id="0" name=""/>
        <dsp:cNvSpPr/>
      </dsp:nvSpPr>
      <dsp:spPr>
        <a:xfrm>
          <a:off x="4654642" y="1135938"/>
          <a:ext cx="640026" cy="640015"/>
        </a:xfrm>
        <a:prstGeom prst="ellipse">
          <a:avLst/>
        </a:prstGeom>
        <a:solidFill>
          <a:schemeClr val="accent4">
            <a:hueOff val="-8272304"/>
            <a:satOff val="-8647"/>
            <a:lumOff val="228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58B4F-D5ED-4F33-879E-E4B24FD80B35}">
      <dsp:nvSpPr>
        <dsp:cNvPr id="0" name=""/>
        <dsp:cNvSpPr/>
      </dsp:nvSpPr>
      <dsp:spPr>
        <a:xfrm>
          <a:off x="439884" y="4531653"/>
          <a:ext cx="1156971" cy="1157003"/>
        </a:xfrm>
        <a:prstGeom prst="ellipse">
          <a:avLst/>
        </a:prstGeom>
        <a:solidFill>
          <a:schemeClr val="accent4">
            <a:hueOff val="-9454062"/>
            <a:satOff val="-9883"/>
            <a:lumOff val="26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2BDFE-2250-4DFE-A89A-A61072627C13}">
      <dsp:nvSpPr>
        <dsp:cNvPr id="0" name=""/>
        <dsp:cNvSpPr/>
      </dsp:nvSpPr>
      <dsp:spPr>
        <a:xfrm>
          <a:off x="8363157" y="406509"/>
          <a:ext cx="2339629" cy="2338881"/>
        </a:xfrm>
        <a:prstGeom prst="ellipse">
          <a:avLst/>
        </a:prstGeom>
        <a:solidFill>
          <a:schemeClr val="accent4">
            <a:hueOff val="-10635819"/>
            <a:satOff val="-11118"/>
            <a:lumOff val="294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SF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研究部</a:t>
          </a:r>
          <a:endParaRPr kumimoji="1" lang="ja-JP" altLang="en-US" sz="28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8705788" y="749030"/>
        <a:ext cx="1654367" cy="1653839"/>
      </dsp:txXfrm>
    </dsp:sp>
    <dsp:sp modelId="{9B3208A2-4C51-400E-96AD-E7E01709396B}">
      <dsp:nvSpPr>
        <dsp:cNvPr id="0" name=""/>
        <dsp:cNvSpPr/>
      </dsp:nvSpPr>
      <dsp:spPr>
        <a:xfrm>
          <a:off x="7319636" y="2021339"/>
          <a:ext cx="640026" cy="640015"/>
        </a:xfrm>
        <a:prstGeom prst="ellipse">
          <a:avLst/>
        </a:prstGeom>
        <a:solidFill>
          <a:schemeClr val="accent4">
            <a:hueOff val="-11817578"/>
            <a:satOff val="-12353"/>
            <a:lumOff val="326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FACD0-826F-4E9E-B875-5F601C1B9B12}">
      <dsp:nvSpPr>
        <dsp:cNvPr id="0" name=""/>
        <dsp:cNvSpPr/>
      </dsp:nvSpPr>
      <dsp:spPr>
        <a:xfrm>
          <a:off x="0" y="5908494"/>
          <a:ext cx="463430" cy="463877"/>
        </a:xfrm>
        <a:prstGeom prst="ellipse">
          <a:avLst/>
        </a:prstGeom>
        <a:solidFill>
          <a:schemeClr val="accent4">
            <a:hueOff val="-12999336"/>
            <a:satOff val="-13589"/>
            <a:lumOff val="359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29CA5-EC67-40C8-BAC4-4A9C0AFA7A41}">
      <dsp:nvSpPr>
        <dsp:cNvPr id="0" name=""/>
        <dsp:cNvSpPr/>
      </dsp:nvSpPr>
      <dsp:spPr>
        <a:xfrm>
          <a:off x="4621463" y="5248310"/>
          <a:ext cx="463430" cy="463877"/>
        </a:xfrm>
        <a:prstGeom prst="ellipse">
          <a:avLst/>
        </a:prstGeom>
        <a:solidFill>
          <a:schemeClr val="accent4">
            <a:hueOff val="-14181093"/>
            <a:satOff val="-14824"/>
            <a:lumOff val="392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E389F-7F77-4154-A2E3-25AC2A1001DC}">
      <dsp:nvSpPr>
        <dsp:cNvPr id="0" name=""/>
        <dsp:cNvSpPr/>
      </dsp:nvSpPr>
      <dsp:spPr>
        <a:xfrm>
          <a:off x="2336618" y="985194"/>
          <a:ext cx="5754888" cy="57547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4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俺たちの</a:t>
          </a:r>
          <a:endParaRPr kumimoji="1" lang="en-US" altLang="ja-JP" sz="5400" kern="1200" dirty="0" smtClean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5400" kern="1200" dirty="0" err="1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BestShot</a:t>
          </a:r>
          <a:endParaRPr kumimoji="1" lang="ja-JP" altLang="en-US" sz="54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3179402" y="1827960"/>
        <a:ext cx="4069320" cy="4069232"/>
      </dsp:txXfrm>
    </dsp:sp>
    <dsp:sp modelId="{1882E5D8-B328-49DE-AF77-CD34366E6884}">
      <dsp:nvSpPr>
        <dsp:cNvPr id="0" name=""/>
        <dsp:cNvSpPr/>
      </dsp:nvSpPr>
      <dsp:spPr>
        <a:xfrm>
          <a:off x="5302160" y="206167"/>
          <a:ext cx="640026" cy="6400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A7519-C074-4980-AD3B-E7E91114F2FB}">
      <dsp:nvSpPr>
        <dsp:cNvPr id="0" name=""/>
        <dsp:cNvSpPr/>
      </dsp:nvSpPr>
      <dsp:spPr>
        <a:xfrm>
          <a:off x="3786646" y="5795550"/>
          <a:ext cx="463430" cy="463877"/>
        </a:xfrm>
        <a:prstGeom prst="ellipse">
          <a:avLst/>
        </a:prstGeom>
        <a:solidFill>
          <a:schemeClr val="accent3">
            <a:hueOff val="793649"/>
            <a:satOff val="-2166"/>
            <a:lumOff val="85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76F00-D2D3-4413-A788-57D3AA1B88F2}">
      <dsp:nvSpPr>
        <dsp:cNvPr id="0" name=""/>
        <dsp:cNvSpPr/>
      </dsp:nvSpPr>
      <dsp:spPr>
        <a:xfrm>
          <a:off x="8143750" y="2803879"/>
          <a:ext cx="463430" cy="463877"/>
        </a:xfrm>
        <a:prstGeom prst="ellipse">
          <a:avLst/>
        </a:prstGeom>
        <a:solidFill>
          <a:schemeClr val="accent3">
            <a:hueOff val="1587299"/>
            <a:satOff val="-4332"/>
            <a:lumOff val="169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94D55-234E-4ED3-9676-BB749B418D87}">
      <dsp:nvSpPr>
        <dsp:cNvPr id="0" name=""/>
        <dsp:cNvSpPr/>
      </dsp:nvSpPr>
      <dsp:spPr>
        <a:xfrm>
          <a:off x="5926133" y="6289008"/>
          <a:ext cx="640026" cy="640015"/>
        </a:xfrm>
        <a:prstGeom prst="ellipse">
          <a:avLst/>
        </a:prstGeom>
        <a:solidFill>
          <a:schemeClr val="accent3">
            <a:hueOff val="2380948"/>
            <a:satOff val="-6498"/>
            <a:lumOff val="254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A3D90-D7FB-4F59-A32A-FC8DF6612C9E}">
      <dsp:nvSpPr>
        <dsp:cNvPr id="0" name=""/>
        <dsp:cNvSpPr/>
      </dsp:nvSpPr>
      <dsp:spPr>
        <a:xfrm>
          <a:off x="3918290" y="1115770"/>
          <a:ext cx="463430" cy="463877"/>
        </a:xfrm>
        <a:prstGeom prst="ellipse">
          <a:avLst/>
        </a:prstGeom>
        <a:solidFill>
          <a:schemeClr val="accent3">
            <a:hueOff val="3174597"/>
            <a:satOff val="-8665"/>
            <a:lumOff val="339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5FAF9-8495-48C0-98C4-9E864B828E7B}">
      <dsp:nvSpPr>
        <dsp:cNvPr id="0" name=""/>
        <dsp:cNvSpPr/>
      </dsp:nvSpPr>
      <dsp:spPr>
        <a:xfrm>
          <a:off x="2457359" y="3769281"/>
          <a:ext cx="463430" cy="463877"/>
        </a:xfrm>
        <a:prstGeom prst="ellipse">
          <a:avLst/>
        </a:prstGeom>
        <a:solidFill>
          <a:schemeClr val="accent3">
            <a:hueOff val="3968246"/>
            <a:satOff val="-10831"/>
            <a:lumOff val="424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0926D-0316-4616-8289-92A73213987F}">
      <dsp:nvSpPr>
        <dsp:cNvPr id="0" name=""/>
        <dsp:cNvSpPr/>
      </dsp:nvSpPr>
      <dsp:spPr>
        <a:xfrm>
          <a:off x="220477" y="1507040"/>
          <a:ext cx="2339629" cy="2338881"/>
        </a:xfrm>
        <a:prstGeom prst="ellipse">
          <a:avLst/>
        </a:prstGeom>
        <a:solidFill>
          <a:schemeClr val="accent3">
            <a:hueOff val="4761896"/>
            <a:satOff val="-12997"/>
            <a:lumOff val="509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応接室１</a:t>
          </a:r>
          <a:endParaRPr kumimoji="1" lang="ja-JP" altLang="en-US" sz="36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563108" y="1849561"/>
        <a:ext cx="1654367" cy="1653839"/>
      </dsp:txXfrm>
    </dsp:sp>
    <dsp:sp modelId="{C137FA2F-37C1-4B06-BB7A-BF48FEAD1A51}">
      <dsp:nvSpPr>
        <dsp:cNvPr id="0" name=""/>
        <dsp:cNvSpPr/>
      </dsp:nvSpPr>
      <dsp:spPr>
        <a:xfrm>
          <a:off x="4654642" y="1135938"/>
          <a:ext cx="640026" cy="640015"/>
        </a:xfrm>
        <a:prstGeom prst="ellipse">
          <a:avLst/>
        </a:prstGeom>
        <a:solidFill>
          <a:schemeClr val="accent3">
            <a:hueOff val="5555545"/>
            <a:satOff val="-15163"/>
            <a:lumOff val="594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58B4F-D5ED-4F33-879E-E4B24FD80B35}">
      <dsp:nvSpPr>
        <dsp:cNvPr id="0" name=""/>
        <dsp:cNvSpPr/>
      </dsp:nvSpPr>
      <dsp:spPr>
        <a:xfrm>
          <a:off x="439884" y="4531653"/>
          <a:ext cx="1156971" cy="1157003"/>
        </a:xfrm>
        <a:prstGeom prst="ellipse">
          <a:avLst/>
        </a:prstGeom>
        <a:solidFill>
          <a:schemeClr val="accent3">
            <a:hueOff val="6349194"/>
            <a:satOff val="-17329"/>
            <a:lumOff val="679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2BDFE-2250-4DFE-A89A-A61072627C13}">
      <dsp:nvSpPr>
        <dsp:cNvPr id="0" name=""/>
        <dsp:cNvSpPr/>
      </dsp:nvSpPr>
      <dsp:spPr>
        <a:xfrm>
          <a:off x="8363157" y="406509"/>
          <a:ext cx="2339629" cy="2338881"/>
        </a:xfrm>
        <a:prstGeom prst="ellipse">
          <a:avLst/>
        </a:prstGeom>
        <a:solidFill>
          <a:schemeClr val="accent3">
            <a:hueOff val="7142844"/>
            <a:satOff val="-19495"/>
            <a:lumOff val="764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rPr>
            <a:t>写真部</a:t>
          </a:r>
          <a:endParaRPr kumimoji="1" lang="ja-JP" altLang="en-US" sz="36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>
        <a:off x="8705788" y="749030"/>
        <a:ext cx="1654367" cy="1653839"/>
      </dsp:txXfrm>
    </dsp:sp>
    <dsp:sp modelId="{9B3208A2-4C51-400E-96AD-E7E01709396B}">
      <dsp:nvSpPr>
        <dsp:cNvPr id="0" name=""/>
        <dsp:cNvSpPr/>
      </dsp:nvSpPr>
      <dsp:spPr>
        <a:xfrm>
          <a:off x="7319636" y="2021339"/>
          <a:ext cx="640026" cy="640015"/>
        </a:xfrm>
        <a:prstGeom prst="ellipse">
          <a:avLst/>
        </a:prstGeom>
        <a:solidFill>
          <a:schemeClr val="accent3">
            <a:hueOff val="7936492"/>
            <a:satOff val="-21662"/>
            <a:lumOff val="849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FACD0-826F-4E9E-B875-5F601C1B9B12}">
      <dsp:nvSpPr>
        <dsp:cNvPr id="0" name=""/>
        <dsp:cNvSpPr/>
      </dsp:nvSpPr>
      <dsp:spPr>
        <a:xfrm>
          <a:off x="0" y="5908494"/>
          <a:ext cx="463430" cy="463877"/>
        </a:xfrm>
        <a:prstGeom prst="ellipse">
          <a:avLst/>
        </a:prstGeom>
        <a:solidFill>
          <a:schemeClr val="accent3">
            <a:hueOff val="8730143"/>
            <a:satOff val="-23828"/>
            <a:lumOff val="93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29CA5-EC67-40C8-BAC4-4A9C0AFA7A41}">
      <dsp:nvSpPr>
        <dsp:cNvPr id="0" name=""/>
        <dsp:cNvSpPr/>
      </dsp:nvSpPr>
      <dsp:spPr>
        <a:xfrm>
          <a:off x="4621463" y="5248310"/>
          <a:ext cx="463430" cy="463877"/>
        </a:xfrm>
        <a:prstGeom prst="ellipse">
          <a:avLst/>
        </a:prstGeom>
        <a:solidFill>
          <a:schemeClr val="accent3">
            <a:hueOff val="9523792"/>
            <a:satOff val="-25994"/>
            <a:lumOff val="1019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33B-343D-4E01-9B94-FAAD58FFE2FC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679-1276-463A-BCF6-B37CF3B9A8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40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33B-343D-4E01-9B94-FAAD58FFE2FC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679-1276-463A-BCF6-B37CF3B9A8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43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33B-343D-4E01-9B94-FAAD58FFE2FC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679-1276-463A-BCF6-B37CF3B9A8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76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33B-343D-4E01-9B94-FAAD58FFE2FC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679-1276-463A-BCF6-B37CF3B9A8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71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33B-343D-4E01-9B94-FAAD58FFE2FC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679-1276-463A-BCF6-B37CF3B9A8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1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33B-343D-4E01-9B94-FAAD58FFE2FC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679-1276-463A-BCF6-B37CF3B9A8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6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33B-343D-4E01-9B94-FAAD58FFE2FC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679-1276-463A-BCF6-B37CF3B9A8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9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33B-343D-4E01-9B94-FAAD58FFE2FC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679-1276-463A-BCF6-B37CF3B9A8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08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33B-343D-4E01-9B94-FAAD58FFE2FC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679-1276-463A-BCF6-B37CF3B9A8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24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33B-343D-4E01-9B94-FAAD58FFE2FC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679-1276-463A-BCF6-B37CF3B9A8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4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E33B-343D-4E01-9B94-FAAD58FFE2FC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21679-1276-463A-BCF6-B37CF3B9A8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46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0E33B-343D-4E01-9B94-FAAD58FFE2FC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679-1276-463A-BCF6-B37CF3B9A8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08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-15036"/>
            <a:ext cx="12192000" cy="687303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2000"/>
                </a:schemeClr>
              </a:gs>
              <a:gs pos="40000">
                <a:schemeClr val="accent1">
                  <a:lumMod val="26000"/>
                  <a:lumOff val="74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tx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1401" y="4823208"/>
            <a:ext cx="11635991" cy="1399809"/>
          </a:xfrm>
        </p:spPr>
        <p:txBody>
          <a:bodyPr>
            <a:normAutofit/>
          </a:bodyPr>
          <a:lstStyle/>
          <a:p>
            <a:r>
              <a:rPr lang="ja-JP" altLang="en-US" sz="8800" dirty="0" smtClean="0">
                <a:ln w="952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-candy" panose="02000600000000000000" pitchFamily="50" charset="-128"/>
                <a:ea typeface="TA-candy" panose="02000600000000000000" pitchFamily="50" charset="-128"/>
              </a:rPr>
              <a:t>〇〇学園</a:t>
            </a:r>
            <a:r>
              <a:rPr lang="en-US" altLang="ja-JP" sz="8800" dirty="0" smtClean="0">
                <a:ln w="952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A-candy" panose="02000600000000000000" pitchFamily="50" charset="-128"/>
                <a:ea typeface="TA-candy" panose="02000600000000000000" pitchFamily="50" charset="-128"/>
              </a:rPr>
              <a:t>2021</a:t>
            </a:r>
            <a:r>
              <a:rPr lang="ja-JP" altLang="en-US" sz="8800" dirty="0" smtClean="0">
                <a:ln w="952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-candy" panose="02000600000000000000" pitchFamily="50" charset="-128"/>
                <a:ea typeface="TA-candy" panose="02000600000000000000" pitchFamily="50" charset="-128"/>
              </a:rPr>
              <a:t>学園祭</a:t>
            </a:r>
            <a:endParaRPr kumimoji="1" lang="ja-JP" altLang="en-US" sz="8800" dirty="0">
              <a:ln w="9525">
                <a:solidFill>
                  <a:schemeClr val="bg1"/>
                </a:solidFill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A-candy" panose="02000600000000000000" pitchFamily="50" charset="-128"/>
              <a:ea typeface="TA-candy" panose="020006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3" b="89973" l="3010" r="97864">
                        <a14:foregroundMark x1="7864" y1="47527" x2="7864" y2="47527"/>
                        <a14:foregroundMark x1="11650" y1="37637" x2="11650" y2="37637"/>
                        <a14:foregroundMark x1="33301" y1="30357" x2="33301" y2="30357"/>
                        <a14:foregroundMark x1="66019" y1="17582" x2="66019" y2="17582"/>
                        <a14:foregroundMark x1="67087" y1="63874" x2="67087" y2="63874"/>
                        <a14:foregroundMark x1="73107" y1="62500" x2="73107" y2="62500"/>
                        <a14:foregroundMark x1="77767" y1="64423" x2="77767" y2="64423"/>
                        <a14:foregroundMark x1="85631" y1="63049" x2="85631" y2="63049"/>
                        <a14:foregroundMark x1="91553" y1="70879" x2="91553" y2="70879"/>
                        <a14:foregroundMark x1="95631" y1="68407" x2="95631" y2="68407"/>
                        <a14:foregroundMark x1="96796" y1="67857" x2="96796" y2="67857"/>
                        <a14:foregroundMark x1="97282" y1="67308" x2="97282" y2="67308"/>
                        <a14:foregroundMark x1="97476" y1="66896" x2="97476" y2="66896"/>
                        <a14:foregroundMark x1="39612" y1="31044" x2="39612" y2="31044"/>
                        <a14:backgroundMark x1="21942" y1="38736" x2="21942" y2="38736"/>
                        <a14:backgroundMark x1="24175" y1="40522" x2="24175" y2="40522"/>
                        <a14:backgroundMark x1="19806" y1="52473" x2="19806" y2="52473"/>
                        <a14:backgroundMark x1="46699" y1="29808" x2="46699" y2="29808"/>
                        <a14:backgroundMark x1="46699" y1="32692" x2="46699" y2="32692"/>
                        <a14:backgroundMark x1="46990" y1="35989" x2="46990" y2="35989"/>
                        <a14:backgroundMark x1="45825" y1="43132" x2="45825" y2="43132"/>
                        <a14:backgroundMark x1="71942" y1="60577" x2="71942" y2="60577"/>
                        <a14:backgroundMark x1="70000" y1="42582" x2="70000" y2="42582"/>
                        <a14:backgroundMark x1="75631" y1="41758" x2="75631" y2="41758"/>
                        <a14:backgroundMark x1="70485" y1="39423" x2="70485" y2="39423"/>
                        <a14:backgroundMark x1="69126" y1="34753" x2="69126" y2="34753"/>
                        <a14:backgroundMark x1="68447" y1="26786" x2="68447" y2="26786"/>
                        <a14:backgroundMark x1="66990" y1="21016" x2="66990" y2="21016"/>
                        <a14:backgroundMark x1="69320" y1="17033" x2="69320" y2="17033"/>
                        <a14:backgroundMark x1="74757" y1="18819" x2="74757" y2="18819"/>
                        <a14:backgroundMark x1="65534" y1="24313" x2="65534" y2="24313"/>
                        <a14:backgroundMark x1="83398" y1="64835" x2="83398" y2="64835"/>
                        <a14:backgroundMark x1="24660" y1="37225" x2="24660" y2="37225"/>
                        <a14:backgroundMark x1="24175" y1="43956" x2="24175" y2="43956"/>
                      </a14:backgroundRemoval>
                    </a14:imgEffect>
                    <a14:imgEffect>
                      <a14:artisticGlowDiffused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93" y="-15036"/>
            <a:ext cx="7220813" cy="5107028"/>
          </a:xfrm>
          <a:prstGeom prst="rect">
            <a:avLst/>
          </a:prstGeom>
          <a:effectLst>
            <a:outerShdw blurRad="76200" dir="13500000" sy="23000" kx="1200000" algn="br" rotWithShape="0">
              <a:schemeClr val="tx2"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22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1578947104"/>
              </p:ext>
            </p:extLst>
          </p:nvPr>
        </p:nvGraphicFramePr>
        <p:xfrm>
          <a:off x="655983" y="-197678"/>
          <a:ext cx="10702787" cy="713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480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0000">
        <p14:glitter dir="u" pattern="hexagon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1948315465"/>
              </p:ext>
            </p:extLst>
          </p:nvPr>
        </p:nvGraphicFramePr>
        <p:xfrm>
          <a:off x="655983" y="-197678"/>
          <a:ext cx="10702787" cy="713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406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0000">
        <p14:glitter pattern="hexagon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1053574726"/>
              </p:ext>
            </p:extLst>
          </p:nvPr>
        </p:nvGraphicFramePr>
        <p:xfrm>
          <a:off x="655983" y="-197678"/>
          <a:ext cx="10702787" cy="713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774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0000">
        <p14:glitter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3887487052"/>
              </p:ext>
            </p:extLst>
          </p:nvPr>
        </p:nvGraphicFramePr>
        <p:xfrm>
          <a:off x="655983" y="-197678"/>
          <a:ext cx="10702787" cy="713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32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0000">
        <p14:glitter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2885348546"/>
              </p:ext>
            </p:extLst>
          </p:nvPr>
        </p:nvGraphicFramePr>
        <p:xfrm>
          <a:off x="655983" y="-197678"/>
          <a:ext cx="10702787" cy="713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99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0000">
        <p14:glitter dir="u" pattern="hexagon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27604411"/>
              </p:ext>
            </p:extLst>
          </p:nvPr>
        </p:nvGraphicFramePr>
        <p:xfrm>
          <a:off x="655983" y="-197678"/>
          <a:ext cx="10702787" cy="713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19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0000">
        <p14:glitter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2689358917"/>
              </p:ext>
            </p:extLst>
          </p:nvPr>
        </p:nvGraphicFramePr>
        <p:xfrm>
          <a:off x="655983" y="-197678"/>
          <a:ext cx="10702787" cy="713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94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0000">
        <p14:glitter pattern="hexagon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286994906"/>
              </p:ext>
            </p:extLst>
          </p:nvPr>
        </p:nvGraphicFramePr>
        <p:xfrm>
          <a:off x="655983" y="-197678"/>
          <a:ext cx="10702787" cy="713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057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0000">
        <p14:glitter dir="d" pattern="hexagon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1843689227"/>
              </p:ext>
            </p:extLst>
          </p:nvPr>
        </p:nvGraphicFramePr>
        <p:xfrm>
          <a:off x="655983" y="-197678"/>
          <a:ext cx="10702787" cy="713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962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0000">
        <p14:glitter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3" y="1351721"/>
            <a:ext cx="4591456" cy="51087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67739" y="1351721"/>
            <a:ext cx="59747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b="1" dirty="0" smtClean="0">
                <a:ln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お困りの時は</a:t>
            </a:r>
            <a:endParaRPr kumimoji="1" lang="ja-JP" altLang="en-US" sz="8000" b="1" dirty="0">
              <a:ln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1391" y="3603703"/>
            <a:ext cx="6997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中庭ステージ横、</a:t>
            </a:r>
            <a:r>
              <a:rPr kumimoji="1" lang="ja-JP" altLang="en-US" sz="2800" u="sng" dirty="0" smtClean="0">
                <a:solidFill>
                  <a:schemeClr val="accent4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学園祭実行委員会本部</a:t>
            </a:r>
            <a:endParaRPr kumimoji="1" lang="en-US" altLang="ja-JP" sz="2800" u="sng" dirty="0" smtClean="0">
              <a:solidFill>
                <a:schemeClr val="accent4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また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  <a:endParaRPr lang="en-US" altLang="ja-JP" sz="2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accent4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お近く</a:t>
            </a:r>
            <a:r>
              <a:rPr kumimoji="1" lang="ja-JP" altLang="en-US" sz="2800" dirty="0" smtClean="0">
                <a:solidFill>
                  <a:schemeClr val="accent4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の生徒、教職員</a:t>
            </a:r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へお申し出ください</a:t>
            </a:r>
            <a:endParaRPr kumimoji="1" lang="en-US" altLang="ja-JP" sz="2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en-US" altLang="ja-JP" sz="28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28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お忘れ</a:t>
            </a:r>
            <a:r>
              <a:rPr lang="ja-JP" altLang="en-US" sz="28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ものについては事務室窓口へ</a:t>
            </a:r>
            <a:endParaRPr kumimoji="1" lang="ja-JP" altLang="en-US" sz="2800" u="sng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47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conveyor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◆ご来場の皆さまへお願い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6" y="2327502"/>
            <a:ext cx="3314700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90" y="2327502"/>
            <a:ext cx="33147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844" y="2322739"/>
            <a:ext cx="33147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7" name="テキスト ボックス 6"/>
          <p:cNvSpPr txBox="1"/>
          <p:nvPr/>
        </p:nvSpPr>
        <p:spPr>
          <a:xfrm>
            <a:off x="522514" y="4391130"/>
            <a:ext cx="352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マスク着用の上ご入構ください。</a:t>
            </a:r>
            <a:endParaRPr kumimoji="1"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着用していただけない方は</a:t>
            </a:r>
            <a:endParaRPr kumimoji="1"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ご入構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いただけません。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41354" y="4391130"/>
            <a:ext cx="352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手指の消毒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をお願いいたします。</a:t>
            </a:r>
            <a:endParaRPr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特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に校庭から屋内に入る時など</a:t>
            </a:r>
            <a:endParaRPr kumimoji="1"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こまめな消毒をお願いいたします。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71707" y="4391130"/>
            <a:ext cx="3654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サーモカメラでの検温が必須です。</a:t>
            </a:r>
            <a:endParaRPr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37.5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℃以上の方は</a:t>
            </a:r>
            <a:endParaRPr kumimoji="1"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ご入構頂けません。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34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conveyor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" y="337931"/>
            <a:ext cx="10058400" cy="5657850"/>
          </a:xfrm>
          <a:prstGeom prst="rect">
            <a:avLst/>
          </a:prstGeom>
        </p:spPr>
      </p:pic>
      <p:sp>
        <p:nvSpPr>
          <p:cNvPr id="4" name="横巻き 3"/>
          <p:cNvSpPr/>
          <p:nvPr/>
        </p:nvSpPr>
        <p:spPr>
          <a:xfrm>
            <a:off x="993913" y="4731026"/>
            <a:ext cx="10058400" cy="1053548"/>
          </a:xfrm>
          <a:prstGeom prst="horizontalScroll">
            <a:avLst/>
          </a:prstGeom>
          <a:gradFill>
            <a:gsLst>
              <a:gs pos="0">
                <a:schemeClr val="accent6"/>
              </a:gs>
              <a:gs pos="97000">
                <a:schemeClr val="accent3"/>
              </a:gs>
            </a:gsLst>
            <a:path path="circle">
              <a:fillToRect l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感染症対策にご協力の上、お楽しみください</a:t>
            </a:r>
            <a:r>
              <a:rPr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！</a:t>
            </a:r>
            <a:endParaRPr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84120" y="6221897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2"/>
                </a:solidFill>
                <a:latin typeface="コーポレート・ロゴＢ" panose="02000600000000000000" pitchFamily="2" charset="-128"/>
                <a:ea typeface="コーポレート・ロゴＢ" panose="02000600000000000000" pitchFamily="2" charset="-128"/>
              </a:rPr>
              <a:t>〇〇学園</a:t>
            </a:r>
            <a:r>
              <a:rPr kumimoji="1" lang="ja-JP" altLang="en-US" sz="2400" dirty="0" smtClean="0">
                <a:solidFill>
                  <a:schemeClr val="tx2"/>
                </a:solidFill>
                <a:latin typeface="コーポレート・ロゴＢ" panose="02000600000000000000" pitchFamily="2" charset="-128"/>
                <a:ea typeface="コーポレート・ロゴＢ" panose="02000600000000000000" pitchFamily="2" charset="-128"/>
              </a:rPr>
              <a:t>中学校・高等学校</a:t>
            </a:r>
            <a:endParaRPr kumimoji="1" lang="ja-JP" altLang="en-US" sz="2400" dirty="0">
              <a:solidFill>
                <a:schemeClr val="tx2"/>
              </a:solidFill>
              <a:latin typeface="コーポレート・ロゴＢ" panose="02000600000000000000" pitchFamily="2" charset="-128"/>
              <a:ea typeface="コーポレート・ロゴＢ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578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drap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◆ご来場の皆さまへお願い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63191" y="1690688"/>
            <a:ext cx="11002945" cy="1152996"/>
          </a:xfrm>
          <a:prstGeom prst="rect">
            <a:avLst/>
          </a:prstGeom>
          <a:gradFill>
            <a:gsLst>
              <a:gs pos="0">
                <a:schemeClr val="lt1">
                  <a:tint val="93000"/>
                  <a:satMod val="150000"/>
                  <a:shade val="98000"/>
                  <a:lumMod val="102000"/>
                </a:schemeClr>
              </a:gs>
              <a:gs pos="88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校舎内は土足厳禁です。靴カバーをご利用ください。</a:t>
            </a:r>
            <a:endParaRPr kumimoji="1" lang="ja-JP" altLang="en-US" sz="36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63191" y="3015814"/>
            <a:ext cx="11002945" cy="1152996"/>
          </a:xfrm>
          <a:prstGeom prst="rect">
            <a:avLst/>
          </a:prstGeom>
          <a:gradFill>
            <a:gsLst>
              <a:gs pos="0">
                <a:schemeClr val="lt1">
                  <a:tint val="93000"/>
                  <a:satMod val="150000"/>
                  <a:shade val="98000"/>
                  <a:lumMod val="102000"/>
                </a:schemeClr>
              </a:gs>
              <a:gs pos="88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並ぶ際は前の人との距離をとり、密集しないでください。</a:t>
            </a:r>
            <a:endParaRPr kumimoji="1" lang="ja-JP" altLang="en-US" sz="36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63191" y="4340940"/>
            <a:ext cx="11002945" cy="1152996"/>
          </a:xfrm>
          <a:prstGeom prst="rect">
            <a:avLst/>
          </a:prstGeom>
          <a:gradFill>
            <a:gsLst>
              <a:gs pos="0">
                <a:schemeClr val="lt1">
                  <a:tint val="93000"/>
                  <a:satMod val="150000"/>
                  <a:shade val="98000"/>
                  <a:lumMod val="102000"/>
                </a:schemeClr>
              </a:gs>
              <a:gs pos="88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立入禁止区域には入らないでください。</a:t>
            </a:r>
            <a:endParaRPr kumimoji="1" lang="ja-JP" altLang="en-US" sz="36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697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conveyor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イベントタイムテーブル</a:t>
            </a:r>
            <a:r>
              <a:rPr lang="ja-JP" altLang="en-US" sz="48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ja-JP" altLang="en-US" sz="4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午前</a:t>
            </a:r>
            <a:r>
              <a:rPr lang="ja-JP" altLang="en-US" sz="48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☀</a:t>
            </a:r>
            <a:r>
              <a:rPr lang="ja-JP" altLang="en-US" sz="4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kumimoji="1" lang="ja-JP" altLang="en-US" sz="480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13347" y="5823285"/>
            <a:ext cx="11678653" cy="3208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9:00	:15	:30	:45	10:00	:15	:30	:45	11:00	:15	:30	:45	12:00</a:t>
            </a:r>
            <a:endParaRPr kumimoji="1" lang="ja-JP" altLang="en-US" sz="1200" dirty="0">
              <a:solidFill>
                <a:schemeClr val="bg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1684421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2601738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3519055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4436372" y="1524000"/>
            <a:ext cx="0" cy="42992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5353689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6271006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7188323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8105640" y="1524000"/>
            <a:ext cx="0" cy="42992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9022957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9940274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10857591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11774904" y="1524000"/>
            <a:ext cx="0" cy="42992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838200" y="1524000"/>
            <a:ext cx="0" cy="42992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ホームベース 6"/>
          <p:cNvSpPr/>
          <p:nvPr/>
        </p:nvSpPr>
        <p:spPr>
          <a:xfrm>
            <a:off x="176463" y="1690688"/>
            <a:ext cx="661738" cy="1052512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27000">
              <a:schemeClr val="bg1"/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小講堂</a:t>
            </a:r>
            <a:endParaRPr kumimoji="1" lang="ja-JP" altLang="en-US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ホームベース 7"/>
          <p:cNvSpPr/>
          <p:nvPr/>
        </p:nvSpPr>
        <p:spPr>
          <a:xfrm>
            <a:off x="176463" y="2877804"/>
            <a:ext cx="661738" cy="1052512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27000">
              <a:schemeClr val="bg1"/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体育館</a:t>
            </a:r>
            <a:endParaRPr kumimoji="1" lang="ja-JP" altLang="en-US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ホームベース 8"/>
          <p:cNvSpPr/>
          <p:nvPr/>
        </p:nvSpPr>
        <p:spPr>
          <a:xfrm>
            <a:off x="176463" y="4064920"/>
            <a:ext cx="661738" cy="1052512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27000">
              <a:schemeClr val="bg1"/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中庭</a:t>
            </a:r>
            <a:endParaRPr kumimoji="1" lang="ja-JP" altLang="en-US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ホームベース 23"/>
          <p:cNvSpPr/>
          <p:nvPr/>
        </p:nvSpPr>
        <p:spPr>
          <a:xfrm>
            <a:off x="838200" y="2877804"/>
            <a:ext cx="5432806" cy="1052512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2021</a:t>
            </a:r>
            <a:r>
              <a:rPr kumimoji="1" lang="ja-JP" altLang="en-US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学園祭コンサート</a:t>
            </a:r>
            <a:endParaRPr kumimoji="1" lang="en-US" altLang="ja-JP" dirty="0" smtClean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吹奏楽部</a:t>
            </a:r>
            <a:endParaRPr kumimoji="1" lang="ja-JP" altLang="en-US" dirty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5" name="ホームベース 24"/>
          <p:cNvSpPr/>
          <p:nvPr/>
        </p:nvSpPr>
        <p:spPr>
          <a:xfrm>
            <a:off x="1684421" y="4064920"/>
            <a:ext cx="917313" cy="105251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書道</a:t>
            </a:r>
            <a:endParaRPr lang="en-US" altLang="ja-JP" sz="1400" dirty="0" smtClean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ﾊﾟﾌｫｰﾏﾝｽ</a:t>
            </a:r>
            <a:endParaRPr kumimoji="1" lang="en-US" altLang="ja-JP" sz="1400" dirty="0" smtClean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ホームベース 25"/>
          <p:cNvSpPr/>
          <p:nvPr/>
        </p:nvSpPr>
        <p:spPr>
          <a:xfrm>
            <a:off x="7188319" y="1690688"/>
            <a:ext cx="3669268" cy="105251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クイズで生きていく</a:t>
            </a:r>
            <a:endParaRPr kumimoji="1" lang="en-US" altLang="ja-JP" dirty="0" smtClean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クイズ研究同好会</a:t>
            </a:r>
            <a:endParaRPr kumimoji="1" lang="ja-JP" altLang="en-US" dirty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7" name="ホームベース 26"/>
          <p:cNvSpPr/>
          <p:nvPr/>
        </p:nvSpPr>
        <p:spPr>
          <a:xfrm>
            <a:off x="5353693" y="4064920"/>
            <a:ext cx="3669264" cy="105251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歌殿</a:t>
            </a:r>
            <a:r>
              <a:rPr kumimoji="1" lang="en-US" altLang="ja-JP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学園祭実行委員会</a:t>
            </a:r>
            <a:endParaRPr kumimoji="1" lang="en-US" altLang="ja-JP" dirty="0" smtClean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8" name="ホームベース 27"/>
          <p:cNvSpPr/>
          <p:nvPr/>
        </p:nvSpPr>
        <p:spPr>
          <a:xfrm>
            <a:off x="7188319" y="2877804"/>
            <a:ext cx="3669272" cy="1052512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課題探究</a:t>
            </a:r>
            <a:r>
              <a:rPr lang="ja-JP" altLang="en-US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成果発表会</a:t>
            </a:r>
            <a:endParaRPr lang="en-US" altLang="ja-JP" dirty="0" smtClean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探究コース</a:t>
            </a:r>
            <a:endParaRPr kumimoji="1" lang="ja-JP" altLang="en-US" dirty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9557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drap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イベントタイムテーブル</a:t>
            </a:r>
            <a:r>
              <a:rPr lang="ja-JP" altLang="en-US" sz="48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ja-JP" altLang="en-US" sz="4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午前</a:t>
            </a:r>
            <a:r>
              <a:rPr lang="ja-JP" altLang="en-US" sz="4800" dirty="0" smtClean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☔</a:t>
            </a:r>
            <a:r>
              <a:rPr lang="ja-JP" altLang="en-US" sz="4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kumimoji="1" lang="ja-JP" altLang="en-US" sz="480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13347" y="5823285"/>
            <a:ext cx="11678653" cy="3208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9:00	:15	:30	:45	10:00	:15	:30	:45	11:00	:15	:30	:45	12:00</a:t>
            </a:r>
            <a:endParaRPr kumimoji="1" lang="ja-JP" altLang="en-US" sz="1200" dirty="0">
              <a:solidFill>
                <a:schemeClr val="bg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1684421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2601738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3519055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4436372" y="1524000"/>
            <a:ext cx="0" cy="42992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5353689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6271006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7188323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8105640" y="1524000"/>
            <a:ext cx="0" cy="42992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9022957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9940274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10857591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11774904" y="1524000"/>
            <a:ext cx="0" cy="42992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838200" y="1524000"/>
            <a:ext cx="0" cy="42992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ホームベース 6"/>
          <p:cNvSpPr/>
          <p:nvPr/>
        </p:nvSpPr>
        <p:spPr>
          <a:xfrm>
            <a:off x="176463" y="1911957"/>
            <a:ext cx="661738" cy="1309185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27000">
              <a:schemeClr val="bg1"/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小講堂</a:t>
            </a:r>
            <a:endParaRPr kumimoji="1" lang="ja-JP" altLang="en-US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ホームベース 7"/>
          <p:cNvSpPr/>
          <p:nvPr/>
        </p:nvSpPr>
        <p:spPr>
          <a:xfrm>
            <a:off x="176463" y="3756986"/>
            <a:ext cx="661738" cy="1309185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27000">
              <a:schemeClr val="bg1"/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体育館</a:t>
            </a:r>
            <a:endParaRPr kumimoji="1" lang="ja-JP" altLang="en-US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ホームベース 23"/>
          <p:cNvSpPr/>
          <p:nvPr/>
        </p:nvSpPr>
        <p:spPr>
          <a:xfrm>
            <a:off x="838200" y="3756986"/>
            <a:ext cx="4515489" cy="1309185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2021</a:t>
            </a:r>
            <a:r>
              <a:rPr kumimoji="1" lang="ja-JP" altLang="en-US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学園祭コンサート</a:t>
            </a:r>
            <a:endParaRPr kumimoji="1" lang="en-US" altLang="ja-JP" dirty="0" smtClean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吹奏楽部</a:t>
            </a:r>
            <a:endParaRPr kumimoji="1" lang="ja-JP" altLang="en-US" dirty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ホームベース 25"/>
          <p:cNvSpPr/>
          <p:nvPr/>
        </p:nvSpPr>
        <p:spPr>
          <a:xfrm>
            <a:off x="7188319" y="1911957"/>
            <a:ext cx="3669268" cy="1309185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クイズで生きていく</a:t>
            </a:r>
            <a:endParaRPr kumimoji="1" lang="en-US" altLang="ja-JP" dirty="0" smtClean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クイズ研究同好会</a:t>
            </a:r>
            <a:endParaRPr kumimoji="1" lang="ja-JP" altLang="en-US" dirty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8" name="ホームベース 27"/>
          <p:cNvSpPr/>
          <p:nvPr/>
        </p:nvSpPr>
        <p:spPr>
          <a:xfrm>
            <a:off x="6271004" y="3756986"/>
            <a:ext cx="2751953" cy="1309185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課題探究</a:t>
            </a:r>
            <a:r>
              <a:rPr lang="ja-JP" altLang="en-US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成果発表会</a:t>
            </a:r>
            <a:endParaRPr lang="en-US" altLang="ja-JP" dirty="0" smtClean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探究コース</a:t>
            </a:r>
            <a:endParaRPr kumimoji="1" lang="ja-JP" altLang="en-US" dirty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9" name="ホームベース 28"/>
          <p:cNvSpPr/>
          <p:nvPr/>
        </p:nvSpPr>
        <p:spPr>
          <a:xfrm>
            <a:off x="838199" y="1911957"/>
            <a:ext cx="3669268" cy="1309185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歌殿</a:t>
            </a:r>
            <a:endParaRPr lang="en-US" altLang="ja-JP" dirty="0" smtClean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学園祭実行委員会</a:t>
            </a:r>
            <a:endParaRPr kumimoji="1" lang="ja-JP" altLang="en-US" dirty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0" name="ホームベース 29"/>
          <p:cNvSpPr/>
          <p:nvPr/>
        </p:nvSpPr>
        <p:spPr>
          <a:xfrm>
            <a:off x="9940272" y="3756986"/>
            <a:ext cx="917316" cy="1309185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書道</a:t>
            </a:r>
            <a:endParaRPr kumimoji="1" lang="en-US" altLang="ja-JP" sz="1400" dirty="0" smtClean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400" dirty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ﾊﾟﾌｫｰﾏﾝｽ</a:t>
            </a:r>
            <a:endParaRPr kumimoji="1" lang="ja-JP" altLang="en-US" sz="1400" dirty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3519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イベントタイムテーブル</a:t>
            </a:r>
            <a:r>
              <a:rPr lang="ja-JP" altLang="en-US" sz="4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（午後</a:t>
            </a:r>
            <a:r>
              <a:rPr lang="ja-JP" altLang="en-US" sz="48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☀</a:t>
            </a:r>
            <a:r>
              <a:rPr lang="ja-JP" altLang="en-US" sz="4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kumimoji="1" lang="ja-JP" altLang="en-US" sz="480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13347" y="5823285"/>
            <a:ext cx="11678653" cy="3208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12:45	13:00	:15	:30	:45	14:00	:15	:30	:45	15:00	:15	:30	:45</a:t>
            </a:r>
            <a:endParaRPr kumimoji="1" lang="ja-JP" altLang="en-US" sz="1200" dirty="0">
              <a:solidFill>
                <a:schemeClr val="bg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1684421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2601738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3519055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4436372" y="1524000"/>
            <a:ext cx="0" cy="42992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5353689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6271006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7188323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8105640" y="1524000"/>
            <a:ext cx="0" cy="42992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9022957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9940274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10857591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11774904" y="1524000"/>
            <a:ext cx="0" cy="42992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838200" y="1524000"/>
            <a:ext cx="0" cy="42992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ホームベース 6"/>
          <p:cNvSpPr/>
          <p:nvPr/>
        </p:nvSpPr>
        <p:spPr>
          <a:xfrm>
            <a:off x="176463" y="1690688"/>
            <a:ext cx="661738" cy="1052512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27000">
              <a:schemeClr val="bg1"/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小講堂</a:t>
            </a:r>
            <a:endParaRPr kumimoji="1" lang="ja-JP" altLang="en-US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ホームベース 7"/>
          <p:cNvSpPr/>
          <p:nvPr/>
        </p:nvSpPr>
        <p:spPr>
          <a:xfrm>
            <a:off x="176463" y="2877804"/>
            <a:ext cx="661738" cy="1052512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27000">
              <a:schemeClr val="bg1"/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体育館</a:t>
            </a:r>
            <a:endParaRPr kumimoji="1" lang="ja-JP" altLang="en-US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ホームベース 8"/>
          <p:cNvSpPr/>
          <p:nvPr/>
        </p:nvSpPr>
        <p:spPr>
          <a:xfrm>
            <a:off x="176463" y="4064920"/>
            <a:ext cx="661738" cy="1052512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27000">
              <a:schemeClr val="bg1"/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中庭</a:t>
            </a:r>
            <a:endParaRPr kumimoji="1" lang="ja-JP" altLang="en-US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ホームベース 23"/>
          <p:cNvSpPr/>
          <p:nvPr/>
        </p:nvSpPr>
        <p:spPr>
          <a:xfrm>
            <a:off x="1684419" y="2877804"/>
            <a:ext cx="7338537" cy="1052512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SCHOOL OF ROCK</a:t>
            </a:r>
          </a:p>
          <a:p>
            <a:pPr algn="ctr"/>
            <a:r>
              <a:rPr lang="ja-JP" altLang="en-US" dirty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軽音楽部</a:t>
            </a:r>
            <a:endParaRPr kumimoji="1" lang="ja-JP" altLang="en-US" dirty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5" name="ホームベース 24"/>
          <p:cNvSpPr/>
          <p:nvPr/>
        </p:nvSpPr>
        <p:spPr>
          <a:xfrm>
            <a:off x="886890" y="4064920"/>
            <a:ext cx="3549482" cy="105251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Mr.</a:t>
            </a:r>
            <a:r>
              <a:rPr kumimoji="1" lang="ja-JP" altLang="en-US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レディーコンテスト</a:t>
            </a:r>
            <a:endParaRPr kumimoji="1" lang="en-US" altLang="ja-JP" dirty="0" smtClean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学園祭実行委員会</a:t>
            </a:r>
            <a:endParaRPr kumimoji="1" lang="en-US" altLang="ja-JP" dirty="0" smtClean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ホームベース 25"/>
          <p:cNvSpPr/>
          <p:nvPr/>
        </p:nvSpPr>
        <p:spPr>
          <a:xfrm>
            <a:off x="838197" y="1690688"/>
            <a:ext cx="3669268" cy="105251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中学</a:t>
            </a:r>
            <a:r>
              <a:rPr lang="en-US" altLang="ja-JP" dirty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年生「志」発表</a:t>
            </a:r>
            <a:endParaRPr lang="en-US" altLang="ja-JP" dirty="0" smtClean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中学</a:t>
            </a:r>
            <a:r>
              <a:rPr kumimoji="1" lang="en-US" altLang="ja-JP" dirty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ja-JP" altLang="en-US" dirty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年生</a:t>
            </a:r>
          </a:p>
        </p:txBody>
      </p:sp>
      <p:sp>
        <p:nvSpPr>
          <p:cNvPr id="27" name="ホームベース 26"/>
          <p:cNvSpPr/>
          <p:nvPr/>
        </p:nvSpPr>
        <p:spPr>
          <a:xfrm>
            <a:off x="5353693" y="4064920"/>
            <a:ext cx="3669264" cy="105251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ダンスパラダイス</a:t>
            </a:r>
            <a:endParaRPr kumimoji="1" lang="en-US" altLang="ja-JP" dirty="0" smtClean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ダンス部</a:t>
            </a:r>
            <a:endParaRPr kumimoji="1" lang="en-US" altLang="ja-JP" dirty="0" smtClean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6463" y="6304548"/>
            <a:ext cx="11298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n w="3175">
                  <a:noFill/>
                  <a:prstDash val="sysDot"/>
                </a:ln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16:00</a:t>
            </a:r>
            <a:r>
              <a:rPr kumimoji="1" lang="ja-JP" altLang="en-US" sz="2400" dirty="0" smtClean="0">
                <a:ln w="3175">
                  <a:noFill/>
                  <a:prstDash val="sysDot"/>
                </a:ln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一般公開終了　後夜祭開演</a:t>
            </a:r>
            <a:r>
              <a:rPr kumimoji="1" lang="en-US" altLang="ja-JP" sz="2400" dirty="0" smtClean="0">
                <a:ln w="3175">
                  <a:noFill/>
                  <a:prstDash val="sysDot"/>
                </a:ln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kumimoji="1" lang="ja-JP" altLang="en-US" sz="2400" dirty="0" smtClean="0">
                <a:ln w="3175">
                  <a:noFill/>
                  <a:prstDash val="sysDot"/>
                </a:ln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チケット当選者のみ参加可、</a:t>
            </a:r>
            <a:r>
              <a:rPr kumimoji="1" lang="en-US" altLang="ja-JP" sz="2400" dirty="0" smtClean="0">
                <a:ln w="3175">
                  <a:noFill/>
                  <a:prstDash val="sysDot"/>
                </a:ln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Teams</a:t>
            </a:r>
            <a:r>
              <a:rPr kumimoji="1" lang="ja-JP" altLang="en-US" sz="2400" dirty="0" smtClean="0">
                <a:ln w="3175">
                  <a:noFill/>
                  <a:prstDash val="sysDot"/>
                </a:ln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で配信予定</a:t>
            </a:r>
            <a:r>
              <a:rPr kumimoji="1" lang="en-US" altLang="ja-JP" sz="2400" dirty="0" smtClean="0">
                <a:ln w="3175">
                  <a:noFill/>
                  <a:prstDash val="sysDot"/>
                </a:ln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endParaRPr kumimoji="1" lang="ja-JP" altLang="en-US" sz="2400" dirty="0">
              <a:ln w="3175">
                <a:noFill/>
                <a:prstDash val="sysDot"/>
              </a:ln>
              <a:solidFill>
                <a:schemeClr val="accent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屈折矢印 3"/>
          <p:cNvSpPr/>
          <p:nvPr/>
        </p:nvSpPr>
        <p:spPr>
          <a:xfrm>
            <a:off x="11353800" y="6144127"/>
            <a:ext cx="838200" cy="481262"/>
          </a:xfrm>
          <a:prstGeom prst="ben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499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イベントタイムテーブル</a:t>
            </a:r>
            <a:r>
              <a:rPr lang="ja-JP" altLang="en-US" sz="4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（午後</a:t>
            </a:r>
            <a:r>
              <a:rPr lang="ja-JP" altLang="en-US" sz="4800" dirty="0" smtClean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☔</a:t>
            </a:r>
            <a:r>
              <a:rPr lang="ja-JP" altLang="en-US" sz="4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kumimoji="1" lang="ja-JP" altLang="en-US" sz="480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13347" y="5823285"/>
            <a:ext cx="11678653" cy="3208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12:45	13:00	:15	:30	:45	14:00	:15	:30	:45	15:00	:15	:30	:45</a:t>
            </a:r>
            <a:endParaRPr kumimoji="1" lang="ja-JP" altLang="en-US" sz="1200" dirty="0">
              <a:solidFill>
                <a:schemeClr val="bg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1684421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2601738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3519055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4436372" y="1524000"/>
            <a:ext cx="0" cy="42992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5353689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6271006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7188323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8105640" y="1524000"/>
            <a:ext cx="0" cy="42992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9022957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9940274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10857591" y="1524000"/>
            <a:ext cx="0" cy="42992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11774904" y="1524000"/>
            <a:ext cx="0" cy="42992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838200" y="1524000"/>
            <a:ext cx="0" cy="42992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ホームベース 6"/>
          <p:cNvSpPr/>
          <p:nvPr/>
        </p:nvSpPr>
        <p:spPr>
          <a:xfrm>
            <a:off x="176463" y="1942526"/>
            <a:ext cx="661738" cy="1310400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27000">
              <a:schemeClr val="bg1"/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小講堂</a:t>
            </a:r>
            <a:endParaRPr kumimoji="1" lang="ja-JP" altLang="en-US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ホームベース 7"/>
          <p:cNvSpPr/>
          <p:nvPr/>
        </p:nvSpPr>
        <p:spPr>
          <a:xfrm>
            <a:off x="176463" y="3777475"/>
            <a:ext cx="661738" cy="131040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27000">
              <a:schemeClr val="bg1"/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体育館</a:t>
            </a:r>
            <a:endParaRPr kumimoji="1" lang="ja-JP" altLang="en-US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ホームベース 23"/>
          <p:cNvSpPr/>
          <p:nvPr/>
        </p:nvSpPr>
        <p:spPr>
          <a:xfrm>
            <a:off x="870852" y="3777475"/>
            <a:ext cx="6317472" cy="1310400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SCHOOL OF ROCK</a:t>
            </a:r>
          </a:p>
          <a:p>
            <a:pPr algn="ctr"/>
            <a:r>
              <a:rPr lang="ja-JP" altLang="en-US" dirty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軽音楽部</a:t>
            </a:r>
            <a:endParaRPr kumimoji="1" lang="ja-JP" altLang="en-US" dirty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ホームベース 25"/>
          <p:cNvSpPr/>
          <p:nvPr/>
        </p:nvSpPr>
        <p:spPr>
          <a:xfrm>
            <a:off x="838197" y="1942526"/>
            <a:ext cx="3669268" cy="1310400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中学</a:t>
            </a:r>
            <a:r>
              <a:rPr lang="en-US" altLang="ja-JP" dirty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年生「志」発表</a:t>
            </a:r>
            <a:endParaRPr lang="en-US" altLang="ja-JP" dirty="0" smtClean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中学</a:t>
            </a:r>
            <a:r>
              <a:rPr kumimoji="1" lang="en-US" altLang="ja-JP" dirty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ja-JP" altLang="en-US" dirty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6463" y="6304548"/>
            <a:ext cx="11298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n w="3175">
                  <a:noFill/>
                  <a:prstDash val="sysDot"/>
                </a:ln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16:00</a:t>
            </a:r>
            <a:r>
              <a:rPr kumimoji="1" lang="ja-JP" altLang="en-US" sz="2400" dirty="0" smtClean="0">
                <a:ln w="3175">
                  <a:noFill/>
                  <a:prstDash val="sysDot"/>
                </a:ln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一般公開終了　後夜祭開演</a:t>
            </a:r>
            <a:r>
              <a:rPr kumimoji="1" lang="en-US" altLang="ja-JP" sz="2400" dirty="0" smtClean="0">
                <a:ln w="3175">
                  <a:noFill/>
                  <a:prstDash val="sysDot"/>
                </a:ln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kumimoji="1" lang="ja-JP" altLang="en-US" sz="2400" dirty="0" smtClean="0">
                <a:ln w="3175">
                  <a:noFill/>
                  <a:prstDash val="sysDot"/>
                </a:ln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チケット当選者のみ参加可、</a:t>
            </a:r>
            <a:r>
              <a:rPr kumimoji="1" lang="en-US" altLang="ja-JP" sz="2400" dirty="0" smtClean="0">
                <a:ln w="3175">
                  <a:noFill/>
                  <a:prstDash val="sysDot"/>
                </a:ln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Teams</a:t>
            </a:r>
            <a:r>
              <a:rPr kumimoji="1" lang="ja-JP" altLang="en-US" sz="2400" dirty="0" smtClean="0">
                <a:ln w="3175">
                  <a:noFill/>
                  <a:prstDash val="sysDot"/>
                </a:ln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で配信予定</a:t>
            </a:r>
            <a:r>
              <a:rPr kumimoji="1" lang="en-US" altLang="ja-JP" sz="2400" dirty="0" smtClean="0">
                <a:ln w="3175">
                  <a:noFill/>
                  <a:prstDash val="sysDot"/>
                </a:ln>
                <a:solidFill>
                  <a:schemeClr val="accent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endParaRPr kumimoji="1" lang="ja-JP" altLang="en-US" sz="2400" dirty="0">
              <a:ln w="3175">
                <a:noFill/>
                <a:prstDash val="sysDot"/>
              </a:ln>
              <a:solidFill>
                <a:schemeClr val="accent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屈折矢印 3"/>
          <p:cNvSpPr/>
          <p:nvPr/>
        </p:nvSpPr>
        <p:spPr>
          <a:xfrm>
            <a:off x="11353800" y="6144127"/>
            <a:ext cx="838200" cy="481262"/>
          </a:xfrm>
          <a:prstGeom prst="ben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ホームベース 27"/>
          <p:cNvSpPr/>
          <p:nvPr/>
        </p:nvSpPr>
        <p:spPr>
          <a:xfrm>
            <a:off x="8105636" y="3777475"/>
            <a:ext cx="3667264" cy="1310400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ダンスパラダイス</a:t>
            </a:r>
            <a:endParaRPr kumimoji="1" lang="en-US" altLang="ja-JP" dirty="0" smtClean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ダンス部</a:t>
            </a:r>
            <a:endParaRPr kumimoji="1" lang="ja-JP" altLang="en-US" dirty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9" name="ホームベース 28"/>
          <p:cNvSpPr/>
          <p:nvPr/>
        </p:nvSpPr>
        <p:spPr>
          <a:xfrm>
            <a:off x="8105636" y="1942526"/>
            <a:ext cx="3669268" cy="1310400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Mr.</a:t>
            </a:r>
            <a:r>
              <a:rPr lang="ja-JP" altLang="en-US" dirty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レディーコンテスト</a:t>
            </a:r>
            <a:endParaRPr lang="en-US" altLang="ja-JP" dirty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effectLst>
                  <a:glow rad="215900">
                    <a:schemeClr val="bg1">
                      <a:alpha val="79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学園祭実行委員会</a:t>
            </a:r>
            <a:endParaRPr lang="en-US" altLang="ja-JP" dirty="0">
              <a:solidFill>
                <a:schemeClr val="tx1"/>
              </a:solidFill>
              <a:effectLst>
                <a:glow rad="215900">
                  <a:schemeClr val="bg1">
                    <a:alpha val="79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2841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" grpId="0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パンフレット内容訂正</a:t>
            </a:r>
            <a:endParaRPr kumimoji="1" lang="ja-JP" altLang="en-US" dirty="0">
              <a:solidFill>
                <a:schemeClr val="accent2"/>
              </a:solidFill>
              <a:effectLst>
                <a:reflection blurRad="6350" stA="55000" endA="300" endPos="45500" dir="5400000" sy="-100000" algn="bl" rotWithShape="0"/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0" y="2181725"/>
            <a:ext cx="8305800" cy="3995237"/>
          </a:xfrm>
        </p:spPr>
        <p:txBody>
          <a:bodyPr/>
          <a:lstStyle/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誤：</a:t>
            </a:r>
            <a:r>
              <a:rPr lang="en-US" altLang="ja-JP" sz="3200" b="1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313</a:t>
            </a:r>
            <a:r>
              <a:rPr lang="ja-JP" altLang="en-US" sz="3200" b="1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教室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→「鎌倉調査隊</a:t>
            </a:r>
            <a:r>
              <a:rPr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」</a:t>
            </a:r>
            <a:endParaRPr lang="en-US" altLang="ja-JP" sz="3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</a:t>
            </a:r>
            <a:r>
              <a:rPr lang="en-US" altLang="ja-JP" sz="3200" b="1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314</a:t>
            </a:r>
            <a:r>
              <a:rPr lang="ja-JP" altLang="en-US" sz="3200" b="1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教室・</a:t>
            </a:r>
            <a:r>
              <a:rPr lang="en-US" altLang="ja-JP" sz="3200" b="1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315</a:t>
            </a:r>
            <a:r>
              <a:rPr lang="ja-JP" altLang="en-US" sz="3200" b="1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教室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「中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の部屋」</a:t>
            </a:r>
          </a:p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正：</a:t>
            </a:r>
            <a:r>
              <a:rPr lang="en-US" altLang="ja-JP" sz="3200" b="1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313</a:t>
            </a:r>
            <a:r>
              <a:rPr lang="ja-JP" altLang="en-US" sz="3200" b="1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教室・</a:t>
            </a:r>
            <a:r>
              <a:rPr lang="en-US" altLang="ja-JP" sz="3200" b="1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314</a:t>
            </a:r>
            <a:r>
              <a:rPr lang="ja-JP" altLang="en-US" sz="3200" b="1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教室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→「鎌倉調査隊</a:t>
            </a:r>
            <a:r>
              <a:rPr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」</a:t>
            </a:r>
            <a:endParaRPr lang="en-US" altLang="ja-JP" sz="3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	</a:t>
            </a:r>
            <a:r>
              <a:rPr lang="en-US" altLang="ja-JP" sz="3200" b="1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315</a:t>
            </a:r>
            <a:r>
              <a:rPr lang="ja-JP" altLang="en-US" sz="3200" b="1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教室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「中</a:t>
            </a:r>
            <a: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の部屋」</a:t>
            </a:r>
          </a:p>
          <a:p>
            <a:pPr marL="0" indent="0">
              <a:buNone/>
            </a:pP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ご迷惑をおかけします。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コンテンツ プレースホルダ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8292"/>
            <a:ext cx="2093222" cy="460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0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prestig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78 -0.20417 C -0.17474 -0.21227 -0.16081 -0.22014 -0.15573 -0.22014 C -0.12474 -0.22014 -0.09271 -0.09514 -0.09271 0.02986 C -0.09271 -0.03311 -0.0767 -0.09514 -0.06172 -0.09514 C -0.04571 -0.09514 -0.03073 -0.03218 -0.03073 0.02986 C -0.03073 -0.00116 -0.02279 -0.03311 -0.01472 -0.03311 C -0.00677 -0.03311 0.0013 -0.00209 0.0013 0.02986 C 0.0013 0.01389 0.00534 -0.00116 0.00924 -0.00116 C 0.01328 -0.00116 0.01718 0.01481 0.01718 0.02986 C 0.01718 0.02176 0.01914 0.01389 0.02122 0.01389 C 0.02226 0.01389 0.02526 0.02199 0.02526 0.02986 C 0.02526 0.02592 0.0263 0.02176 0.02721 0.02176 C 0.02721 0.02268 0.02916 0.02569 0.02916 0.02986 C 0.02916 0.02777 0.02916 0.02592 0.03021 0.02592 C 0.03021 0.02685 0.03125 0.02801 0.03125 0.02986 C 0.03125 0.02893 0.03125 0.02777 0.03125 0.02685 C 0.03229 0.02685 0.03229 0.02777 0.03229 0.02893 C 0.03333 0.02893 0.03333 0.02801 0.03333 0.02685 C 0.03437 0.02685 0.03437 0.02777 0.03437 0.02893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4201576519"/>
              </p:ext>
            </p:extLst>
          </p:nvPr>
        </p:nvGraphicFramePr>
        <p:xfrm>
          <a:off x="655983" y="-197678"/>
          <a:ext cx="10702787" cy="713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9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Office テーマ">
  <a:themeElements>
    <a:clrScheme name="ユーザー定義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7406D"/>
      </a:accent1>
      <a:accent2>
        <a:srgbClr val="C00000"/>
      </a:accent2>
      <a:accent3>
        <a:srgbClr val="0BD0D9"/>
      </a:accent3>
      <a:accent4>
        <a:srgbClr val="D64270"/>
      </a:accent4>
      <a:accent5>
        <a:srgbClr val="7CCA62"/>
      </a:accent5>
      <a:accent6>
        <a:srgbClr val="F6169B"/>
      </a:accent6>
      <a:hlink>
        <a:srgbClr val="F49100"/>
      </a:hlink>
      <a:folHlink>
        <a:srgbClr val="85DFD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199be66f-6619-41e8-b4be-b1a00bc9b4b9" xsi:nil="true"/>
    <Members xmlns="199be66f-6619-41e8-b4be-b1a00bc9b4b9">
      <UserInfo>
        <DisplayName/>
        <AccountId xsi:nil="true"/>
        <AccountType/>
      </UserInfo>
    </Members>
    <Teachers xmlns="199be66f-6619-41e8-b4be-b1a00bc9b4b9">
      <UserInfo>
        <DisplayName/>
        <AccountId xsi:nil="true"/>
        <AccountType/>
      </UserInfo>
    </Teachers>
    <Invited_Leaders xmlns="199be66f-6619-41e8-b4be-b1a00bc9b4b9" xsi:nil="true"/>
    <IsNotebookLocked xmlns="199be66f-6619-41e8-b4be-b1a00bc9b4b9" xsi:nil="true"/>
    <Invited_Members xmlns="199be66f-6619-41e8-b4be-b1a00bc9b4b9" xsi:nil="true"/>
    <Member_Groups xmlns="199be66f-6619-41e8-b4be-b1a00bc9b4b9">
      <UserInfo>
        <DisplayName/>
        <AccountId xsi:nil="true"/>
        <AccountType/>
      </UserInfo>
    </Member_Groups>
    <Has_Leaders_Only_SectionGroup xmlns="199be66f-6619-41e8-b4be-b1a00bc9b4b9" xsi:nil="true"/>
    <Owner xmlns="199be66f-6619-41e8-b4be-b1a00bc9b4b9">
      <UserInfo>
        <DisplayName/>
        <AccountId xsi:nil="true"/>
        <AccountType/>
      </UserInfo>
    </Owner>
    <CultureName xmlns="199be66f-6619-41e8-b4be-b1a00bc9b4b9" xsi:nil="true"/>
    <Distribution_Groups xmlns="199be66f-6619-41e8-b4be-b1a00bc9b4b9" xsi:nil="true"/>
    <Invited_Teachers xmlns="199be66f-6619-41e8-b4be-b1a00bc9b4b9" xsi:nil="true"/>
    <TeamsChannelId xmlns="199be66f-6619-41e8-b4be-b1a00bc9b4b9" xsi:nil="true"/>
    <NotebookType xmlns="199be66f-6619-41e8-b4be-b1a00bc9b4b9" xsi:nil="true"/>
    <AppVersion xmlns="199be66f-6619-41e8-b4be-b1a00bc9b4b9" xsi:nil="true"/>
    <DefaultSectionNames xmlns="199be66f-6619-41e8-b4be-b1a00bc9b4b9" xsi:nil="true"/>
    <Is_Collaboration_Space_Locked xmlns="199be66f-6619-41e8-b4be-b1a00bc9b4b9" xsi:nil="true"/>
    <Templates xmlns="199be66f-6619-41e8-b4be-b1a00bc9b4b9" xsi:nil="true"/>
    <FolderType xmlns="199be66f-6619-41e8-b4be-b1a00bc9b4b9" xsi:nil="true"/>
    <Student_Groups xmlns="199be66f-6619-41e8-b4be-b1a00bc9b4b9">
      <UserInfo>
        <DisplayName/>
        <AccountId xsi:nil="true"/>
        <AccountType/>
      </UserInfo>
    </Student_Groups>
    <Self_Registration_Enabled xmlns="199be66f-6619-41e8-b4be-b1a00bc9b4b9" xsi:nil="true"/>
    <Math_Settings xmlns="199be66f-6619-41e8-b4be-b1a00bc9b4b9" xsi:nil="true"/>
    <Students xmlns="199be66f-6619-41e8-b4be-b1a00bc9b4b9">
      <UserInfo>
        <DisplayName/>
        <AccountId xsi:nil="true"/>
        <AccountType/>
      </UserInfo>
    </Students>
    <Leaders xmlns="199be66f-6619-41e8-b4be-b1a00bc9b4b9">
      <UserInfo>
        <DisplayName/>
        <AccountId xsi:nil="true"/>
        <AccountType/>
      </UserInfo>
    </Leaders>
    <Invited_Students xmlns="199be66f-6619-41e8-b4be-b1a00bc9b4b9" xsi:nil="true"/>
    <LMS_Mappings xmlns="199be66f-6619-41e8-b4be-b1a00bc9b4b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7E10DE2AD5CB846A2D104ACC8C57982" ma:contentTypeVersion="40" ma:contentTypeDescription="新しいドキュメントを作成します。" ma:contentTypeScope="" ma:versionID="1f9c957c83a64ea41e60b78b4b2748c5">
  <xsd:schema xmlns:xsd="http://www.w3.org/2001/XMLSchema" xmlns:xs="http://www.w3.org/2001/XMLSchema" xmlns:p="http://schemas.microsoft.com/office/2006/metadata/properties" xmlns:ns3="199be66f-6619-41e8-b4be-b1a00bc9b4b9" xmlns:ns4="6772af9c-a502-43b5-a9c5-8dd08883c648" targetNamespace="http://schemas.microsoft.com/office/2006/metadata/properties" ma:root="true" ma:fieldsID="c662df54fa29d1c7015577f19d5d2c96" ns3:_="" ns4:_="">
    <xsd:import namespace="199be66f-6619-41e8-b4be-b1a00bc9b4b9"/>
    <xsd:import namespace="6772af9c-a502-43b5-a9c5-8dd08883c648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TeamsChannelId" minOccurs="0"/>
                <xsd:element ref="ns3:Math_Settings" minOccurs="0"/>
                <xsd:element ref="ns3:Leaders" minOccurs="0"/>
                <xsd:element ref="ns3:Members" minOccurs="0"/>
                <xsd:element ref="ns3:Member_Groups" minOccurs="0"/>
                <xsd:element ref="ns3:Distribution_Groups" minOccurs="0"/>
                <xsd:element ref="ns3:LMS_Mappings" minOccurs="0"/>
                <xsd:element ref="ns3:Invited_Leaders" minOccurs="0"/>
                <xsd:element ref="ns3:Invited_Members" minOccurs="0"/>
                <xsd:element ref="ns3:Has_Leaders_Only_SectionGroup" minOccurs="0"/>
                <xsd:element ref="ns3:IsNotebookLocked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9be66f-6619-41e8-b4be-b1a00bc9b4b9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TeamsChannelId" ma:index="34" nillable="true" ma:displayName="Teams Channel Id" ma:internalName="TeamsChannelId">
      <xsd:simpleType>
        <xsd:restriction base="dms:Text"/>
      </xsd:simpleType>
    </xsd:element>
    <xsd:element name="Math_Settings" ma:index="35" nillable="true" ma:displayName="Math Settings" ma:internalName="Math_Settings">
      <xsd:simpleType>
        <xsd:restriction base="dms:Text"/>
      </xsd:simpleType>
    </xsd:element>
    <xsd:element name="Leaders" ma:index="36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7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8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0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41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2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3" nillable="true" ma:displayName="Has Leaders Only SectionGroup" ma:internalName="Has_Leaders_Only_SectionGroup">
      <xsd:simpleType>
        <xsd:restriction base="dms:Boolean"/>
      </xsd:simpleType>
    </xsd:element>
    <xsd:element name="IsNotebookLocked" ma:index="44" nillable="true" ma:displayName="Is Notebook Locked" ma:internalName="IsNotebookLocked">
      <xsd:simpleType>
        <xsd:restriction base="dms:Boolean"/>
      </xsd:simpleType>
    </xsd:element>
    <xsd:element name="MediaLengthInSeconds" ma:index="4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4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2af9c-a502-43b5-a9c5-8dd08883c648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共有のヒントのハッシュ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380F10-2A3B-4E1F-89C2-231FCBDCC9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2B8487-4697-4CDF-9518-B141CAE5C904}">
  <ds:schemaRefs>
    <ds:schemaRef ds:uri="6772af9c-a502-43b5-a9c5-8dd08883c64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99be66f-6619-41e8-b4be-b1a00bc9b4b9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9244E79-C1FC-445F-B5F4-24C06F298B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9be66f-6619-41e8-b4be-b1a00bc9b4b9"/>
    <ds:schemaRef ds:uri="6772af9c-a502-43b5-a9c5-8dd08883c6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570</Words>
  <Application>Microsoft Office PowerPoint</Application>
  <PresentationFormat>ワイド画面</PresentationFormat>
  <Paragraphs>126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7" baseType="lpstr">
      <vt:lpstr>TA-candy</vt:lpstr>
      <vt:lpstr>UD デジタル 教科書体 NK-B</vt:lpstr>
      <vt:lpstr>コーポレート・ロゴＢ</vt:lpstr>
      <vt:lpstr>游ゴシック</vt:lpstr>
      <vt:lpstr>游ゴシック Light</vt:lpstr>
      <vt:lpstr>Arial</vt:lpstr>
      <vt:lpstr>Office テーマ</vt:lpstr>
      <vt:lpstr>〇〇学園2021学園祭</vt:lpstr>
      <vt:lpstr>◆ご来場の皆さまへお願い</vt:lpstr>
      <vt:lpstr>◆ご来場の皆さまへお願い</vt:lpstr>
      <vt:lpstr>イベントタイムテーブル（午前☀）</vt:lpstr>
      <vt:lpstr>イベントタイムテーブル（午前☔）</vt:lpstr>
      <vt:lpstr>イベントタイムテーブル（午後☀）</vt:lpstr>
      <vt:lpstr>イベントタイムテーブル（午後☔）</vt:lpstr>
      <vt:lpstr>パンフレット内容訂正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学校法人　足立学園　中学校・高等学校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八重樫　彩</dc:creator>
  <cp:lastModifiedBy>彩 八重樫</cp:lastModifiedBy>
  <cp:revision>26</cp:revision>
  <dcterms:created xsi:type="dcterms:W3CDTF">2021-10-30T03:05:37Z</dcterms:created>
  <dcterms:modified xsi:type="dcterms:W3CDTF">2022-06-07T05:13:54Z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0x010100C7E10DE2AD5CB846A2D104ACC8C57982</vt:lpwstr>
  </property>
</Properties>
</file>