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4" r:id="rId3"/>
    <p:sldId id="262" r:id="rId4"/>
    <p:sldId id="257" r:id="rId5"/>
    <p:sldId id="258" r:id="rId6"/>
    <p:sldId id="259" r:id="rId7"/>
    <p:sldId id="260" r:id="rId8"/>
    <p:sldId id="261" r:id="rId9"/>
    <p:sldId id="263" r:id="rId10"/>
    <p:sldId id="265" r:id="rId11"/>
    <p:sldId id="264" r:id="rId12"/>
    <p:sldId id="266" r:id="rId13"/>
    <p:sldId id="267" r:id="rId14"/>
    <p:sldId id="268" r:id="rId15"/>
    <p:sldId id="269" r:id="rId16"/>
    <p:sldId id="270" r:id="rId17"/>
    <p:sldId id="271" r:id="rId18"/>
    <p:sldId id="272" r:id="rId19"/>
    <p:sldId id="275"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E124E-DFD7-48ED-801A-817675E4DA6D}" v="233" dt="2022-05-22T13:08:23.6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0" autoAdjust="0"/>
    <p:restoredTop sz="94660"/>
  </p:normalViewPr>
  <p:slideViewPr>
    <p:cSldViewPr snapToGrid="0">
      <p:cViewPr varScale="1">
        <p:scale>
          <a:sx n="101" d="100"/>
          <a:sy n="101" d="100"/>
        </p:scale>
        <p:origin x="86" y="7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983232" y="5037663"/>
            <a:ext cx="897467" cy="279400"/>
          </a:xfrm>
        </p:spPr>
        <p:txBody>
          <a:bodyPr/>
          <a:lstStyle/>
          <a:p>
            <a:fld id="{D0766BA2-9B0A-425D-9748-9B8A131194BC}" type="datetimeFigureOut">
              <a:rPr kumimoji="1" lang="ja-JP" altLang="en-US" smtClean="0"/>
              <a:t>2022/5/23</a:t>
            </a:fld>
            <a:endParaRPr kumimoji="1" lang="ja-JP" altLang="en-US"/>
          </a:p>
        </p:txBody>
      </p:sp>
      <p:sp>
        <p:nvSpPr>
          <p:cNvPr id="5" name="Footer Placeholder 4"/>
          <p:cNvSpPr>
            <a:spLocks noGrp="1"/>
          </p:cNvSpPr>
          <p:nvPr>
            <p:ph type="ftr" sz="quarter" idx="11"/>
          </p:nvPr>
        </p:nvSpPr>
        <p:spPr>
          <a:xfrm>
            <a:off x="2692397" y="5037663"/>
            <a:ext cx="5214635" cy="279400"/>
          </a:xfrm>
        </p:spPr>
        <p:txBody>
          <a:bodyPr/>
          <a:lstStyle/>
          <a:p>
            <a:endParaRPr kumimoji="1" lang="ja-JP" altLang="en-US"/>
          </a:p>
        </p:txBody>
      </p:sp>
      <p:sp>
        <p:nvSpPr>
          <p:cNvPr id="6" name="Slide Number Placeholder 5"/>
          <p:cNvSpPr>
            <a:spLocks noGrp="1"/>
          </p:cNvSpPr>
          <p:nvPr>
            <p:ph type="sldNum" sz="quarter" idx="12"/>
          </p:nvPr>
        </p:nvSpPr>
        <p:spPr>
          <a:xfrm>
            <a:off x="8956900" y="5037663"/>
            <a:ext cx="551167" cy="279400"/>
          </a:xfrm>
        </p:spPr>
        <p:txBody>
          <a:bodyPr/>
          <a:lstStyle/>
          <a:p>
            <a:fld id="{65F41F4C-9FE5-4E19-B19B-EF458FD5B2A2}" type="slidenum">
              <a:rPr kumimoji="1" lang="ja-JP" altLang="en-US" smtClean="0"/>
              <a:t>‹#›</a:t>
            </a:fld>
            <a:endParaRPr kumimoji="1" lang="ja-JP" altLang="en-US"/>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889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766BA2-9B0A-425D-9748-9B8A131194BC}" type="datetimeFigureOut">
              <a:rPr lang="ja-JP" altLang="en-US" smtClean="0"/>
              <a:pPr/>
              <a:t>2022/5/23</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65F41F4C-9FE5-4E19-B19B-EF458FD5B2A2}" type="slidenum">
              <a:rPr lang="ja-JP" altLang="en-US" smtClean="0"/>
              <a:pPr/>
              <a:t>‹#›</a:t>
            </a:fld>
            <a:endParaRPr lang="ja-JP" altLang="en-US"/>
          </a:p>
        </p:txBody>
      </p:sp>
    </p:spTree>
    <p:extLst>
      <p:ext uri="{BB962C8B-B14F-4D97-AF65-F5344CB8AC3E}">
        <p14:creationId xmlns:p14="http://schemas.microsoft.com/office/powerpoint/2010/main" val="255020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66BA2-9B0A-425D-9748-9B8A131194BC}" type="datetimeFigureOut">
              <a:rPr lang="ja-JP" altLang="en-US" smtClean="0"/>
              <a:pPr/>
              <a:t>2022/5/23</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65F41F4C-9FE5-4E19-B19B-EF458FD5B2A2}" type="slidenum">
              <a:rPr lang="ja-JP" altLang="en-US" smtClean="0"/>
              <a:pPr/>
              <a:t>‹#›</a:t>
            </a:fld>
            <a:endParaRPr lang="ja-JP" altLang="en-US"/>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3367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66BA2-9B0A-425D-9748-9B8A131194BC}" type="datetimeFigureOut">
              <a:rPr lang="ja-JP" altLang="en-US" smtClean="0"/>
              <a:pPr/>
              <a:t>2022/5/23</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65F41F4C-9FE5-4E19-B19B-EF458FD5B2A2}" type="slidenum">
              <a:rPr lang="ja-JP" altLang="en-US" smtClean="0"/>
              <a:pPr/>
              <a:t>‹#›</a:t>
            </a:fld>
            <a:endParaRPr lang="ja-JP" altLang="en-US"/>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7021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66BA2-9B0A-425D-9748-9B8A131194BC}" type="datetimeFigureOut">
              <a:rPr lang="ja-JP" altLang="en-US" smtClean="0"/>
              <a:pPr/>
              <a:t>2022/5/23</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65F41F4C-9FE5-4E19-B19B-EF458FD5B2A2}" type="slidenum">
              <a:rPr lang="ja-JP" altLang="en-US" smtClean="0"/>
              <a:pPr/>
              <a:t>‹#›</a:t>
            </a:fld>
            <a:endParaRPr lang="ja-JP" altLang="en-US"/>
          </a:p>
        </p:txBody>
      </p:sp>
    </p:spTree>
    <p:extLst>
      <p:ext uri="{BB962C8B-B14F-4D97-AF65-F5344CB8AC3E}">
        <p14:creationId xmlns:p14="http://schemas.microsoft.com/office/powerpoint/2010/main" val="1270124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66BA2-9B0A-425D-9748-9B8A131194BC}" type="datetimeFigureOut">
              <a:rPr lang="ja-JP" altLang="en-US" smtClean="0"/>
              <a:pPr/>
              <a:t>2022/5/23</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65F41F4C-9FE5-4E19-B19B-EF458FD5B2A2}" type="slidenum">
              <a:rPr lang="ja-JP" altLang="en-US" smtClean="0"/>
              <a:pPr/>
              <a:t>‹#›</a:t>
            </a:fld>
            <a:endParaRPr lang="ja-JP" altLang="en-US"/>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1245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66BA2-9B0A-425D-9748-9B8A131194BC}" type="datetimeFigureOut">
              <a:rPr lang="ja-JP" altLang="en-US" smtClean="0"/>
              <a:pPr/>
              <a:t>2022/5/23</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65F41F4C-9FE5-4E19-B19B-EF458FD5B2A2}" type="slidenum">
              <a:rPr lang="ja-JP" altLang="en-US" smtClean="0"/>
              <a:pPr/>
              <a:t>‹#›</a:t>
            </a:fld>
            <a:endParaRPr lang="ja-JP" altLang="en-US"/>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8352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712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758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spTree>
    <p:extLst>
      <p:ext uri="{BB962C8B-B14F-4D97-AF65-F5344CB8AC3E}">
        <p14:creationId xmlns:p14="http://schemas.microsoft.com/office/powerpoint/2010/main" val="227533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86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spTree>
    <p:extLst>
      <p:ext uri="{BB962C8B-B14F-4D97-AF65-F5344CB8AC3E}">
        <p14:creationId xmlns:p14="http://schemas.microsoft.com/office/powerpoint/2010/main" val="44210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0165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3554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spTree>
    <p:extLst>
      <p:ext uri="{BB962C8B-B14F-4D97-AF65-F5344CB8AC3E}">
        <p14:creationId xmlns:p14="http://schemas.microsoft.com/office/powerpoint/2010/main" val="272757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5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ja-JP" altLang="en-US"/>
              <a:t>マスター タイトルの書式設定</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766BA2-9B0A-425D-9748-9B8A131194BC}" type="datetimeFigureOut">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F41F4C-9FE5-4E19-B19B-EF458FD5B2A2}" type="slidenum">
              <a:rPr kumimoji="1" lang="ja-JP" altLang="en-US" smtClean="0"/>
              <a:t>‹#›</a:t>
            </a:fld>
            <a:endParaRPr kumimoji="1" lang="ja-JP" altLang="en-US"/>
          </a:p>
        </p:txBody>
      </p:sp>
    </p:spTree>
    <p:extLst>
      <p:ext uri="{BB962C8B-B14F-4D97-AF65-F5344CB8AC3E}">
        <p14:creationId xmlns:p14="http://schemas.microsoft.com/office/powerpoint/2010/main" val="326884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766BA2-9B0A-425D-9748-9B8A131194BC}" type="datetimeFigureOut">
              <a:rPr lang="ja-JP" altLang="en-US" smtClean="0"/>
              <a:pPr/>
              <a:t>2022/5/23</a:t>
            </a:fld>
            <a:endParaRPr lang="ja-JP" altLang="en-US"/>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ja-JP" altLang="en-US"/>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5F41F4C-9FE5-4E19-B19B-EF458FD5B2A2}" type="slidenum">
              <a:rPr lang="ja-JP" altLang="en-US" smtClean="0"/>
              <a:pPr/>
              <a:t>‹#›</a:t>
            </a:fld>
            <a:endParaRPr lang="ja-JP" altLang="en-US"/>
          </a:p>
        </p:txBody>
      </p:sp>
    </p:spTree>
    <p:extLst>
      <p:ext uri="{BB962C8B-B14F-4D97-AF65-F5344CB8AC3E}">
        <p14:creationId xmlns:p14="http://schemas.microsoft.com/office/powerpoint/2010/main" val="9892781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ctr" defTabSz="457200" rtl="0" eaLnBrk="1" latinLnBrk="0" hangingPunct="1">
        <a:spcBef>
          <a:spcPct val="0"/>
        </a:spcBef>
        <a:buNone/>
        <a:defRPr kumimoji="1" sz="4400" kern="1200" cap="none">
          <a:ln w="3175" cmpd="sng">
            <a:noFill/>
          </a:ln>
          <a:solidFill>
            <a:schemeClr val="tx1">
              <a:lumMod val="85000"/>
              <a:lumOff val="15000"/>
            </a:schemeClr>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kumimoji="1"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kumimoji="1"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kumimoji="1"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kumimoji="1"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kumimoji="1"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4A7B75-3714-8937-5265-23FBF39A32E2}"/>
              </a:ext>
            </a:extLst>
          </p:cNvPr>
          <p:cNvSpPr>
            <a:spLocks noGrp="1"/>
          </p:cNvSpPr>
          <p:nvPr>
            <p:ph type="ctrTitle"/>
          </p:nvPr>
        </p:nvSpPr>
        <p:spPr/>
        <p:txBody>
          <a:bodyPr/>
          <a:lstStyle/>
          <a:p>
            <a:r>
              <a:rPr kumimoji="1" lang="en-US" altLang="ja-JP"/>
              <a:t>Class Notebook</a:t>
            </a:r>
            <a:r>
              <a:rPr kumimoji="1" lang="ja-JP" altLang="en-US"/>
              <a:t>を</a:t>
            </a:r>
            <a:br>
              <a:rPr kumimoji="1" lang="en-US" altLang="ja-JP"/>
            </a:br>
            <a:r>
              <a:rPr kumimoji="1" lang="ja-JP" altLang="en-US"/>
              <a:t>授業に使おう</a:t>
            </a:r>
            <a:endParaRPr kumimoji="1" lang="ja-JP" altLang="en-US" dirty="0"/>
          </a:p>
        </p:txBody>
      </p:sp>
      <p:sp>
        <p:nvSpPr>
          <p:cNvPr id="3" name="字幕 2">
            <a:extLst>
              <a:ext uri="{FF2B5EF4-FFF2-40B4-BE49-F238E27FC236}">
                <a16:creationId xmlns:a16="http://schemas.microsoft.com/office/drawing/2014/main" id="{805E935E-3C3A-68C6-662F-AE6D4E788D36}"/>
              </a:ext>
            </a:extLst>
          </p:cNvPr>
          <p:cNvSpPr>
            <a:spLocks noGrp="1"/>
          </p:cNvSpPr>
          <p:nvPr>
            <p:ph type="subTitle" idx="1"/>
          </p:nvPr>
        </p:nvSpPr>
        <p:spPr/>
        <p:txBody>
          <a:bodyPr anchor="ctr"/>
          <a:lstStyle/>
          <a:p>
            <a:r>
              <a:rPr kumimoji="1" lang="ja-JP" altLang="en-US" dirty="0"/>
              <a:t>資料の配付と共同作業</a:t>
            </a:r>
          </a:p>
        </p:txBody>
      </p:sp>
    </p:spTree>
    <p:extLst>
      <p:ext uri="{BB962C8B-B14F-4D97-AF65-F5344CB8AC3E}">
        <p14:creationId xmlns:p14="http://schemas.microsoft.com/office/powerpoint/2010/main" val="2434116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0D18D3-00ED-81CC-FF55-D56D36E8B50C}"/>
              </a:ext>
            </a:extLst>
          </p:cNvPr>
          <p:cNvSpPr>
            <a:spLocks noGrp="1"/>
          </p:cNvSpPr>
          <p:nvPr>
            <p:ph type="title"/>
          </p:nvPr>
        </p:nvSpPr>
        <p:spPr/>
        <p:txBody>
          <a:bodyPr/>
          <a:lstStyle/>
          <a:p>
            <a:r>
              <a:rPr kumimoji="1" lang="ja-JP" altLang="en-US" dirty="0"/>
              <a:t>例１：資料の提示</a:t>
            </a:r>
          </a:p>
        </p:txBody>
      </p:sp>
      <p:sp>
        <p:nvSpPr>
          <p:cNvPr id="3" name="コンテンツ プレースホルダー 2">
            <a:extLst>
              <a:ext uri="{FF2B5EF4-FFF2-40B4-BE49-F238E27FC236}">
                <a16:creationId xmlns:a16="http://schemas.microsoft.com/office/drawing/2014/main" id="{FF29251E-B503-AEC9-1991-F81C0E87EC8F}"/>
              </a:ext>
            </a:extLst>
          </p:cNvPr>
          <p:cNvSpPr>
            <a:spLocks noGrp="1"/>
          </p:cNvSpPr>
          <p:nvPr>
            <p:ph idx="1"/>
          </p:nvPr>
        </p:nvSpPr>
        <p:spPr/>
        <p:txBody>
          <a:bodyPr>
            <a:normAutofit/>
          </a:bodyPr>
          <a:lstStyle/>
          <a:p>
            <a:r>
              <a:rPr lang="ja-JP" altLang="en-US" dirty="0"/>
              <a:t>「教師専用」にあらかじめ資料を作成</a:t>
            </a:r>
            <a:endParaRPr lang="en-US" altLang="ja-JP" dirty="0"/>
          </a:p>
          <a:p>
            <a:pPr lvl="1"/>
            <a:r>
              <a:rPr lang="ja-JP" altLang="en-US" dirty="0"/>
              <a:t>教科書や資料集などをスキャンしたもの</a:t>
            </a:r>
            <a:endParaRPr lang="en-US" altLang="ja-JP" dirty="0"/>
          </a:p>
          <a:p>
            <a:pPr lvl="1"/>
            <a:r>
              <a:rPr lang="ja-JP" altLang="en-US" dirty="0"/>
              <a:t>あらかじめ手書きでコメントを書いておいても良いです</a:t>
            </a:r>
            <a:endParaRPr lang="en-US" altLang="ja-JP" dirty="0"/>
          </a:p>
          <a:p>
            <a:r>
              <a:rPr lang="ja-JP" altLang="en-US" dirty="0"/>
              <a:t>「コンテンツライブラリ」にコピーして提示</a:t>
            </a:r>
            <a:endParaRPr lang="en-US" altLang="ja-JP" dirty="0"/>
          </a:p>
          <a:p>
            <a:pPr lvl="1"/>
            <a:r>
              <a:rPr lang="ja-JP" altLang="en-US" dirty="0"/>
              <a:t>授業中に見せながら書き込むことも、</a:t>
            </a:r>
            <a:r>
              <a:rPr lang="en-US" altLang="ja-JP" dirty="0"/>
              <a:t>OneNote</a:t>
            </a:r>
            <a:r>
              <a:rPr lang="ja-JP" altLang="en-US" dirty="0"/>
              <a:t>なので簡単にできます</a:t>
            </a:r>
            <a:endParaRPr lang="en-US" altLang="ja-JP" dirty="0"/>
          </a:p>
          <a:p>
            <a:pPr lvl="1"/>
            <a:r>
              <a:rPr kumimoji="1" lang="ja-JP" altLang="en-US" dirty="0"/>
              <a:t>電子黒板やプロジェクタに投影しながらＰＣで書き込みなどを授業中に行い、授業後に「コンテンツライブラリ」に移しても良いと思います</a:t>
            </a:r>
          </a:p>
        </p:txBody>
      </p:sp>
    </p:spTree>
    <p:extLst>
      <p:ext uri="{BB962C8B-B14F-4D97-AF65-F5344CB8AC3E}">
        <p14:creationId xmlns:p14="http://schemas.microsoft.com/office/powerpoint/2010/main" val="1006971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731136-896C-44A5-8DC0-F2D4C39FE972}"/>
              </a:ext>
            </a:extLst>
          </p:cNvPr>
          <p:cNvSpPr>
            <a:spLocks noGrp="1"/>
          </p:cNvSpPr>
          <p:nvPr>
            <p:ph type="title"/>
          </p:nvPr>
        </p:nvSpPr>
        <p:spPr/>
        <p:txBody>
          <a:bodyPr/>
          <a:lstStyle/>
          <a:p>
            <a:r>
              <a:rPr kumimoji="1" lang="ja-JP" altLang="en-US" dirty="0"/>
              <a:t>例２：実験の手順書の配布</a:t>
            </a:r>
          </a:p>
        </p:txBody>
      </p:sp>
      <p:sp>
        <p:nvSpPr>
          <p:cNvPr id="3" name="コンテンツ プレースホルダー 2">
            <a:extLst>
              <a:ext uri="{FF2B5EF4-FFF2-40B4-BE49-F238E27FC236}">
                <a16:creationId xmlns:a16="http://schemas.microsoft.com/office/drawing/2014/main" id="{CAFC577A-238A-C6CD-5E92-B604E628D3BA}"/>
              </a:ext>
            </a:extLst>
          </p:cNvPr>
          <p:cNvSpPr>
            <a:spLocks noGrp="1"/>
          </p:cNvSpPr>
          <p:nvPr>
            <p:ph idx="1"/>
          </p:nvPr>
        </p:nvSpPr>
        <p:spPr/>
        <p:txBody>
          <a:bodyPr/>
          <a:lstStyle/>
          <a:p>
            <a:r>
              <a:rPr lang="ja-JP" altLang="en-US" dirty="0"/>
              <a:t>「教師専用」にあらかじめ資料を作成</a:t>
            </a:r>
            <a:endParaRPr lang="en-US" altLang="ja-JP" dirty="0"/>
          </a:p>
          <a:p>
            <a:pPr lvl="1"/>
            <a:r>
              <a:rPr lang="ja-JP" altLang="en-US" dirty="0"/>
              <a:t>教科書や資料集などをスキャンしたものや、過去の実験の写真を利用したり手書きで自作したものでも</a:t>
            </a:r>
            <a:endParaRPr lang="en-US" altLang="ja-JP" dirty="0"/>
          </a:p>
          <a:p>
            <a:pPr lvl="1"/>
            <a:r>
              <a:rPr lang="ja-JP" altLang="en-US" dirty="0"/>
              <a:t>注意点など、あらかじめ手書きでコメントを書いておいても良いですね</a:t>
            </a:r>
            <a:endParaRPr lang="en-US" altLang="ja-JP" dirty="0"/>
          </a:p>
          <a:p>
            <a:r>
              <a:rPr kumimoji="1" lang="ja-JP" altLang="en-US" dirty="0"/>
              <a:t>「コンテンツライブラリ」で授業時に提示</a:t>
            </a:r>
            <a:endParaRPr kumimoji="1" lang="en-US" altLang="ja-JP" dirty="0"/>
          </a:p>
          <a:p>
            <a:pPr lvl="1"/>
            <a:r>
              <a:rPr kumimoji="1" lang="ja-JP" altLang="en-US" dirty="0"/>
              <a:t>実験中に必要に応じて拡大・縮小したり、参考動画を見ながら実験もできます</a:t>
            </a:r>
            <a:endParaRPr kumimoji="1" lang="en-US" altLang="ja-JP" dirty="0"/>
          </a:p>
          <a:p>
            <a:pPr lvl="1"/>
            <a:r>
              <a:rPr kumimoji="1" lang="ja-JP" altLang="en-US" dirty="0"/>
              <a:t>実験中に汚してしまうこともない</a:t>
            </a:r>
          </a:p>
        </p:txBody>
      </p:sp>
    </p:spTree>
    <p:extLst>
      <p:ext uri="{BB962C8B-B14F-4D97-AF65-F5344CB8AC3E}">
        <p14:creationId xmlns:p14="http://schemas.microsoft.com/office/powerpoint/2010/main" val="369029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134EB-8EBF-F444-5A15-760E0E292240}"/>
              </a:ext>
            </a:extLst>
          </p:cNvPr>
          <p:cNvSpPr>
            <a:spLocks noGrp="1"/>
          </p:cNvSpPr>
          <p:nvPr>
            <p:ph type="title"/>
          </p:nvPr>
        </p:nvSpPr>
        <p:spPr/>
        <p:txBody>
          <a:bodyPr/>
          <a:lstStyle/>
          <a:p>
            <a:r>
              <a:rPr kumimoji="1" lang="ja-JP" altLang="en-US" dirty="0"/>
              <a:t>使い方の例：共同作業</a:t>
            </a:r>
          </a:p>
        </p:txBody>
      </p:sp>
      <p:sp>
        <p:nvSpPr>
          <p:cNvPr id="3" name="テキスト プレースホルダー 2">
            <a:extLst>
              <a:ext uri="{FF2B5EF4-FFF2-40B4-BE49-F238E27FC236}">
                <a16:creationId xmlns:a16="http://schemas.microsoft.com/office/drawing/2014/main" id="{064EAB1F-C828-C194-22CA-887D9C6D1274}"/>
              </a:ext>
            </a:extLst>
          </p:cNvPr>
          <p:cNvSpPr>
            <a:spLocks noGrp="1"/>
          </p:cNvSpPr>
          <p:nvPr>
            <p:ph type="body" idx="1"/>
          </p:nvPr>
        </p:nvSpPr>
        <p:spPr/>
        <p:txBody>
          <a:bodyPr/>
          <a:lstStyle/>
          <a:p>
            <a:r>
              <a:rPr kumimoji="1" lang="ja-JP" altLang="en-US" dirty="0"/>
              <a:t>生徒同士の共同（協働）作業に使ってみよう</a:t>
            </a:r>
          </a:p>
        </p:txBody>
      </p:sp>
    </p:spTree>
    <p:extLst>
      <p:ext uri="{BB962C8B-B14F-4D97-AF65-F5344CB8AC3E}">
        <p14:creationId xmlns:p14="http://schemas.microsoft.com/office/powerpoint/2010/main" val="117196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D54423-1D6A-3FCC-0811-3D024702C132}"/>
              </a:ext>
            </a:extLst>
          </p:cNvPr>
          <p:cNvSpPr>
            <a:spLocks noGrp="1"/>
          </p:cNvSpPr>
          <p:nvPr>
            <p:ph type="title"/>
          </p:nvPr>
        </p:nvSpPr>
        <p:spPr/>
        <p:txBody>
          <a:bodyPr/>
          <a:lstStyle/>
          <a:p>
            <a:r>
              <a:rPr kumimoji="1" lang="ja-JP" altLang="en-US" dirty="0"/>
              <a:t>例１：問題を解き、結果を共有する</a:t>
            </a:r>
          </a:p>
        </p:txBody>
      </p:sp>
      <p:sp>
        <p:nvSpPr>
          <p:cNvPr id="3" name="コンテンツ プレースホルダー 2">
            <a:extLst>
              <a:ext uri="{FF2B5EF4-FFF2-40B4-BE49-F238E27FC236}">
                <a16:creationId xmlns:a16="http://schemas.microsoft.com/office/drawing/2014/main" id="{FA52F703-6EF8-81E2-1D4D-734D2782CCA0}"/>
              </a:ext>
            </a:extLst>
          </p:cNvPr>
          <p:cNvSpPr>
            <a:spLocks noGrp="1"/>
          </p:cNvSpPr>
          <p:nvPr>
            <p:ph idx="1"/>
          </p:nvPr>
        </p:nvSpPr>
        <p:spPr/>
        <p:txBody>
          <a:bodyPr>
            <a:normAutofit/>
          </a:bodyPr>
          <a:lstStyle/>
          <a:p>
            <a:r>
              <a:rPr lang="ja-JP" altLang="en-US" dirty="0"/>
              <a:t>「教師専用」にあらかじめ資料を作成</a:t>
            </a:r>
            <a:endParaRPr lang="en-US" altLang="ja-JP" dirty="0"/>
          </a:p>
          <a:p>
            <a:pPr lvl="1"/>
            <a:r>
              <a:rPr kumimoji="1" lang="ja-JP" altLang="en-US" dirty="0"/>
              <a:t>図形問題やブレインストーミングなどのひな形を作る</a:t>
            </a:r>
            <a:endParaRPr kumimoji="1" lang="en-US" altLang="ja-JP" dirty="0"/>
          </a:p>
          <a:p>
            <a:r>
              <a:rPr kumimoji="1" lang="ja-JP" altLang="en-US" dirty="0"/>
              <a:t>「</a:t>
            </a:r>
            <a:r>
              <a:rPr kumimoji="1" lang="en-US" altLang="ja-JP" dirty="0"/>
              <a:t>Collaboration Space</a:t>
            </a:r>
            <a:r>
              <a:rPr kumimoji="1" lang="ja-JP" altLang="en-US" dirty="0"/>
              <a:t>」にグループ数だけコピーを置く</a:t>
            </a:r>
            <a:endParaRPr kumimoji="1" lang="en-US" altLang="ja-JP" dirty="0"/>
          </a:p>
          <a:p>
            <a:pPr lvl="1"/>
            <a:r>
              <a:rPr kumimoji="1" lang="ja-JP" altLang="en-US" dirty="0"/>
              <a:t>ページのタイトルにグループ名を入れると分かりやすい</a:t>
            </a:r>
            <a:endParaRPr kumimoji="1" lang="en-US" altLang="ja-JP" dirty="0"/>
          </a:p>
          <a:p>
            <a:pPr lvl="1"/>
            <a:r>
              <a:rPr kumimoji="1" lang="ja-JP" altLang="en-US" dirty="0"/>
              <a:t>生徒はグループで１台の</a:t>
            </a:r>
            <a:r>
              <a:rPr kumimoji="1" lang="en-US" altLang="ja-JP" dirty="0"/>
              <a:t>PC</a:t>
            </a:r>
            <a:r>
              <a:rPr kumimoji="1" lang="ja-JP" altLang="en-US" dirty="0"/>
              <a:t>・タブレットでも良いし、各自で同時書き込みしても良い</a:t>
            </a:r>
            <a:endParaRPr kumimoji="1" lang="en-US" altLang="ja-JP" dirty="0"/>
          </a:p>
          <a:p>
            <a:pPr lvl="1"/>
            <a:r>
              <a:rPr kumimoji="1" lang="ja-JP" altLang="en-US" dirty="0"/>
              <a:t>発表もページを切り替えるだけで可能</a:t>
            </a:r>
            <a:endParaRPr kumimoji="1" lang="en-US" altLang="ja-JP" dirty="0"/>
          </a:p>
          <a:p>
            <a:pPr lvl="1"/>
            <a:r>
              <a:rPr kumimoji="1" lang="ja-JP" altLang="en-US" dirty="0"/>
              <a:t>先生がグループにコメントも書ける</a:t>
            </a:r>
          </a:p>
        </p:txBody>
      </p:sp>
    </p:spTree>
    <p:extLst>
      <p:ext uri="{BB962C8B-B14F-4D97-AF65-F5344CB8AC3E}">
        <p14:creationId xmlns:p14="http://schemas.microsoft.com/office/powerpoint/2010/main" val="4124130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B547F6-6CB4-B9B5-3278-B2BE8FC3DD81}"/>
              </a:ext>
            </a:extLst>
          </p:cNvPr>
          <p:cNvSpPr>
            <a:spLocks noGrp="1"/>
          </p:cNvSpPr>
          <p:nvPr>
            <p:ph type="title"/>
          </p:nvPr>
        </p:nvSpPr>
        <p:spPr/>
        <p:txBody>
          <a:bodyPr/>
          <a:lstStyle/>
          <a:p>
            <a:r>
              <a:rPr kumimoji="1" lang="ja-JP" altLang="en-US" dirty="0"/>
              <a:t>例２：調べ学習での活用</a:t>
            </a:r>
          </a:p>
        </p:txBody>
      </p:sp>
      <p:sp>
        <p:nvSpPr>
          <p:cNvPr id="3" name="コンテンツ プレースホルダー 2">
            <a:extLst>
              <a:ext uri="{FF2B5EF4-FFF2-40B4-BE49-F238E27FC236}">
                <a16:creationId xmlns:a16="http://schemas.microsoft.com/office/drawing/2014/main" id="{7CEE8333-5A44-44A3-E4B6-5CFF649E44B8}"/>
              </a:ext>
            </a:extLst>
          </p:cNvPr>
          <p:cNvSpPr>
            <a:spLocks noGrp="1"/>
          </p:cNvSpPr>
          <p:nvPr>
            <p:ph idx="1"/>
          </p:nvPr>
        </p:nvSpPr>
        <p:spPr/>
        <p:txBody>
          <a:bodyPr>
            <a:normAutofit/>
          </a:bodyPr>
          <a:lstStyle/>
          <a:p>
            <a:r>
              <a:rPr kumimoji="1" lang="ja-JP" altLang="en-US" dirty="0"/>
              <a:t>「</a:t>
            </a:r>
            <a:r>
              <a:rPr kumimoji="1" lang="en-US" altLang="ja-JP" dirty="0"/>
              <a:t>Collaboration Space</a:t>
            </a:r>
            <a:r>
              <a:rPr kumimoji="1" lang="ja-JP" altLang="en-US" dirty="0"/>
              <a:t>」にグループの数だけセクションを作成</a:t>
            </a:r>
            <a:endParaRPr kumimoji="1" lang="en-US" altLang="ja-JP" dirty="0"/>
          </a:p>
          <a:p>
            <a:pPr lvl="1"/>
            <a:r>
              <a:rPr kumimoji="1" lang="ja-JP" altLang="en-US" dirty="0"/>
              <a:t>セクションの中のページ構成などを指定する場合は１つのセクションを作り、コピーすると簡単に複製できる</a:t>
            </a:r>
            <a:endParaRPr kumimoji="1" lang="en-US" altLang="ja-JP" dirty="0"/>
          </a:p>
          <a:p>
            <a:r>
              <a:rPr kumimoji="1" lang="ja-JP" altLang="en-US" dirty="0"/>
              <a:t>グループ毎に指定したセクションで作業</a:t>
            </a:r>
            <a:endParaRPr kumimoji="1" lang="en-US" altLang="ja-JP" dirty="0"/>
          </a:p>
          <a:p>
            <a:pPr lvl="1"/>
            <a:r>
              <a:rPr kumimoji="1" lang="ja-JP" altLang="en-US" dirty="0"/>
              <a:t>グループ内の個人がそれぞれページを担当して</a:t>
            </a:r>
            <a:r>
              <a:rPr kumimoji="1" lang="ja-JP" altLang="en-US"/>
              <a:t>作業する</a:t>
            </a:r>
            <a:endParaRPr kumimoji="1" lang="en-US" altLang="ja-JP" dirty="0"/>
          </a:p>
          <a:p>
            <a:pPr lvl="1"/>
            <a:r>
              <a:rPr kumimoji="1" lang="ja-JP" altLang="en-US" dirty="0"/>
              <a:t>他のグループの作業状況も見れてしまうのが困る場合は、セクションにパスワードを指定することで対応し、教師とグループ内だけパスワードを共有する</a:t>
            </a:r>
          </a:p>
        </p:txBody>
      </p:sp>
    </p:spTree>
    <p:extLst>
      <p:ext uri="{BB962C8B-B14F-4D97-AF65-F5344CB8AC3E}">
        <p14:creationId xmlns:p14="http://schemas.microsoft.com/office/powerpoint/2010/main" val="3029174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E4D477-D88A-5514-9016-4815B5AE2A03}"/>
              </a:ext>
            </a:extLst>
          </p:cNvPr>
          <p:cNvSpPr>
            <a:spLocks noGrp="1"/>
          </p:cNvSpPr>
          <p:nvPr>
            <p:ph type="title"/>
          </p:nvPr>
        </p:nvSpPr>
        <p:spPr/>
        <p:txBody>
          <a:bodyPr/>
          <a:lstStyle/>
          <a:p>
            <a:r>
              <a:rPr kumimoji="1" lang="ja-JP" altLang="en-US" dirty="0"/>
              <a:t>使い方の例：特別編！</a:t>
            </a:r>
          </a:p>
        </p:txBody>
      </p:sp>
      <p:sp>
        <p:nvSpPr>
          <p:cNvPr id="3" name="テキスト プレースホルダー 2">
            <a:extLst>
              <a:ext uri="{FF2B5EF4-FFF2-40B4-BE49-F238E27FC236}">
                <a16:creationId xmlns:a16="http://schemas.microsoft.com/office/drawing/2014/main" id="{F95AB081-CB8F-1523-2020-AE5875949695}"/>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2037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864BDE-CF52-9B1D-8D60-23B2AF0C638F}"/>
              </a:ext>
            </a:extLst>
          </p:cNvPr>
          <p:cNvSpPr>
            <a:spLocks noGrp="1"/>
          </p:cNvSpPr>
          <p:nvPr>
            <p:ph type="title"/>
          </p:nvPr>
        </p:nvSpPr>
        <p:spPr/>
        <p:txBody>
          <a:bodyPr/>
          <a:lstStyle/>
          <a:p>
            <a:r>
              <a:rPr kumimoji="1" lang="ja-JP" altLang="en-US" dirty="0"/>
              <a:t>例１：授業の板書</a:t>
            </a:r>
          </a:p>
        </p:txBody>
      </p:sp>
      <p:sp>
        <p:nvSpPr>
          <p:cNvPr id="3" name="コンテンツ プレースホルダー 2">
            <a:extLst>
              <a:ext uri="{FF2B5EF4-FFF2-40B4-BE49-F238E27FC236}">
                <a16:creationId xmlns:a16="http://schemas.microsoft.com/office/drawing/2014/main" id="{08BD885B-9DE9-4BE1-4667-0F1EA69CA805}"/>
              </a:ext>
            </a:extLst>
          </p:cNvPr>
          <p:cNvSpPr>
            <a:spLocks noGrp="1"/>
          </p:cNvSpPr>
          <p:nvPr>
            <p:ph idx="1"/>
          </p:nvPr>
        </p:nvSpPr>
        <p:spPr/>
        <p:txBody>
          <a:bodyPr>
            <a:normAutofit/>
          </a:bodyPr>
          <a:lstStyle/>
          <a:p>
            <a:r>
              <a:rPr kumimoji="1" lang="ja-JP" altLang="en-US" dirty="0"/>
              <a:t>黒板ではなく、「教師専用」内のセクションに</a:t>
            </a:r>
            <a:r>
              <a:rPr kumimoji="1" lang="en-US" altLang="ja-JP" dirty="0"/>
              <a:t>PC</a:t>
            </a:r>
            <a:r>
              <a:rPr kumimoji="1" lang="ja-JP" altLang="en-US" dirty="0"/>
              <a:t>・タブレットで書き込みながら授業を行う</a:t>
            </a:r>
            <a:endParaRPr kumimoji="1" lang="en-US" altLang="ja-JP" dirty="0"/>
          </a:p>
          <a:p>
            <a:r>
              <a:rPr kumimoji="1" lang="ja-JP" altLang="en-US" dirty="0"/>
              <a:t>授業後に「コンテンツライブラリ」に移動して、生徒と共有することも可能</a:t>
            </a:r>
            <a:endParaRPr kumimoji="1" lang="en-US" altLang="ja-JP" dirty="0"/>
          </a:p>
          <a:p>
            <a:r>
              <a:rPr kumimoji="1" lang="ja-JP" altLang="en-US" dirty="0"/>
              <a:t>音声を録音しながら授業をすることもできます</a:t>
            </a:r>
            <a:endParaRPr kumimoji="1" lang="en-US" altLang="ja-JP" dirty="0"/>
          </a:p>
          <a:p>
            <a:r>
              <a:rPr kumimoji="1" lang="ja-JP" altLang="en-US" dirty="0"/>
              <a:t>板書内容を後日の授業でそのまま見せることができます</a:t>
            </a:r>
            <a:endParaRPr kumimoji="1" lang="en-US" altLang="ja-JP" dirty="0"/>
          </a:p>
          <a:p>
            <a:r>
              <a:rPr kumimoji="1" lang="ja-JP" altLang="en-US" dirty="0"/>
              <a:t>あらかじめ見せたい写真や</a:t>
            </a:r>
            <a:r>
              <a:rPr kumimoji="1" lang="en-US" altLang="ja-JP" dirty="0"/>
              <a:t>YouTube</a:t>
            </a:r>
            <a:r>
              <a:rPr kumimoji="1" lang="ja-JP" altLang="en-US" dirty="0"/>
              <a:t>等の動画を貼りつけておくと授業の進行がスムーズになるかもしれません</a:t>
            </a:r>
          </a:p>
        </p:txBody>
      </p:sp>
    </p:spTree>
    <p:extLst>
      <p:ext uri="{BB962C8B-B14F-4D97-AF65-F5344CB8AC3E}">
        <p14:creationId xmlns:p14="http://schemas.microsoft.com/office/powerpoint/2010/main" val="1186336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501489-858C-905D-FD3F-1E4EFBE235C1}"/>
              </a:ext>
            </a:extLst>
          </p:cNvPr>
          <p:cNvSpPr>
            <a:spLocks noGrp="1"/>
          </p:cNvSpPr>
          <p:nvPr>
            <p:ph type="title"/>
          </p:nvPr>
        </p:nvSpPr>
        <p:spPr/>
        <p:txBody>
          <a:bodyPr/>
          <a:lstStyle/>
          <a:p>
            <a:r>
              <a:rPr kumimoji="1" lang="ja-JP" altLang="en-US" dirty="0"/>
              <a:t>例２：作品の共有</a:t>
            </a:r>
          </a:p>
        </p:txBody>
      </p:sp>
      <p:sp>
        <p:nvSpPr>
          <p:cNvPr id="3" name="コンテンツ プレースホルダー 2">
            <a:extLst>
              <a:ext uri="{FF2B5EF4-FFF2-40B4-BE49-F238E27FC236}">
                <a16:creationId xmlns:a16="http://schemas.microsoft.com/office/drawing/2014/main" id="{A9D9B5FA-F321-BA69-D947-CB2EE56661D5}"/>
              </a:ext>
            </a:extLst>
          </p:cNvPr>
          <p:cNvSpPr>
            <a:spLocks noGrp="1"/>
          </p:cNvSpPr>
          <p:nvPr>
            <p:ph idx="1"/>
          </p:nvPr>
        </p:nvSpPr>
        <p:spPr/>
        <p:txBody>
          <a:bodyPr/>
          <a:lstStyle/>
          <a:p>
            <a:r>
              <a:rPr kumimoji="1" lang="ja-JP" altLang="en-US" dirty="0"/>
              <a:t>共同作業で完成したページや、個人への課題として配布したページなど、後日みんなで共有したいものを「コンテンツライブラリ」にセクションで整理して置いておくことで、いつでも見返すことが出来ます</a:t>
            </a:r>
            <a:endParaRPr kumimoji="1" lang="en-US" altLang="ja-JP" dirty="0"/>
          </a:p>
          <a:p>
            <a:r>
              <a:rPr kumimoji="1" lang="ja-JP" altLang="en-US" dirty="0"/>
              <a:t>美術や書道などの授業で物理的な作品を作った際にも、教師が写真で撮影して「コンテンツライブラリ」に置くことで、作品展にもなります</a:t>
            </a:r>
            <a:endParaRPr kumimoji="1" lang="en-US" altLang="ja-JP" dirty="0"/>
          </a:p>
          <a:p>
            <a:pPr lvl="1"/>
            <a:r>
              <a:rPr kumimoji="1" lang="ja-JP" altLang="en-US" dirty="0"/>
              <a:t>一時的に「</a:t>
            </a:r>
            <a:r>
              <a:rPr kumimoji="1" lang="en-US" altLang="ja-JP" dirty="0"/>
              <a:t>Collaboration Space</a:t>
            </a:r>
            <a:r>
              <a:rPr kumimoji="1" lang="ja-JP" altLang="en-US" dirty="0"/>
              <a:t>」に置いて、みんなでコメントを書き込むのも面白いかもしれません。その場合も、しっかり残すためにも最後は「</a:t>
            </a:r>
            <a:r>
              <a:rPr kumimoji="1" lang="en-US" altLang="ja-JP" dirty="0"/>
              <a:t>Collaboration Space</a:t>
            </a:r>
            <a:r>
              <a:rPr kumimoji="1" lang="ja-JP" altLang="en-US" dirty="0"/>
              <a:t>」に移動させましょう。</a:t>
            </a:r>
            <a:endParaRPr kumimoji="1" lang="en-US" altLang="ja-JP" dirty="0"/>
          </a:p>
        </p:txBody>
      </p:sp>
    </p:spTree>
    <p:extLst>
      <p:ext uri="{BB962C8B-B14F-4D97-AF65-F5344CB8AC3E}">
        <p14:creationId xmlns:p14="http://schemas.microsoft.com/office/powerpoint/2010/main" val="382117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29B701-AAF7-DAAC-6C22-076F064D24E5}"/>
              </a:ext>
            </a:extLst>
          </p:cNvPr>
          <p:cNvSpPr>
            <a:spLocks noGrp="1"/>
          </p:cNvSpPr>
          <p:nvPr>
            <p:ph type="title"/>
          </p:nvPr>
        </p:nvSpPr>
        <p:spPr/>
        <p:txBody>
          <a:bodyPr/>
          <a:lstStyle/>
          <a:p>
            <a:r>
              <a:rPr kumimoji="1" lang="ja-JP" altLang="en-US" dirty="0"/>
              <a:t>まとめ</a:t>
            </a:r>
          </a:p>
        </p:txBody>
      </p:sp>
    </p:spTree>
    <p:extLst>
      <p:ext uri="{BB962C8B-B14F-4D97-AF65-F5344CB8AC3E}">
        <p14:creationId xmlns:p14="http://schemas.microsoft.com/office/powerpoint/2010/main" val="1960295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1D145B-A291-0C2A-A5EA-C159F4AC493C}"/>
              </a:ext>
            </a:extLst>
          </p:cNvPr>
          <p:cNvSpPr>
            <a:spLocks noGrp="1"/>
          </p:cNvSpPr>
          <p:nvPr>
            <p:ph type="title"/>
          </p:nvPr>
        </p:nvSpPr>
        <p:spPr/>
        <p:txBody>
          <a:bodyPr/>
          <a:lstStyle/>
          <a:p>
            <a:r>
              <a:rPr kumimoji="1" lang="ja-JP" altLang="en-US" dirty="0"/>
              <a:t>使い方のコツ</a:t>
            </a:r>
          </a:p>
        </p:txBody>
      </p:sp>
      <p:sp>
        <p:nvSpPr>
          <p:cNvPr id="3" name="コンテンツ プレースホルダー 2">
            <a:extLst>
              <a:ext uri="{FF2B5EF4-FFF2-40B4-BE49-F238E27FC236}">
                <a16:creationId xmlns:a16="http://schemas.microsoft.com/office/drawing/2014/main" id="{870F968B-D24A-AD9F-7E17-73A4A044A1A6}"/>
              </a:ext>
            </a:extLst>
          </p:cNvPr>
          <p:cNvSpPr>
            <a:spLocks noGrp="1"/>
          </p:cNvSpPr>
          <p:nvPr>
            <p:ph idx="1"/>
          </p:nvPr>
        </p:nvSpPr>
        <p:spPr/>
        <p:txBody>
          <a:bodyPr>
            <a:normAutofit lnSpcReduction="10000"/>
          </a:bodyPr>
          <a:lstStyle/>
          <a:p>
            <a:r>
              <a:rPr kumimoji="1" lang="ja-JP" altLang="en-US" dirty="0"/>
              <a:t>教師は「教師専用」にあらかじめ使いたい資料やひな形を作っておく</a:t>
            </a:r>
            <a:endParaRPr kumimoji="1" lang="en-US" altLang="ja-JP" dirty="0"/>
          </a:p>
          <a:p>
            <a:r>
              <a:rPr kumimoji="1" lang="ja-JP" altLang="en-US" dirty="0"/>
              <a:t>基本は</a:t>
            </a:r>
            <a:r>
              <a:rPr kumimoji="1" lang="en-US" altLang="ja-JP" dirty="0"/>
              <a:t>OneNote</a:t>
            </a:r>
            <a:r>
              <a:rPr kumimoji="1" lang="ja-JP" altLang="en-US" dirty="0"/>
              <a:t>なので、動画や</a:t>
            </a:r>
            <a:r>
              <a:rPr kumimoji="1" lang="en-US" altLang="ja-JP" dirty="0"/>
              <a:t>URL</a:t>
            </a:r>
            <a:r>
              <a:rPr kumimoji="1" lang="ja-JP" altLang="en-US" dirty="0"/>
              <a:t>のリンクを貼ると便利に使える</a:t>
            </a:r>
            <a:endParaRPr kumimoji="1" lang="en-US" altLang="ja-JP" dirty="0"/>
          </a:p>
          <a:p>
            <a:r>
              <a:rPr kumimoji="1" lang="ja-JP" altLang="en-US" dirty="0"/>
              <a:t>提示するだけなら「コンテンツライブラリ」、共同作業をするなら「</a:t>
            </a:r>
            <a:r>
              <a:rPr kumimoji="1" lang="en-US" altLang="ja-JP" dirty="0"/>
              <a:t>Collaboration Space</a:t>
            </a:r>
            <a:r>
              <a:rPr kumimoji="1" lang="ja-JP" altLang="en-US" dirty="0"/>
              <a:t>」にページを入れる</a:t>
            </a:r>
            <a:endParaRPr kumimoji="1" lang="en-US" altLang="ja-JP" dirty="0"/>
          </a:p>
          <a:p>
            <a:r>
              <a:rPr kumimoji="1" lang="ja-JP" altLang="en-US" dirty="0"/>
              <a:t>教師や、作業を行う生徒は、できればペンが使える端末で利用する</a:t>
            </a:r>
            <a:endParaRPr kumimoji="1" lang="en-US" altLang="ja-JP" dirty="0"/>
          </a:p>
          <a:p>
            <a:r>
              <a:rPr kumimoji="1" lang="ja-JP" altLang="en-US" dirty="0"/>
              <a:t>授業後に「コンテンツライブラリ」を有効に活用する</a:t>
            </a:r>
            <a:endParaRPr kumimoji="1" lang="en-US" altLang="ja-JP" dirty="0"/>
          </a:p>
          <a:p>
            <a:r>
              <a:rPr kumimoji="1" lang="ja-JP" altLang="en-US" dirty="0"/>
              <a:t>各セクショングループ内にセクションを作って整理する</a:t>
            </a:r>
          </a:p>
        </p:txBody>
      </p:sp>
    </p:spTree>
    <p:extLst>
      <p:ext uri="{BB962C8B-B14F-4D97-AF65-F5344CB8AC3E}">
        <p14:creationId xmlns:p14="http://schemas.microsoft.com/office/powerpoint/2010/main" val="154543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44874-1CC9-D92E-AEEE-8A1D818CC59B}"/>
              </a:ext>
            </a:extLst>
          </p:cNvPr>
          <p:cNvSpPr>
            <a:spLocks noGrp="1"/>
          </p:cNvSpPr>
          <p:nvPr>
            <p:ph type="title"/>
          </p:nvPr>
        </p:nvSpPr>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00A60611-F2B0-47DF-432A-A979FE61C2FD}"/>
              </a:ext>
            </a:extLst>
          </p:cNvPr>
          <p:cNvSpPr>
            <a:spLocks noGrp="1"/>
          </p:cNvSpPr>
          <p:nvPr>
            <p:ph idx="1"/>
          </p:nvPr>
        </p:nvSpPr>
        <p:spPr/>
        <p:txBody>
          <a:bodyPr>
            <a:normAutofit/>
          </a:bodyPr>
          <a:lstStyle/>
          <a:p>
            <a:r>
              <a:rPr kumimoji="1" lang="en-US" altLang="ja-JP" dirty="0"/>
              <a:t>Class Notebook</a:t>
            </a:r>
            <a:r>
              <a:rPr kumimoji="1" lang="ja-JP" altLang="en-US" dirty="0"/>
              <a:t>は</a:t>
            </a:r>
            <a:r>
              <a:rPr kumimoji="1" lang="en-US" altLang="ja-JP" dirty="0"/>
              <a:t>Microsof</a:t>
            </a:r>
            <a:r>
              <a:rPr lang="en-US" altLang="ja-JP" dirty="0"/>
              <a:t>t Teams</a:t>
            </a:r>
            <a:r>
              <a:rPr lang="ja-JP" altLang="en-US" dirty="0"/>
              <a:t>に</a:t>
            </a:r>
            <a:r>
              <a:rPr kumimoji="1" lang="en-US" altLang="ja-JP" dirty="0"/>
              <a:t>Microsoft OneNote</a:t>
            </a:r>
            <a:r>
              <a:rPr kumimoji="1" lang="ja-JP" altLang="en-US" dirty="0"/>
              <a:t>を教育用として組み込んだもの</a:t>
            </a:r>
            <a:endParaRPr kumimoji="1" lang="en-US" altLang="ja-JP" dirty="0"/>
          </a:p>
          <a:p>
            <a:r>
              <a:rPr kumimoji="1" lang="en-US" altLang="ja-JP" dirty="0"/>
              <a:t>OneNote</a:t>
            </a:r>
            <a:r>
              <a:rPr kumimoji="1" lang="ja-JP" altLang="en-US" dirty="0"/>
              <a:t>の基本的な概念の理解についてや、</a:t>
            </a:r>
            <a:r>
              <a:rPr kumimoji="1" lang="en-US" altLang="ja-JP" dirty="0"/>
              <a:t>Class Notebook</a:t>
            </a:r>
            <a:r>
              <a:rPr kumimoji="1" lang="ja-JP" altLang="en-US" dirty="0"/>
              <a:t>を授業の振り返りに使ったり、課題として個人にページを配信する方法については「</a:t>
            </a:r>
            <a:r>
              <a:rPr kumimoji="1" lang="en-US" altLang="ja-JP" dirty="0"/>
              <a:t>OneNote</a:t>
            </a:r>
            <a:r>
              <a:rPr kumimoji="1" lang="ja-JP" altLang="en-US" dirty="0"/>
              <a:t>を振り返りに活用しよう」という別の資料を用意していますのでそちらも併せてご覧下さい</a:t>
            </a:r>
            <a:endParaRPr kumimoji="1" lang="en-US" altLang="ja-JP" dirty="0"/>
          </a:p>
          <a:p>
            <a:r>
              <a:rPr kumimoji="1" lang="ja-JP" altLang="en-US" dirty="0"/>
              <a:t>今回の資料は、</a:t>
            </a:r>
            <a:r>
              <a:rPr kumimoji="1" lang="en-US" altLang="ja-JP" dirty="0"/>
              <a:t>Class Notebook</a:t>
            </a:r>
            <a:r>
              <a:rPr kumimoji="1" lang="ja-JP" altLang="en-US" dirty="0"/>
              <a:t>を使う準備はできたが、何に使って良いかわからない、という先生のためのアイデア集です</a:t>
            </a:r>
          </a:p>
        </p:txBody>
      </p:sp>
    </p:spTree>
    <p:extLst>
      <p:ext uri="{BB962C8B-B14F-4D97-AF65-F5344CB8AC3E}">
        <p14:creationId xmlns:p14="http://schemas.microsoft.com/office/powerpoint/2010/main" val="758101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6E29E4-65B1-A057-A1C2-C9E7EE6C4A52}"/>
              </a:ext>
            </a:extLst>
          </p:cNvPr>
          <p:cNvSpPr>
            <a:spLocks noGrp="1"/>
          </p:cNvSpPr>
          <p:nvPr>
            <p:ph type="title"/>
          </p:nvPr>
        </p:nvSpPr>
        <p:spPr/>
        <p:txBody>
          <a:bodyPr/>
          <a:lstStyle/>
          <a:p>
            <a:r>
              <a:rPr lang="en-US" altLang="ja-JP" dirty="0"/>
              <a:t>Class Notebook</a:t>
            </a:r>
            <a:r>
              <a:rPr lang="ja-JP" altLang="en-US" dirty="0"/>
              <a:t>を使ってみよう！</a:t>
            </a:r>
            <a:endParaRPr kumimoji="1" lang="ja-JP" altLang="en-US" dirty="0"/>
          </a:p>
        </p:txBody>
      </p:sp>
      <p:sp>
        <p:nvSpPr>
          <p:cNvPr id="3" name="コンテンツ プレースホルダー 2">
            <a:extLst>
              <a:ext uri="{FF2B5EF4-FFF2-40B4-BE49-F238E27FC236}">
                <a16:creationId xmlns:a16="http://schemas.microsoft.com/office/drawing/2014/main" id="{F1CB854F-F138-CA13-D284-5C226D53D04E}"/>
              </a:ext>
            </a:extLst>
          </p:cNvPr>
          <p:cNvSpPr>
            <a:spLocks noGrp="1"/>
          </p:cNvSpPr>
          <p:nvPr>
            <p:ph idx="1"/>
          </p:nvPr>
        </p:nvSpPr>
        <p:spPr/>
        <p:txBody>
          <a:bodyPr>
            <a:normAutofit/>
          </a:bodyPr>
          <a:lstStyle/>
          <a:p>
            <a:r>
              <a:rPr kumimoji="1" lang="ja-JP" altLang="en-US" dirty="0"/>
              <a:t>まずは紙の資料で配付していたことを置き換えることから考えてみましょう</a:t>
            </a:r>
            <a:endParaRPr kumimoji="1" lang="en-US" altLang="ja-JP" dirty="0"/>
          </a:p>
          <a:p>
            <a:r>
              <a:rPr kumimoji="1" lang="ja-JP" altLang="en-US" dirty="0"/>
              <a:t>これを行うことで、「紙の資料を印刷・配布し、作業に取り組んで発表する、（普通の）授業」よりも「一歩進んだ」授業が簡単にできるようになります</a:t>
            </a:r>
            <a:endParaRPr kumimoji="1" lang="en-US" altLang="ja-JP" dirty="0"/>
          </a:p>
          <a:p>
            <a:pPr lvl="1"/>
            <a:r>
              <a:rPr kumimoji="1" lang="ja-JP" altLang="en-US" dirty="0"/>
              <a:t>１年間の授業の履歴がしっかりと残せます</a:t>
            </a:r>
            <a:endParaRPr kumimoji="1" lang="en-US" altLang="ja-JP" dirty="0"/>
          </a:p>
          <a:p>
            <a:pPr lvl="1"/>
            <a:r>
              <a:rPr kumimoji="1" lang="ja-JP" altLang="en-US" dirty="0"/>
              <a:t>デジタルデータとして整理・保存することで、「いつでも見返すこと」が簡単にできるようになります</a:t>
            </a:r>
            <a:endParaRPr kumimoji="1" lang="en-US" altLang="ja-JP" dirty="0"/>
          </a:p>
          <a:p>
            <a:pPr lvl="1"/>
            <a:r>
              <a:rPr kumimoji="1" lang="ja-JP" altLang="en-US" dirty="0"/>
              <a:t>他の生徒が行った作業を、簡単に共有することができるようになります</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83598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DA57EE-3DC2-DF58-4086-6E9A7EC9DDB6}"/>
              </a:ext>
            </a:extLst>
          </p:cNvPr>
          <p:cNvSpPr>
            <a:spLocks noGrp="1"/>
          </p:cNvSpPr>
          <p:nvPr>
            <p:ph type="title"/>
          </p:nvPr>
        </p:nvSpPr>
        <p:spPr/>
        <p:txBody>
          <a:bodyPr/>
          <a:lstStyle/>
          <a:p>
            <a:r>
              <a:rPr kumimoji="1" lang="en-US" altLang="ja-JP" dirty="0"/>
              <a:t>Class Notebook</a:t>
            </a:r>
            <a:r>
              <a:rPr kumimoji="1" lang="ja-JP" altLang="en-US" dirty="0"/>
              <a:t>の</a:t>
            </a:r>
            <a:br>
              <a:rPr kumimoji="1" lang="en-US" altLang="ja-JP" dirty="0"/>
            </a:br>
            <a:r>
              <a:rPr kumimoji="1" lang="ja-JP" altLang="en-US" dirty="0"/>
              <a:t>特別なセクショングループ</a:t>
            </a:r>
          </a:p>
        </p:txBody>
      </p:sp>
      <p:sp>
        <p:nvSpPr>
          <p:cNvPr id="3" name="テキスト プレースホルダー 2">
            <a:extLst>
              <a:ext uri="{FF2B5EF4-FFF2-40B4-BE49-F238E27FC236}">
                <a16:creationId xmlns:a16="http://schemas.microsoft.com/office/drawing/2014/main" id="{3F5EDD9D-0642-9A12-7B3E-4EF1ADB89AC3}"/>
              </a:ext>
            </a:extLst>
          </p:cNvPr>
          <p:cNvSpPr>
            <a:spLocks noGrp="1"/>
          </p:cNvSpPr>
          <p:nvPr>
            <p:ph type="body" idx="1"/>
          </p:nvPr>
        </p:nvSpPr>
        <p:spPr/>
        <p:txBody>
          <a:bodyPr/>
          <a:lstStyle/>
          <a:p>
            <a:r>
              <a:rPr kumimoji="1" lang="ja-JP" altLang="en-US" dirty="0"/>
              <a:t>４つのセクショングループの性質を理解しましょう</a:t>
            </a:r>
          </a:p>
        </p:txBody>
      </p:sp>
    </p:spTree>
    <p:extLst>
      <p:ext uri="{BB962C8B-B14F-4D97-AF65-F5344CB8AC3E}">
        <p14:creationId xmlns:p14="http://schemas.microsoft.com/office/powerpoint/2010/main" val="249273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058BDE-CF95-C298-9778-520275FE68A2}"/>
              </a:ext>
            </a:extLst>
          </p:cNvPr>
          <p:cNvSpPr>
            <a:spLocks noGrp="1"/>
          </p:cNvSpPr>
          <p:nvPr>
            <p:ph type="title"/>
          </p:nvPr>
        </p:nvSpPr>
        <p:spPr/>
        <p:txBody>
          <a:bodyPr/>
          <a:lstStyle/>
          <a:p>
            <a:r>
              <a:rPr kumimoji="1" lang="ja-JP" altLang="en-US" dirty="0"/>
              <a:t>特別なセクショングループを理解しよう</a:t>
            </a:r>
          </a:p>
        </p:txBody>
      </p:sp>
      <p:sp>
        <p:nvSpPr>
          <p:cNvPr id="3" name="コンテンツ プレースホルダー 2">
            <a:extLst>
              <a:ext uri="{FF2B5EF4-FFF2-40B4-BE49-F238E27FC236}">
                <a16:creationId xmlns:a16="http://schemas.microsoft.com/office/drawing/2014/main" id="{138176F5-C5A9-0D4E-0DD0-CEF55C11DB16}"/>
              </a:ext>
            </a:extLst>
          </p:cNvPr>
          <p:cNvSpPr>
            <a:spLocks noGrp="1"/>
          </p:cNvSpPr>
          <p:nvPr>
            <p:ph idx="1"/>
          </p:nvPr>
        </p:nvSpPr>
        <p:spPr/>
        <p:txBody>
          <a:bodyPr>
            <a:normAutofit lnSpcReduction="10000"/>
          </a:bodyPr>
          <a:lstStyle/>
          <a:p>
            <a:r>
              <a:rPr kumimoji="1" lang="en-US" altLang="ja-JP" dirty="0"/>
              <a:t>4</a:t>
            </a:r>
            <a:r>
              <a:rPr kumimoji="1" lang="ja-JP" altLang="en-US" dirty="0"/>
              <a:t>種類の別々の性質を持ったセクショングループあります</a:t>
            </a:r>
            <a:endParaRPr kumimoji="1" lang="en-US" altLang="ja-JP" dirty="0"/>
          </a:p>
          <a:p>
            <a:pPr lvl="1"/>
            <a:r>
              <a:rPr lang="en-US" altLang="ja-JP" dirty="0"/>
              <a:t>Collaboration Space</a:t>
            </a:r>
          </a:p>
          <a:p>
            <a:pPr lvl="1"/>
            <a:r>
              <a:rPr kumimoji="1" lang="ja-JP" altLang="en-US" dirty="0"/>
              <a:t>コンテンツライブラリ</a:t>
            </a:r>
            <a:endParaRPr kumimoji="1" lang="en-US" altLang="ja-JP" dirty="0"/>
          </a:p>
          <a:p>
            <a:pPr lvl="1"/>
            <a:r>
              <a:rPr kumimoji="1" lang="ja-JP" altLang="en-US" dirty="0"/>
              <a:t>教師専用</a:t>
            </a:r>
            <a:endParaRPr kumimoji="1" lang="en-US" altLang="ja-JP" dirty="0"/>
          </a:p>
          <a:p>
            <a:pPr lvl="1"/>
            <a:r>
              <a:rPr kumimoji="1" lang="ja-JP" altLang="en-US" dirty="0"/>
              <a:t>生徒個人</a:t>
            </a:r>
            <a:endParaRPr lang="en-US" altLang="ja-JP" dirty="0"/>
          </a:p>
          <a:p>
            <a:pPr marL="457200" lvl="1" indent="0">
              <a:buNone/>
            </a:pPr>
            <a:endParaRPr lang="en-US" altLang="ja-JP" dirty="0"/>
          </a:p>
          <a:p>
            <a:r>
              <a:rPr kumimoji="1" lang="ja-JP" altLang="en-US" dirty="0"/>
              <a:t>どれもセクショングループなので、それぞれの中にセクションを作成して整理できます</a:t>
            </a:r>
            <a:endParaRPr kumimoji="1" lang="en-US" altLang="ja-JP" dirty="0"/>
          </a:p>
        </p:txBody>
      </p:sp>
    </p:spTree>
    <p:extLst>
      <p:ext uri="{BB962C8B-B14F-4D97-AF65-F5344CB8AC3E}">
        <p14:creationId xmlns:p14="http://schemas.microsoft.com/office/powerpoint/2010/main" val="2105208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AC97CA-6BEB-F10D-82CD-7EB01FF1BBFB}"/>
              </a:ext>
            </a:extLst>
          </p:cNvPr>
          <p:cNvSpPr>
            <a:spLocks noGrp="1"/>
          </p:cNvSpPr>
          <p:nvPr>
            <p:ph type="title"/>
          </p:nvPr>
        </p:nvSpPr>
        <p:spPr/>
        <p:txBody>
          <a:bodyPr/>
          <a:lstStyle/>
          <a:p>
            <a:r>
              <a:rPr lang="ja-JP" altLang="en-US" dirty="0"/>
              <a:t>「</a:t>
            </a:r>
            <a:r>
              <a:rPr lang="en-US" altLang="ja-JP" dirty="0"/>
              <a:t>Collaboration Space</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B6C93F67-9F13-5137-DF7E-A4DDD151CE63}"/>
              </a:ext>
            </a:extLst>
          </p:cNvPr>
          <p:cNvSpPr>
            <a:spLocks noGrp="1"/>
          </p:cNvSpPr>
          <p:nvPr>
            <p:ph idx="1"/>
          </p:nvPr>
        </p:nvSpPr>
        <p:spPr/>
        <p:txBody>
          <a:bodyPr/>
          <a:lstStyle/>
          <a:p>
            <a:r>
              <a:rPr kumimoji="1" lang="ja-JP" altLang="en-US" dirty="0"/>
              <a:t>同じチームに所属している教師・生徒の両方が編集可能</a:t>
            </a:r>
            <a:endParaRPr kumimoji="1" lang="en-US" altLang="ja-JP" dirty="0"/>
          </a:p>
          <a:p>
            <a:r>
              <a:rPr kumimoji="1" lang="ja-JP" altLang="en-US" dirty="0"/>
              <a:t>複数の生徒や先生が同時に編集可能</a:t>
            </a:r>
            <a:endParaRPr kumimoji="1" lang="en-US" altLang="ja-JP" dirty="0"/>
          </a:p>
          <a:p>
            <a:r>
              <a:rPr kumimoji="1" lang="ja-JP" altLang="en-US" dirty="0"/>
              <a:t>基本的に生徒全員が見ること・編集することができるが、このセクショングループ内にセクションを作って、セクションにパスワードを付けることで特定の生徒だけが作業するようなことも可能</a:t>
            </a:r>
            <a:endParaRPr kumimoji="1" lang="en-US" altLang="ja-JP" dirty="0"/>
          </a:p>
          <a:p>
            <a:pPr lvl="1"/>
            <a:r>
              <a:rPr kumimoji="1" lang="ja-JP" altLang="en-US" dirty="0"/>
              <a:t>この場合、正しいパスワードを入力しないと見ることもできない</a:t>
            </a:r>
            <a:endParaRPr kumimoji="1" lang="en-US" altLang="ja-JP" dirty="0"/>
          </a:p>
          <a:p>
            <a:pPr lvl="1"/>
            <a:r>
              <a:rPr kumimoji="1" lang="ja-JP" altLang="en-US" dirty="0"/>
              <a:t>教師も表示するためにはパスワードが必要</a:t>
            </a:r>
          </a:p>
        </p:txBody>
      </p:sp>
    </p:spTree>
    <p:extLst>
      <p:ext uri="{BB962C8B-B14F-4D97-AF65-F5344CB8AC3E}">
        <p14:creationId xmlns:p14="http://schemas.microsoft.com/office/powerpoint/2010/main" val="80450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07C5FF-56F5-4925-2C29-191F848FDDF0}"/>
              </a:ext>
            </a:extLst>
          </p:cNvPr>
          <p:cNvSpPr>
            <a:spLocks noGrp="1"/>
          </p:cNvSpPr>
          <p:nvPr>
            <p:ph type="title"/>
          </p:nvPr>
        </p:nvSpPr>
        <p:spPr/>
        <p:txBody>
          <a:bodyPr/>
          <a:lstStyle/>
          <a:p>
            <a:r>
              <a:rPr kumimoji="1" lang="ja-JP" altLang="en-US" dirty="0"/>
              <a:t>「コンテンツライブラリ」</a:t>
            </a:r>
          </a:p>
        </p:txBody>
      </p:sp>
      <p:sp>
        <p:nvSpPr>
          <p:cNvPr id="3" name="コンテンツ プレースホルダー 2">
            <a:extLst>
              <a:ext uri="{FF2B5EF4-FFF2-40B4-BE49-F238E27FC236}">
                <a16:creationId xmlns:a16="http://schemas.microsoft.com/office/drawing/2014/main" id="{0E0FC13D-0C02-A2DE-20AE-70D997A48728}"/>
              </a:ext>
            </a:extLst>
          </p:cNvPr>
          <p:cNvSpPr>
            <a:spLocks noGrp="1"/>
          </p:cNvSpPr>
          <p:nvPr>
            <p:ph idx="1"/>
          </p:nvPr>
        </p:nvSpPr>
        <p:spPr/>
        <p:txBody>
          <a:bodyPr/>
          <a:lstStyle/>
          <a:p>
            <a:r>
              <a:rPr kumimoji="1" lang="ja-JP" altLang="en-US" dirty="0"/>
              <a:t>教師は編集可能</a:t>
            </a:r>
            <a:endParaRPr kumimoji="1" lang="en-US" altLang="ja-JP" dirty="0"/>
          </a:p>
          <a:p>
            <a:r>
              <a:rPr kumimoji="1" lang="ja-JP" altLang="en-US" dirty="0"/>
              <a:t>生徒は閲覧のみ可能で、書き込みや編集はできない</a:t>
            </a:r>
            <a:endParaRPr kumimoji="1" lang="en-US" altLang="ja-JP" dirty="0"/>
          </a:p>
          <a:p>
            <a:r>
              <a:rPr kumimoji="1" lang="ja-JP" altLang="en-US" dirty="0"/>
              <a:t>生徒に見せたいが、書き込みをされたり消されたりすると困るようなものを置いておくと良い</a:t>
            </a:r>
          </a:p>
        </p:txBody>
      </p:sp>
    </p:spTree>
    <p:extLst>
      <p:ext uri="{BB962C8B-B14F-4D97-AF65-F5344CB8AC3E}">
        <p14:creationId xmlns:p14="http://schemas.microsoft.com/office/powerpoint/2010/main" val="3661362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B3F481-D930-F69E-BDD0-CFDAF9923B53}"/>
              </a:ext>
            </a:extLst>
          </p:cNvPr>
          <p:cNvSpPr>
            <a:spLocks noGrp="1"/>
          </p:cNvSpPr>
          <p:nvPr>
            <p:ph type="title"/>
          </p:nvPr>
        </p:nvSpPr>
        <p:spPr/>
        <p:txBody>
          <a:bodyPr/>
          <a:lstStyle/>
          <a:p>
            <a:r>
              <a:rPr kumimoji="1" lang="ja-JP" altLang="en-US" dirty="0"/>
              <a:t>「教師専用」</a:t>
            </a:r>
          </a:p>
        </p:txBody>
      </p:sp>
      <p:sp>
        <p:nvSpPr>
          <p:cNvPr id="3" name="コンテンツ プレースホルダー 2">
            <a:extLst>
              <a:ext uri="{FF2B5EF4-FFF2-40B4-BE49-F238E27FC236}">
                <a16:creationId xmlns:a16="http://schemas.microsoft.com/office/drawing/2014/main" id="{ABFD4744-DCC9-59EC-57B7-D5D1F7AF327A}"/>
              </a:ext>
            </a:extLst>
          </p:cNvPr>
          <p:cNvSpPr>
            <a:spLocks noGrp="1"/>
          </p:cNvSpPr>
          <p:nvPr>
            <p:ph idx="1"/>
          </p:nvPr>
        </p:nvSpPr>
        <p:spPr/>
        <p:txBody>
          <a:bodyPr/>
          <a:lstStyle/>
          <a:p>
            <a:r>
              <a:rPr kumimoji="1" lang="ja-JP" altLang="en-US" dirty="0"/>
              <a:t>教師は編集可能</a:t>
            </a:r>
            <a:endParaRPr kumimoji="1" lang="en-US" altLang="ja-JP" dirty="0"/>
          </a:p>
          <a:p>
            <a:r>
              <a:rPr kumimoji="1" lang="ja-JP" altLang="en-US" dirty="0"/>
              <a:t>生徒にはこのセクショングループの存在が見えていません</a:t>
            </a:r>
            <a:endParaRPr kumimoji="1" lang="en-US" altLang="ja-JP" dirty="0"/>
          </a:p>
          <a:p>
            <a:r>
              <a:rPr kumimoji="1" lang="ja-JP" altLang="en-US" dirty="0"/>
              <a:t>あらかじめ生徒に提示するための原稿などを置いておくのにちょうど良い</a:t>
            </a:r>
          </a:p>
        </p:txBody>
      </p:sp>
    </p:spTree>
    <p:extLst>
      <p:ext uri="{BB962C8B-B14F-4D97-AF65-F5344CB8AC3E}">
        <p14:creationId xmlns:p14="http://schemas.microsoft.com/office/powerpoint/2010/main" val="511595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958245-A3C3-2DEF-3986-52C9EA02F39F}"/>
              </a:ext>
            </a:extLst>
          </p:cNvPr>
          <p:cNvSpPr>
            <a:spLocks noGrp="1"/>
          </p:cNvSpPr>
          <p:nvPr>
            <p:ph type="title"/>
          </p:nvPr>
        </p:nvSpPr>
        <p:spPr/>
        <p:txBody>
          <a:bodyPr/>
          <a:lstStyle/>
          <a:p>
            <a:r>
              <a:rPr kumimoji="1" lang="ja-JP" altLang="en-US" dirty="0"/>
              <a:t>「生徒個人」</a:t>
            </a:r>
          </a:p>
        </p:txBody>
      </p:sp>
      <p:sp>
        <p:nvSpPr>
          <p:cNvPr id="3" name="コンテンツ プレースホルダー 2">
            <a:extLst>
              <a:ext uri="{FF2B5EF4-FFF2-40B4-BE49-F238E27FC236}">
                <a16:creationId xmlns:a16="http://schemas.microsoft.com/office/drawing/2014/main" id="{AE6FCEDE-7E97-6234-ED4B-FCB3DFF7DB96}"/>
              </a:ext>
            </a:extLst>
          </p:cNvPr>
          <p:cNvSpPr>
            <a:spLocks noGrp="1"/>
          </p:cNvSpPr>
          <p:nvPr>
            <p:ph idx="1"/>
          </p:nvPr>
        </p:nvSpPr>
        <p:spPr/>
        <p:txBody>
          <a:bodyPr/>
          <a:lstStyle/>
          <a:p>
            <a:r>
              <a:rPr kumimoji="1" lang="ja-JP" altLang="en-US" dirty="0"/>
              <a:t>教師からは全生徒が見え、編集可能</a:t>
            </a:r>
            <a:endParaRPr kumimoji="1" lang="en-US" altLang="ja-JP" dirty="0"/>
          </a:p>
          <a:p>
            <a:r>
              <a:rPr kumimoji="1" lang="ja-JP" altLang="en-US" dirty="0"/>
              <a:t>生徒からは自分の領域</a:t>
            </a:r>
            <a:r>
              <a:rPr kumimoji="1" lang="ja-JP" altLang="en-US"/>
              <a:t>のみ見えるが、</a:t>
            </a:r>
            <a:r>
              <a:rPr kumimoji="1" lang="ja-JP" altLang="en-US" dirty="0"/>
              <a:t>他の生徒の存在は見えません</a:t>
            </a:r>
            <a:endParaRPr kumimoji="1" lang="en-US" altLang="ja-JP" dirty="0"/>
          </a:p>
          <a:p>
            <a:r>
              <a:rPr lang="en-US" altLang="ja-JP" dirty="0"/>
              <a:t>Microsoft Teams</a:t>
            </a:r>
            <a:r>
              <a:rPr lang="ja-JP" altLang="en-US" dirty="0"/>
              <a:t>の課題機能を使って、このセクショングループ内のセクションへページを配信し、その作業結果を提出することもできる</a:t>
            </a:r>
            <a:endParaRPr kumimoji="1" lang="ja-JP" altLang="en-US" dirty="0"/>
          </a:p>
        </p:txBody>
      </p:sp>
    </p:spTree>
    <p:extLst>
      <p:ext uri="{BB962C8B-B14F-4D97-AF65-F5344CB8AC3E}">
        <p14:creationId xmlns:p14="http://schemas.microsoft.com/office/powerpoint/2010/main" val="3311798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716BAD-30A9-07B4-4C8C-D8C41FE5CD12}"/>
              </a:ext>
            </a:extLst>
          </p:cNvPr>
          <p:cNvSpPr>
            <a:spLocks noGrp="1"/>
          </p:cNvSpPr>
          <p:nvPr>
            <p:ph type="title"/>
          </p:nvPr>
        </p:nvSpPr>
        <p:spPr/>
        <p:txBody>
          <a:bodyPr/>
          <a:lstStyle/>
          <a:p>
            <a:r>
              <a:rPr kumimoji="1" lang="ja-JP" altLang="en-US" dirty="0"/>
              <a:t>使い方の例：資料の提示</a:t>
            </a:r>
          </a:p>
        </p:txBody>
      </p:sp>
      <p:sp>
        <p:nvSpPr>
          <p:cNvPr id="3" name="テキスト プレースホルダー 2">
            <a:extLst>
              <a:ext uri="{FF2B5EF4-FFF2-40B4-BE49-F238E27FC236}">
                <a16:creationId xmlns:a16="http://schemas.microsoft.com/office/drawing/2014/main" id="{2E7B2E26-1562-7D6B-7FA0-9F3D75508B9C}"/>
              </a:ext>
            </a:extLst>
          </p:cNvPr>
          <p:cNvSpPr>
            <a:spLocks noGrp="1"/>
          </p:cNvSpPr>
          <p:nvPr>
            <p:ph type="body" idx="1"/>
          </p:nvPr>
        </p:nvSpPr>
        <p:spPr/>
        <p:txBody>
          <a:bodyPr/>
          <a:lstStyle/>
          <a:p>
            <a:r>
              <a:rPr kumimoji="1" lang="ja-JP" altLang="en-US" dirty="0"/>
              <a:t>まずは見せることから始めてみよう</a:t>
            </a:r>
          </a:p>
        </p:txBody>
      </p:sp>
    </p:spTree>
    <p:extLst>
      <p:ext uri="{BB962C8B-B14F-4D97-AF65-F5344CB8AC3E}">
        <p14:creationId xmlns:p14="http://schemas.microsoft.com/office/powerpoint/2010/main" val="33672514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オーガニック">
  <a:themeElements>
    <a:clrScheme name="オーガニック">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オーガニック">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オーガニック">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461</TotalTime>
  <Words>1190</Words>
  <Application>Microsoft Office PowerPoint</Application>
  <PresentationFormat>Widescreen</PresentationFormat>
  <Paragraphs>91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オーガニック</vt:lpstr>
      <vt:lpstr>Class Notebookを 授業に使おう</vt:lpstr>
      <vt:lpstr>はじめに</vt:lpstr>
      <vt:lpstr>Class Notebookの 特別なセクショングループ</vt:lpstr>
      <vt:lpstr>特別なセクショングループを理解しよう</vt:lpstr>
      <vt:lpstr>「Collaboration Space」</vt:lpstr>
      <vt:lpstr>「コンテンツライブラリ」</vt:lpstr>
      <vt:lpstr>「教師専用」</vt:lpstr>
      <vt:lpstr>「生徒個人」</vt:lpstr>
      <vt:lpstr>使い方の例：資料の提示</vt:lpstr>
      <vt:lpstr>例１：資料の提示</vt:lpstr>
      <vt:lpstr>例２：実験の手順書の配布</vt:lpstr>
      <vt:lpstr>使い方の例：共同作業</vt:lpstr>
      <vt:lpstr>例１：問題を解き、結果を共有する</vt:lpstr>
      <vt:lpstr>例２：調べ学習での活用</vt:lpstr>
      <vt:lpstr>使い方の例：特別編！</vt:lpstr>
      <vt:lpstr>例１：授業の板書</vt:lpstr>
      <vt:lpstr>例２：作品の共有</vt:lpstr>
      <vt:lpstr>まとめ</vt:lpstr>
      <vt:lpstr>使い方のコツ</vt:lpstr>
      <vt:lpstr>Class Notebookを使ってみよう！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Notebookを 授業に使おう</dc:title>
  <dc:creator>佐藤朗</dc:creator>
  <cp:lastModifiedBy>佐藤朗</cp:lastModifiedBy>
  <cp:revision>2</cp:revision>
  <dcterms:created xsi:type="dcterms:W3CDTF">2022-05-14T11:19:01Z</dcterms:created>
  <dcterms:modified xsi:type="dcterms:W3CDTF">2022-05-23T09:24:36Z</dcterms:modified>
</cp:coreProperties>
</file>