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27" r:id="rId2"/>
    <p:sldId id="328" r:id="rId3"/>
    <p:sldId id="325" r:id="rId4"/>
    <p:sldId id="329" r:id="rId5"/>
    <p:sldId id="330" r:id="rId6"/>
    <p:sldId id="331" r:id="rId7"/>
    <p:sldId id="332" r:id="rId8"/>
    <p:sldId id="333" r:id="rId9"/>
    <p:sldId id="334" r:id="rId10"/>
    <p:sldId id="335" r:id="rId11"/>
    <p:sldId id="336" r:id="rId12"/>
    <p:sldId id="338" r:id="rId13"/>
    <p:sldId id="339" r:id="rId14"/>
    <p:sldId id="340"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547" userDrawn="1">
          <p15:clr>
            <a:srgbClr val="A4A3A4"/>
          </p15:clr>
        </p15:guide>
        <p15:guide id="4" pos="5133" userDrawn="1">
          <p15:clr>
            <a:srgbClr val="A4A3A4"/>
          </p15:clr>
        </p15:guide>
        <p15:guide id="5" orient="horz" pos="1434" userDrawn="1">
          <p15:clr>
            <a:srgbClr val="A4A3A4"/>
          </p15:clr>
        </p15:guide>
        <p15:guide id="6" orient="horz" pos="288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75B6"/>
    <a:srgbClr val="9C32AE"/>
    <a:srgbClr val="4867AA"/>
    <a:srgbClr val="1D9BF0"/>
    <a:srgbClr val="4565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11FC2D-7278-40A6-AB89-C6C3E1551A2B}" v="20" dt="2022-05-18T14:12:31.0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0083" autoAdjust="0"/>
  </p:normalViewPr>
  <p:slideViewPr>
    <p:cSldViewPr snapToGrid="0" showGuides="1">
      <p:cViewPr varScale="1">
        <p:scale>
          <a:sx n="78" d="100"/>
          <a:sy n="78" d="100"/>
        </p:scale>
        <p:origin x="303" y="48"/>
      </p:cViewPr>
      <p:guideLst>
        <p:guide orient="horz" pos="2160"/>
        <p:guide pos="3840"/>
        <p:guide pos="2547"/>
        <p:guide pos="5133"/>
        <p:guide orient="horz" pos="1434"/>
        <p:guide orient="horz" pos="288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rifuji Shinichiro" userId="2618fe25c860c6ee" providerId="LiveId" clId="{5D11FC2D-7278-40A6-AB89-C6C3E1551A2B}"/>
    <pc:docChg chg="undo custSel addSld delSld modSld">
      <pc:chgData name="Yorifuji Shinichiro" userId="2618fe25c860c6ee" providerId="LiveId" clId="{5D11FC2D-7278-40A6-AB89-C6C3E1551A2B}" dt="2022-05-18T14:12:26.757" v="2879" actId="47"/>
      <pc:docMkLst>
        <pc:docMk/>
      </pc:docMkLst>
      <pc:sldChg chg="del">
        <pc:chgData name="Yorifuji Shinichiro" userId="2618fe25c860c6ee" providerId="LiveId" clId="{5D11FC2D-7278-40A6-AB89-C6C3E1551A2B}" dt="2022-05-04T13:32:53.613" v="0" actId="47"/>
        <pc:sldMkLst>
          <pc:docMk/>
          <pc:sldMk cId="2385675311" sldId="256"/>
        </pc:sldMkLst>
      </pc:sldChg>
      <pc:sldChg chg="del">
        <pc:chgData name="Yorifuji Shinichiro" userId="2618fe25c860c6ee" providerId="LiveId" clId="{5D11FC2D-7278-40A6-AB89-C6C3E1551A2B}" dt="2022-05-04T13:45:49.313" v="1572" actId="47"/>
        <pc:sldMkLst>
          <pc:docMk/>
          <pc:sldMk cId="1973246485" sldId="258"/>
        </pc:sldMkLst>
      </pc:sldChg>
      <pc:sldChg chg="del">
        <pc:chgData name="Yorifuji Shinichiro" userId="2618fe25c860c6ee" providerId="LiveId" clId="{5D11FC2D-7278-40A6-AB89-C6C3E1551A2B}" dt="2022-05-04T13:32:53.613" v="0" actId="47"/>
        <pc:sldMkLst>
          <pc:docMk/>
          <pc:sldMk cId="3201767749" sldId="259"/>
        </pc:sldMkLst>
      </pc:sldChg>
      <pc:sldChg chg="del">
        <pc:chgData name="Yorifuji Shinichiro" userId="2618fe25c860c6ee" providerId="LiveId" clId="{5D11FC2D-7278-40A6-AB89-C6C3E1551A2B}" dt="2022-05-04T13:32:53.613" v="0" actId="47"/>
        <pc:sldMkLst>
          <pc:docMk/>
          <pc:sldMk cId="1992593917" sldId="260"/>
        </pc:sldMkLst>
      </pc:sldChg>
      <pc:sldChg chg="del">
        <pc:chgData name="Yorifuji Shinichiro" userId="2618fe25c860c6ee" providerId="LiveId" clId="{5D11FC2D-7278-40A6-AB89-C6C3E1551A2B}" dt="2022-05-04T13:32:53.613" v="0" actId="47"/>
        <pc:sldMkLst>
          <pc:docMk/>
          <pc:sldMk cId="396316841" sldId="261"/>
        </pc:sldMkLst>
      </pc:sldChg>
      <pc:sldChg chg="del">
        <pc:chgData name="Yorifuji Shinichiro" userId="2618fe25c860c6ee" providerId="LiveId" clId="{5D11FC2D-7278-40A6-AB89-C6C3E1551A2B}" dt="2022-05-04T13:32:53.613" v="0" actId="47"/>
        <pc:sldMkLst>
          <pc:docMk/>
          <pc:sldMk cId="4162952128" sldId="262"/>
        </pc:sldMkLst>
      </pc:sldChg>
      <pc:sldChg chg="del">
        <pc:chgData name="Yorifuji Shinichiro" userId="2618fe25c860c6ee" providerId="LiveId" clId="{5D11FC2D-7278-40A6-AB89-C6C3E1551A2B}" dt="2022-05-04T13:32:53.613" v="0" actId="47"/>
        <pc:sldMkLst>
          <pc:docMk/>
          <pc:sldMk cId="705357473" sldId="263"/>
        </pc:sldMkLst>
      </pc:sldChg>
      <pc:sldChg chg="del">
        <pc:chgData name="Yorifuji Shinichiro" userId="2618fe25c860c6ee" providerId="LiveId" clId="{5D11FC2D-7278-40A6-AB89-C6C3E1551A2B}" dt="2022-05-04T13:45:49.313" v="1572" actId="47"/>
        <pc:sldMkLst>
          <pc:docMk/>
          <pc:sldMk cId="2351589833" sldId="264"/>
        </pc:sldMkLst>
      </pc:sldChg>
      <pc:sldChg chg="del">
        <pc:chgData name="Yorifuji Shinichiro" userId="2618fe25c860c6ee" providerId="LiveId" clId="{5D11FC2D-7278-40A6-AB89-C6C3E1551A2B}" dt="2022-05-04T13:32:53.613" v="0" actId="47"/>
        <pc:sldMkLst>
          <pc:docMk/>
          <pc:sldMk cId="66198389" sldId="265"/>
        </pc:sldMkLst>
      </pc:sldChg>
      <pc:sldChg chg="del">
        <pc:chgData name="Yorifuji Shinichiro" userId="2618fe25c860c6ee" providerId="LiveId" clId="{5D11FC2D-7278-40A6-AB89-C6C3E1551A2B}" dt="2022-05-04T13:45:49.313" v="1572" actId="47"/>
        <pc:sldMkLst>
          <pc:docMk/>
          <pc:sldMk cId="2656698852" sldId="320"/>
        </pc:sldMkLst>
      </pc:sldChg>
      <pc:sldChg chg="addSp delSp modSp del mod">
        <pc:chgData name="Yorifuji Shinichiro" userId="2618fe25c860c6ee" providerId="LiveId" clId="{5D11FC2D-7278-40A6-AB89-C6C3E1551A2B}" dt="2022-05-18T14:12:26.757" v="2879" actId="47"/>
        <pc:sldMkLst>
          <pc:docMk/>
          <pc:sldMk cId="1946635766" sldId="322"/>
        </pc:sldMkLst>
        <pc:spChg chg="del">
          <ac:chgData name="Yorifuji Shinichiro" userId="2618fe25c860c6ee" providerId="LiveId" clId="{5D11FC2D-7278-40A6-AB89-C6C3E1551A2B}" dt="2022-05-04T13:46:22.642" v="1574" actId="478"/>
          <ac:spMkLst>
            <pc:docMk/>
            <pc:sldMk cId="1946635766" sldId="322"/>
            <ac:spMk id="2" creationId="{F0A63379-D43B-6B27-7FA1-F1CFCB080BDE}"/>
          </ac:spMkLst>
        </pc:spChg>
        <pc:spChg chg="del">
          <ac:chgData name="Yorifuji Shinichiro" userId="2618fe25c860c6ee" providerId="LiveId" clId="{5D11FC2D-7278-40A6-AB89-C6C3E1551A2B}" dt="2022-05-04T13:46:22.642" v="1574" actId="478"/>
          <ac:spMkLst>
            <pc:docMk/>
            <pc:sldMk cId="1946635766" sldId="322"/>
            <ac:spMk id="3" creationId="{9D1B15C4-ACC6-EE8B-33CA-FD9A698A9D92}"/>
          </ac:spMkLst>
        </pc:spChg>
        <pc:spChg chg="add mod">
          <ac:chgData name="Yorifuji Shinichiro" userId="2618fe25c860c6ee" providerId="LiveId" clId="{5D11FC2D-7278-40A6-AB89-C6C3E1551A2B}" dt="2022-05-04T13:57:24.854" v="2252" actId="1038"/>
          <ac:spMkLst>
            <pc:docMk/>
            <pc:sldMk cId="1946635766" sldId="322"/>
            <ac:spMk id="6" creationId="{0DCB4F23-9473-2FEF-70F1-B7D9A77FBE9B}"/>
          </ac:spMkLst>
        </pc:spChg>
        <pc:spChg chg="add mod">
          <ac:chgData name="Yorifuji Shinichiro" userId="2618fe25c860c6ee" providerId="LiveId" clId="{5D11FC2D-7278-40A6-AB89-C6C3E1551A2B}" dt="2022-05-04T13:57:24.854" v="2252" actId="1038"/>
          <ac:spMkLst>
            <pc:docMk/>
            <pc:sldMk cId="1946635766" sldId="322"/>
            <ac:spMk id="7" creationId="{A992560B-06BC-DF32-941B-E26ED225147B}"/>
          </ac:spMkLst>
        </pc:spChg>
        <pc:picChg chg="add mod modCrop">
          <ac:chgData name="Yorifuji Shinichiro" userId="2618fe25c860c6ee" providerId="LiveId" clId="{5D11FC2D-7278-40A6-AB89-C6C3E1551A2B}" dt="2022-05-04T13:48:28.235" v="1582" actId="732"/>
          <ac:picMkLst>
            <pc:docMk/>
            <pc:sldMk cId="1946635766" sldId="322"/>
            <ac:picMk id="5" creationId="{1A59502D-0274-7931-0D58-49AB09EC693B}"/>
          </ac:picMkLst>
        </pc:picChg>
      </pc:sldChg>
      <pc:sldChg chg="del">
        <pc:chgData name="Yorifuji Shinichiro" userId="2618fe25c860c6ee" providerId="LiveId" clId="{5D11FC2D-7278-40A6-AB89-C6C3E1551A2B}" dt="2022-05-04T13:45:49.313" v="1572" actId="47"/>
        <pc:sldMkLst>
          <pc:docMk/>
          <pc:sldMk cId="811867900" sldId="323"/>
        </pc:sldMkLst>
      </pc:sldChg>
      <pc:sldChg chg="delSp modSp mod modNotesTx">
        <pc:chgData name="Yorifuji Shinichiro" userId="2618fe25c860c6ee" providerId="LiveId" clId="{5D11FC2D-7278-40A6-AB89-C6C3E1551A2B}" dt="2022-05-05T07:24:33.225" v="2412" actId="478"/>
        <pc:sldMkLst>
          <pc:docMk/>
          <pc:sldMk cId="3073273595" sldId="325"/>
        </pc:sldMkLst>
        <pc:spChg chg="mod">
          <ac:chgData name="Yorifuji Shinichiro" userId="2618fe25c860c6ee" providerId="LiveId" clId="{5D11FC2D-7278-40A6-AB89-C6C3E1551A2B}" dt="2022-05-04T13:33:48.443" v="3" actId="313"/>
          <ac:spMkLst>
            <pc:docMk/>
            <pc:sldMk cId="3073273595" sldId="325"/>
            <ac:spMk id="44" creationId="{6742031D-FBAA-4C76-3FD3-AAEAD792C982}"/>
          </ac:spMkLst>
        </pc:spChg>
        <pc:spChg chg="del">
          <ac:chgData name="Yorifuji Shinichiro" userId="2618fe25c860c6ee" providerId="LiveId" clId="{5D11FC2D-7278-40A6-AB89-C6C3E1551A2B}" dt="2022-05-05T07:24:33.225" v="2412" actId="478"/>
          <ac:spMkLst>
            <pc:docMk/>
            <pc:sldMk cId="3073273595" sldId="325"/>
            <ac:spMk id="56" creationId="{17B53C46-54EB-C691-F50F-8D71F8DDFE17}"/>
          </ac:spMkLst>
        </pc:spChg>
        <pc:spChg chg="mod">
          <ac:chgData name="Yorifuji Shinichiro" userId="2618fe25c860c6ee" providerId="LiveId" clId="{5D11FC2D-7278-40A6-AB89-C6C3E1551A2B}" dt="2022-05-04T13:33:49.049" v="4" actId="313"/>
          <ac:spMkLst>
            <pc:docMk/>
            <pc:sldMk cId="3073273595" sldId="325"/>
            <ac:spMk id="69" creationId="{86CCD2D5-8B4E-4D9F-22E1-2503BE152850}"/>
          </ac:spMkLst>
        </pc:spChg>
      </pc:sldChg>
      <pc:sldChg chg="modSp mod modNotesTx">
        <pc:chgData name="Yorifuji Shinichiro" userId="2618fe25c860c6ee" providerId="LiveId" clId="{5D11FC2D-7278-40A6-AB89-C6C3E1551A2B}" dt="2022-05-18T11:34:19.792" v="2525" actId="207"/>
        <pc:sldMkLst>
          <pc:docMk/>
          <pc:sldMk cId="2824325562" sldId="327"/>
        </pc:sldMkLst>
        <pc:spChg chg="mod">
          <ac:chgData name="Yorifuji Shinichiro" userId="2618fe25c860c6ee" providerId="LiveId" clId="{5D11FC2D-7278-40A6-AB89-C6C3E1551A2B}" dt="2022-05-18T11:34:19.792" v="2525" actId="207"/>
          <ac:spMkLst>
            <pc:docMk/>
            <pc:sldMk cId="2824325562" sldId="327"/>
            <ac:spMk id="3" creationId="{DE643ACF-8F88-4071-C526-D6E6ED4D8BA5}"/>
          </ac:spMkLst>
        </pc:spChg>
        <pc:spChg chg="mod">
          <ac:chgData name="Yorifuji Shinichiro" userId="2618fe25c860c6ee" providerId="LiveId" clId="{5D11FC2D-7278-40A6-AB89-C6C3E1551A2B}" dt="2022-05-04T13:34:07.402" v="25" actId="313"/>
          <ac:spMkLst>
            <pc:docMk/>
            <pc:sldMk cId="2824325562" sldId="327"/>
            <ac:spMk id="44" creationId="{6742031D-FBAA-4C76-3FD3-AAEAD792C982}"/>
          </ac:spMkLst>
        </pc:spChg>
        <pc:spChg chg="mod">
          <ac:chgData name="Yorifuji Shinichiro" userId="2618fe25c860c6ee" providerId="LiveId" clId="{5D11FC2D-7278-40A6-AB89-C6C3E1551A2B}" dt="2022-05-04T13:34:07.730" v="26" actId="313"/>
          <ac:spMkLst>
            <pc:docMk/>
            <pc:sldMk cId="2824325562" sldId="327"/>
            <ac:spMk id="69" creationId="{86CCD2D5-8B4E-4D9F-22E1-2503BE152850}"/>
          </ac:spMkLst>
        </pc:spChg>
        <pc:spChg chg="mod">
          <ac:chgData name="Yorifuji Shinichiro" userId="2618fe25c860c6ee" providerId="LiveId" clId="{5D11FC2D-7278-40A6-AB89-C6C3E1551A2B}" dt="2022-05-04T13:34:43.615" v="27" actId="1037"/>
          <ac:spMkLst>
            <pc:docMk/>
            <pc:sldMk cId="2824325562" sldId="327"/>
            <ac:spMk id="86" creationId="{DFCE76A0-E0D3-AC6F-AC7A-CCB948343BD5}"/>
          </ac:spMkLst>
        </pc:spChg>
      </pc:sldChg>
      <pc:sldChg chg="modSp mod modNotesTx">
        <pc:chgData name="Yorifuji Shinichiro" userId="2618fe25c860c6ee" providerId="LiveId" clId="{5D11FC2D-7278-40A6-AB89-C6C3E1551A2B}" dt="2022-05-18T11:34:23.282" v="2526" actId="207"/>
        <pc:sldMkLst>
          <pc:docMk/>
          <pc:sldMk cId="1955681903" sldId="328"/>
        </pc:sldMkLst>
        <pc:spChg chg="mod">
          <ac:chgData name="Yorifuji Shinichiro" userId="2618fe25c860c6ee" providerId="LiveId" clId="{5D11FC2D-7278-40A6-AB89-C6C3E1551A2B}" dt="2022-05-18T11:34:23.282" v="2526" actId="207"/>
          <ac:spMkLst>
            <pc:docMk/>
            <pc:sldMk cId="1955681903" sldId="328"/>
            <ac:spMk id="3" creationId="{DE643ACF-8F88-4071-C526-D6E6ED4D8BA5}"/>
          </ac:spMkLst>
        </pc:spChg>
        <pc:spChg chg="mod">
          <ac:chgData name="Yorifuji Shinichiro" userId="2618fe25c860c6ee" providerId="LiveId" clId="{5D11FC2D-7278-40A6-AB89-C6C3E1551A2B}" dt="2022-05-04T13:33:41.985" v="1" actId="313"/>
          <ac:spMkLst>
            <pc:docMk/>
            <pc:sldMk cId="1955681903" sldId="328"/>
            <ac:spMk id="44" creationId="{6742031D-FBAA-4C76-3FD3-AAEAD792C982}"/>
          </ac:spMkLst>
        </pc:spChg>
        <pc:spChg chg="mod">
          <ac:chgData name="Yorifuji Shinichiro" userId="2618fe25c860c6ee" providerId="LiveId" clId="{5D11FC2D-7278-40A6-AB89-C6C3E1551A2B}" dt="2022-05-04T13:33:46.875" v="2" actId="313"/>
          <ac:spMkLst>
            <pc:docMk/>
            <pc:sldMk cId="1955681903" sldId="328"/>
            <ac:spMk id="69" creationId="{86CCD2D5-8B4E-4D9F-22E1-2503BE152850}"/>
          </ac:spMkLst>
        </pc:spChg>
      </pc:sldChg>
      <pc:sldChg chg="modSp mod">
        <pc:chgData name="Yorifuji Shinichiro" userId="2618fe25c860c6ee" providerId="LiveId" clId="{5D11FC2D-7278-40A6-AB89-C6C3E1551A2B}" dt="2022-05-04T13:33:50.255" v="6" actId="313"/>
        <pc:sldMkLst>
          <pc:docMk/>
          <pc:sldMk cId="517650398" sldId="329"/>
        </pc:sldMkLst>
        <pc:spChg chg="mod">
          <ac:chgData name="Yorifuji Shinichiro" userId="2618fe25c860c6ee" providerId="LiveId" clId="{5D11FC2D-7278-40A6-AB89-C6C3E1551A2B}" dt="2022-05-04T13:33:49.969" v="5" actId="313"/>
          <ac:spMkLst>
            <pc:docMk/>
            <pc:sldMk cId="517650398" sldId="329"/>
            <ac:spMk id="44" creationId="{6742031D-FBAA-4C76-3FD3-AAEAD792C982}"/>
          </ac:spMkLst>
        </pc:spChg>
        <pc:spChg chg="mod">
          <ac:chgData name="Yorifuji Shinichiro" userId="2618fe25c860c6ee" providerId="LiveId" clId="{5D11FC2D-7278-40A6-AB89-C6C3E1551A2B}" dt="2022-05-04T13:33:50.255" v="6" actId="313"/>
          <ac:spMkLst>
            <pc:docMk/>
            <pc:sldMk cId="517650398" sldId="329"/>
            <ac:spMk id="69" creationId="{86CCD2D5-8B4E-4D9F-22E1-2503BE152850}"/>
          </ac:spMkLst>
        </pc:spChg>
      </pc:sldChg>
      <pc:sldChg chg="delSp modSp mod">
        <pc:chgData name="Yorifuji Shinichiro" userId="2618fe25c860c6ee" providerId="LiveId" clId="{5D11FC2D-7278-40A6-AB89-C6C3E1551A2B}" dt="2022-05-04T13:57:46.594" v="2253" actId="478"/>
        <pc:sldMkLst>
          <pc:docMk/>
          <pc:sldMk cId="2901901818" sldId="330"/>
        </pc:sldMkLst>
        <pc:spChg chg="mod">
          <ac:chgData name="Yorifuji Shinichiro" userId="2618fe25c860c6ee" providerId="LiveId" clId="{5D11FC2D-7278-40A6-AB89-C6C3E1551A2B}" dt="2022-05-04T13:33:50.616" v="7" actId="313"/>
          <ac:spMkLst>
            <pc:docMk/>
            <pc:sldMk cId="2901901818" sldId="330"/>
            <ac:spMk id="44" creationId="{6742031D-FBAA-4C76-3FD3-AAEAD792C982}"/>
          </ac:spMkLst>
        </pc:spChg>
        <pc:spChg chg="mod">
          <ac:chgData name="Yorifuji Shinichiro" userId="2618fe25c860c6ee" providerId="LiveId" clId="{5D11FC2D-7278-40A6-AB89-C6C3E1551A2B}" dt="2022-05-04T13:33:51.151" v="8" actId="313"/>
          <ac:spMkLst>
            <pc:docMk/>
            <pc:sldMk cId="2901901818" sldId="330"/>
            <ac:spMk id="69" creationId="{86CCD2D5-8B4E-4D9F-22E1-2503BE152850}"/>
          </ac:spMkLst>
        </pc:spChg>
        <pc:picChg chg="del">
          <ac:chgData name="Yorifuji Shinichiro" userId="2618fe25c860c6ee" providerId="LiveId" clId="{5D11FC2D-7278-40A6-AB89-C6C3E1551A2B}" dt="2022-05-04T13:57:46.594" v="2253" actId="478"/>
          <ac:picMkLst>
            <pc:docMk/>
            <pc:sldMk cId="2901901818" sldId="330"/>
            <ac:picMk id="5" creationId="{50584517-A2FF-5546-4142-548AD65513DA}"/>
          </ac:picMkLst>
        </pc:picChg>
        <pc:picChg chg="del">
          <ac:chgData name="Yorifuji Shinichiro" userId="2618fe25c860c6ee" providerId="LiveId" clId="{5D11FC2D-7278-40A6-AB89-C6C3E1551A2B}" dt="2022-05-04T13:57:46.594" v="2253" actId="478"/>
          <ac:picMkLst>
            <pc:docMk/>
            <pc:sldMk cId="2901901818" sldId="330"/>
            <ac:picMk id="11" creationId="{BA2CB620-210A-7A74-CDEC-313F912B5C01}"/>
          </ac:picMkLst>
        </pc:picChg>
      </pc:sldChg>
      <pc:sldChg chg="modSp mod">
        <pc:chgData name="Yorifuji Shinichiro" userId="2618fe25c860c6ee" providerId="LiveId" clId="{5D11FC2D-7278-40A6-AB89-C6C3E1551A2B}" dt="2022-05-04T13:33:54.821" v="11" actId="313"/>
        <pc:sldMkLst>
          <pc:docMk/>
          <pc:sldMk cId="3509212127" sldId="331"/>
        </pc:sldMkLst>
        <pc:spChg chg="mod">
          <ac:chgData name="Yorifuji Shinichiro" userId="2618fe25c860c6ee" providerId="LiveId" clId="{5D11FC2D-7278-40A6-AB89-C6C3E1551A2B}" dt="2022-05-04T13:33:52.004" v="9" actId="313"/>
          <ac:spMkLst>
            <pc:docMk/>
            <pc:sldMk cId="3509212127" sldId="331"/>
            <ac:spMk id="44" creationId="{6742031D-FBAA-4C76-3FD3-AAEAD792C982}"/>
          </ac:spMkLst>
        </pc:spChg>
        <pc:spChg chg="mod">
          <ac:chgData name="Yorifuji Shinichiro" userId="2618fe25c860c6ee" providerId="LiveId" clId="{5D11FC2D-7278-40A6-AB89-C6C3E1551A2B}" dt="2022-05-04T13:33:52.650" v="10" actId="313"/>
          <ac:spMkLst>
            <pc:docMk/>
            <pc:sldMk cId="3509212127" sldId="331"/>
            <ac:spMk id="69" creationId="{86CCD2D5-8B4E-4D9F-22E1-2503BE152850}"/>
          </ac:spMkLst>
        </pc:spChg>
        <pc:spChg chg="mod">
          <ac:chgData name="Yorifuji Shinichiro" userId="2618fe25c860c6ee" providerId="LiveId" clId="{5D11FC2D-7278-40A6-AB89-C6C3E1551A2B}" dt="2022-05-04T13:33:54.821" v="11" actId="313"/>
          <ac:spMkLst>
            <pc:docMk/>
            <pc:sldMk cId="3509212127" sldId="331"/>
            <ac:spMk id="72" creationId="{724B9A23-F669-EFDD-0218-082A62D8AEAA}"/>
          </ac:spMkLst>
        </pc:spChg>
      </pc:sldChg>
      <pc:sldChg chg="modSp mod">
        <pc:chgData name="Yorifuji Shinichiro" userId="2618fe25c860c6ee" providerId="LiveId" clId="{5D11FC2D-7278-40A6-AB89-C6C3E1551A2B}" dt="2022-05-04T13:33:56.587" v="13" actId="313"/>
        <pc:sldMkLst>
          <pc:docMk/>
          <pc:sldMk cId="1973235511" sldId="332"/>
        </pc:sldMkLst>
        <pc:spChg chg="mod">
          <ac:chgData name="Yorifuji Shinichiro" userId="2618fe25c860c6ee" providerId="LiveId" clId="{5D11FC2D-7278-40A6-AB89-C6C3E1551A2B}" dt="2022-05-04T13:33:56.274" v="12" actId="313"/>
          <ac:spMkLst>
            <pc:docMk/>
            <pc:sldMk cId="1973235511" sldId="332"/>
            <ac:spMk id="44" creationId="{6742031D-FBAA-4C76-3FD3-AAEAD792C982}"/>
          </ac:spMkLst>
        </pc:spChg>
        <pc:spChg chg="mod">
          <ac:chgData name="Yorifuji Shinichiro" userId="2618fe25c860c6ee" providerId="LiveId" clId="{5D11FC2D-7278-40A6-AB89-C6C3E1551A2B}" dt="2022-05-04T13:33:56.587" v="13" actId="313"/>
          <ac:spMkLst>
            <pc:docMk/>
            <pc:sldMk cId="1973235511" sldId="332"/>
            <ac:spMk id="69" creationId="{86CCD2D5-8B4E-4D9F-22E1-2503BE152850}"/>
          </ac:spMkLst>
        </pc:spChg>
      </pc:sldChg>
      <pc:sldChg chg="modSp mod">
        <pc:chgData name="Yorifuji Shinichiro" userId="2618fe25c860c6ee" providerId="LiveId" clId="{5D11FC2D-7278-40A6-AB89-C6C3E1551A2B}" dt="2022-05-04T13:33:59.132" v="15" actId="313"/>
        <pc:sldMkLst>
          <pc:docMk/>
          <pc:sldMk cId="387897630" sldId="333"/>
        </pc:sldMkLst>
        <pc:spChg chg="mod">
          <ac:chgData name="Yorifuji Shinichiro" userId="2618fe25c860c6ee" providerId="LiveId" clId="{5D11FC2D-7278-40A6-AB89-C6C3E1551A2B}" dt="2022-05-04T13:33:58.720" v="14" actId="313"/>
          <ac:spMkLst>
            <pc:docMk/>
            <pc:sldMk cId="387897630" sldId="333"/>
            <ac:spMk id="44" creationId="{6742031D-FBAA-4C76-3FD3-AAEAD792C982}"/>
          </ac:spMkLst>
        </pc:spChg>
        <pc:spChg chg="mod">
          <ac:chgData name="Yorifuji Shinichiro" userId="2618fe25c860c6ee" providerId="LiveId" clId="{5D11FC2D-7278-40A6-AB89-C6C3E1551A2B}" dt="2022-05-04T13:33:59.132" v="15" actId="313"/>
          <ac:spMkLst>
            <pc:docMk/>
            <pc:sldMk cId="387897630" sldId="333"/>
            <ac:spMk id="69" creationId="{86CCD2D5-8B4E-4D9F-22E1-2503BE152850}"/>
          </ac:spMkLst>
        </pc:spChg>
      </pc:sldChg>
      <pc:sldChg chg="modSp mod">
        <pc:chgData name="Yorifuji Shinichiro" userId="2618fe25c860c6ee" providerId="LiveId" clId="{5D11FC2D-7278-40A6-AB89-C6C3E1551A2B}" dt="2022-05-04T13:34:00.311" v="17" actId="313"/>
        <pc:sldMkLst>
          <pc:docMk/>
          <pc:sldMk cId="161662625" sldId="334"/>
        </pc:sldMkLst>
        <pc:spChg chg="mod">
          <ac:chgData name="Yorifuji Shinichiro" userId="2618fe25c860c6ee" providerId="LiveId" clId="{5D11FC2D-7278-40A6-AB89-C6C3E1551A2B}" dt="2022-05-04T13:34:00" v="16" actId="313"/>
          <ac:spMkLst>
            <pc:docMk/>
            <pc:sldMk cId="161662625" sldId="334"/>
            <ac:spMk id="44" creationId="{6742031D-FBAA-4C76-3FD3-AAEAD792C982}"/>
          </ac:spMkLst>
        </pc:spChg>
        <pc:spChg chg="mod">
          <ac:chgData name="Yorifuji Shinichiro" userId="2618fe25c860c6ee" providerId="LiveId" clId="{5D11FC2D-7278-40A6-AB89-C6C3E1551A2B}" dt="2022-05-04T13:34:00.311" v="17" actId="313"/>
          <ac:spMkLst>
            <pc:docMk/>
            <pc:sldMk cId="161662625" sldId="334"/>
            <ac:spMk id="69" creationId="{86CCD2D5-8B4E-4D9F-22E1-2503BE152850}"/>
          </ac:spMkLst>
        </pc:spChg>
      </pc:sldChg>
      <pc:sldChg chg="modSp mod">
        <pc:chgData name="Yorifuji Shinichiro" userId="2618fe25c860c6ee" providerId="LiveId" clId="{5D11FC2D-7278-40A6-AB89-C6C3E1551A2B}" dt="2022-05-04T13:34:01.417" v="19" actId="313"/>
        <pc:sldMkLst>
          <pc:docMk/>
          <pc:sldMk cId="3792624165" sldId="335"/>
        </pc:sldMkLst>
        <pc:spChg chg="mod">
          <ac:chgData name="Yorifuji Shinichiro" userId="2618fe25c860c6ee" providerId="LiveId" clId="{5D11FC2D-7278-40A6-AB89-C6C3E1551A2B}" dt="2022-05-04T13:34:01.078" v="18" actId="313"/>
          <ac:spMkLst>
            <pc:docMk/>
            <pc:sldMk cId="3792624165" sldId="335"/>
            <ac:spMk id="44" creationId="{6742031D-FBAA-4C76-3FD3-AAEAD792C982}"/>
          </ac:spMkLst>
        </pc:spChg>
        <pc:spChg chg="mod">
          <ac:chgData name="Yorifuji Shinichiro" userId="2618fe25c860c6ee" providerId="LiveId" clId="{5D11FC2D-7278-40A6-AB89-C6C3E1551A2B}" dt="2022-05-04T13:34:01.417" v="19" actId="313"/>
          <ac:spMkLst>
            <pc:docMk/>
            <pc:sldMk cId="3792624165" sldId="335"/>
            <ac:spMk id="69" creationId="{86CCD2D5-8B4E-4D9F-22E1-2503BE152850}"/>
          </ac:spMkLst>
        </pc:spChg>
      </pc:sldChg>
      <pc:sldChg chg="modSp mod modNotesTx">
        <pc:chgData name="Yorifuji Shinichiro" userId="2618fe25c860c6ee" providerId="LiveId" clId="{5D11FC2D-7278-40A6-AB89-C6C3E1551A2B}" dt="2022-05-04T13:38:20.441" v="631" actId="20577"/>
        <pc:sldMkLst>
          <pc:docMk/>
          <pc:sldMk cId="901544517" sldId="336"/>
        </pc:sldMkLst>
        <pc:spChg chg="mod">
          <ac:chgData name="Yorifuji Shinichiro" userId="2618fe25c860c6ee" providerId="LiveId" clId="{5D11FC2D-7278-40A6-AB89-C6C3E1551A2B}" dt="2022-05-04T13:34:02.592" v="20" actId="313"/>
          <ac:spMkLst>
            <pc:docMk/>
            <pc:sldMk cId="901544517" sldId="336"/>
            <ac:spMk id="44" creationId="{6742031D-FBAA-4C76-3FD3-AAEAD792C982}"/>
          </ac:spMkLst>
        </pc:spChg>
        <pc:spChg chg="mod">
          <ac:chgData name="Yorifuji Shinichiro" userId="2618fe25c860c6ee" providerId="LiveId" clId="{5D11FC2D-7278-40A6-AB89-C6C3E1551A2B}" dt="2022-05-04T13:34:03.253" v="21" actId="313"/>
          <ac:spMkLst>
            <pc:docMk/>
            <pc:sldMk cId="901544517" sldId="336"/>
            <ac:spMk id="69" creationId="{86CCD2D5-8B4E-4D9F-22E1-2503BE152850}"/>
          </ac:spMkLst>
        </pc:spChg>
      </pc:sldChg>
      <pc:sldChg chg="modSp del mod modNotesTx">
        <pc:chgData name="Yorifuji Shinichiro" userId="2618fe25c860c6ee" providerId="LiveId" clId="{5D11FC2D-7278-40A6-AB89-C6C3E1551A2B}" dt="2022-05-18T11:57:23.855" v="2878" actId="47"/>
        <pc:sldMkLst>
          <pc:docMk/>
          <pc:sldMk cId="65463462" sldId="337"/>
        </pc:sldMkLst>
        <pc:spChg chg="mod">
          <ac:chgData name="Yorifuji Shinichiro" userId="2618fe25c860c6ee" providerId="LiveId" clId="{5D11FC2D-7278-40A6-AB89-C6C3E1551A2B}" dt="2022-05-04T13:34:05.743" v="23" actId="313"/>
          <ac:spMkLst>
            <pc:docMk/>
            <pc:sldMk cId="65463462" sldId="337"/>
            <ac:spMk id="44" creationId="{6742031D-FBAA-4C76-3FD3-AAEAD792C982}"/>
          </ac:spMkLst>
        </pc:spChg>
        <pc:spChg chg="mod">
          <ac:chgData name="Yorifuji Shinichiro" userId="2618fe25c860c6ee" providerId="LiveId" clId="{5D11FC2D-7278-40A6-AB89-C6C3E1551A2B}" dt="2022-05-04T13:34:06.310" v="24" actId="313"/>
          <ac:spMkLst>
            <pc:docMk/>
            <pc:sldMk cId="65463462" sldId="337"/>
            <ac:spMk id="69" creationId="{86CCD2D5-8B4E-4D9F-22E1-2503BE152850}"/>
          </ac:spMkLst>
        </pc:spChg>
      </pc:sldChg>
      <pc:sldChg chg="modSp mod modNotesTx">
        <pc:chgData name="Yorifuji Shinichiro" userId="2618fe25c860c6ee" providerId="LiveId" clId="{5D11FC2D-7278-40A6-AB89-C6C3E1551A2B}" dt="2022-05-05T09:37:07.281" v="2524" actId="6549"/>
        <pc:sldMkLst>
          <pc:docMk/>
          <pc:sldMk cId="168242695" sldId="338"/>
        </pc:sldMkLst>
        <pc:spChg chg="mod">
          <ac:chgData name="Yorifuji Shinichiro" userId="2618fe25c860c6ee" providerId="LiveId" clId="{5D11FC2D-7278-40A6-AB89-C6C3E1551A2B}" dt="2022-05-04T13:34:04.549" v="22" actId="313"/>
          <ac:spMkLst>
            <pc:docMk/>
            <pc:sldMk cId="168242695" sldId="338"/>
            <ac:spMk id="6" creationId="{1F0467A6-4D2C-2BA7-F3C3-E258EBBF0830}"/>
          </ac:spMkLst>
        </pc:spChg>
      </pc:sldChg>
      <pc:sldChg chg="del">
        <pc:chgData name="Yorifuji Shinichiro" userId="2618fe25c860c6ee" providerId="LiveId" clId="{5D11FC2D-7278-40A6-AB89-C6C3E1551A2B}" dt="2022-05-04T13:46:17.577" v="1573" actId="47"/>
        <pc:sldMkLst>
          <pc:docMk/>
          <pc:sldMk cId="1713472956" sldId="339"/>
        </pc:sldMkLst>
      </pc:sldChg>
      <pc:sldChg chg="addSp modSp new mod">
        <pc:chgData name="Yorifuji Shinichiro" userId="2618fe25c860c6ee" providerId="LiveId" clId="{5D11FC2D-7278-40A6-AB89-C6C3E1551A2B}" dt="2022-05-18T11:43:29.036" v="2601" actId="14100"/>
        <pc:sldMkLst>
          <pc:docMk/>
          <pc:sldMk cId="1827345388" sldId="339"/>
        </pc:sldMkLst>
        <pc:spChg chg="add mod">
          <ac:chgData name="Yorifuji Shinichiro" userId="2618fe25c860c6ee" providerId="LiveId" clId="{5D11FC2D-7278-40A6-AB89-C6C3E1551A2B}" dt="2022-05-18T11:42:36.049" v="2528"/>
          <ac:spMkLst>
            <pc:docMk/>
            <pc:sldMk cId="1827345388" sldId="339"/>
            <ac:spMk id="2" creationId="{E15786EB-B474-9E6A-8850-A9C5AD7C55C9}"/>
          </ac:spMkLst>
        </pc:spChg>
        <pc:spChg chg="add mod">
          <ac:chgData name="Yorifuji Shinichiro" userId="2618fe25c860c6ee" providerId="LiveId" clId="{5D11FC2D-7278-40A6-AB89-C6C3E1551A2B}" dt="2022-05-18T11:43:29.036" v="2601" actId="14100"/>
          <ac:spMkLst>
            <pc:docMk/>
            <pc:sldMk cId="1827345388" sldId="339"/>
            <ac:spMk id="3" creationId="{CBCB9C00-AD7A-25EA-A209-9BB4A97A03D6}"/>
          </ac:spMkLst>
        </pc:spChg>
      </pc:sldChg>
      <pc:sldChg chg="addSp delSp modSp add mod modNotesTx">
        <pc:chgData name="Yorifuji Shinichiro" userId="2618fe25c860c6ee" providerId="LiveId" clId="{5D11FC2D-7278-40A6-AB89-C6C3E1551A2B}" dt="2022-05-18T11:56:37.955" v="2830" actId="20577"/>
        <pc:sldMkLst>
          <pc:docMk/>
          <pc:sldMk cId="234682845" sldId="340"/>
        </pc:sldMkLst>
        <pc:spChg chg="add del mod">
          <ac:chgData name="Yorifuji Shinichiro" userId="2618fe25c860c6ee" providerId="LiveId" clId="{5D11FC2D-7278-40A6-AB89-C6C3E1551A2B}" dt="2022-05-18T11:46:29.759" v="2773" actId="478"/>
          <ac:spMkLst>
            <pc:docMk/>
            <pc:sldMk cId="234682845" sldId="340"/>
            <ac:spMk id="4" creationId="{1417D77B-CF7B-8BBB-A231-760075C32B3C}"/>
          </ac:spMkLst>
        </pc:spChg>
        <pc:spChg chg="add mod">
          <ac:chgData name="Yorifuji Shinichiro" userId="2618fe25c860c6ee" providerId="LiveId" clId="{5D11FC2D-7278-40A6-AB89-C6C3E1551A2B}" dt="2022-05-18T11:47:04.299" v="2828" actId="1036"/>
          <ac:spMkLst>
            <pc:docMk/>
            <pc:sldMk cId="234682845" sldId="340"/>
            <ac:spMk id="56" creationId="{A50CF65B-1D91-3D2C-06A9-239CDEC06277}"/>
          </ac:spMkLst>
        </pc:spChg>
      </pc:sldChg>
      <pc:sldChg chg="del">
        <pc:chgData name="Yorifuji Shinichiro" userId="2618fe25c860c6ee" providerId="LiveId" clId="{5D11FC2D-7278-40A6-AB89-C6C3E1551A2B}" dt="2022-05-04T13:46:17.577" v="1573" actId="47"/>
        <pc:sldMkLst>
          <pc:docMk/>
          <pc:sldMk cId="2347212845" sldId="341"/>
        </pc:sldMkLst>
      </pc:sldChg>
      <pc:sldChg chg="del">
        <pc:chgData name="Yorifuji Shinichiro" userId="2618fe25c860c6ee" providerId="LiveId" clId="{5D11FC2D-7278-40A6-AB89-C6C3E1551A2B}" dt="2022-05-04T13:46:17.577" v="1573" actId="47"/>
        <pc:sldMkLst>
          <pc:docMk/>
          <pc:sldMk cId="16408368" sldId="342"/>
        </pc:sldMkLst>
      </pc:sldChg>
      <pc:sldChg chg="addSp delSp modSp add del mod modNotesTx">
        <pc:chgData name="Yorifuji Shinichiro" userId="2618fe25c860c6ee" providerId="LiveId" clId="{5D11FC2D-7278-40A6-AB89-C6C3E1551A2B}" dt="2022-05-05T07:20:15.778" v="2411" actId="47"/>
        <pc:sldMkLst>
          <pc:docMk/>
          <pc:sldMk cId="1847687344" sldId="343"/>
        </pc:sldMkLst>
        <pc:spChg chg="add del mod">
          <ac:chgData name="Yorifuji Shinichiro" userId="2618fe25c860c6ee" providerId="LiveId" clId="{5D11FC2D-7278-40A6-AB89-C6C3E1551A2B}" dt="2022-05-05T07:15:30.125" v="2403" actId="207"/>
          <ac:spMkLst>
            <pc:docMk/>
            <pc:sldMk cId="1847687344" sldId="343"/>
            <ac:spMk id="2" creationId="{A9ADCC87-19ED-2B2F-68D6-263D2F87B2DD}"/>
          </ac:spMkLst>
        </pc:spChg>
        <pc:spChg chg="add del">
          <ac:chgData name="Yorifuji Shinichiro" userId="2618fe25c860c6ee" providerId="LiveId" clId="{5D11FC2D-7278-40A6-AB89-C6C3E1551A2B}" dt="2022-05-05T07:13:16.562" v="2288" actId="478"/>
          <ac:spMkLst>
            <pc:docMk/>
            <pc:sldMk cId="1847687344" sldId="343"/>
            <ac:spMk id="3" creationId="{D9F2260B-C0AB-D504-438B-7921D9F122FC}"/>
          </ac:spMkLst>
        </pc:spChg>
        <pc:spChg chg="add del">
          <ac:chgData name="Yorifuji Shinichiro" userId="2618fe25c860c6ee" providerId="LiveId" clId="{5D11FC2D-7278-40A6-AB89-C6C3E1551A2B}" dt="2022-05-05T07:13:16.562" v="2288" actId="478"/>
          <ac:spMkLst>
            <pc:docMk/>
            <pc:sldMk cId="1847687344" sldId="343"/>
            <ac:spMk id="8" creationId="{D2EDF95E-520F-ADD8-5584-D5360438603E}"/>
          </ac:spMkLst>
        </pc:spChg>
        <pc:spChg chg="add del">
          <ac:chgData name="Yorifuji Shinichiro" userId="2618fe25c860c6ee" providerId="LiveId" clId="{5D11FC2D-7278-40A6-AB89-C6C3E1551A2B}" dt="2022-05-05T07:13:16.562" v="2288" actId="478"/>
          <ac:spMkLst>
            <pc:docMk/>
            <pc:sldMk cId="1847687344" sldId="343"/>
            <ac:spMk id="13" creationId="{EC204499-573C-0BB2-9E9E-92D1EDA54ED8}"/>
          </ac:spMkLst>
        </pc:spChg>
        <pc:spChg chg="add del">
          <ac:chgData name="Yorifuji Shinichiro" userId="2618fe25c860c6ee" providerId="LiveId" clId="{5D11FC2D-7278-40A6-AB89-C6C3E1551A2B}" dt="2022-05-05T07:13:16.562" v="2288" actId="478"/>
          <ac:spMkLst>
            <pc:docMk/>
            <pc:sldMk cId="1847687344" sldId="343"/>
            <ac:spMk id="14" creationId="{708A6011-49B7-E501-9852-A6F48377B059}"/>
          </ac:spMkLst>
        </pc:spChg>
        <pc:spChg chg="add del">
          <ac:chgData name="Yorifuji Shinichiro" userId="2618fe25c860c6ee" providerId="LiveId" clId="{5D11FC2D-7278-40A6-AB89-C6C3E1551A2B}" dt="2022-05-05T07:13:16.562" v="2288" actId="478"/>
          <ac:spMkLst>
            <pc:docMk/>
            <pc:sldMk cId="1847687344" sldId="343"/>
            <ac:spMk id="15" creationId="{A43EFBDD-72DF-3925-4E63-404FE55DC99E}"/>
          </ac:spMkLst>
        </pc:spChg>
        <pc:spChg chg="mod">
          <ac:chgData name="Yorifuji Shinichiro" userId="2618fe25c860c6ee" providerId="LiveId" clId="{5D11FC2D-7278-40A6-AB89-C6C3E1551A2B}" dt="2022-05-05T07:14:22.255" v="2356" actId="164"/>
          <ac:spMkLst>
            <pc:docMk/>
            <pc:sldMk cId="1847687344" sldId="343"/>
            <ac:spMk id="16" creationId="{58CFC342-0C15-4D60-E870-05F3D78B4223}"/>
          </ac:spMkLst>
        </pc:spChg>
        <pc:spChg chg="add del">
          <ac:chgData name="Yorifuji Shinichiro" userId="2618fe25c860c6ee" providerId="LiveId" clId="{5D11FC2D-7278-40A6-AB89-C6C3E1551A2B}" dt="2022-05-05T07:13:16.562" v="2288" actId="478"/>
          <ac:spMkLst>
            <pc:docMk/>
            <pc:sldMk cId="1847687344" sldId="343"/>
            <ac:spMk id="17" creationId="{4DF5F333-92CF-2D16-A834-6F35072A7EFD}"/>
          </ac:spMkLst>
        </pc:spChg>
        <pc:spChg chg="add mod">
          <ac:chgData name="Yorifuji Shinichiro" userId="2618fe25c860c6ee" providerId="LiveId" clId="{5D11FC2D-7278-40A6-AB89-C6C3E1551A2B}" dt="2022-05-05T07:15:07.785" v="2379" actId="20577"/>
          <ac:spMkLst>
            <pc:docMk/>
            <pc:sldMk cId="1847687344" sldId="343"/>
            <ac:spMk id="18" creationId="{DA76C506-1C37-D73C-78B2-1ECD55FF250A}"/>
          </ac:spMkLst>
        </pc:spChg>
        <pc:grpChg chg="add mod">
          <ac:chgData name="Yorifuji Shinichiro" userId="2618fe25c860c6ee" providerId="LiveId" clId="{5D11FC2D-7278-40A6-AB89-C6C3E1551A2B}" dt="2022-05-05T07:14:25.356" v="2357" actId="12788"/>
          <ac:grpSpMkLst>
            <pc:docMk/>
            <pc:sldMk cId="1847687344" sldId="343"/>
            <ac:grpSpMk id="4" creationId="{FF542749-7EDF-935E-4F42-3091247361B8}"/>
          </ac:grpSpMkLst>
        </pc:grpChg>
        <pc:picChg chg="add del">
          <ac:chgData name="Yorifuji Shinichiro" userId="2618fe25c860c6ee" providerId="LiveId" clId="{5D11FC2D-7278-40A6-AB89-C6C3E1551A2B}" dt="2022-05-05T07:13:16.562" v="2288" actId="478"/>
          <ac:picMkLst>
            <pc:docMk/>
            <pc:sldMk cId="1847687344" sldId="343"/>
            <ac:picMk id="9" creationId="{617B8F9E-5D5A-93EC-EACB-523E2269513A}"/>
          </ac:picMkLst>
        </pc:picChg>
        <pc:picChg chg="add del">
          <ac:chgData name="Yorifuji Shinichiro" userId="2618fe25c860c6ee" providerId="LiveId" clId="{5D11FC2D-7278-40A6-AB89-C6C3E1551A2B}" dt="2022-05-05T07:13:16.562" v="2288" actId="478"/>
          <ac:picMkLst>
            <pc:docMk/>
            <pc:sldMk cId="1847687344" sldId="343"/>
            <ac:picMk id="10" creationId="{4C8FA96A-469A-23FF-48CF-86DE0C91816A}"/>
          </ac:picMkLst>
        </pc:picChg>
        <pc:picChg chg="add del">
          <ac:chgData name="Yorifuji Shinichiro" userId="2618fe25c860c6ee" providerId="LiveId" clId="{5D11FC2D-7278-40A6-AB89-C6C3E1551A2B}" dt="2022-05-05T07:13:16.562" v="2288" actId="478"/>
          <ac:picMkLst>
            <pc:docMk/>
            <pc:sldMk cId="1847687344" sldId="343"/>
            <ac:picMk id="11" creationId="{74DB5C7B-BC62-773E-6A67-D1C2839FD53F}"/>
          </ac:picMkLst>
        </pc:picChg>
        <pc:picChg chg="add del">
          <ac:chgData name="Yorifuji Shinichiro" userId="2618fe25c860c6ee" providerId="LiveId" clId="{5D11FC2D-7278-40A6-AB89-C6C3E1551A2B}" dt="2022-05-05T07:13:16.562" v="2288" actId="478"/>
          <ac:picMkLst>
            <pc:docMk/>
            <pc:sldMk cId="1847687344" sldId="343"/>
            <ac:picMk id="12" creationId="{132614E5-8A5E-6595-03AC-A730678D3C64}"/>
          </ac:picMkLst>
        </pc:picChg>
      </pc:sldChg>
    </pc:docChg>
  </pc:docChgLst>
  <pc:docChgLst>
    <pc:chgData name="依藤 慎一朗" userId="04ff618b-ccb6-4ddf-b6dc-6842de5ac167" providerId="ADAL" clId="{DFA7FC84-37E4-44D1-B9CC-D01B83BFB7B4}"/>
    <pc:docChg chg="custSel modSld">
      <pc:chgData name="依藤 慎一朗" userId="04ff618b-ccb6-4ddf-b6dc-6842de5ac167" providerId="ADAL" clId="{DFA7FC84-37E4-44D1-B9CC-D01B83BFB7B4}" dt="2022-04-25T04:59:30.596" v="16" actId="313"/>
      <pc:docMkLst>
        <pc:docMk/>
      </pc:docMkLst>
      <pc:sldChg chg="modSp mod">
        <pc:chgData name="依藤 慎一朗" userId="04ff618b-ccb6-4ddf-b6dc-6842de5ac167" providerId="ADAL" clId="{DFA7FC84-37E4-44D1-B9CC-D01B83BFB7B4}" dt="2022-04-25T04:58:32.131" v="0" actId="313"/>
        <pc:sldMkLst>
          <pc:docMk/>
          <pc:sldMk cId="396316841" sldId="261"/>
        </pc:sldMkLst>
        <pc:spChg chg="mod">
          <ac:chgData name="依藤 慎一朗" userId="04ff618b-ccb6-4ddf-b6dc-6842de5ac167" providerId="ADAL" clId="{DFA7FC84-37E4-44D1-B9CC-D01B83BFB7B4}" dt="2022-04-25T04:58:32.131" v="0" actId="313"/>
          <ac:spMkLst>
            <pc:docMk/>
            <pc:sldMk cId="396316841" sldId="261"/>
            <ac:spMk id="6" creationId="{3E77AAA3-B003-6C8F-CFD4-DDCDC0978FBF}"/>
          </ac:spMkLst>
        </pc:spChg>
      </pc:sldChg>
      <pc:sldChg chg="modSp mod">
        <pc:chgData name="依藤 慎一朗" userId="04ff618b-ccb6-4ddf-b6dc-6842de5ac167" providerId="ADAL" clId="{DFA7FC84-37E4-44D1-B9CC-D01B83BFB7B4}" dt="2022-04-25T04:58:41.048" v="1" actId="313"/>
        <pc:sldMkLst>
          <pc:docMk/>
          <pc:sldMk cId="4162952128" sldId="262"/>
        </pc:sldMkLst>
        <pc:spChg chg="mod">
          <ac:chgData name="依藤 慎一朗" userId="04ff618b-ccb6-4ddf-b6dc-6842de5ac167" providerId="ADAL" clId="{DFA7FC84-37E4-44D1-B9CC-D01B83BFB7B4}" dt="2022-04-25T04:58:41.048" v="1" actId="313"/>
          <ac:spMkLst>
            <pc:docMk/>
            <pc:sldMk cId="4162952128" sldId="262"/>
            <ac:spMk id="6" creationId="{3E77AAA3-B003-6C8F-CFD4-DDCDC0978FBF}"/>
          </ac:spMkLst>
        </pc:spChg>
      </pc:sldChg>
      <pc:sldChg chg="modSp mod">
        <pc:chgData name="依藤 慎一朗" userId="04ff618b-ccb6-4ddf-b6dc-6842de5ac167" providerId="ADAL" clId="{DFA7FC84-37E4-44D1-B9CC-D01B83BFB7B4}" dt="2022-04-25T04:58:48.667" v="2" actId="313"/>
        <pc:sldMkLst>
          <pc:docMk/>
          <pc:sldMk cId="705357473" sldId="263"/>
        </pc:sldMkLst>
        <pc:spChg chg="mod">
          <ac:chgData name="依藤 慎一朗" userId="04ff618b-ccb6-4ddf-b6dc-6842de5ac167" providerId="ADAL" clId="{DFA7FC84-37E4-44D1-B9CC-D01B83BFB7B4}" dt="2022-04-25T04:58:48.667" v="2" actId="313"/>
          <ac:spMkLst>
            <pc:docMk/>
            <pc:sldMk cId="705357473" sldId="263"/>
            <ac:spMk id="6" creationId="{3E77AAA3-B003-6C8F-CFD4-DDCDC0978FBF}"/>
          </ac:spMkLst>
        </pc:spChg>
      </pc:sldChg>
      <pc:sldChg chg="modSp mod">
        <pc:chgData name="依藤 慎一朗" userId="04ff618b-ccb6-4ddf-b6dc-6842de5ac167" providerId="ADAL" clId="{DFA7FC84-37E4-44D1-B9CC-D01B83BFB7B4}" dt="2022-04-25T04:58:51.889" v="4" actId="313"/>
        <pc:sldMkLst>
          <pc:docMk/>
          <pc:sldMk cId="2351589833" sldId="264"/>
        </pc:sldMkLst>
        <pc:spChg chg="mod">
          <ac:chgData name="依藤 慎一朗" userId="04ff618b-ccb6-4ddf-b6dc-6842de5ac167" providerId="ADAL" clId="{DFA7FC84-37E4-44D1-B9CC-D01B83BFB7B4}" dt="2022-04-25T04:58:51.889" v="4" actId="313"/>
          <ac:spMkLst>
            <pc:docMk/>
            <pc:sldMk cId="2351589833" sldId="264"/>
            <ac:spMk id="6" creationId="{3E77AAA3-B003-6C8F-CFD4-DDCDC0978FBF}"/>
          </ac:spMkLst>
        </pc:spChg>
      </pc:sldChg>
      <pc:sldChg chg="modSp mod">
        <pc:chgData name="依藤 慎一朗" userId="04ff618b-ccb6-4ddf-b6dc-6842de5ac167" providerId="ADAL" clId="{DFA7FC84-37E4-44D1-B9CC-D01B83BFB7B4}" dt="2022-04-25T04:58:50.498" v="3" actId="313"/>
        <pc:sldMkLst>
          <pc:docMk/>
          <pc:sldMk cId="66198389" sldId="265"/>
        </pc:sldMkLst>
        <pc:spChg chg="mod">
          <ac:chgData name="依藤 慎一朗" userId="04ff618b-ccb6-4ddf-b6dc-6842de5ac167" providerId="ADAL" clId="{DFA7FC84-37E4-44D1-B9CC-D01B83BFB7B4}" dt="2022-04-25T04:58:50.498" v="3" actId="313"/>
          <ac:spMkLst>
            <pc:docMk/>
            <pc:sldMk cId="66198389" sldId="265"/>
            <ac:spMk id="6" creationId="{3E77AAA3-B003-6C8F-CFD4-DDCDC0978FBF}"/>
          </ac:spMkLst>
        </pc:spChg>
      </pc:sldChg>
      <pc:sldChg chg="modSp mod">
        <pc:chgData name="依藤 慎一朗" userId="04ff618b-ccb6-4ddf-b6dc-6842de5ac167" providerId="ADAL" clId="{DFA7FC84-37E4-44D1-B9CC-D01B83BFB7B4}" dt="2022-04-25T04:59:23.711" v="7" actId="313"/>
        <pc:sldMkLst>
          <pc:docMk/>
          <pc:sldMk cId="3073273595" sldId="325"/>
        </pc:sldMkLst>
        <pc:spChg chg="mod">
          <ac:chgData name="依藤 慎一朗" userId="04ff618b-ccb6-4ddf-b6dc-6842de5ac167" providerId="ADAL" clId="{DFA7FC84-37E4-44D1-B9CC-D01B83BFB7B4}" dt="2022-04-25T04:59:23.711" v="7" actId="313"/>
          <ac:spMkLst>
            <pc:docMk/>
            <pc:sldMk cId="3073273595" sldId="325"/>
            <ac:spMk id="61" creationId="{2A745663-39E2-529C-F9D5-A5F2E3339B7C}"/>
          </ac:spMkLst>
        </pc:spChg>
      </pc:sldChg>
      <pc:sldChg chg="modSp mod">
        <pc:chgData name="依藤 慎一朗" userId="04ff618b-ccb6-4ddf-b6dc-6842de5ac167" providerId="ADAL" clId="{DFA7FC84-37E4-44D1-B9CC-D01B83BFB7B4}" dt="2022-04-25T04:59:21.498" v="5" actId="313"/>
        <pc:sldMkLst>
          <pc:docMk/>
          <pc:sldMk cId="2824325562" sldId="327"/>
        </pc:sldMkLst>
        <pc:spChg chg="mod">
          <ac:chgData name="依藤 慎一朗" userId="04ff618b-ccb6-4ddf-b6dc-6842de5ac167" providerId="ADAL" clId="{DFA7FC84-37E4-44D1-B9CC-D01B83BFB7B4}" dt="2022-04-25T04:59:21.498" v="5" actId="313"/>
          <ac:spMkLst>
            <pc:docMk/>
            <pc:sldMk cId="2824325562" sldId="327"/>
            <ac:spMk id="61" creationId="{2A745663-39E2-529C-F9D5-A5F2E3339B7C}"/>
          </ac:spMkLst>
        </pc:spChg>
      </pc:sldChg>
      <pc:sldChg chg="modSp mod">
        <pc:chgData name="依藤 慎一朗" userId="04ff618b-ccb6-4ddf-b6dc-6842de5ac167" providerId="ADAL" clId="{DFA7FC84-37E4-44D1-B9CC-D01B83BFB7B4}" dt="2022-04-25T04:59:22.791" v="6" actId="313"/>
        <pc:sldMkLst>
          <pc:docMk/>
          <pc:sldMk cId="1955681903" sldId="328"/>
        </pc:sldMkLst>
        <pc:spChg chg="mod">
          <ac:chgData name="依藤 慎一朗" userId="04ff618b-ccb6-4ddf-b6dc-6842de5ac167" providerId="ADAL" clId="{DFA7FC84-37E4-44D1-B9CC-D01B83BFB7B4}" dt="2022-04-25T04:59:22.791" v="6" actId="313"/>
          <ac:spMkLst>
            <pc:docMk/>
            <pc:sldMk cId="1955681903" sldId="328"/>
            <ac:spMk id="61" creationId="{2A745663-39E2-529C-F9D5-A5F2E3339B7C}"/>
          </ac:spMkLst>
        </pc:spChg>
      </pc:sldChg>
      <pc:sldChg chg="modSp mod">
        <pc:chgData name="依藤 慎一朗" userId="04ff618b-ccb6-4ddf-b6dc-6842de5ac167" providerId="ADAL" clId="{DFA7FC84-37E4-44D1-B9CC-D01B83BFB7B4}" dt="2022-04-25T04:59:24.912" v="8" actId="313"/>
        <pc:sldMkLst>
          <pc:docMk/>
          <pc:sldMk cId="517650398" sldId="329"/>
        </pc:sldMkLst>
        <pc:spChg chg="mod">
          <ac:chgData name="依藤 慎一朗" userId="04ff618b-ccb6-4ddf-b6dc-6842de5ac167" providerId="ADAL" clId="{DFA7FC84-37E4-44D1-B9CC-D01B83BFB7B4}" dt="2022-04-25T04:59:24.912" v="8" actId="313"/>
          <ac:spMkLst>
            <pc:docMk/>
            <pc:sldMk cId="517650398" sldId="329"/>
            <ac:spMk id="61" creationId="{2A745663-39E2-529C-F9D5-A5F2E3339B7C}"/>
          </ac:spMkLst>
        </pc:spChg>
      </pc:sldChg>
      <pc:sldChg chg="modSp mod">
        <pc:chgData name="依藤 慎一朗" userId="04ff618b-ccb6-4ddf-b6dc-6842de5ac167" providerId="ADAL" clId="{DFA7FC84-37E4-44D1-B9CC-D01B83BFB7B4}" dt="2022-04-25T04:59:25.679" v="9" actId="313"/>
        <pc:sldMkLst>
          <pc:docMk/>
          <pc:sldMk cId="2901901818" sldId="330"/>
        </pc:sldMkLst>
        <pc:spChg chg="mod">
          <ac:chgData name="依藤 慎一朗" userId="04ff618b-ccb6-4ddf-b6dc-6842de5ac167" providerId="ADAL" clId="{DFA7FC84-37E4-44D1-B9CC-D01B83BFB7B4}" dt="2022-04-25T04:59:25.679" v="9" actId="313"/>
          <ac:spMkLst>
            <pc:docMk/>
            <pc:sldMk cId="2901901818" sldId="330"/>
            <ac:spMk id="61" creationId="{2A745663-39E2-529C-F9D5-A5F2E3339B7C}"/>
          </ac:spMkLst>
        </pc:spChg>
      </pc:sldChg>
      <pc:sldChg chg="modSp mod">
        <pc:chgData name="依藤 慎一朗" userId="04ff618b-ccb6-4ddf-b6dc-6842de5ac167" providerId="ADAL" clId="{DFA7FC84-37E4-44D1-B9CC-D01B83BFB7B4}" dt="2022-04-25T04:59:26.489" v="10" actId="313"/>
        <pc:sldMkLst>
          <pc:docMk/>
          <pc:sldMk cId="3509212127" sldId="331"/>
        </pc:sldMkLst>
        <pc:spChg chg="mod">
          <ac:chgData name="依藤 慎一朗" userId="04ff618b-ccb6-4ddf-b6dc-6842de5ac167" providerId="ADAL" clId="{DFA7FC84-37E4-44D1-B9CC-D01B83BFB7B4}" dt="2022-04-25T04:59:26.489" v="10" actId="313"/>
          <ac:spMkLst>
            <pc:docMk/>
            <pc:sldMk cId="3509212127" sldId="331"/>
            <ac:spMk id="61" creationId="{2A745663-39E2-529C-F9D5-A5F2E3339B7C}"/>
          </ac:spMkLst>
        </pc:spChg>
      </pc:sldChg>
      <pc:sldChg chg="modSp mod">
        <pc:chgData name="依藤 慎一朗" userId="04ff618b-ccb6-4ddf-b6dc-6842de5ac167" providerId="ADAL" clId="{DFA7FC84-37E4-44D1-B9CC-D01B83BFB7B4}" dt="2022-04-25T04:59:27.094" v="11" actId="313"/>
        <pc:sldMkLst>
          <pc:docMk/>
          <pc:sldMk cId="1973235511" sldId="332"/>
        </pc:sldMkLst>
        <pc:spChg chg="mod">
          <ac:chgData name="依藤 慎一朗" userId="04ff618b-ccb6-4ddf-b6dc-6842de5ac167" providerId="ADAL" clId="{DFA7FC84-37E4-44D1-B9CC-D01B83BFB7B4}" dt="2022-04-25T04:59:27.094" v="11" actId="313"/>
          <ac:spMkLst>
            <pc:docMk/>
            <pc:sldMk cId="1973235511" sldId="332"/>
            <ac:spMk id="61" creationId="{2A745663-39E2-529C-F9D5-A5F2E3339B7C}"/>
          </ac:spMkLst>
        </pc:spChg>
      </pc:sldChg>
      <pc:sldChg chg="modSp mod">
        <pc:chgData name="依藤 慎一朗" userId="04ff618b-ccb6-4ddf-b6dc-6842de5ac167" providerId="ADAL" clId="{DFA7FC84-37E4-44D1-B9CC-D01B83BFB7B4}" dt="2022-04-25T04:59:27.846" v="12" actId="313"/>
        <pc:sldMkLst>
          <pc:docMk/>
          <pc:sldMk cId="387897630" sldId="333"/>
        </pc:sldMkLst>
        <pc:spChg chg="mod">
          <ac:chgData name="依藤 慎一朗" userId="04ff618b-ccb6-4ddf-b6dc-6842de5ac167" providerId="ADAL" clId="{DFA7FC84-37E4-44D1-B9CC-D01B83BFB7B4}" dt="2022-04-25T04:59:27.846" v="12" actId="313"/>
          <ac:spMkLst>
            <pc:docMk/>
            <pc:sldMk cId="387897630" sldId="333"/>
            <ac:spMk id="61" creationId="{2A745663-39E2-529C-F9D5-A5F2E3339B7C}"/>
          </ac:spMkLst>
        </pc:spChg>
      </pc:sldChg>
      <pc:sldChg chg="modSp mod">
        <pc:chgData name="依藤 慎一朗" userId="04ff618b-ccb6-4ddf-b6dc-6842de5ac167" providerId="ADAL" clId="{DFA7FC84-37E4-44D1-B9CC-D01B83BFB7B4}" dt="2022-04-25T04:59:28.450" v="13" actId="313"/>
        <pc:sldMkLst>
          <pc:docMk/>
          <pc:sldMk cId="161662625" sldId="334"/>
        </pc:sldMkLst>
        <pc:spChg chg="mod">
          <ac:chgData name="依藤 慎一朗" userId="04ff618b-ccb6-4ddf-b6dc-6842de5ac167" providerId="ADAL" clId="{DFA7FC84-37E4-44D1-B9CC-D01B83BFB7B4}" dt="2022-04-25T04:59:28.450" v="13" actId="313"/>
          <ac:spMkLst>
            <pc:docMk/>
            <pc:sldMk cId="161662625" sldId="334"/>
            <ac:spMk id="61" creationId="{2A745663-39E2-529C-F9D5-A5F2E3339B7C}"/>
          </ac:spMkLst>
        </pc:spChg>
      </pc:sldChg>
      <pc:sldChg chg="modSp mod">
        <pc:chgData name="依藤 慎一朗" userId="04ff618b-ccb6-4ddf-b6dc-6842de5ac167" providerId="ADAL" clId="{DFA7FC84-37E4-44D1-B9CC-D01B83BFB7B4}" dt="2022-04-25T04:59:29.181" v="14" actId="313"/>
        <pc:sldMkLst>
          <pc:docMk/>
          <pc:sldMk cId="3792624165" sldId="335"/>
        </pc:sldMkLst>
        <pc:spChg chg="mod">
          <ac:chgData name="依藤 慎一朗" userId="04ff618b-ccb6-4ddf-b6dc-6842de5ac167" providerId="ADAL" clId="{DFA7FC84-37E4-44D1-B9CC-D01B83BFB7B4}" dt="2022-04-25T04:59:29.181" v="14" actId="313"/>
          <ac:spMkLst>
            <pc:docMk/>
            <pc:sldMk cId="3792624165" sldId="335"/>
            <ac:spMk id="61" creationId="{2A745663-39E2-529C-F9D5-A5F2E3339B7C}"/>
          </ac:spMkLst>
        </pc:spChg>
      </pc:sldChg>
      <pc:sldChg chg="modSp mod">
        <pc:chgData name="依藤 慎一朗" userId="04ff618b-ccb6-4ddf-b6dc-6842de5ac167" providerId="ADAL" clId="{DFA7FC84-37E4-44D1-B9CC-D01B83BFB7B4}" dt="2022-04-25T04:59:29.936" v="15" actId="313"/>
        <pc:sldMkLst>
          <pc:docMk/>
          <pc:sldMk cId="901544517" sldId="336"/>
        </pc:sldMkLst>
        <pc:spChg chg="mod">
          <ac:chgData name="依藤 慎一朗" userId="04ff618b-ccb6-4ddf-b6dc-6842de5ac167" providerId="ADAL" clId="{DFA7FC84-37E4-44D1-B9CC-D01B83BFB7B4}" dt="2022-04-25T04:59:29.936" v="15" actId="313"/>
          <ac:spMkLst>
            <pc:docMk/>
            <pc:sldMk cId="901544517" sldId="336"/>
            <ac:spMk id="61" creationId="{2A745663-39E2-529C-F9D5-A5F2E3339B7C}"/>
          </ac:spMkLst>
        </pc:spChg>
      </pc:sldChg>
      <pc:sldChg chg="modSp mod">
        <pc:chgData name="依藤 慎一朗" userId="04ff618b-ccb6-4ddf-b6dc-6842de5ac167" providerId="ADAL" clId="{DFA7FC84-37E4-44D1-B9CC-D01B83BFB7B4}" dt="2022-04-25T04:59:30.596" v="16" actId="313"/>
        <pc:sldMkLst>
          <pc:docMk/>
          <pc:sldMk cId="65463462" sldId="337"/>
        </pc:sldMkLst>
        <pc:spChg chg="mod">
          <ac:chgData name="依藤 慎一朗" userId="04ff618b-ccb6-4ddf-b6dc-6842de5ac167" providerId="ADAL" clId="{DFA7FC84-37E4-44D1-B9CC-D01B83BFB7B4}" dt="2022-04-25T04:59:30.596" v="16" actId="313"/>
          <ac:spMkLst>
            <pc:docMk/>
            <pc:sldMk cId="65463462" sldId="337"/>
            <ac:spMk id="61" creationId="{2A745663-39E2-529C-F9D5-A5F2E3339B7C}"/>
          </ac:spMkLst>
        </pc:spChg>
      </pc:sldChg>
    </pc:docChg>
  </pc:docChgLst>
  <pc:docChgLst>
    <pc:chgData name="Shinichiro" userId="2618fe25c860c6ee" providerId="LiveId" clId="{A2268995-AC8A-4BD8-9F2E-B93BB9E7E81D}"/>
    <pc:docChg chg="undo custSel addSld delSld modSld sldOrd">
      <pc:chgData name="Shinichiro" userId="2618fe25c860c6ee" providerId="LiveId" clId="{A2268995-AC8A-4BD8-9F2E-B93BB9E7E81D}" dt="2022-04-24T15:32:20.467" v="9466" actId="20577"/>
      <pc:docMkLst>
        <pc:docMk/>
      </pc:docMkLst>
      <pc:sldChg chg="addSp modSp">
        <pc:chgData name="Shinichiro" userId="2618fe25c860c6ee" providerId="LiveId" clId="{A2268995-AC8A-4BD8-9F2E-B93BB9E7E81D}" dt="2022-04-24T09:27:56.889" v="0"/>
        <pc:sldMkLst>
          <pc:docMk/>
          <pc:sldMk cId="2385675311" sldId="256"/>
        </pc:sldMkLst>
        <pc:spChg chg="add mod">
          <ac:chgData name="Shinichiro" userId="2618fe25c860c6ee" providerId="LiveId" clId="{A2268995-AC8A-4BD8-9F2E-B93BB9E7E81D}" dt="2022-04-24T09:27:56.889" v="0"/>
          <ac:spMkLst>
            <pc:docMk/>
            <pc:sldMk cId="2385675311" sldId="256"/>
            <ac:spMk id="2" creationId="{2F7DD4FA-14D4-3EE7-E197-401F789C3618}"/>
          </ac:spMkLst>
        </pc:spChg>
      </pc:sldChg>
      <pc:sldChg chg="add del">
        <pc:chgData name="Shinichiro" userId="2618fe25c860c6ee" providerId="LiveId" clId="{A2268995-AC8A-4BD8-9F2E-B93BB9E7E81D}" dt="2022-04-24T12:15:48.732" v="12" actId="47"/>
        <pc:sldMkLst>
          <pc:docMk/>
          <pc:sldMk cId="1332983667" sldId="257"/>
        </pc:sldMkLst>
      </pc:sldChg>
      <pc:sldChg chg="addSp delSp modSp new mod ord">
        <pc:chgData name="Shinichiro" userId="2618fe25c860c6ee" providerId="LiveId" clId="{A2268995-AC8A-4BD8-9F2E-B93BB9E7E81D}" dt="2022-04-24T12:48:07.602" v="1480" actId="113"/>
        <pc:sldMkLst>
          <pc:docMk/>
          <pc:sldMk cId="1973246485" sldId="258"/>
        </pc:sldMkLst>
        <pc:spChg chg="add mod">
          <ac:chgData name="Shinichiro" userId="2618fe25c860c6ee" providerId="LiveId" clId="{A2268995-AC8A-4BD8-9F2E-B93BB9E7E81D}" dt="2022-04-24T12:48:07.602" v="1480" actId="113"/>
          <ac:spMkLst>
            <pc:docMk/>
            <pc:sldMk cId="1973246485" sldId="258"/>
            <ac:spMk id="2" creationId="{F0A63379-D43B-6B27-7FA1-F1CFCB080BDE}"/>
          </ac:spMkLst>
        </pc:spChg>
        <pc:spChg chg="add mod">
          <ac:chgData name="Shinichiro" userId="2618fe25c860c6ee" providerId="LiveId" clId="{A2268995-AC8A-4BD8-9F2E-B93BB9E7E81D}" dt="2022-04-24T12:45:18.183" v="1284" actId="20577"/>
          <ac:spMkLst>
            <pc:docMk/>
            <pc:sldMk cId="1973246485" sldId="258"/>
            <ac:spMk id="3" creationId="{9D1B15C4-ACC6-EE8B-33CA-FD9A698A9D92}"/>
          </ac:spMkLst>
        </pc:spChg>
        <pc:spChg chg="add del mod">
          <ac:chgData name="Shinichiro" userId="2618fe25c860c6ee" providerId="LiveId" clId="{A2268995-AC8A-4BD8-9F2E-B93BB9E7E81D}" dt="2022-04-24T09:29:10.161" v="7" actId="478"/>
          <ac:spMkLst>
            <pc:docMk/>
            <pc:sldMk cId="1973246485" sldId="258"/>
            <ac:spMk id="4" creationId="{08A3554C-CD10-68D4-C7E9-3C8065F8E360}"/>
          </ac:spMkLst>
        </pc:spChg>
        <pc:spChg chg="add mod">
          <ac:chgData name="Shinichiro" userId="2618fe25c860c6ee" providerId="LiveId" clId="{A2268995-AC8A-4BD8-9F2E-B93BB9E7E81D}" dt="2022-04-24T12:47:20.081" v="1471" actId="14100"/>
          <ac:spMkLst>
            <pc:docMk/>
            <pc:sldMk cId="1973246485" sldId="258"/>
            <ac:spMk id="4" creationId="{D092CD08-5ED9-8F96-1470-20121DFF4476}"/>
          </ac:spMkLst>
        </pc:spChg>
      </pc:sldChg>
      <pc:sldChg chg="addSp modSp new mod">
        <pc:chgData name="Shinichiro" userId="2618fe25c860c6ee" providerId="LiveId" clId="{A2268995-AC8A-4BD8-9F2E-B93BB9E7E81D}" dt="2022-04-24T12:17:56.299" v="133" actId="1037"/>
        <pc:sldMkLst>
          <pc:docMk/>
          <pc:sldMk cId="3201767749" sldId="259"/>
        </pc:sldMkLst>
        <pc:spChg chg="add mod">
          <ac:chgData name="Shinichiro" userId="2618fe25c860c6ee" providerId="LiveId" clId="{A2268995-AC8A-4BD8-9F2E-B93BB9E7E81D}" dt="2022-04-24T12:17:56.299" v="133" actId="1037"/>
          <ac:spMkLst>
            <pc:docMk/>
            <pc:sldMk cId="3201767749" sldId="259"/>
            <ac:spMk id="4" creationId="{AEF8C0A0-918D-E0D1-9905-26DA4D0AFEA9}"/>
          </ac:spMkLst>
        </pc:spChg>
        <pc:picChg chg="add mod modCrop">
          <ac:chgData name="Shinichiro" userId="2618fe25c860c6ee" providerId="LiveId" clId="{A2268995-AC8A-4BD8-9F2E-B93BB9E7E81D}" dt="2022-04-24T12:16:21.355" v="20" actId="732"/>
          <ac:picMkLst>
            <pc:docMk/>
            <pc:sldMk cId="3201767749" sldId="259"/>
            <ac:picMk id="3" creationId="{768DF033-87F0-E3AA-EB27-46A5C5674898}"/>
          </ac:picMkLst>
        </pc:picChg>
      </pc:sldChg>
      <pc:sldChg chg="addSp modSp new mod">
        <pc:chgData name="Shinichiro" userId="2618fe25c860c6ee" providerId="LiveId" clId="{A2268995-AC8A-4BD8-9F2E-B93BB9E7E81D}" dt="2022-04-24T12:23:32.704" v="408" actId="1038"/>
        <pc:sldMkLst>
          <pc:docMk/>
          <pc:sldMk cId="1992593917" sldId="260"/>
        </pc:sldMkLst>
        <pc:spChg chg="add mod">
          <ac:chgData name="Shinichiro" userId="2618fe25c860c6ee" providerId="LiveId" clId="{A2268995-AC8A-4BD8-9F2E-B93BB9E7E81D}" dt="2022-04-24T12:23:32.704" v="408" actId="1038"/>
          <ac:spMkLst>
            <pc:docMk/>
            <pc:sldMk cId="1992593917" sldId="260"/>
            <ac:spMk id="8" creationId="{AEBF6CB3-A38A-C8E8-84D8-454912D29CCC}"/>
          </ac:spMkLst>
        </pc:spChg>
        <pc:picChg chg="add mod modCrop">
          <ac:chgData name="Shinichiro" userId="2618fe25c860c6ee" providerId="LiveId" clId="{A2268995-AC8A-4BD8-9F2E-B93BB9E7E81D}" dt="2022-04-24T12:22:09.346" v="220" actId="408"/>
          <ac:picMkLst>
            <pc:docMk/>
            <pc:sldMk cId="1992593917" sldId="260"/>
            <ac:picMk id="2" creationId="{1F7C824B-7B06-D19B-9263-D6EB0AED4001}"/>
          </ac:picMkLst>
        </pc:picChg>
        <pc:picChg chg="add mod">
          <ac:chgData name="Shinichiro" userId="2618fe25c860c6ee" providerId="LiveId" clId="{A2268995-AC8A-4BD8-9F2E-B93BB9E7E81D}" dt="2022-04-24T12:18:43.318" v="135"/>
          <ac:picMkLst>
            <pc:docMk/>
            <pc:sldMk cId="1992593917" sldId="260"/>
            <ac:picMk id="3" creationId="{1D362616-6209-07C6-31E1-F4CD60DC97D1}"/>
          </ac:picMkLst>
        </pc:picChg>
        <pc:picChg chg="add mod">
          <ac:chgData name="Shinichiro" userId="2618fe25c860c6ee" providerId="LiveId" clId="{A2268995-AC8A-4BD8-9F2E-B93BB9E7E81D}" dt="2022-04-24T12:18:43.318" v="135"/>
          <ac:picMkLst>
            <pc:docMk/>
            <pc:sldMk cId="1992593917" sldId="260"/>
            <ac:picMk id="4" creationId="{7674B255-2C20-DD8D-8573-14B6217B26C2}"/>
          </ac:picMkLst>
        </pc:picChg>
        <pc:picChg chg="add mod">
          <ac:chgData name="Shinichiro" userId="2618fe25c860c6ee" providerId="LiveId" clId="{A2268995-AC8A-4BD8-9F2E-B93BB9E7E81D}" dt="2022-04-24T12:18:43.318" v="135"/>
          <ac:picMkLst>
            <pc:docMk/>
            <pc:sldMk cId="1992593917" sldId="260"/>
            <ac:picMk id="5" creationId="{145C087D-0E14-5D47-C06D-AF2A209578D4}"/>
          </ac:picMkLst>
        </pc:picChg>
        <pc:picChg chg="add mod modCrop">
          <ac:chgData name="Shinichiro" userId="2618fe25c860c6ee" providerId="LiveId" clId="{A2268995-AC8A-4BD8-9F2E-B93BB9E7E81D}" dt="2022-04-24T12:22:09.346" v="220" actId="408"/>
          <ac:picMkLst>
            <pc:docMk/>
            <pc:sldMk cId="1992593917" sldId="260"/>
            <ac:picMk id="6" creationId="{4609ED7A-2F9E-8607-A645-A040273421E7}"/>
          </ac:picMkLst>
        </pc:picChg>
        <pc:picChg chg="add mod modCrop">
          <ac:chgData name="Shinichiro" userId="2618fe25c860c6ee" providerId="LiveId" clId="{A2268995-AC8A-4BD8-9F2E-B93BB9E7E81D}" dt="2022-04-24T12:21:24.142" v="213" actId="732"/>
          <ac:picMkLst>
            <pc:docMk/>
            <pc:sldMk cId="1992593917" sldId="260"/>
            <ac:picMk id="7" creationId="{354E560F-3DC2-0308-633B-6A0EA9724540}"/>
          </ac:picMkLst>
        </pc:picChg>
      </pc:sldChg>
      <pc:sldChg chg="addSp modSp add mod modTransition">
        <pc:chgData name="Shinichiro" userId="2618fe25c860c6ee" providerId="LiveId" clId="{A2268995-AC8A-4BD8-9F2E-B93BB9E7E81D}" dt="2022-04-24T12:34:22.225" v="1115"/>
        <pc:sldMkLst>
          <pc:docMk/>
          <pc:sldMk cId="396316841" sldId="261"/>
        </pc:sldMkLst>
        <pc:spChg chg="mod">
          <ac:chgData name="Shinichiro" userId="2618fe25c860c6ee" providerId="LiveId" clId="{A2268995-AC8A-4BD8-9F2E-B93BB9E7E81D}" dt="2022-04-24T12:29:04.259" v="806" actId="1076"/>
          <ac:spMkLst>
            <pc:docMk/>
            <pc:sldMk cId="396316841" sldId="261"/>
            <ac:spMk id="2" creationId="{2F7DD4FA-14D4-3EE7-E197-401F789C3618}"/>
          </ac:spMkLst>
        </pc:spChg>
        <pc:spChg chg="add mod">
          <ac:chgData name="Shinichiro" userId="2618fe25c860c6ee" providerId="LiveId" clId="{A2268995-AC8A-4BD8-9F2E-B93BB9E7E81D}" dt="2022-04-24T12:28:33.152" v="796" actId="1076"/>
          <ac:spMkLst>
            <pc:docMk/>
            <pc:sldMk cId="396316841" sldId="261"/>
            <ac:spMk id="3" creationId="{86FC6EE1-9DC2-47ED-3BF2-979CB3D7CB15}"/>
          </ac:spMkLst>
        </pc:spChg>
        <pc:spChg chg="add mod">
          <ac:chgData name="Shinichiro" userId="2618fe25c860c6ee" providerId="LiveId" clId="{A2268995-AC8A-4BD8-9F2E-B93BB9E7E81D}" dt="2022-04-24T12:29:22.562" v="811" actId="1076"/>
          <ac:spMkLst>
            <pc:docMk/>
            <pc:sldMk cId="396316841" sldId="261"/>
            <ac:spMk id="4" creationId="{6ACF4A71-C00E-9B8D-768B-08B1FA1A6FE5}"/>
          </ac:spMkLst>
        </pc:spChg>
        <pc:spChg chg="add mod">
          <ac:chgData name="Shinichiro" userId="2618fe25c860c6ee" providerId="LiveId" clId="{A2268995-AC8A-4BD8-9F2E-B93BB9E7E81D}" dt="2022-04-24T12:29:15.781" v="809" actId="1076"/>
          <ac:spMkLst>
            <pc:docMk/>
            <pc:sldMk cId="396316841" sldId="261"/>
            <ac:spMk id="5" creationId="{7D778816-244C-CD28-B528-77EBFBBFC342}"/>
          </ac:spMkLst>
        </pc:spChg>
        <pc:spChg chg="add mod">
          <ac:chgData name="Shinichiro" userId="2618fe25c860c6ee" providerId="LiveId" clId="{A2268995-AC8A-4BD8-9F2E-B93BB9E7E81D}" dt="2022-04-24T12:29:11.338" v="808" actId="1076"/>
          <ac:spMkLst>
            <pc:docMk/>
            <pc:sldMk cId="396316841" sldId="261"/>
            <ac:spMk id="6" creationId="{3E77AAA3-B003-6C8F-CFD4-DDCDC0978FBF}"/>
          </ac:spMkLst>
        </pc:spChg>
        <pc:spChg chg="add mod">
          <ac:chgData name="Shinichiro" userId="2618fe25c860c6ee" providerId="LiveId" clId="{A2268995-AC8A-4BD8-9F2E-B93BB9E7E81D}" dt="2022-04-24T12:29:19.038" v="810" actId="1076"/>
          <ac:spMkLst>
            <pc:docMk/>
            <pc:sldMk cId="396316841" sldId="261"/>
            <ac:spMk id="7" creationId="{A2FC5A3F-B8BE-123C-1018-A23F3B65A638}"/>
          </ac:spMkLst>
        </pc:spChg>
        <pc:spChg chg="add mod">
          <ac:chgData name="Shinichiro" userId="2618fe25c860c6ee" providerId="LiveId" clId="{A2268995-AC8A-4BD8-9F2E-B93BB9E7E81D}" dt="2022-04-24T12:29:08.537" v="807" actId="1076"/>
          <ac:spMkLst>
            <pc:docMk/>
            <pc:sldMk cId="396316841" sldId="261"/>
            <ac:spMk id="8" creationId="{170DBF12-73B3-D78F-9C6A-1B40E883F3BC}"/>
          </ac:spMkLst>
        </pc:spChg>
        <pc:spChg chg="add mod">
          <ac:chgData name="Shinichiro" userId="2618fe25c860c6ee" providerId="LiveId" clId="{A2268995-AC8A-4BD8-9F2E-B93BB9E7E81D}" dt="2022-04-24T12:28:59.723" v="804" actId="1076"/>
          <ac:spMkLst>
            <pc:docMk/>
            <pc:sldMk cId="396316841" sldId="261"/>
            <ac:spMk id="9" creationId="{2F927D9E-8C57-C2CE-026D-E6A22B42967C}"/>
          </ac:spMkLst>
        </pc:spChg>
      </pc:sldChg>
      <pc:sldChg chg="modSp add mod modTransition">
        <pc:chgData name="Shinichiro" userId="2618fe25c860c6ee" providerId="LiveId" clId="{A2268995-AC8A-4BD8-9F2E-B93BB9E7E81D}" dt="2022-04-24T12:33:43.685" v="1112" actId="1037"/>
        <pc:sldMkLst>
          <pc:docMk/>
          <pc:sldMk cId="4162952128" sldId="262"/>
        </pc:sldMkLst>
        <pc:spChg chg="mod">
          <ac:chgData name="Shinichiro" userId="2618fe25c860c6ee" providerId="LiveId" clId="{A2268995-AC8A-4BD8-9F2E-B93BB9E7E81D}" dt="2022-04-24T12:32:13.092" v="820" actId="1076"/>
          <ac:spMkLst>
            <pc:docMk/>
            <pc:sldMk cId="4162952128" sldId="262"/>
            <ac:spMk id="2" creationId="{2F7DD4FA-14D4-3EE7-E197-401F789C3618}"/>
          </ac:spMkLst>
        </pc:spChg>
        <pc:spChg chg="mod">
          <ac:chgData name="Shinichiro" userId="2618fe25c860c6ee" providerId="LiveId" clId="{A2268995-AC8A-4BD8-9F2E-B93BB9E7E81D}" dt="2022-04-24T12:32:55.207" v="938" actId="1038"/>
          <ac:spMkLst>
            <pc:docMk/>
            <pc:sldMk cId="4162952128" sldId="262"/>
            <ac:spMk id="3" creationId="{86FC6EE1-9DC2-47ED-3BF2-979CB3D7CB15}"/>
          </ac:spMkLst>
        </pc:spChg>
        <pc:spChg chg="mod">
          <ac:chgData name="Shinichiro" userId="2618fe25c860c6ee" providerId="LiveId" clId="{A2268995-AC8A-4BD8-9F2E-B93BB9E7E81D}" dt="2022-04-24T12:32:55.207" v="938" actId="1038"/>
          <ac:spMkLst>
            <pc:docMk/>
            <pc:sldMk cId="4162952128" sldId="262"/>
            <ac:spMk id="4" creationId="{6ACF4A71-C00E-9B8D-768B-08B1FA1A6FE5}"/>
          </ac:spMkLst>
        </pc:spChg>
        <pc:spChg chg="mod">
          <ac:chgData name="Shinichiro" userId="2618fe25c860c6ee" providerId="LiveId" clId="{A2268995-AC8A-4BD8-9F2E-B93BB9E7E81D}" dt="2022-04-24T12:33:43.685" v="1112" actId="1037"/>
          <ac:spMkLst>
            <pc:docMk/>
            <pc:sldMk cId="4162952128" sldId="262"/>
            <ac:spMk id="5" creationId="{7D778816-244C-CD28-B528-77EBFBBFC342}"/>
          </ac:spMkLst>
        </pc:spChg>
        <pc:spChg chg="mod">
          <ac:chgData name="Shinichiro" userId="2618fe25c860c6ee" providerId="LiveId" clId="{A2268995-AC8A-4BD8-9F2E-B93BB9E7E81D}" dt="2022-04-24T12:32:55.207" v="938" actId="1038"/>
          <ac:spMkLst>
            <pc:docMk/>
            <pc:sldMk cId="4162952128" sldId="262"/>
            <ac:spMk id="6" creationId="{3E77AAA3-B003-6C8F-CFD4-DDCDC0978FBF}"/>
          </ac:spMkLst>
        </pc:spChg>
        <pc:spChg chg="mod">
          <ac:chgData name="Shinichiro" userId="2618fe25c860c6ee" providerId="LiveId" clId="{A2268995-AC8A-4BD8-9F2E-B93BB9E7E81D}" dt="2022-04-24T12:33:43.685" v="1112" actId="1037"/>
          <ac:spMkLst>
            <pc:docMk/>
            <pc:sldMk cId="4162952128" sldId="262"/>
            <ac:spMk id="7" creationId="{A2FC5A3F-B8BE-123C-1018-A23F3B65A638}"/>
          </ac:spMkLst>
        </pc:spChg>
        <pc:spChg chg="mod">
          <ac:chgData name="Shinichiro" userId="2618fe25c860c6ee" providerId="LiveId" clId="{A2268995-AC8A-4BD8-9F2E-B93BB9E7E81D}" dt="2022-04-24T12:33:13.956" v="1052" actId="14100"/>
          <ac:spMkLst>
            <pc:docMk/>
            <pc:sldMk cId="4162952128" sldId="262"/>
            <ac:spMk id="8" creationId="{170DBF12-73B3-D78F-9C6A-1B40E883F3BC}"/>
          </ac:spMkLst>
        </pc:spChg>
        <pc:spChg chg="mod">
          <ac:chgData name="Shinichiro" userId="2618fe25c860c6ee" providerId="LiveId" clId="{A2268995-AC8A-4BD8-9F2E-B93BB9E7E81D}" dt="2022-04-24T12:33:43.685" v="1112" actId="1037"/>
          <ac:spMkLst>
            <pc:docMk/>
            <pc:sldMk cId="4162952128" sldId="262"/>
            <ac:spMk id="9" creationId="{2F927D9E-8C57-C2CE-026D-E6A22B42967C}"/>
          </ac:spMkLst>
        </pc:spChg>
      </pc:sldChg>
      <pc:sldChg chg="modSp add mod modTransition">
        <pc:chgData name="Shinichiro" userId="2618fe25c860c6ee" providerId="LiveId" clId="{A2268995-AC8A-4BD8-9F2E-B93BB9E7E81D}" dt="2022-04-24T12:35:20.632" v="1118" actId="207"/>
        <pc:sldMkLst>
          <pc:docMk/>
          <pc:sldMk cId="705357473" sldId="263"/>
        </pc:sldMkLst>
        <pc:spChg chg="mod">
          <ac:chgData name="Shinichiro" userId="2618fe25c860c6ee" providerId="LiveId" clId="{A2268995-AC8A-4BD8-9F2E-B93BB9E7E81D}" dt="2022-04-24T12:35:20.632" v="1118" actId="207"/>
          <ac:spMkLst>
            <pc:docMk/>
            <pc:sldMk cId="705357473" sldId="263"/>
            <ac:spMk id="5" creationId="{7D778816-244C-CD28-B528-77EBFBBFC342}"/>
          </ac:spMkLst>
        </pc:spChg>
        <pc:spChg chg="mod">
          <ac:chgData name="Shinichiro" userId="2618fe25c860c6ee" providerId="LiveId" clId="{A2268995-AC8A-4BD8-9F2E-B93BB9E7E81D}" dt="2022-04-24T12:35:20.632" v="1118" actId="207"/>
          <ac:spMkLst>
            <pc:docMk/>
            <pc:sldMk cId="705357473" sldId="263"/>
            <ac:spMk id="7" creationId="{A2FC5A3F-B8BE-123C-1018-A23F3B65A638}"/>
          </ac:spMkLst>
        </pc:spChg>
        <pc:spChg chg="mod">
          <ac:chgData name="Shinichiro" userId="2618fe25c860c6ee" providerId="LiveId" clId="{A2268995-AC8A-4BD8-9F2E-B93BB9E7E81D}" dt="2022-04-24T12:35:20.632" v="1118" actId="207"/>
          <ac:spMkLst>
            <pc:docMk/>
            <pc:sldMk cId="705357473" sldId="263"/>
            <ac:spMk id="8" creationId="{170DBF12-73B3-D78F-9C6A-1B40E883F3BC}"/>
          </ac:spMkLst>
        </pc:spChg>
        <pc:spChg chg="mod">
          <ac:chgData name="Shinichiro" userId="2618fe25c860c6ee" providerId="LiveId" clId="{A2268995-AC8A-4BD8-9F2E-B93BB9E7E81D}" dt="2022-04-24T12:35:20.632" v="1118" actId="207"/>
          <ac:spMkLst>
            <pc:docMk/>
            <pc:sldMk cId="705357473" sldId="263"/>
            <ac:spMk id="9" creationId="{2F927D9E-8C57-C2CE-026D-E6A22B42967C}"/>
          </ac:spMkLst>
        </pc:spChg>
      </pc:sldChg>
      <pc:sldChg chg="modSp add mod ord">
        <pc:chgData name="Shinichiro" userId="2618fe25c860c6ee" providerId="LiveId" clId="{A2268995-AC8A-4BD8-9F2E-B93BB9E7E81D}" dt="2022-04-24T12:35:56.216" v="1126" actId="207"/>
        <pc:sldMkLst>
          <pc:docMk/>
          <pc:sldMk cId="2351589833" sldId="264"/>
        </pc:sldMkLst>
        <pc:spChg chg="mod">
          <ac:chgData name="Shinichiro" userId="2618fe25c860c6ee" providerId="LiveId" clId="{A2268995-AC8A-4BD8-9F2E-B93BB9E7E81D}" dt="2022-04-24T12:35:31.830" v="1120" actId="207"/>
          <ac:spMkLst>
            <pc:docMk/>
            <pc:sldMk cId="2351589833" sldId="264"/>
            <ac:spMk id="3" creationId="{86FC6EE1-9DC2-47ED-3BF2-979CB3D7CB15}"/>
          </ac:spMkLst>
        </pc:spChg>
        <pc:spChg chg="mod">
          <ac:chgData name="Shinichiro" userId="2618fe25c860c6ee" providerId="LiveId" clId="{A2268995-AC8A-4BD8-9F2E-B93BB9E7E81D}" dt="2022-04-24T12:35:31.830" v="1120" actId="207"/>
          <ac:spMkLst>
            <pc:docMk/>
            <pc:sldMk cId="2351589833" sldId="264"/>
            <ac:spMk id="4" creationId="{6ACF4A71-C00E-9B8D-768B-08B1FA1A6FE5}"/>
          </ac:spMkLst>
        </pc:spChg>
        <pc:spChg chg="mod">
          <ac:chgData name="Shinichiro" userId="2618fe25c860c6ee" providerId="LiveId" clId="{A2268995-AC8A-4BD8-9F2E-B93BB9E7E81D}" dt="2022-04-24T12:35:52.235" v="1125" actId="207"/>
          <ac:spMkLst>
            <pc:docMk/>
            <pc:sldMk cId="2351589833" sldId="264"/>
            <ac:spMk id="5" creationId="{7D778816-244C-CD28-B528-77EBFBBFC342}"/>
          </ac:spMkLst>
        </pc:spChg>
        <pc:spChg chg="mod">
          <ac:chgData name="Shinichiro" userId="2618fe25c860c6ee" providerId="LiveId" clId="{A2268995-AC8A-4BD8-9F2E-B93BB9E7E81D}" dt="2022-04-24T12:35:31.830" v="1120" actId="207"/>
          <ac:spMkLst>
            <pc:docMk/>
            <pc:sldMk cId="2351589833" sldId="264"/>
            <ac:spMk id="6" creationId="{3E77AAA3-B003-6C8F-CFD4-DDCDC0978FBF}"/>
          </ac:spMkLst>
        </pc:spChg>
        <pc:spChg chg="mod">
          <ac:chgData name="Shinichiro" userId="2618fe25c860c6ee" providerId="LiveId" clId="{A2268995-AC8A-4BD8-9F2E-B93BB9E7E81D}" dt="2022-04-24T12:35:52.235" v="1125" actId="207"/>
          <ac:spMkLst>
            <pc:docMk/>
            <pc:sldMk cId="2351589833" sldId="264"/>
            <ac:spMk id="7" creationId="{A2FC5A3F-B8BE-123C-1018-A23F3B65A638}"/>
          </ac:spMkLst>
        </pc:spChg>
        <pc:spChg chg="mod">
          <ac:chgData name="Shinichiro" userId="2618fe25c860c6ee" providerId="LiveId" clId="{A2268995-AC8A-4BD8-9F2E-B93BB9E7E81D}" dt="2022-04-24T12:35:56.216" v="1126" actId="207"/>
          <ac:spMkLst>
            <pc:docMk/>
            <pc:sldMk cId="2351589833" sldId="264"/>
            <ac:spMk id="8" creationId="{170DBF12-73B3-D78F-9C6A-1B40E883F3BC}"/>
          </ac:spMkLst>
        </pc:spChg>
        <pc:spChg chg="mod">
          <ac:chgData name="Shinichiro" userId="2618fe25c860c6ee" providerId="LiveId" clId="{A2268995-AC8A-4BD8-9F2E-B93BB9E7E81D}" dt="2022-04-24T12:35:52.235" v="1125" actId="207"/>
          <ac:spMkLst>
            <pc:docMk/>
            <pc:sldMk cId="2351589833" sldId="264"/>
            <ac:spMk id="9" creationId="{2F927D9E-8C57-C2CE-026D-E6A22B42967C}"/>
          </ac:spMkLst>
        </pc:spChg>
      </pc:sldChg>
      <pc:sldChg chg="add">
        <pc:chgData name="Shinichiro" userId="2618fe25c860c6ee" providerId="LiveId" clId="{A2268995-AC8A-4BD8-9F2E-B93BB9E7E81D}" dt="2022-04-24T12:35:43.350" v="1122" actId="2890"/>
        <pc:sldMkLst>
          <pc:docMk/>
          <pc:sldMk cId="66198389" sldId="265"/>
        </pc:sldMkLst>
      </pc:sldChg>
      <pc:sldChg chg="add del ord">
        <pc:chgData name="Shinichiro" userId="2618fe25c860c6ee" providerId="LiveId" clId="{A2268995-AC8A-4BD8-9F2E-B93BB9E7E81D}" dt="2022-04-24T12:54:28.312" v="2212" actId="47"/>
        <pc:sldMkLst>
          <pc:docMk/>
          <pc:sldMk cId="4231053879" sldId="266"/>
        </pc:sldMkLst>
      </pc:sldChg>
      <pc:sldChg chg="delSp modSp add del mod">
        <pc:chgData name="Shinichiro" userId="2618fe25c860c6ee" providerId="LiveId" clId="{A2268995-AC8A-4BD8-9F2E-B93BB9E7E81D}" dt="2022-04-24T14:35:11.118" v="5457" actId="47"/>
        <pc:sldMkLst>
          <pc:docMk/>
          <pc:sldMk cId="1665635262" sldId="267"/>
        </pc:sldMkLst>
        <pc:spChg chg="del mod">
          <ac:chgData name="Shinichiro" userId="2618fe25c860c6ee" providerId="LiveId" clId="{A2268995-AC8A-4BD8-9F2E-B93BB9E7E81D}" dt="2022-04-24T14:32:05.022" v="5453" actId="478"/>
          <ac:spMkLst>
            <pc:docMk/>
            <pc:sldMk cId="1665635262" sldId="267"/>
            <ac:spMk id="2" creationId="{F0A63379-D43B-6B27-7FA1-F1CFCB080BDE}"/>
          </ac:spMkLst>
        </pc:spChg>
        <pc:spChg chg="mod">
          <ac:chgData name="Shinichiro" userId="2618fe25c860c6ee" providerId="LiveId" clId="{A2268995-AC8A-4BD8-9F2E-B93BB9E7E81D}" dt="2022-04-24T12:42:06.210" v="1240" actId="20577"/>
          <ac:spMkLst>
            <pc:docMk/>
            <pc:sldMk cId="1665635262" sldId="267"/>
            <ac:spMk id="3" creationId="{9D1B15C4-ACC6-EE8B-33CA-FD9A698A9D92}"/>
          </ac:spMkLst>
        </pc:spChg>
      </pc:sldChg>
      <pc:sldChg chg="modSp add mod modNotesTx">
        <pc:chgData name="Shinichiro" userId="2618fe25c860c6ee" providerId="LiveId" clId="{A2268995-AC8A-4BD8-9F2E-B93BB9E7E81D}" dt="2022-04-24T12:55:07.489" v="2250" actId="20577"/>
        <pc:sldMkLst>
          <pc:docMk/>
          <pc:sldMk cId="2656698852" sldId="320"/>
        </pc:sldMkLst>
        <pc:spChg chg="mod">
          <ac:chgData name="Shinichiro" userId="2618fe25c860c6ee" providerId="LiveId" clId="{A2268995-AC8A-4BD8-9F2E-B93BB9E7E81D}" dt="2022-04-24T12:55:03.562" v="2249" actId="20577"/>
          <ac:spMkLst>
            <pc:docMk/>
            <pc:sldMk cId="2656698852" sldId="320"/>
            <ac:spMk id="5" creationId="{FF721BFC-DCE7-4891-ACAA-731290183176}"/>
          </ac:spMkLst>
        </pc:spChg>
      </pc:sldChg>
      <pc:sldChg chg="delSp modSp add del mod">
        <pc:chgData name="Shinichiro" userId="2618fe25c860c6ee" providerId="LiveId" clId="{A2268995-AC8A-4BD8-9F2E-B93BB9E7E81D}" dt="2022-04-24T12:41:46.481" v="1208" actId="47"/>
        <pc:sldMkLst>
          <pc:docMk/>
          <pc:sldMk cId="481782489" sldId="321"/>
        </pc:sldMkLst>
        <pc:spChg chg="del">
          <ac:chgData name="Shinichiro" userId="2618fe25c860c6ee" providerId="LiveId" clId="{A2268995-AC8A-4BD8-9F2E-B93BB9E7E81D}" dt="2022-04-24T12:37:28.423" v="1135" actId="478"/>
          <ac:spMkLst>
            <pc:docMk/>
            <pc:sldMk cId="481782489" sldId="321"/>
            <ac:spMk id="3" creationId="{86FC6EE1-9DC2-47ED-3BF2-979CB3D7CB15}"/>
          </ac:spMkLst>
        </pc:spChg>
        <pc:spChg chg="del">
          <ac:chgData name="Shinichiro" userId="2618fe25c860c6ee" providerId="LiveId" clId="{A2268995-AC8A-4BD8-9F2E-B93BB9E7E81D}" dt="2022-04-24T12:37:28.423" v="1135" actId="478"/>
          <ac:spMkLst>
            <pc:docMk/>
            <pc:sldMk cId="481782489" sldId="321"/>
            <ac:spMk id="4" creationId="{6ACF4A71-C00E-9B8D-768B-08B1FA1A6FE5}"/>
          </ac:spMkLst>
        </pc:spChg>
        <pc:spChg chg="del">
          <ac:chgData name="Shinichiro" userId="2618fe25c860c6ee" providerId="LiveId" clId="{A2268995-AC8A-4BD8-9F2E-B93BB9E7E81D}" dt="2022-04-24T12:37:33.366" v="1136" actId="478"/>
          <ac:spMkLst>
            <pc:docMk/>
            <pc:sldMk cId="481782489" sldId="321"/>
            <ac:spMk id="5" creationId="{7D778816-244C-CD28-B528-77EBFBBFC342}"/>
          </ac:spMkLst>
        </pc:spChg>
        <pc:spChg chg="del">
          <ac:chgData name="Shinichiro" userId="2618fe25c860c6ee" providerId="LiveId" clId="{A2268995-AC8A-4BD8-9F2E-B93BB9E7E81D}" dt="2022-04-24T12:37:28.423" v="1135" actId="478"/>
          <ac:spMkLst>
            <pc:docMk/>
            <pc:sldMk cId="481782489" sldId="321"/>
            <ac:spMk id="6" creationId="{3E77AAA3-B003-6C8F-CFD4-DDCDC0978FBF}"/>
          </ac:spMkLst>
        </pc:spChg>
        <pc:spChg chg="mod">
          <ac:chgData name="Shinichiro" userId="2618fe25c860c6ee" providerId="LiveId" clId="{A2268995-AC8A-4BD8-9F2E-B93BB9E7E81D}" dt="2022-04-24T12:38:59.493" v="1201" actId="1036"/>
          <ac:spMkLst>
            <pc:docMk/>
            <pc:sldMk cId="481782489" sldId="321"/>
            <ac:spMk id="7" creationId="{A2FC5A3F-B8BE-123C-1018-A23F3B65A638}"/>
          </ac:spMkLst>
        </pc:spChg>
        <pc:spChg chg="del">
          <ac:chgData name="Shinichiro" userId="2618fe25c860c6ee" providerId="LiveId" clId="{A2268995-AC8A-4BD8-9F2E-B93BB9E7E81D}" dt="2022-04-24T12:37:28.423" v="1135" actId="478"/>
          <ac:spMkLst>
            <pc:docMk/>
            <pc:sldMk cId="481782489" sldId="321"/>
            <ac:spMk id="8" creationId="{170DBF12-73B3-D78F-9C6A-1B40E883F3BC}"/>
          </ac:spMkLst>
        </pc:spChg>
        <pc:spChg chg="del">
          <ac:chgData name="Shinichiro" userId="2618fe25c860c6ee" providerId="LiveId" clId="{A2268995-AC8A-4BD8-9F2E-B93BB9E7E81D}" dt="2022-04-24T12:37:33.366" v="1136" actId="478"/>
          <ac:spMkLst>
            <pc:docMk/>
            <pc:sldMk cId="481782489" sldId="321"/>
            <ac:spMk id="9" creationId="{2F927D9E-8C57-C2CE-026D-E6A22B42967C}"/>
          </ac:spMkLst>
        </pc:spChg>
      </pc:sldChg>
      <pc:sldChg chg="modSp add mod modTransition">
        <pc:chgData name="Shinichiro" userId="2618fe25c860c6ee" providerId="LiveId" clId="{A2268995-AC8A-4BD8-9F2E-B93BB9E7E81D}" dt="2022-04-24T15:04:43.808" v="7316"/>
        <pc:sldMkLst>
          <pc:docMk/>
          <pc:sldMk cId="1946635766" sldId="322"/>
        </pc:sldMkLst>
        <pc:spChg chg="mod">
          <ac:chgData name="Shinichiro" userId="2618fe25c860c6ee" providerId="LiveId" clId="{A2268995-AC8A-4BD8-9F2E-B93BB9E7E81D}" dt="2022-04-24T14:56:59.263" v="7086" actId="207"/>
          <ac:spMkLst>
            <pc:docMk/>
            <pc:sldMk cId="1946635766" sldId="322"/>
            <ac:spMk id="2" creationId="{F0A63379-D43B-6B27-7FA1-F1CFCB080BDE}"/>
          </ac:spMkLst>
        </pc:spChg>
        <pc:spChg chg="mod">
          <ac:chgData name="Shinichiro" userId="2618fe25c860c6ee" providerId="LiveId" clId="{A2268995-AC8A-4BD8-9F2E-B93BB9E7E81D}" dt="2022-04-24T14:56:43.460" v="7083" actId="20577"/>
          <ac:spMkLst>
            <pc:docMk/>
            <pc:sldMk cId="1946635766" sldId="322"/>
            <ac:spMk id="3" creationId="{9D1B15C4-ACC6-EE8B-33CA-FD9A698A9D92}"/>
          </ac:spMkLst>
        </pc:spChg>
      </pc:sldChg>
      <pc:sldChg chg="addSp delSp modSp add mod modNotesTx">
        <pc:chgData name="Shinichiro" userId="2618fe25c860c6ee" providerId="LiveId" clId="{A2268995-AC8A-4BD8-9F2E-B93BB9E7E81D}" dt="2022-04-24T12:56:03.223" v="2287" actId="465"/>
        <pc:sldMkLst>
          <pc:docMk/>
          <pc:sldMk cId="811867900" sldId="323"/>
        </pc:sldMkLst>
        <pc:spChg chg="del">
          <ac:chgData name="Shinichiro" userId="2618fe25c860c6ee" providerId="LiveId" clId="{A2268995-AC8A-4BD8-9F2E-B93BB9E7E81D}" dt="2022-04-24T12:50:28.357" v="1629" actId="478"/>
          <ac:spMkLst>
            <pc:docMk/>
            <pc:sldMk cId="811867900" sldId="323"/>
            <ac:spMk id="4" creationId="{D092CD08-5ED9-8F96-1470-20121DFF4476}"/>
          </ac:spMkLst>
        </pc:spChg>
        <pc:spChg chg="add mod ord">
          <ac:chgData name="Shinichiro" userId="2618fe25c860c6ee" providerId="LiveId" clId="{A2268995-AC8A-4BD8-9F2E-B93BB9E7E81D}" dt="2022-04-24T12:55:55.107" v="2285" actId="555"/>
          <ac:spMkLst>
            <pc:docMk/>
            <pc:sldMk cId="811867900" sldId="323"/>
            <ac:spMk id="5" creationId="{1F7597B1-B19A-BEAA-57C1-6AEE1C5DBD62}"/>
          </ac:spMkLst>
        </pc:spChg>
        <pc:spChg chg="add del mod">
          <ac:chgData name="Shinichiro" userId="2618fe25c860c6ee" providerId="LiveId" clId="{A2268995-AC8A-4BD8-9F2E-B93BB9E7E81D}" dt="2022-04-24T12:50:27.275" v="1628" actId="478"/>
          <ac:spMkLst>
            <pc:docMk/>
            <pc:sldMk cId="811867900" sldId="323"/>
            <ac:spMk id="6" creationId="{44295B00-8236-5B95-3DA8-6596FFF8E6DB}"/>
          </ac:spMkLst>
        </pc:spChg>
        <pc:spChg chg="add mod">
          <ac:chgData name="Shinichiro" userId="2618fe25c860c6ee" providerId="LiveId" clId="{A2268995-AC8A-4BD8-9F2E-B93BB9E7E81D}" dt="2022-04-24T12:56:03.223" v="2287" actId="465"/>
          <ac:spMkLst>
            <pc:docMk/>
            <pc:sldMk cId="811867900" sldId="323"/>
            <ac:spMk id="7" creationId="{4C1740C6-601B-CDCD-CA27-A0DA304094D3}"/>
          </ac:spMkLst>
        </pc:spChg>
        <pc:spChg chg="add del mod">
          <ac:chgData name="Shinichiro" userId="2618fe25c860c6ee" providerId="LiveId" clId="{A2268995-AC8A-4BD8-9F2E-B93BB9E7E81D}" dt="2022-04-24T12:55:56.717" v="2286" actId="478"/>
          <ac:spMkLst>
            <pc:docMk/>
            <pc:sldMk cId="811867900" sldId="323"/>
            <ac:spMk id="8" creationId="{1FF25761-A9A0-8258-F71D-238B9853B0FF}"/>
          </ac:spMkLst>
        </pc:spChg>
      </pc:sldChg>
      <pc:sldChg chg="addSp delSp modSp new del mod">
        <pc:chgData name="Shinichiro" userId="2618fe25c860c6ee" providerId="LiveId" clId="{A2268995-AC8A-4BD8-9F2E-B93BB9E7E81D}" dt="2022-04-24T14:09:12.773" v="4601" actId="47"/>
        <pc:sldMkLst>
          <pc:docMk/>
          <pc:sldMk cId="1922042000" sldId="324"/>
        </pc:sldMkLst>
        <pc:spChg chg="add del mod ord">
          <ac:chgData name="Shinichiro" userId="2618fe25c860c6ee" providerId="LiveId" clId="{A2268995-AC8A-4BD8-9F2E-B93BB9E7E81D}" dt="2022-04-24T14:06:39.265" v="4555" actId="478"/>
          <ac:spMkLst>
            <pc:docMk/>
            <pc:sldMk cId="1922042000" sldId="324"/>
            <ac:spMk id="2" creationId="{3A1D81BA-9B13-AD79-03A2-AC07E1DCD1F9}"/>
          </ac:spMkLst>
        </pc:spChg>
        <pc:spChg chg="add mod">
          <ac:chgData name="Shinichiro" userId="2618fe25c860c6ee" providerId="LiveId" clId="{A2268995-AC8A-4BD8-9F2E-B93BB9E7E81D}" dt="2022-04-24T13:08:52.179" v="2293" actId="207"/>
          <ac:spMkLst>
            <pc:docMk/>
            <pc:sldMk cId="1922042000" sldId="324"/>
            <ac:spMk id="3" creationId="{DE643ACF-8F88-4071-C526-D6E6ED4D8BA5}"/>
          </ac:spMkLst>
        </pc:spChg>
        <pc:spChg chg="add mod">
          <ac:chgData name="Shinichiro" userId="2618fe25c860c6ee" providerId="LiveId" clId="{A2268995-AC8A-4BD8-9F2E-B93BB9E7E81D}" dt="2022-04-24T13:14:14.936" v="2312" actId="164"/>
          <ac:spMkLst>
            <pc:docMk/>
            <pc:sldMk cId="1922042000" sldId="324"/>
            <ac:spMk id="16" creationId="{AD447187-FC5F-0D61-4BC8-CFCBD6ACE0F8}"/>
          </ac:spMkLst>
        </pc:spChg>
        <pc:spChg chg="add mod">
          <ac:chgData name="Shinichiro" userId="2618fe25c860c6ee" providerId="LiveId" clId="{A2268995-AC8A-4BD8-9F2E-B93BB9E7E81D}" dt="2022-04-24T13:16:31.158" v="2344" actId="164"/>
          <ac:spMkLst>
            <pc:docMk/>
            <pc:sldMk cId="1922042000" sldId="324"/>
            <ac:spMk id="18" creationId="{BE3631D1-D894-939F-D2DF-16AA5237F356}"/>
          </ac:spMkLst>
        </pc:spChg>
        <pc:spChg chg="add mod">
          <ac:chgData name="Shinichiro" userId="2618fe25c860c6ee" providerId="LiveId" clId="{A2268995-AC8A-4BD8-9F2E-B93BB9E7E81D}" dt="2022-04-24T13:18:18.563" v="2356" actId="1038"/>
          <ac:spMkLst>
            <pc:docMk/>
            <pc:sldMk cId="1922042000" sldId="324"/>
            <ac:spMk id="19" creationId="{8CC15314-68B2-EB5C-D528-C94BEA6AD120}"/>
          </ac:spMkLst>
        </pc:spChg>
        <pc:spChg chg="add del mod">
          <ac:chgData name="Shinichiro" userId="2618fe25c860c6ee" providerId="LiveId" clId="{A2268995-AC8A-4BD8-9F2E-B93BB9E7E81D}" dt="2022-04-24T13:21:21.165" v="2548" actId="478"/>
          <ac:spMkLst>
            <pc:docMk/>
            <pc:sldMk cId="1922042000" sldId="324"/>
            <ac:spMk id="23" creationId="{35BD46BE-BC60-CE8C-EBA7-EE8FD3088589}"/>
          </ac:spMkLst>
        </pc:spChg>
        <pc:spChg chg="add mod">
          <ac:chgData name="Shinichiro" userId="2618fe25c860c6ee" providerId="LiveId" clId="{A2268995-AC8A-4BD8-9F2E-B93BB9E7E81D}" dt="2022-04-24T14:06:21.926" v="4552" actId="208"/>
          <ac:spMkLst>
            <pc:docMk/>
            <pc:sldMk cId="1922042000" sldId="324"/>
            <ac:spMk id="24" creationId="{50754172-8292-9AD0-038F-3BB70F7B1E0C}"/>
          </ac:spMkLst>
        </pc:spChg>
        <pc:spChg chg="add mod ord">
          <ac:chgData name="Shinichiro" userId="2618fe25c860c6ee" providerId="LiveId" clId="{A2268995-AC8A-4BD8-9F2E-B93BB9E7E81D}" dt="2022-04-24T14:08:53.952" v="4597" actId="166"/>
          <ac:spMkLst>
            <pc:docMk/>
            <pc:sldMk cId="1922042000" sldId="324"/>
            <ac:spMk id="25" creationId="{0CF65632-8A79-3958-B7F5-CF1FC35CBECF}"/>
          </ac:spMkLst>
        </pc:spChg>
        <pc:spChg chg="add mod ord">
          <ac:chgData name="Shinichiro" userId="2618fe25c860c6ee" providerId="LiveId" clId="{A2268995-AC8A-4BD8-9F2E-B93BB9E7E81D}" dt="2022-04-24T14:06:32.464" v="4553" actId="208"/>
          <ac:spMkLst>
            <pc:docMk/>
            <pc:sldMk cId="1922042000" sldId="324"/>
            <ac:spMk id="28" creationId="{DA5F89E0-DD21-E444-74C7-6A0F59AFD09F}"/>
          </ac:spMkLst>
        </pc:spChg>
        <pc:spChg chg="add del mod">
          <ac:chgData name="Shinichiro" userId="2618fe25c860c6ee" providerId="LiveId" clId="{A2268995-AC8A-4BD8-9F2E-B93BB9E7E81D}" dt="2022-04-24T13:41:35.695" v="3250" actId="478"/>
          <ac:spMkLst>
            <pc:docMk/>
            <pc:sldMk cId="1922042000" sldId="324"/>
            <ac:spMk id="29" creationId="{408F03C7-F983-3290-F452-146C8BFB8CB8}"/>
          </ac:spMkLst>
        </pc:spChg>
        <pc:spChg chg="add mod ord">
          <ac:chgData name="Shinichiro" userId="2618fe25c860c6ee" providerId="LiveId" clId="{A2268995-AC8A-4BD8-9F2E-B93BB9E7E81D}" dt="2022-04-24T14:08:21.845" v="4588" actId="166"/>
          <ac:spMkLst>
            <pc:docMk/>
            <pc:sldMk cId="1922042000" sldId="324"/>
            <ac:spMk id="30" creationId="{B7B07048-ABD3-D2BA-054D-EB4DFC781B1E}"/>
          </ac:spMkLst>
        </pc:spChg>
        <pc:spChg chg="add mod">
          <ac:chgData name="Shinichiro" userId="2618fe25c860c6ee" providerId="LiveId" clId="{A2268995-AC8A-4BD8-9F2E-B93BB9E7E81D}" dt="2022-04-24T14:06:55.998" v="4556" actId="207"/>
          <ac:spMkLst>
            <pc:docMk/>
            <pc:sldMk cId="1922042000" sldId="324"/>
            <ac:spMk id="33" creationId="{3A8DF83E-135B-4568-03A3-E2553B425C12}"/>
          </ac:spMkLst>
        </pc:spChg>
        <pc:spChg chg="add mod ord">
          <ac:chgData name="Shinichiro" userId="2618fe25c860c6ee" providerId="LiveId" clId="{A2268995-AC8A-4BD8-9F2E-B93BB9E7E81D}" dt="2022-04-24T14:08:21.845" v="4588" actId="166"/>
          <ac:spMkLst>
            <pc:docMk/>
            <pc:sldMk cId="1922042000" sldId="324"/>
            <ac:spMk id="34" creationId="{64A34B97-9603-E644-32A2-742CD1F3AFB0}"/>
          </ac:spMkLst>
        </pc:spChg>
        <pc:spChg chg="add del mod">
          <ac:chgData name="Shinichiro" userId="2618fe25c860c6ee" providerId="LiveId" clId="{A2268995-AC8A-4BD8-9F2E-B93BB9E7E81D}" dt="2022-04-24T13:44:53.602" v="3525" actId="478"/>
          <ac:spMkLst>
            <pc:docMk/>
            <pc:sldMk cId="1922042000" sldId="324"/>
            <ac:spMk id="35" creationId="{844EBBA4-069C-FE45-2DF4-FE77F1B0E495}"/>
          </ac:spMkLst>
        </pc:spChg>
        <pc:spChg chg="add mod ord">
          <ac:chgData name="Shinichiro" userId="2618fe25c860c6ee" providerId="LiveId" clId="{A2268995-AC8A-4BD8-9F2E-B93BB9E7E81D}" dt="2022-04-24T14:08:39.940" v="4595" actId="166"/>
          <ac:spMkLst>
            <pc:docMk/>
            <pc:sldMk cId="1922042000" sldId="324"/>
            <ac:spMk id="41" creationId="{EAA7083C-F574-0507-5C24-35939E69533B}"/>
          </ac:spMkLst>
        </pc:spChg>
        <pc:spChg chg="add mod">
          <ac:chgData name="Shinichiro" userId="2618fe25c860c6ee" providerId="LiveId" clId="{A2268995-AC8A-4BD8-9F2E-B93BB9E7E81D}" dt="2022-04-24T14:05:52.296" v="4548" actId="1037"/>
          <ac:spMkLst>
            <pc:docMk/>
            <pc:sldMk cId="1922042000" sldId="324"/>
            <ac:spMk id="42" creationId="{0D5021A0-3D27-7C42-864E-BBC890F8D6C3}"/>
          </ac:spMkLst>
        </pc:spChg>
        <pc:spChg chg="add mod">
          <ac:chgData name="Shinichiro" userId="2618fe25c860c6ee" providerId="LiveId" clId="{A2268995-AC8A-4BD8-9F2E-B93BB9E7E81D}" dt="2022-04-24T14:05:52.296" v="4548" actId="1037"/>
          <ac:spMkLst>
            <pc:docMk/>
            <pc:sldMk cId="1922042000" sldId="324"/>
            <ac:spMk id="43" creationId="{711AADD2-AB39-6C58-E1E0-133B79B068CF}"/>
          </ac:spMkLst>
        </pc:spChg>
        <pc:spChg chg="add mod">
          <ac:chgData name="Shinichiro" userId="2618fe25c860c6ee" providerId="LiveId" clId="{A2268995-AC8A-4BD8-9F2E-B93BB9E7E81D}" dt="2022-04-24T14:06:21.926" v="4552" actId="208"/>
          <ac:spMkLst>
            <pc:docMk/>
            <pc:sldMk cId="1922042000" sldId="324"/>
            <ac:spMk id="44" creationId="{6742031D-FBAA-4C76-3FD3-AAEAD792C982}"/>
          </ac:spMkLst>
        </pc:spChg>
        <pc:spChg chg="add del mod">
          <ac:chgData name="Shinichiro" userId="2618fe25c860c6ee" providerId="LiveId" clId="{A2268995-AC8A-4BD8-9F2E-B93BB9E7E81D}" dt="2022-04-24T13:44:58.203" v="3527" actId="21"/>
          <ac:spMkLst>
            <pc:docMk/>
            <pc:sldMk cId="1922042000" sldId="324"/>
            <ac:spMk id="45" creationId="{AF2E968F-6532-AC21-5B8E-BAD8221C5DE6}"/>
          </ac:spMkLst>
        </pc:spChg>
        <pc:spChg chg="add del mod">
          <ac:chgData name="Shinichiro" userId="2618fe25c860c6ee" providerId="LiveId" clId="{A2268995-AC8A-4BD8-9F2E-B93BB9E7E81D}" dt="2022-04-24T13:44:58.203" v="3527" actId="21"/>
          <ac:spMkLst>
            <pc:docMk/>
            <pc:sldMk cId="1922042000" sldId="324"/>
            <ac:spMk id="48" creationId="{35A10F62-9009-366E-EFBA-F4ACD5904416}"/>
          </ac:spMkLst>
        </pc:spChg>
        <pc:spChg chg="add del mod">
          <ac:chgData name="Shinichiro" userId="2618fe25c860c6ee" providerId="LiveId" clId="{A2268995-AC8A-4BD8-9F2E-B93BB9E7E81D}" dt="2022-04-24T13:44:58.203" v="3527" actId="21"/>
          <ac:spMkLst>
            <pc:docMk/>
            <pc:sldMk cId="1922042000" sldId="324"/>
            <ac:spMk id="49" creationId="{F794357A-5E56-8281-C751-FBF7EB002BA6}"/>
          </ac:spMkLst>
        </pc:spChg>
        <pc:spChg chg="add del mod">
          <ac:chgData name="Shinichiro" userId="2618fe25c860c6ee" providerId="LiveId" clId="{A2268995-AC8A-4BD8-9F2E-B93BB9E7E81D}" dt="2022-04-24T13:44:58.203" v="3527" actId="21"/>
          <ac:spMkLst>
            <pc:docMk/>
            <pc:sldMk cId="1922042000" sldId="324"/>
            <ac:spMk id="50" creationId="{63686FFF-E256-1243-E228-9D4F786A722B}"/>
          </ac:spMkLst>
        </pc:spChg>
        <pc:spChg chg="add del mod">
          <ac:chgData name="Shinichiro" userId="2618fe25c860c6ee" providerId="LiveId" clId="{A2268995-AC8A-4BD8-9F2E-B93BB9E7E81D}" dt="2022-04-24T13:45:46.602" v="3556" actId="478"/>
          <ac:spMkLst>
            <pc:docMk/>
            <pc:sldMk cId="1922042000" sldId="324"/>
            <ac:spMk id="51" creationId="{A62E9F05-D809-1ACA-36D7-B96BC94EB7B2}"/>
          </ac:spMkLst>
        </pc:spChg>
        <pc:spChg chg="add mod">
          <ac:chgData name="Shinichiro" userId="2618fe25c860c6ee" providerId="LiveId" clId="{A2268995-AC8A-4BD8-9F2E-B93BB9E7E81D}" dt="2022-04-24T14:06:35.159" v="4554" actId="208"/>
          <ac:spMkLst>
            <pc:docMk/>
            <pc:sldMk cId="1922042000" sldId="324"/>
            <ac:spMk id="52" creationId="{11EBE269-F9A7-82E2-569D-DCE7F5A83320}"/>
          </ac:spMkLst>
        </pc:spChg>
        <pc:spChg chg="add del mod">
          <ac:chgData name="Shinichiro" userId="2618fe25c860c6ee" providerId="LiveId" clId="{A2268995-AC8A-4BD8-9F2E-B93BB9E7E81D}" dt="2022-04-24T13:46:32.626" v="3581"/>
          <ac:spMkLst>
            <pc:docMk/>
            <pc:sldMk cId="1922042000" sldId="324"/>
            <ac:spMk id="53" creationId="{A0459FB1-FB30-58E4-B3D0-7C938A1A7197}"/>
          </ac:spMkLst>
        </pc:spChg>
        <pc:spChg chg="add del mod">
          <ac:chgData name="Shinichiro" userId="2618fe25c860c6ee" providerId="LiveId" clId="{A2268995-AC8A-4BD8-9F2E-B93BB9E7E81D}" dt="2022-04-24T13:46:32.626" v="3581"/>
          <ac:spMkLst>
            <pc:docMk/>
            <pc:sldMk cId="1922042000" sldId="324"/>
            <ac:spMk id="54" creationId="{8ACA5069-6A0F-29F1-4A51-01375938B2DA}"/>
          </ac:spMkLst>
        </pc:spChg>
        <pc:spChg chg="mod">
          <ac:chgData name="Shinichiro" userId="2618fe25c860c6ee" providerId="LiveId" clId="{A2268995-AC8A-4BD8-9F2E-B93BB9E7E81D}" dt="2022-04-24T13:51:20.083" v="3868" actId="164"/>
          <ac:spMkLst>
            <pc:docMk/>
            <pc:sldMk cId="1922042000" sldId="324"/>
            <ac:spMk id="55" creationId="{C4D8EE02-DFFD-D45A-9D0C-24059D85DB90}"/>
          </ac:spMkLst>
        </pc:spChg>
        <pc:spChg chg="add del mod">
          <ac:chgData name="Shinichiro" userId="2618fe25c860c6ee" providerId="LiveId" clId="{A2268995-AC8A-4BD8-9F2E-B93BB9E7E81D}" dt="2022-04-24T13:47:04.632" v="3589"/>
          <ac:spMkLst>
            <pc:docMk/>
            <pc:sldMk cId="1922042000" sldId="324"/>
            <ac:spMk id="56" creationId="{999CB379-445E-BA8C-B40D-2A6219C1E5EE}"/>
          </ac:spMkLst>
        </pc:spChg>
        <pc:spChg chg="add del mod">
          <ac:chgData name="Shinichiro" userId="2618fe25c860c6ee" providerId="LiveId" clId="{A2268995-AC8A-4BD8-9F2E-B93BB9E7E81D}" dt="2022-04-24T13:47:04.632" v="3589"/>
          <ac:spMkLst>
            <pc:docMk/>
            <pc:sldMk cId="1922042000" sldId="324"/>
            <ac:spMk id="57" creationId="{6301ECD0-23EA-D3C5-A8C9-A5418FC572B6}"/>
          </ac:spMkLst>
        </pc:spChg>
        <pc:spChg chg="mod">
          <ac:chgData name="Shinichiro" userId="2618fe25c860c6ee" providerId="LiveId" clId="{A2268995-AC8A-4BD8-9F2E-B93BB9E7E81D}" dt="2022-04-24T13:51:20.083" v="3868" actId="164"/>
          <ac:spMkLst>
            <pc:docMk/>
            <pc:sldMk cId="1922042000" sldId="324"/>
            <ac:spMk id="58" creationId="{A013C589-4FE5-9DC7-4569-7791F9E2CB2E}"/>
          </ac:spMkLst>
        </pc:spChg>
        <pc:spChg chg="add mod">
          <ac:chgData name="Shinichiro" userId="2618fe25c860c6ee" providerId="LiveId" clId="{A2268995-AC8A-4BD8-9F2E-B93BB9E7E81D}" dt="2022-04-24T13:51:20.083" v="3868" actId="164"/>
          <ac:spMkLst>
            <pc:docMk/>
            <pc:sldMk cId="1922042000" sldId="324"/>
            <ac:spMk id="59" creationId="{4C7079A1-BAB1-7118-9FB7-747975E225C4}"/>
          </ac:spMkLst>
        </pc:spChg>
        <pc:spChg chg="add mod">
          <ac:chgData name="Shinichiro" userId="2618fe25c860c6ee" providerId="LiveId" clId="{A2268995-AC8A-4BD8-9F2E-B93BB9E7E81D}" dt="2022-04-24T14:06:55.998" v="4556" actId="207"/>
          <ac:spMkLst>
            <pc:docMk/>
            <pc:sldMk cId="1922042000" sldId="324"/>
            <ac:spMk id="60" creationId="{91B7A005-A270-5834-E902-33F2C92756A4}"/>
          </ac:spMkLst>
        </pc:spChg>
        <pc:spChg chg="add mod">
          <ac:chgData name="Shinichiro" userId="2618fe25c860c6ee" providerId="LiveId" clId="{A2268995-AC8A-4BD8-9F2E-B93BB9E7E81D}" dt="2022-04-24T14:06:21.926" v="4552" actId="208"/>
          <ac:spMkLst>
            <pc:docMk/>
            <pc:sldMk cId="1922042000" sldId="324"/>
            <ac:spMk id="61" creationId="{2A745663-39E2-529C-F9D5-A5F2E3339B7C}"/>
          </ac:spMkLst>
        </pc:spChg>
        <pc:spChg chg="mod">
          <ac:chgData name="Shinichiro" userId="2618fe25c860c6ee" providerId="LiveId" clId="{A2268995-AC8A-4BD8-9F2E-B93BB9E7E81D}" dt="2022-04-24T13:51:29.505" v="3871" actId="208"/>
          <ac:spMkLst>
            <pc:docMk/>
            <pc:sldMk cId="1922042000" sldId="324"/>
            <ac:spMk id="64" creationId="{C69358DC-53D2-3769-E4F5-D817FA63EC8D}"/>
          </ac:spMkLst>
        </pc:spChg>
        <pc:spChg chg="mod">
          <ac:chgData name="Shinichiro" userId="2618fe25c860c6ee" providerId="LiveId" clId="{A2268995-AC8A-4BD8-9F2E-B93BB9E7E81D}" dt="2022-04-24T13:51:20.871" v="3869"/>
          <ac:spMkLst>
            <pc:docMk/>
            <pc:sldMk cId="1922042000" sldId="324"/>
            <ac:spMk id="65" creationId="{99A9D6FD-A823-7E39-9212-2D5A2A64C00A}"/>
          </ac:spMkLst>
        </pc:spChg>
        <pc:spChg chg="mod">
          <ac:chgData name="Shinichiro" userId="2618fe25c860c6ee" providerId="LiveId" clId="{A2268995-AC8A-4BD8-9F2E-B93BB9E7E81D}" dt="2022-04-24T13:51:20.871" v="3869"/>
          <ac:spMkLst>
            <pc:docMk/>
            <pc:sldMk cId="1922042000" sldId="324"/>
            <ac:spMk id="66" creationId="{CF829638-6D6B-E152-77E0-53838E73B13E}"/>
          </ac:spMkLst>
        </pc:spChg>
        <pc:spChg chg="mod">
          <ac:chgData name="Shinichiro" userId="2618fe25c860c6ee" providerId="LiveId" clId="{A2268995-AC8A-4BD8-9F2E-B93BB9E7E81D}" dt="2022-04-24T13:51:20.871" v="3869"/>
          <ac:spMkLst>
            <pc:docMk/>
            <pc:sldMk cId="1922042000" sldId="324"/>
            <ac:spMk id="67" creationId="{154DD7C6-1FA2-3985-7E6C-9CC7CBB30E8B}"/>
          </ac:spMkLst>
        </pc:spChg>
        <pc:spChg chg="add mod">
          <ac:chgData name="Shinichiro" userId="2618fe25c860c6ee" providerId="LiveId" clId="{A2268995-AC8A-4BD8-9F2E-B93BB9E7E81D}" dt="2022-04-24T14:06:21.926" v="4552" actId="208"/>
          <ac:spMkLst>
            <pc:docMk/>
            <pc:sldMk cId="1922042000" sldId="324"/>
            <ac:spMk id="68" creationId="{44F2912B-7153-5E2F-B514-757861124F58}"/>
          </ac:spMkLst>
        </pc:spChg>
        <pc:spChg chg="add mod">
          <ac:chgData name="Shinichiro" userId="2618fe25c860c6ee" providerId="LiveId" clId="{A2268995-AC8A-4BD8-9F2E-B93BB9E7E81D}" dt="2022-04-24T14:06:21.926" v="4552" actId="208"/>
          <ac:spMkLst>
            <pc:docMk/>
            <pc:sldMk cId="1922042000" sldId="324"/>
            <ac:spMk id="69" creationId="{86CCD2D5-8B4E-4D9F-22E1-2503BE152850}"/>
          </ac:spMkLst>
        </pc:spChg>
        <pc:spChg chg="add mod">
          <ac:chgData name="Shinichiro" userId="2618fe25c860c6ee" providerId="LiveId" clId="{A2268995-AC8A-4BD8-9F2E-B93BB9E7E81D}" dt="2022-04-24T14:00:14.210" v="4315" actId="1076"/>
          <ac:spMkLst>
            <pc:docMk/>
            <pc:sldMk cId="1922042000" sldId="324"/>
            <ac:spMk id="70" creationId="{4A83FD4D-8534-7F0C-9312-588C1770CB98}"/>
          </ac:spMkLst>
        </pc:spChg>
        <pc:spChg chg="add del mod">
          <ac:chgData name="Shinichiro" userId="2618fe25c860c6ee" providerId="LiveId" clId="{A2268995-AC8A-4BD8-9F2E-B93BB9E7E81D}" dt="2022-04-24T14:09:05.875" v="4599" actId="478"/>
          <ac:spMkLst>
            <pc:docMk/>
            <pc:sldMk cId="1922042000" sldId="324"/>
            <ac:spMk id="73" creationId="{C897CD50-07C2-549A-D8B3-DC5938129C11}"/>
          </ac:spMkLst>
        </pc:spChg>
        <pc:spChg chg="add mod">
          <ac:chgData name="Shinichiro" userId="2618fe25c860c6ee" providerId="LiveId" clId="{A2268995-AC8A-4BD8-9F2E-B93BB9E7E81D}" dt="2022-04-24T14:06:32.464" v="4553" actId="208"/>
          <ac:spMkLst>
            <pc:docMk/>
            <pc:sldMk cId="1922042000" sldId="324"/>
            <ac:spMk id="74" creationId="{52933F57-7FFE-D2A4-5720-C34D4AD6D23C}"/>
          </ac:spMkLst>
        </pc:spChg>
        <pc:spChg chg="add mod">
          <ac:chgData name="Shinichiro" userId="2618fe25c860c6ee" providerId="LiveId" clId="{A2268995-AC8A-4BD8-9F2E-B93BB9E7E81D}" dt="2022-04-24T14:06:55.998" v="4556" actId="207"/>
          <ac:spMkLst>
            <pc:docMk/>
            <pc:sldMk cId="1922042000" sldId="324"/>
            <ac:spMk id="75" creationId="{A3FECF4D-870E-88FF-0338-797C15783EE4}"/>
          </ac:spMkLst>
        </pc:spChg>
        <pc:spChg chg="add mod">
          <ac:chgData name="Shinichiro" userId="2618fe25c860c6ee" providerId="LiveId" clId="{A2268995-AC8A-4BD8-9F2E-B93BB9E7E81D}" dt="2022-04-24T14:06:32.464" v="4553" actId="208"/>
          <ac:spMkLst>
            <pc:docMk/>
            <pc:sldMk cId="1922042000" sldId="324"/>
            <ac:spMk id="79" creationId="{6A4A3676-DD79-C0AF-11D1-80D94D755300}"/>
          </ac:spMkLst>
        </pc:spChg>
        <pc:spChg chg="add mod">
          <ac:chgData name="Shinichiro" userId="2618fe25c860c6ee" providerId="LiveId" clId="{A2268995-AC8A-4BD8-9F2E-B93BB9E7E81D}" dt="2022-04-24T14:06:55.998" v="4556" actId="207"/>
          <ac:spMkLst>
            <pc:docMk/>
            <pc:sldMk cId="1922042000" sldId="324"/>
            <ac:spMk id="80" creationId="{FB053697-D484-3F14-9447-CC044B181D29}"/>
          </ac:spMkLst>
        </pc:spChg>
        <pc:spChg chg="add mod">
          <ac:chgData name="Shinichiro" userId="2618fe25c860c6ee" providerId="LiveId" clId="{A2268995-AC8A-4BD8-9F2E-B93BB9E7E81D}" dt="2022-04-24T14:08:49.683" v="4596" actId="1036"/>
          <ac:spMkLst>
            <pc:docMk/>
            <pc:sldMk cId="1922042000" sldId="324"/>
            <ac:spMk id="83" creationId="{D7ECCC27-A7E1-77E6-83AA-80DF35AC4663}"/>
          </ac:spMkLst>
        </pc:spChg>
        <pc:spChg chg="add mod">
          <ac:chgData name="Shinichiro" userId="2618fe25c860c6ee" providerId="LiveId" clId="{A2268995-AC8A-4BD8-9F2E-B93BB9E7E81D}" dt="2022-04-24T14:07:08.606" v="4559"/>
          <ac:spMkLst>
            <pc:docMk/>
            <pc:sldMk cId="1922042000" sldId="324"/>
            <ac:spMk id="84" creationId="{E656FAD7-BF5C-C709-2A7E-BD604359369E}"/>
          </ac:spMkLst>
        </pc:spChg>
        <pc:spChg chg="add mod">
          <ac:chgData name="Shinichiro" userId="2618fe25c860c6ee" providerId="LiveId" clId="{A2268995-AC8A-4BD8-9F2E-B93BB9E7E81D}" dt="2022-04-24T14:08:33.410" v="4593" actId="1038"/>
          <ac:spMkLst>
            <pc:docMk/>
            <pc:sldMk cId="1922042000" sldId="324"/>
            <ac:spMk id="85" creationId="{7F5FFD43-7FDE-EC22-3DC2-597C73603205}"/>
          </ac:spMkLst>
        </pc:spChg>
        <pc:spChg chg="add mod">
          <ac:chgData name="Shinichiro" userId="2618fe25c860c6ee" providerId="LiveId" clId="{A2268995-AC8A-4BD8-9F2E-B93BB9E7E81D}" dt="2022-04-24T14:08:30.739" v="4591" actId="1038"/>
          <ac:spMkLst>
            <pc:docMk/>
            <pc:sldMk cId="1922042000" sldId="324"/>
            <ac:spMk id="86" creationId="{DFCE76A0-E0D3-AC6F-AC7A-CCB948343BD5}"/>
          </ac:spMkLst>
        </pc:spChg>
        <pc:spChg chg="add mod">
          <ac:chgData name="Shinichiro" userId="2618fe25c860c6ee" providerId="LiveId" clId="{A2268995-AC8A-4BD8-9F2E-B93BB9E7E81D}" dt="2022-04-24T14:08:36.260" v="4594" actId="1036"/>
          <ac:spMkLst>
            <pc:docMk/>
            <pc:sldMk cId="1922042000" sldId="324"/>
            <ac:spMk id="87" creationId="{C6562328-F53B-A20C-F3ED-CF17E6927E54}"/>
          </ac:spMkLst>
        </pc:spChg>
        <pc:spChg chg="add del mod">
          <ac:chgData name="Shinichiro" userId="2618fe25c860c6ee" providerId="LiveId" clId="{A2268995-AC8A-4BD8-9F2E-B93BB9E7E81D}" dt="2022-04-24T14:07:45.007" v="4572" actId="478"/>
          <ac:spMkLst>
            <pc:docMk/>
            <pc:sldMk cId="1922042000" sldId="324"/>
            <ac:spMk id="88" creationId="{7330946D-CBA5-3431-9A20-5C35FA5BFAE4}"/>
          </ac:spMkLst>
        </pc:spChg>
        <pc:grpChg chg="add mod">
          <ac:chgData name="Shinichiro" userId="2618fe25c860c6ee" providerId="LiveId" clId="{A2268995-AC8A-4BD8-9F2E-B93BB9E7E81D}" dt="2022-04-24T13:24:53.403" v="2744" actId="1076"/>
          <ac:grpSpMkLst>
            <pc:docMk/>
            <pc:sldMk cId="1922042000" sldId="324"/>
            <ac:grpSpMk id="17" creationId="{ADCCC30E-BCB1-E523-8D5F-C783D601B889}"/>
          </ac:grpSpMkLst>
        </pc:grpChg>
        <pc:grpChg chg="add del mod">
          <ac:chgData name="Shinichiro" userId="2618fe25c860c6ee" providerId="LiveId" clId="{A2268995-AC8A-4BD8-9F2E-B93BB9E7E81D}" dt="2022-04-24T14:05:38.552" v="4494" actId="478"/>
          <ac:grpSpMkLst>
            <pc:docMk/>
            <pc:sldMk cId="1922042000" sldId="324"/>
            <ac:grpSpMk id="20" creationId="{99BF8E2D-9AB1-3085-127B-F57F4B7EF63D}"/>
          </ac:grpSpMkLst>
        </pc:grpChg>
        <pc:grpChg chg="add mod">
          <ac:chgData name="Shinichiro" userId="2618fe25c860c6ee" providerId="LiveId" clId="{A2268995-AC8A-4BD8-9F2E-B93BB9E7E81D}" dt="2022-04-24T14:05:52.296" v="4548" actId="1037"/>
          <ac:grpSpMkLst>
            <pc:docMk/>
            <pc:sldMk cId="1922042000" sldId="324"/>
            <ac:grpSpMk id="62" creationId="{2D4CBB89-3DAA-7633-DDE7-FD5DD239AD2A}"/>
          </ac:grpSpMkLst>
        </pc:grpChg>
        <pc:grpChg chg="add mod">
          <ac:chgData name="Shinichiro" userId="2618fe25c860c6ee" providerId="LiveId" clId="{A2268995-AC8A-4BD8-9F2E-B93BB9E7E81D}" dt="2022-04-24T14:00:27.919" v="4372" actId="1038"/>
          <ac:grpSpMkLst>
            <pc:docMk/>
            <pc:sldMk cId="1922042000" sldId="324"/>
            <ac:grpSpMk id="63" creationId="{0F6166EF-CD62-3529-CA20-95A6AA9E4639}"/>
          </ac:grpSpMkLst>
        </pc:grpChg>
        <pc:picChg chg="add mod">
          <ac:chgData name="Shinichiro" userId="2618fe25c860c6ee" providerId="LiveId" clId="{A2268995-AC8A-4BD8-9F2E-B93BB9E7E81D}" dt="2022-04-24T13:42:40.455" v="3255" actId="1076"/>
          <ac:picMkLst>
            <pc:docMk/>
            <pc:sldMk cId="1922042000" sldId="324"/>
            <ac:picMk id="5" creationId="{50584517-A2FF-5546-4142-548AD65513DA}"/>
          </ac:picMkLst>
        </pc:picChg>
        <pc:picChg chg="add mod ord">
          <ac:chgData name="Shinichiro" userId="2618fe25c860c6ee" providerId="LiveId" clId="{A2268995-AC8A-4BD8-9F2E-B93BB9E7E81D}" dt="2022-04-24T14:05:52.296" v="4548" actId="1037"/>
          <ac:picMkLst>
            <pc:docMk/>
            <pc:sldMk cId="1922042000" sldId="324"/>
            <ac:picMk id="7" creationId="{60331388-200E-9383-C6A7-F02336786B97}"/>
          </ac:picMkLst>
        </pc:picChg>
        <pc:picChg chg="add mod ord">
          <ac:chgData name="Shinichiro" userId="2618fe25c860c6ee" providerId="LiveId" clId="{A2268995-AC8A-4BD8-9F2E-B93BB9E7E81D}" dt="2022-04-24T14:05:52.296" v="4548" actId="1037"/>
          <ac:picMkLst>
            <pc:docMk/>
            <pc:sldMk cId="1922042000" sldId="324"/>
            <ac:picMk id="9" creationId="{109AE8DB-8A1A-EF88-1E29-E6407B2096F5}"/>
          </ac:picMkLst>
        </pc:picChg>
        <pc:picChg chg="add mod">
          <ac:chgData name="Shinichiro" userId="2618fe25c860c6ee" providerId="LiveId" clId="{A2268995-AC8A-4BD8-9F2E-B93BB9E7E81D}" dt="2022-04-24T13:42:41.676" v="3256" actId="1076"/>
          <ac:picMkLst>
            <pc:docMk/>
            <pc:sldMk cId="1922042000" sldId="324"/>
            <ac:picMk id="11" creationId="{BA2CB620-210A-7A74-CDEC-313F912B5C01}"/>
          </ac:picMkLst>
        </pc:picChg>
        <pc:picChg chg="add mod">
          <ac:chgData name="Shinichiro" userId="2618fe25c860c6ee" providerId="LiveId" clId="{A2268995-AC8A-4BD8-9F2E-B93BB9E7E81D}" dt="2022-04-24T13:14:14.936" v="2312" actId="164"/>
          <ac:picMkLst>
            <pc:docMk/>
            <pc:sldMk cId="1922042000" sldId="324"/>
            <ac:picMk id="13" creationId="{3CC52C94-C400-FA75-ED23-5E670AA05B5A}"/>
          </ac:picMkLst>
        </pc:picChg>
        <pc:picChg chg="add mod">
          <ac:chgData name="Shinichiro" userId="2618fe25c860c6ee" providerId="LiveId" clId="{A2268995-AC8A-4BD8-9F2E-B93BB9E7E81D}" dt="2022-04-24T13:43:21.593" v="3427" actId="1037"/>
          <ac:picMkLst>
            <pc:docMk/>
            <pc:sldMk cId="1922042000" sldId="324"/>
            <ac:picMk id="15" creationId="{18DEF900-D98B-EC7A-B4DF-DD82ED074448}"/>
          </ac:picMkLst>
        </pc:picChg>
        <pc:picChg chg="add mod">
          <ac:chgData name="Shinichiro" userId="2618fe25c860c6ee" providerId="LiveId" clId="{A2268995-AC8A-4BD8-9F2E-B93BB9E7E81D}" dt="2022-04-24T14:05:52.296" v="4548" actId="1037"/>
          <ac:picMkLst>
            <pc:docMk/>
            <pc:sldMk cId="1922042000" sldId="324"/>
            <ac:picMk id="22" creationId="{5FFD1BDF-D962-8BB1-BB76-8AB1E22E69A0}"/>
          </ac:picMkLst>
        </pc:picChg>
        <pc:picChg chg="add mod">
          <ac:chgData name="Shinichiro" userId="2618fe25c860c6ee" providerId="LiveId" clId="{A2268995-AC8A-4BD8-9F2E-B93BB9E7E81D}" dt="2022-04-24T14:05:52.296" v="4548" actId="1037"/>
          <ac:picMkLst>
            <pc:docMk/>
            <pc:sldMk cId="1922042000" sldId="324"/>
            <ac:picMk id="27" creationId="{77513F0B-1A7C-63D8-2461-2A59DBC60D66}"/>
          </ac:picMkLst>
        </pc:picChg>
        <pc:picChg chg="add del mod">
          <ac:chgData name="Shinichiro" userId="2618fe25c860c6ee" providerId="LiveId" clId="{A2268995-AC8A-4BD8-9F2E-B93BB9E7E81D}" dt="2022-04-24T13:29:47.429" v="2796" actId="478"/>
          <ac:picMkLst>
            <pc:docMk/>
            <pc:sldMk cId="1922042000" sldId="324"/>
            <ac:picMk id="31" creationId="{C9462FB9-334D-F415-7D5A-E05119C9BE43}"/>
          </ac:picMkLst>
        </pc:picChg>
        <pc:picChg chg="add mod">
          <ac:chgData name="Shinichiro" userId="2618fe25c860c6ee" providerId="LiveId" clId="{A2268995-AC8A-4BD8-9F2E-B93BB9E7E81D}" dt="2022-04-24T14:05:52.296" v="4548" actId="1037"/>
          <ac:picMkLst>
            <pc:docMk/>
            <pc:sldMk cId="1922042000" sldId="324"/>
            <ac:picMk id="32" creationId="{F2990FA1-EEC2-08F3-1BDE-448F5A7A5F15}"/>
          </ac:picMkLst>
        </pc:picChg>
        <pc:picChg chg="add mod">
          <ac:chgData name="Shinichiro" userId="2618fe25c860c6ee" providerId="LiveId" clId="{A2268995-AC8A-4BD8-9F2E-B93BB9E7E81D}" dt="2022-04-24T14:05:52.296" v="4548" actId="1037"/>
          <ac:picMkLst>
            <pc:docMk/>
            <pc:sldMk cId="1922042000" sldId="324"/>
            <ac:picMk id="36" creationId="{FE3868F7-9D12-1412-FAB3-E26CF77C58FA}"/>
          </ac:picMkLst>
        </pc:picChg>
        <pc:picChg chg="add mod">
          <ac:chgData name="Shinichiro" userId="2618fe25c860c6ee" providerId="LiveId" clId="{A2268995-AC8A-4BD8-9F2E-B93BB9E7E81D}" dt="2022-04-24T14:05:52.296" v="4548" actId="1037"/>
          <ac:picMkLst>
            <pc:docMk/>
            <pc:sldMk cId="1922042000" sldId="324"/>
            <ac:picMk id="38" creationId="{CFB8C7BA-CB2B-61CF-C8AD-8625E9D94CDE}"/>
          </ac:picMkLst>
        </pc:picChg>
        <pc:picChg chg="add del mod">
          <ac:chgData name="Shinichiro" userId="2618fe25c860c6ee" providerId="LiveId" clId="{A2268995-AC8A-4BD8-9F2E-B93BB9E7E81D}" dt="2022-04-24T13:35:29.611" v="2890" actId="478"/>
          <ac:picMkLst>
            <pc:docMk/>
            <pc:sldMk cId="1922042000" sldId="324"/>
            <ac:picMk id="40" creationId="{733636BC-B624-D4D0-90EC-0B7E45F8CE4B}"/>
          </ac:picMkLst>
        </pc:picChg>
        <pc:picChg chg="add del mod">
          <ac:chgData name="Shinichiro" userId="2618fe25c860c6ee" providerId="LiveId" clId="{A2268995-AC8A-4BD8-9F2E-B93BB9E7E81D}" dt="2022-04-24T13:44:58.203" v="3527" actId="21"/>
          <ac:picMkLst>
            <pc:docMk/>
            <pc:sldMk cId="1922042000" sldId="324"/>
            <ac:picMk id="46" creationId="{2605D1E4-BF99-829C-35EF-7DCBE5E6F7E8}"/>
          </ac:picMkLst>
        </pc:picChg>
        <pc:picChg chg="add del mod">
          <ac:chgData name="Shinichiro" userId="2618fe25c860c6ee" providerId="LiveId" clId="{A2268995-AC8A-4BD8-9F2E-B93BB9E7E81D}" dt="2022-04-24T13:44:58.203" v="3527" actId="21"/>
          <ac:picMkLst>
            <pc:docMk/>
            <pc:sldMk cId="1922042000" sldId="324"/>
            <ac:picMk id="47" creationId="{BC0F973A-A277-70B4-53D8-1BD673DC0DCF}"/>
          </ac:picMkLst>
        </pc:picChg>
        <pc:picChg chg="add mod">
          <ac:chgData name="Shinichiro" userId="2618fe25c860c6ee" providerId="LiveId" clId="{A2268995-AC8A-4BD8-9F2E-B93BB9E7E81D}" dt="2022-04-24T14:00:14.210" v="4315" actId="1076"/>
          <ac:picMkLst>
            <pc:docMk/>
            <pc:sldMk cId="1922042000" sldId="324"/>
            <ac:picMk id="71" creationId="{47CA3C5A-4070-9624-D880-EE36AE3F694A}"/>
          </ac:picMkLst>
        </pc:picChg>
        <pc:picChg chg="add del mod">
          <ac:chgData name="Shinichiro" userId="2618fe25c860c6ee" providerId="LiveId" clId="{A2268995-AC8A-4BD8-9F2E-B93BB9E7E81D}" dt="2022-04-24T13:55:25.528" v="4151" actId="478"/>
          <ac:picMkLst>
            <pc:docMk/>
            <pc:sldMk cId="1922042000" sldId="324"/>
            <ac:picMk id="72" creationId="{95CF7A14-BBA7-372E-B120-4D08A46C5FF8}"/>
          </ac:picMkLst>
        </pc:picChg>
        <pc:picChg chg="add mod">
          <ac:chgData name="Shinichiro" userId="2618fe25c860c6ee" providerId="LiveId" clId="{A2268995-AC8A-4BD8-9F2E-B93BB9E7E81D}" dt="2022-04-24T14:05:52.296" v="4548" actId="1037"/>
          <ac:picMkLst>
            <pc:docMk/>
            <pc:sldMk cId="1922042000" sldId="324"/>
            <ac:picMk id="77" creationId="{DDCB9A96-BE89-1B82-6B20-F638473302A9}"/>
          </ac:picMkLst>
        </pc:picChg>
        <pc:picChg chg="add mod">
          <ac:chgData name="Shinichiro" userId="2618fe25c860c6ee" providerId="LiveId" clId="{A2268995-AC8A-4BD8-9F2E-B93BB9E7E81D}" dt="2022-04-24T14:05:52.296" v="4548" actId="1037"/>
          <ac:picMkLst>
            <pc:docMk/>
            <pc:sldMk cId="1922042000" sldId="324"/>
            <ac:picMk id="78" creationId="{4606957B-1AEA-B454-C95B-2D22503993F5}"/>
          </ac:picMkLst>
        </pc:picChg>
        <pc:picChg chg="add mod">
          <ac:chgData name="Shinichiro" userId="2618fe25c860c6ee" providerId="LiveId" clId="{A2268995-AC8A-4BD8-9F2E-B93BB9E7E81D}" dt="2022-04-24T14:07:46.913" v="4575" actId="1035"/>
          <ac:picMkLst>
            <pc:docMk/>
            <pc:sldMk cId="1922042000" sldId="324"/>
            <ac:picMk id="81" creationId="{D98FCE5E-4564-B7F7-6E24-AEBC6DCFC647}"/>
          </ac:picMkLst>
        </pc:picChg>
        <pc:picChg chg="add mod">
          <ac:chgData name="Shinichiro" userId="2618fe25c860c6ee" providerId="LiveId" clId="{A2268995-AC8A-4BD8-9F2E-B93BB9E7E81D}" dt="2022-04-24T14:07:52.078" v="4582" actId="1035"/>
          <ac:picMkLst>
            <pc:docMk/>
            <pc:sldMk cId="1922042000" sldId="324"/>
            <ac:picMk id="82" creationId="{E4AB3C0C-8B06-F3EE-93CE-7CDB5A085754}"/>
          </ac:picMkLst>
        </pc:picChg>
      </pc:sldChg>
      <pc:sldChg chg="addSp delSp modSp add mod modNotesTx">
        <pc:chgData name="Shinichiro" userId="2618fe25c860c6ee" providerId="LiveId" clId="{A2268995-AC8A-4BD8-9F2E-B93BB9E7E81D}" dt="2022-04-24T15:29:05.968" v="9096" actId="14100"/>
        <pc:sldMkLst>
          <pc:docMk/>
          <pc:sldMk cId="3073273595" sldId="325"/>
        </pc:sldMkLst>
        <pc:spChg chg="add mod">
          <ac:chgData name="Shinichiro" userId="2618fe25c860c6ee" providerId="LiveId" clId="{A2268995-AC8A-4BD8-9F2E-B93BB9E7E81D}" dt="2022-04-24T15:29:05.968" v="9096" actId="14100"/>
          <ac:spMkLst>
            <pc:docMk/>
            <pc:sldMk cId="3073273595" sldId="325"/>
            <ac:spMk id="50" creationId="{FAC1D8D6-1295-7E2D-9B87-73EC6D32F7CB}"/>
          </ac:spMkLst>
        </pc:spChg>
        <pc:spChg chg="add mod">
          <ac:chgData name="Shinichiro" userId="2618fe25c860c6ee" providerId="LiveId" clId="{A2268995-AC8A-4BD8-9F2E-B93BB9E7E81D}" dt="2022-04-24T15:29:05.968" v="9096" actId="14100"/>
          <ac:spMkLst>
            <pc:docMk/>
            <pc:sldMk cId="3073273595" sldId="325"/>
            <ac:spMk id="51" creationId="{9E3EC1FC-03B0-19ED-1553-2ECA9DF14540}"/>
          </ac:spMkLst>
        </pc:spChg>
        <pc:spChg chg="add mod">
          <ac:chgData name="Shinichiro" userId="2618fe25c860c6ee" providerId="LiveId" clId="{A2268995-AC8A-4BD8-9F2E-B93BB9E7E81D}" dt="2022-04-24T14:40:53.622" v="5636" actId="14838"/>
          <ac:spMkLst>
            <pc:docMk/>
            <pc:sldMk cId="3073273595" sldId="325"/>
            <ac:spMk id="56" creationId="{17B53C46-54EB-C691-F50F-8D71F8DDFE17}"/>
          </ac:spMkLst>
        </pc:spChg>
        <pc:spChg chg="add del mod">
          <ac:chgData name="Shinichiro" userId="2618fe25c860c6ee" providerId="LiveId" clId="{A2268995-AC8A-4BD8-9F2E-B93BB9E7E81D}" dt="2022-04-24T14:21:26.797" v="5044" actId="478"/>
          <ac:spMkLst>
            <pc:docMk/>
            <pc:sldMk cId="3073273595" sldId="325"/>
            <ac:spMk id="56" creationId="{6C220856-4B6D-6C99-33BA-14DF6370AD62}"/>
          </ac:spMkLst>
        </pc:spChg>
        <pc:spChg chg="add mod">
          <ac:chgData name="Shinichiro" userId="2618fe25c860c6ee" providerId="LiveId" clId="{A2268995-AC8A-4BD8-9F2E-B93BB9E7E81D}" dt="2022-04-24T14:21:31.836" v="5045"/>
          <ac:spMkLst>
            <pc:docMk/>
            <pc:sldMk cId="3073273595" sldId="325"/>
            <ac:spMk id="57" creationId="{3DC402E3-3F0C-8324-C482-BD939DE8C74C}"/>
          </ac:spMkLst>
        </pc:spChg>
        <pc:spChg chg="mod">
          <ac:chgData name="Shinichiro" userId="2618fe25c860c6ee" providerId="LiveId" clId="{A2268995-AC8A-4BD8-9F2E-B93BB9E7E81D}" dt="2022-04-24T14:28:32.763" v="5320" actId="313"/>
          <ac:spMkLst>
            <pc:docMk/>
            <pc:sldMk cId="3073273595" sldId="325"/>
            <ac:spMk id="68" creationId="{44F2912B-7153-5E2F-B514-757861124F58}"/>
          </ac:spMkLst>
        </pc:spChg>
        <pc:spChg chg="del">
          <ac:chgData name="Shinichiro" userId="2618fe25c860c6ee" providerId="LiveId" clId="{A2268995-AC8A-4BD8-9F2E-B93BB9E7E81D}" dt="2022-04-24T14:13:28.193" v="4698" actId="478"/>
          <ac:spMkLst>
            <pc:docMk/>
            <pc:sldMk cId="3073273595" sldId="325"/>
            <ac:spMk id="73" creationId="{C897CD50-07C2-549A-D8B3-DC5938129C11}"/>
          </ac:spMkLst>
        </pc:spChg>
        <pc:picChg chg="del">
          <ac:chgData name="Shinichiro" userId="2618fe25c860c6ee" providerId="LiveId" clId="{A2268995-AC8A-4BD8-9F2E-B93BB9E7E81D}" dt="2022-04-24T14:19:19.077" v="4942" actId="478"/>
          <ac:picMkLst>
            <pc:docMk/>
            <pc:sldMk cId="3073273595" sldId="325"/>
            <ac:picMk id="5" creationId="{50584517-A2FF-5546-4142-548AD65513DA}"/>
          </ac:picMkLst>
        </pc:picChg>
        <pc:picChg chg="del">
          <ac:chgData name="Shinichiro" userId="2618fe25c860c6ee" providerId="LiveId" clId="{A2268995-AC8A-4BD8-9F2E-B93BB9E7E81D}" dt="2022-04-24T14:19:19.077" v="4942" actId="478"/>
          <ac:picMkLst>
            <pc:docMk/>
            <pc:sldMk cId="3073273595" sldId="325"/>
            <ac:picMk id="11" creationId="{BA2CB620-210A-7A74-CDEC-313F912B5C01}"/>
          </ac:picMkLst>
        </pc:picChg>
        <pc:picChg chg="add mod">
          <ac:chgData name="Shinichiro" userId="2618fe25c860c6ee" providerId="LiveId" clId="{A2268995-AC8A-4BD8-9F2E-B93BB9E7E81D}" dt="2022-04-24T14:07:58.670" v="4584"/>
          <ac:picMkLst>
            <pc:docMk/>
            <pc:sldMk cId="3073273595" sldId="325"/>
            <ac:picMk id="53" creationId="{1B60D9A3-B046-5D74-D812-B732DBFE10CD}"/>
          </ac:picMkLst>
        </pc:picChg>
        <pc:picChg chg="add mod">
          <ac:chgData name="Shinichiro" userId="2618fe25c860c6ee" providerId="LiveId" clId="{A2268995-AC8A-4BD8-9F2E-B93BB9E7E81D}" dt="2022-04-24T14:07:58.670" v="4584"/>
          <ac:picMkLst>
            <pc:docMk/>
            <pc:sldMk cId="3073273595" sldId="325"/>
            <ac:picMk id="54" creationId="{CAEA8E9B-C8D1-B6DE-09D4-1921E831F064}"/>
          </ac:picMkLst>
        </pc:picChg>
        <pc:picChg chg="del">
          <ac:chgData name="Shinichiro" userId="2618fe25c860c6ee" providerId="LiveId" clId="{A2268995-AC8A-4BD8-9F2E-B93BB9E7E81D}" dt="2022-04-24T14:07:58.366" v="4583" actId="478"/>
          <ac:picMkLst>
            <pc:docMk/>
            <pc:sldMk cId="3073273595" sldId="325"/>
            <ac:picMk id="81" creationId="{D98FCE5E-4564-B7F7-6E24-AEBC6DCFC647}"/>
          </ac:picMkLst>
        </pc:picChg>
        <pc:picChg chg="del">
          <ac:chgData name="Shinichiro" userId="2618fe25c860c6ee" providerId="LiveId" clId="{A2268995-AC8A-4BD8-9F2E-B93BB9E7E81D}" dt="2022-04-24T14:07:58.366" v="4583" actId="478"/>
          <ac:picMkLst>
            <pc:docMk/>
            <pc:sldMk cId="3073273595" sldId="325"/>
            <ac:picMk id="82" creationId="{E4AB3C0C-8B06-F3EE-93CE-7CDB5A085754}"/>
          </ac:picMkLst>
        </pc:picChg>
      </pc:sldChg>
      <pc:sldChg chg="addSp delSp modSp add del mod">
        <pc:chgData name="Shinichiro" userId="2618fe25c860c6ee" providerId="LiveId" clId="{A2268995-AC8A-4BD8-9F2E-B93BB9E7E81D}" dt="2022-04-24T14:10:36.043" v="4607" actId="47"/>
        <pc:sldMkLst>
          <pc:docMk/>
          <pc:sldMk cId="2410624851" sldId="326"/>
        </pc:sldMkLst>
        <pc:spChg chg="mod">
          <ac:chgData name="Shinichiro" userId="2618fe25c860c6ee" providerId="LiveId" clId="{A2268995-AC8A-4BD8-9F2E-B93BB9E7E81D}" dt="2022-04-24T14:10:32.732" v="4606"/>
          <ac:spMkLst>
            <pc:docMk/>
            <pc:sldMk cId="2410624851" sldId="326"/>
            <ac:spMk id="72" creationId="{8E0D6B56-B36A-374A-2EB8-DEE1F057D5E0}"/>
          </ac:spMkLst>
        </pc:spChg>
        <pc:spChg chg="del">
          <ac:chgData name="Shinichiro" userId="2618fe25c860c6ee" providerId="LiveId" clId="{A2268995-AC8A-4BD8-9F2E-B93BB9E7E81D}" dt="2022-04-24T14:09:18.729" v="4603" actId="478"/>
          <ac:spMkLst>
            <pc:docMk/>
            <pc:sldMk cId="2410624851" sldId="326"/>
            <ac:spMk id="73" creationId="{C897CD50-07C2-549A-D8B3-DC5938129C11}"/>
          </ac:spMkLst>
        </pc:spChg>
        <pc:grpChg chg="del">
          <ac:chgData name="Shinichiro" userId="2618fe25c860c6ee" providerId="LiveId" clId="{A2268995-AC8A-4BD8-9F2E-B93BB9E7E81D}" dt="2022-04-24T14:10:32.491" v="4605" actId="478"/>
          <ac:grpSpMkLst>
            <pc:docMk/>
            <pc:sldMk cId="2410624851" sldId="326"/>
            <ac:grpSpMk id="17" creationId="{ADCCC30E-BCB1-E523-8D5F-C783D601B889}"/>
          </ac:grpSpMkLst>
        </pc:grpChg>
        <pc:grpChg chg="add mod">
          <ac:chgData name="Shinichiro" userId="2618fe25c860c6ee" providerId="LiveId" clId="{A2268995-AC8A-4BD8-9F2E-B93BB9E7E81D}" dt="2022-04-24T14:10:32.732" v="4606"/>
          <ac:grpSpMkLst>
            <pc:docMk/>
            <pc:sldMk cId="2410624851" sldId="326"/>
            <ac:grpSpMk id="56" creationId="{E8BE1A7B-33D3-6354-C5BF-0875010FCDFA}"/>
          </ac:grpSpMkLst>
        </pc:grpChg>
        <pc:picChg chg="mod">
          <ac:chgData name="Shinichiro" userId="2618fe25c860c6ee" providerId="LiveId" clId="{A2268995-AC8A-4BD8-9F2E-B93BB9E7E81D}" dt="2022-04-24T14:10:32.732" v="4606"/>
          <ac:picMkLst>
            <pc:docMk/>
            <pc:sldMk cId="2410624851" sldId="326"/>
            <ac:picMk id="57" creationId="{3CD79EF3-D224-D214-523A-EF96BEDDB063}"/>
          </ac:picMkLst>
        </pc:picChg>
      </pc:sldChg>
      <pc:sldChg chg="delSp modSp add mod">
        <pc:chgData name="Shinichiro" userId="2618fe25c860c6ee" providerId="LiveId" clId="{A2268995-AC8A-4BD8-9F2E-B93BB9E7E81D}" dt="2022-04-24T14:38:01.783" v="5521" actId="207"/>
        <pc:sldMkLst>
          <pc:docMk/>
          <pc:sldMk cId="2824325562" sldId="327"/>
        </pc:sldMkLst>
        <pc:spChg chg="mod">
          <ac:chgData name="Shinichiro" userId="2618fe25c860c6ee" providerId="LiveId" clId="{A2268995-AC8A-4BD8-9F2E-B93BB9E7E81D}" dt="2022-04-24T14:38:01.783" v="5521" actId="207"/>
          <ac:spMkLst>
            <pc:docMk/>
            <pc:sldMk cId="2824325562" sldId="327"/>
            <ac:spMk id="3" creationId="{DE643ACF-8F88-4071-C526-D6E6ED4D8BA5}"/>
          </ac:spMkLst>
        </pc:spChg>
        <pc:spChg chg="mod">
          <ac:chgData name="Shinichiro" userId="2618fe25c860c6ee" providerId="LiveId" clId="{A2268995-AC8A-4BD8-9F2E-B93BB9E7E81D}" dt="2022-04-24T14:10:20.193" v="4604" actId="207"/>
          <ac:spMkLst>
            <pc:docMk/>
            <pc:sldMk cId="2824325562" sldId="327"/>
            <ac:spMk id="16" creationId="{AD447187-FC5F-0D61-4BC8-CFCBD6ACE0F8}"/>
          </ac:spMkLst>
        </pc:spChg>
        <pc:spChg chg="mod">
          <ac:chgData name="Shinichiro" userId="2618fe25c860c6ee" providerId="LiveId" clId="{A2268995-AC8A-4BD8-9F2E-B93BB9E7E81D}" dt="2022-04-24T14:28:30.207" v="5318" actId="313"/>
          <ac:spMkLst>
            <pc:docMk/>
            <pc:sldMk cId="2824325562" sldId="327"/>
            <ac:spMk id="68" creationId="{44F2912B-7153-5E2F-B514-757861124F58}"/>
          </ac:spMkLst>
        </pc:spChg>
        <pc:spChg chg="del mod">
          <ac:chgData name="Shinichiro" userId="2618fe25c860c6ee" providerId="LiveId" clId="{A2268995-AC8A-4BD8-9F2E-B93BB9E7E81D}" dt="2022-04-24T14:13:22.302" v="4697" actId="478"/>
          <ac:spMkLst>
            <pc:docMk/>
            <pc:sldMk cId="2824325562" sldId="327"/>
            <ac:spMk id="73" creationId="{C897CD50-07C2-549A-D8B3-DC5938129C11}"/>
          </ac:spMkLst>
        </pc:spChg>
        <pc:grpChg chg="mod">
          <ac:chgData name="Shinichiro" userId="2618fe25c860c6ee" providerId="LiveId" clId="{A2268995-AC8A-4BD8-9F2E-B93BB9E7E81D}" dt="2022-04-24T14:10:20.193" v="4604" actId="207"/>
          <ac:grpSpMkLst>
            <pc:docMk/>
            <pc:sldMk cId="2824325562" sldId="327"/>
            <ac:grpSpMk id="17" creationId="{ADCCC30E-BCB1-E523-8D5F-C783D601B889}"/>
          </ac:grpSpMkLst>
        </pc:grpChg>
        <pc:picChg chg="del">
          <ac:chgData name="Shinichiro" userId="2618fe25c860c6ee" providerId="LiveId" clId="{A2268995-AC8A-4BD8-9F2E-B93BB9E7E81D}" dt="2022-04-24T14:19:24.176" v="4944" actId="478"/>
          <ac:picMkLst>
            <pc:docMk/>
            <pc:sldMk cId="2824325562" sldId="327"/>
            <ac:picMk id="5" creationId="{50584517-A2FF-5546-4142-548AD65513DA}"/>
          </ac:picMkLst>
        </pc:picChg>
        <pc:picChg chg="del">
          <ac:chgData name="Shinichiro" userId="2618fe25c860c6ee" providerId="LiveId" clId="{A2268995-AC8A-4BD8-9F2E-B93BB9E7E81D}" dt="2022-04-24T14:19:24.176" v="4944" actId="478"/>
          <ac:picMkLst>
            <pc:docMk/>
            <pc:sldMk cId="2824325562" sldId="327"/>
            <ac:picMk id="11" creationId="{BA2CB620-210A-7A74-CDEC-313F912B5C01}"/>
          </ac:picMkLst>
        </pc:picChg>
        <pc:picChg chg="mod">
          <ac:chgData name="Shinichiro" userId="2618fe25c860c6ee" providerId="LiveId" clId="{A2268995-AC8A-4BD8-9F2E-B93BB9E7E81D}" dt="2022-04-24T14:10:20.193" v="4604" actId="207"/>
          <ac:picMkLst>
            <pc:docMk/>
            <pc:sldMk cId="2824325562" sldId="327"/>
            <ac:picMk id="13" creationId="{3CC52C94-C400-FA75-ED23-5E670AA05B5A}"/>
          </ac:picMkLst>
        </pc:picChg>
      </pc:sldChg>
      <pc:sldChg chg="delSp modSp add mod modNotesTx">
        <pc:chgData name="Shinichiro" userId="2618fe25c860c6ee" providerId="LiveId" clId="{A2268995-AC8A-4BD8-9F2E-B93BB9E7E81D}" dt="2022-04-24T14:41:36.713" v="5706" actId="20577"/>
        <pc:sldMkLst>
          <pc:docMk/>
          <pc:sldMk cId="1955681903" sldId="328"/>
        </pc:sldMkLst>
        <pc:spChg chg="mod">
          <ac:chgData name="Shinichiro" userId="2618fe25c860c6ee" providerId="LiveId" clId="{A2268995-AC8A-4BD8-9F2E-B93BB9E7E81D}" dt="2022-04-24T14:38:05.856" v="5523" actId="207"/>
          <ac:spMkLst>
            <pc:docMk/>
            <pc:sldMk cId="1955681903" sldId="328"/>
            <ac:spMk id="3" creationId="{DE643ACF-8F88-4071-C526-D6E6ED4D8BA5}"/>
          </ac:spMkLst>
        </pc:spChg>
        <pc:spChg chg="mod">
          <ac:chgData name="Shinichiro" userId="2618fe25c860c6ee" providerId="LiveId" clId="{A2268995-AC8A-4BD8-9F2E-B93BB9E7E81D}" dt="2022-04-24T14:28:31.816" v="5319" actId="313"/>
          <ac:spMkLst>
            <pc:docMk/>
            <pc:sldMk cId="1955681903" sldId="328"/>
            <ac:spMk id="68" creationId="{44F2912B-7153-5E2F-B514-757861124F58}"/>
          </ac:spMkLst>
        </pc:spChg>
        <pc:spChg chg="mod">
          <ac:chgData name="Shinichiro" userId="2618fe25c860c6ee" providerId="LiveId" clId="{A2268995-AC8A-4BD8-9F2E-B93BB9E7E81D}" dt="2022-04-24T14:14:02.737" v="4702" actId="207"/>
          <ac:spMkLst>
            <pc:docMk/>
            <pc:sldMk cId="1955681903" sldId="328"/>
            <ac:spMk id="73" creationId="{C897CD50-07C2-549A-D8B3-DC5938129C11}"/>
          </ac:spMkLst>
        </pc:spChg>
        <pc:picChg chg="del">
          <ac:chgData name="Shinichiro" userId="2618fe25c860c6ee" providerId="LiveId" clId="{A2268995-AC8A-4BD8-9F2E-B93BB9E7E81D}" dt="2022-04-24T14:19:21.776" v="4943" actId="478"/>
          <ac:picMkLst>
            <pc:docMk/>
            <pc:sldMk cId="1955681903" sldId="328"/>
            <ac:picMk id="5" creationId="{50584517-A2FF-5546-4142-548AD65513DA}"/>
          </ac:picMkLst>
        </pc:picChg>
        <pc:picChg chg="del">
          <ac:chgData name="Shinichiro" userId="2618fe25c860c6ee" providerId="LiveId" clId="{A2268995-AC8A-4BD8-9F2E-B93BB9E7E81D}" dt="2022-04-24T14:19:21.776" v="4943" actId="478"/>
          <ac:picMkLst>
            <pc:docMk/>
            <pc:sldMk cId="1955681903" sldId="328"/>
            <ac:picMk id="11" creationId="{BA2CB620-210A-7A74-CDEC-313F912B5C01}"/>
          </ac:picMkLst>
        </pc:picChg>
      </pc:sldChg>
      <pc:sldChg chg="addSp delSp modSp add mod modNotesTx">
        <pc:chgData name="Shinichiro" userId="2618fe25c860c6ee" providerId="LiveId" clId="{A2268995-AC8A-4BD8-9F2E-B93BB9E7E81D}" dt="2022-04-24T14:36:16.328" v="5501" actId="1076"/>
        <pc:sldMkLst>
          <pc:docMk/>
          <pc:sldMk cId="517650398" sldId="329"/>
        </pc:sldMkLst>
        <pc:spChg chg="ord">
          <ac:chgData name="Shinichiro" userId="2618fe25c860c6ee" providerId="LiveId" clId="{A2268995-AC8A-4BD8-9F2E-B93BB9E7E81D}" dt="2022-04-24T14:21:37.932" v="5048" actId="167"/>
          <ac:spMkLst>
            <pc:docMk/>
            <pc:sldMk cId="517650398" sldId="329"/>
            <ac:spMk id="2" creationId="{3A1D81BA-9B13-AD79-03A2-AC07E1DCD1F9}"/>
          </ac:spMkLst>
        </pc:spChg>
        <pc:spChg chg="add del mod">
          <ac:chgData name="Shinichiro" userId="2618fe25c860c6ee" providerId="LiveId" clId="{A2268995-AC8A-4BD8-9F2E-B93BB9E7E81D}" dt="2022-04-24T14:17:15.435" v="4870" actId="478"/>
          <ac:spMkLst>
            <pc:docMk/>
            <pc:sldMk cId="517650398" sldId="329"/>
            <ac:spMk id="4" creationId="{C026A9B5-24E8-B941-098E-60DD15058EA5}"/>
          </ac:spMkLst>
        </pc:spChg>
        <pc:spChg chg="add del">
          <ac:chgData name="Shinichiro" userId="2618fe25c860c6ee" providerId="LiveId" clId="{A2268995-AC8A-4BD8-9F2E-B93BB9E7E81D}" dt="2022-04-24T14:16:43.890" v="4861" actId="11529"/>
          <ac:spMkLst>
            <pc:docMk/>
            <pc:sldMk cId="517650398" sldId="329"/>
            <ac:spMk id="6" creationId="{4B2D15CF-5198-B17F-A422-2D4228C4A176}"/>
          </ac:spMkLst>
        </pc:spChg>
        <pc:spChg chg="add mod">
          <ac:chgData name="Shinichiro" userId="2618fe25c860c6ee" providerId="LiveId" clId="{A2268995-AC8A-4BD8-9F2E-B93BB9E7E81D}" dt="2022-04-24T14:36:16.328" v="5501" actId="1076"/>
          <ac:spMkLst>
            <pc:docMk/>
            <pc:sldMk cId="517650398" sldId="329"/>
            <ac:spMk id="18" creationId="{FAD57273-3898-6527-6B68-65E18935E65F}"/>
          </ac:spMkLst>
        </pc:spChg>
        <pc:spChg chg="del">
          <ac:chgData name="Shinichiro" userId="2618fe25c860c6ee" providerId="LiveId" clId="{A2268995-AC8A-4BD8-9F2E-B93BB9E7E81D}" dt="2022-04-24T14:21:35.069" v="5046" actId="478"/>
          <ac:spMkLst>
            <pc:docMk/>
            <pc:sldMk cId="517650398" sldId="329"/>
            <ac:spMk id="56" creationId="{6C220856-4B6D-6C99-33BA-14DF6370AD62}"/>
          </ac:spMkLst>
        </pc:spChg>
        <pc:spChg chg="add del mod">
          <ac:chgData name="Shinichiro" userId="2618fe25c860c6ee" providerId="LiveId" clId="{A2268995-AC8A-4BD8-9F2E-B93BB9E7E81D}" dt="2022-04-24T14:17:15.435" v="4870" actId="478"/>
          <ac:spMkLst>
            <pc:docMk/>
            <pc:sldMk cId="517650398" sldId="329"/>
            <ac:spMk id="57" creationId="{91F349DD-51EB-B8DD-6F3B-C7212D83E9FA}"/>
          </ac:spMkLst>
        </pc:spChg>
        <pc:spChg chg="mod">
          <ac:chgData name="Shinichiro" userId="2618fe25c860c6ee" providerId="LiveId" clId="{A2268995-AC8A-4BD8-9F2E-B93BB9E7E81D}" dt="2022-04-24T14:17:25.070" v="4871" actId="115"/>
          <ac:spMkLst>
            <pc:docMk/>
            <pc:sldMk cId="517650398" sldId="329"/>
            <ac:spMk id="61" creationId="{2A745663-39E2-529C-F9D5-A5F2E3339B7C}"/>
          </ac:spMkLst>
        </pc:spChg>
        <pc:spChg chg="mod">
          <ac:chgData name="Shinichiro" userId="2618fe25c860c6ee" providerId="LiveId" clId="{A2268995-AC8A-4BD8-9F2E-B93BB9E7E81D}" dt="2022-04-24T14:28:33.636" v="5321" actId="313"/>
          <ac:spMkLst>
            <pc:docMk/>
            <pc:sldMk cId="517650398" sldId="329"/>
            <ac:spMk id="68" creationId="{44F2912B-7153-5E2F-B514-757861124F58}"/>
          </ac:spMkLst>
        </pc:spChg>
        <pc:spChg chg="add del mod">
          <ac:chgData name="Shinichiro" userId="2618fe25c860c6ee" providerId="LiveId" clId="{A2268995-AC8A-4BD8-9F2E-B93BB9E7E81D}" dt="2022-04-24T14:17:07.683" v="4868" actId="478"/>
          <ac:spMkLst>
            <pc:docMk/>
            <pc:sldMk cId="517650398" sldId="329"/>
            <ac:spMk id="72" creationId="{6BD76B51-B157-7EDC-60A1-5A5D7977C9F6}"/>
          </ac:spMkLst>
        </pc:spChg>
        <pc:spChg chg="add mod ord">
          <ac:chgData name="Shinichiro" userId="2618fe25c860c6ee" providerId="LiveId" clId="{A2268995-AC8A-4BD8-9F2E-B93BB9E7E81D}" dt="2022-04-24T14:21:37.932" v="5048" actId="167"/>
          <ac:spMkLst>
            <pc:docMk/>
            <pc:sldMk cId="517650398" sldId="329"/>
            <ac:spMk id="73" creationId="{B28FD948-8638-3AE6-03AF-95C745C96041}"/>
          </ac:spMkLst>
        </pc:spChg>
        <pc:picChg chg="del">
          <ac:chgData name="Shinichiro" userId="2618fe25c860c6ee" providerId="LiveId" clId="{A2268995-AC8A-4BD8-9F2E-B93BB9E7E81D}" dt="2022-04-24T14:19:16.246" v="4941" actId="478"/>
          <ac:picMkLst>
            <pc:docMk/>
            <pc:sldMk cId="517650398" sldId="329"/>
            <ac:picMk id="5" creationId="{50584517-A2FF-5546-4142-548AD65513DA}"/>
          </ac:picMkLst>
        </pc:picChg>
        <pc:picChg chg="del">
          <ac:chgData name="Shinichiro" userId="2618fe25c860c6ee" providerId="LiveId" clId="{A2268995-AC8A-4BD8-9F2E-B93BB9E7E81D}" dt="2022-04-24T14:19:16.246" v="4941" actId="478"/>
          <ac:picMkLst>
            <pc:docMk/>
            <pc:sldMk cId="517650398" sldId="329"/>
            <ac:picMk id="11" creationId="{BA2CB620-210A-7A74-CDEC-313F912B5C01}"/>
          </ac:picMkLst>
        </pc:picChg>
        <pc:cxnChg chg="add del mod">
          <ac:chgData name="Shinichiro" userId="2618fe25c860c6ee" providerId="LiveId" clId="{A2268995-AC8A-4BD8-9F2E-B93BB9E7E81D}" dt="2022-04-24T14:17:15.435" v="4870" actId="478"/>
          <ac:cxnSpMkLst>
            <pc:docMk/>
            <pc:sldMk cId="517650398" sldId="329"/>
            <ac:cxnSpMk id="10" creationId="{3A8AB639-3A31-F536-4069-FD9D92317A35}"/>
          </ac:cxnSpMkLst>
        </pc:cxnChg>
      </pc:sldChg>
      <pc:sldChg chg="addSp delSp modSp add mod">
        <pc:chgData name="Shinichiro" userId="2618fe25c860c6ee" providerId="LiveId" clId="{A2268995-AC8A-4BD8-9F2E-B93BB9E7E81D}" dt="2022-04-24T14:36:06.358" v="5500" actId="14100"/>
        <pc:sldMkLst>
          <pc:docMk/>
          <pc:sldMk cId="2901901818" sldId="330"/>
        </pc:sldMkLst>
        <pc:spChg chg="del">
          <ac:chgData name="Shinichiro" userId="2618fe25c860c6ee" providerId="LiveId" clId="{A2268995-AC8A-4BD8-9F2E-B93BB9E7E81D}" dt="2022-04-24T14:21:41.457" v="5049" actId="478"/>
          <ac:spMkLst>
            <pc:docMk/>
            <pc:sldMk cId="2901901818" sldId="330"/>
            <ac:spMk id="56" creationId="{6C220856-4B6D-6C99-33BA-14DF6370AD62}"/>
          </ac:spMkLst>
        </pc:spChg>
        <pc:spChg chg="mod">
          <ac:chgData name="Shinichiro" userId="2618fe25c860c6ee" providerId="LiveId" clId="{A2268995-AC8A-4BD8-9F2E-B93BB9E7E81D}" dt="2022-04-24T14:19:32.067" v="4945" actId="115"/>
          <ac:spMkLst>
            <pc:docMk/>
            <pc:sldMk cId="2901901818" sldId="330"/>
            <ac:spMk id="61" creationId="{2A745663-39E2-529C-F9D5-A5F2E3339B7C}"/>
          </ac:spMkLst>
        </pc:spChg>
        <pc:spChg chg="mod">
          <ac:chgData name="Shinichiro" userId="2618fe25c860c6ee" providerId="LiveId" clId="{A2268995-AC8A-4BD8-9F2E-B93BB9E7E81D}" dt="2022-04-24T14:28:34.136" v="5322" actId="313"/>
          <ac:spMkLst>
            <pc:docMk/>
            <pc:sldMk cId="2901901818" sldId="330"/>
            <ac:spMk id="68" creationId="{44F2912B-7153-5E2F-B514-757861124F58}"/>
          </ac:spMkLst>
        </pc:spChg>
        <pc:spChg chg="add mod">
          <ac:chgData name="Shinichiro" userId="2618fe25c860c6ee" providerId="LiveId" clId="{A2268995-AC8A-4BD8-9F2E-B93BB9E7E81D}" dt="2022-04-24T14:36:06.358" v="5500" actId="14100"/>
          <ac:spMkLst>
            <pc:docMk/>
            <pc:sldMk cId="2901901818" sldId="330"/>
            <ac:spMk id="72" creationId="{724B9A23-F669-EFDD-0218-082A62D8AEAA}"/>
          </ac:spMkLst>
        </pc:spChg>
        <pc:spChg chg="add mod">
          <ac:chgData name="Shinichiro" userId="2618fe25c860c6ee" providerId="LiveId" clId="{A2268995-AC8A-4BD8-9F2E-B93BB9E7E81D}" dt="2022-04-24T14:21:41.617" v="5050"/>
          <ac:spMkLst>
            <pc:docMk/>
            <pc:sldMk cId="2901901818" sldId="330"/>
            <ac:spMk id="73" creationId="{66A85BF6-3826-F3C8-8F39-E0FB25451267}"/>
          </ac:spMkLst>
        </pc:spChg>
      </pc:sldChg>
      <pc:sldChg chg="addSp delSp modSp add mod">
        <pc:chgData name="Shinichiro" userId="2618fe25c860c6ee" providerId="LiveId" clId="{A2268995-AC8A-4BD8-9F2E-B93BB9E7E81D}" dt="2022-04-24T14:36:37.370" v="5502" actId="1076"/>
        <pc:sldMkLst>
          <pc:docMk/>
          <pc:sldMk cId="3509212127" sldId="331"/>
        </pc:sldMkLst>
        <pc:spChg chg="mod">
          <ac:chgData name="Shinichiro" userId="2618fe25c860c6ee" providerId="LiveId" clId="{A2268995-AC8A-4BD8-9F2E-B93BB9E7E81D}" dt="2022-04-24T14:22:13.146" v="5057" actId="115"/>
          <ac:spMkLst>
            <pc:docMk/>
            <pc:sldMk cId="3509212127" sldId="331"/>
            <ac:spMk id="44" creationId="{6742031D-FBAA-4C76-3FD3-AAEAD792C982}"/>
          </ac:spMkLst>
        </pc:spChg>
        <pc:spChg chg="del">
          <ac:chgData name="Shinichiro" userId="2618fe25c860c6ee" providerId="LiveId" clId="{A2268995-AC8A-4BD8-9F2E-B93BB9E7E81D}" dt="2022-04-24T14:21:43.990" v="5051" actId="478"/>
          <ac:spMkLst>
            <pc:docMk/>
            <pc:sldMk cId="3509212127" sldId="331"/>
            <ac:spMk id="56" creationId="{6C220856-4B6D-6C99-33BA-14DF6370AD62}"/>
          </ac:spMkLst>
        </pc:spChg>
        <pc:spChg chg="mod">
          <ac:chgData name="Shinichiro" userId="2618fe25c860c6ee" providerId="LiveId" clId="{A2268995-AC8A-4BD8-9F2E-B93BB9E7E81D}" dt="2022-04-24T14:28:35.716" v="5323" actId="313"/>
          <ac:spMkLst>
            <pc:docMk/>
            <pc:sldMk cId="3509212127" sldId="331"/>
            <ac:spMk id="68" creationId="{44F2912B-7153-5E2F-B514-757861124F58}"/>
          </ac:spMkLst>
        </pc:spChg>
        <pc:spChg chg="mod ord">
          <ac:chgData name="Shinichiro" userId="2618fe25c860c6ee" providerId="LiveId" clId="{A2268995-AC8A-4BD8-9F2E-B93BB9E7E81D}" dt="2022-04-24T14:36:37.370" v="5502" actId="1076"/>
          <ac:spMkLst>
            <pc:docMk/>
            <pc:sldMk cId="3509212127" sldId="331"/>
            <ac:spMk id="72" creationId="{724B9A23-F669-EFDD-0218-082A62D8AEAA}"/>
          </ac:spMkLst>
        </pc:spChg>
        <pc:spChg chg="add mod">
          <ac:chgData name="Shinichiro" userId="2618fe25c860c6ee" providerId="LiveId" clId="{A2268995-AC8A-4BD8-9F2E-B93BB9E7E81D}" dt="2022-04-24T14:21:44.143" v="5052"/>
          <ac:spMkLst>
            <pc:docMk/>
            <pc:sldMk cId="3509212127" sldId="331"/>
            <ac:spMk id="73" creationId="{330526A7-CA2F-DB9E-FD85-B91FC5EAB0C0}"/>
          </ac:spMkLst>
        </pc:spChg>
        <pc:picChg chg="del">
          <ac:chgData name="Shinichiro" userId="2618fe25c860c6ee" providerId="LiveId" clId="{A2268995-AC8A-4BD8-9F2E-B93BB9E7E81D}" dt="2022-04-24T14:21:48.004" v="5053" actId="478"/>
          <ac:picMkLst>
            <pc:docMk/>
            <pc:sldMk cId="3509212127" sldId="331"/>
            <ac:picMk id="5" creationId="{50584517-A2FF-5546-4142-548AD65513DA}"/>
          </ac:picMkLst>
        </pc:picChg>
        <pc:picChg chg="del">
          <ac:chgData name="Shinichiro" userId="2618fe25c860c6ee" providerId="LiveId" clId="{A2268995-AC8A-4BD8-9F2E-B93BB9E7E81D}" dt="2022-04-24T14:21:48.004" v="5053" actId="478"/>
          <ac:picMkLst>
            <pc:docMk/>
            <pc:sldMk cId="3509212127" sldId="331"/>
            <ac:picMk id="11" creationId="{BA2CB620-210A-7A74-CDEC-313F912B5C01}"/>
          </ac:picMkLst>
        </pc:picChg>
      </pc:sldChg>
      <pc:sldChg chg="modSp add mod">
        <pc:chgData name="Shinichiro" userId="2618fe25c860c6ee" providerId="LiveId" clId="{A2268995-AC8A-4BD8-9F2E-B93BB9E7E81D}" dt="2022-04-24T15:30:04.029" v="9101" actId="20577"/>
        <pc:sldMkLst>
          <pc:docMk/>
          <pc:sldMk cId="1973235511" sldId="332"/>
        </pc:sldMkLst>
        <pc:spChg chg="mod">
          <ac:chgData name="Shinichiro" userId="2618fe25c860c6ee" providerId="LiveId" clId="{A2268995-AC8A-4BD8-9F2E-B93BB9E7E81D}" dt="2022-04-24T14:24:14.332" v="5177" actId="1076"/>
          <ac:spMkLst>
            <pc:docMk/>
            <pc:sldMk cId="1973235511" sldId="332"/>
            <ac:spMk id="4" creationId="{C026A9B5-24E8-B941-098E-60DD15058EA5}"/>
          </ac:spMkLst>
        </pc:spChg>
        <pc:spChg chg="mod">
          <ac:chgData name="Shinichiro" userId="2618fe25c860c6ee" providerId="LiveId" clId="{A2268995-AC8A-4BD8-9F2E-B93BB9E7E81D}" dt="2022-04-24T14:22:53.700" v="5097" actId="115"/>
          <ac:spMkLst>
            <pc:docMk/>
            <pc:sldMk cId="1973235511" sldId="332"/>
            <ac:spMk id="24" creationId="{50754172-8292-9AD0-038F-3BB70F7B1E0C}"/>
          </ac:spMkLst>
        </pc:spChg>
        <pc:spChg chg="mod">
          <ac:chgData name="Shinichiro" userId="2618fe25c860c6ee" providerId="LiveId" clId="{A2268995-AC8A-4BD8-9F2E-B93BB9E7E81D}" dt="2022-04-24T14:23:11.871" v="5102" actId="14838"/>
          <ac:spMkLst>
            <pc:docMk/>
            <pc:sldMk cId="1973235511" sldId="332"/>
            <ac:spMk id="33" creationId="{3A8DF83E-135B-4568-03A3-E2553B425C12}"/>
          </ac:spMkLst>
        </pc:spChg>
        <pc:spChg chg="mod">
          <ac:chgData name="Shinichiro" userId="2618fe25c860c6ee" providerId="LiveId" clId="{A2268995-AC8A-4BD8-9F2E-B93BB9E7E81D}" dt="2022-04-24T14:28:36.739" v="5324" actId="313"/>
          <ac:spMkLst>
            <pc:docMk/>
            <pc:sldMk cId="1973235511" sldId="332"/>
            <ac:spMk id="68" creationId="{44F2912B-7153-5E2F-B514-757861124F58}"/>
          </ac:spMkLst>
        </pc:spChg>
        <pc:spChg chg="mod">
          <ac:chgData name="Shinichiro" userId="2618fe25c860c6ee" providerId="LiveId" clId="{A2268995-AC8A-4BD8-9F2E-B93BB9E7E81D}" dt="2022-04-24T15:30:04.029" v="9101" actId="20577"/>
          <ac:spMkLst>
            <pc:docMk/>
            <pc:sldMk cId="1973235511" sldId="332"/>
            <ac:spMk id="72" creationId="{724B9A23-F669-EFDD-0218-082A62D8AEAA}"/>
          </ac:spMkLst>
        </pc:spChg>
        <pc:cxnChg chg="mod">
          <ac:chgData name="Shinichiro" userId="2618fe25c860c6ee" providerId="LiveId" clId="{A2268995-AC8A-4BD8-9F2E-B93BB9E7E81D}" dt="2022-04-24T14:24:14.332" v="5177" actId="1076"/>
          <ac:cxnSpMkLst>
            <pc:docMk/>
            <pc:sldMk cId="1973235511" sldId="332"/>
            <ac:cxnSpMk id="10" creationId="{3A8AB639-3A31-F536-4069-FD9D92317A35}"/>
          </ac:cxnSpMkLst>
        </pc:cxnChg>
      </pc:sldChg>
      <pc:sldChg chg="addSp modSp add mod">
        <pc:chgData name="Shinichiro" userId="2618fe25c860c6ee" providerId="LiveId" clId="{A2268995-AC8A-4BD8-9F2E-B93BB9E7E81D}" dt="2022-04-24T14:28:37.799" v="5325" actId="313"/>
        <pc:sldMkLst>
          <pc:docMk/>
          <pc:sldMk cId="387897630" sldId="333"/>
        </pc:sldMkLst>
        <pc:spChg chg="ord">
          <ac:chgData name="Shinichiro" userId="2618fe25c860c6ee" providerId="LiveId" clId="{A2268995-AC8A-4BD8-9F2E-B93BB9E7E81D}" dt="2022-04-24T14:25:09.050" v="5184" actId="166"/>
          <ac:spMkLst>
            <pc:docMk/>
            <pc:sldMk cId="387897630" sldId="333"/>
            <ac:spMk id="25" creationId="{0CF65632-8A79-3958-B7F5-CF1FC35CBECF}"/>
          </ac:spMkLst>
        </pc:spChg>
        <pc:spChg chg="add mod">
          <ac:chgData name="Shinichiro" userId="2618fe25c860c6ee" providerId="LiveId" clId="{A2268995-AC8A-4BD8-9F2E-B93BB9E7E81D}" dt="2022-04-24T14:25:04.574" v="5183" actId="207"/>
          <ac:spMkLst>
            <pc:docMk/>
            <pc:sldMk cId="387897630" sldId="333"/>
            <ac:spMk id="56" creationId="{0FCFD711-3989-152F-5255-CB08F18D02F7}"/>
          </ac:spMkLst>
        </pc:spChg>
        <pc:spChg chg="mod">
          <ac:chgData name="Shinichiro" userId="2618fe25c860c6ee" providerId="LiveId" clId="{A2268995-AC8A-4BD8-9F2E-B93BB9E7E81D}" dt="2022-04-24T14:28:37.799" v="5325" actId="313"/>
          <ac:spMkLst>
            <pc:docMk/>
            <pc:sldMk cId="387897630" sldId="333"/>
            <ac:spMk id="68" creationId="{44F2912B-7153-5E2F-B514-757861124F58}"/>
          </ac:spMkLst>
        </pc:spChg>
        <pc:spChg chg="mod">
          <ac:chgData name="Shinichiro" userId="2618fe25c860c6ee" providerId="LiveId" clId="{A2268995-AC8A-4BD8-9F2E-B93BB9E7E81D}" dt="2022-04-24T14:25:42.043" v="5212" actId="1076"/>
          <ac:spMkLst>
            <pc:docMk/>
            <pc:sldMk cId="387897630" sldId="333"/>
            <ac:spMk id="72" creationId="{724B9A23-F669-EFDD-0218-082A62D8AEAA}"/>
          </ac:spMkLst>
        </pc:spChg>
        <pc:picChg chg="mod">
          <ac:chgData name="Shinichiro" userId="2618fe25c860c6ee" providerId="LiveId" clId="{A2268995-AC8A-4BD8-9F2E-B93BB9E7E81D}" dt="2022-04-24T14:24:36.963" v="5181" actId="207"/>
          <ac:picMkLst>
            <pc:docMk/>
            <pc:sldMk cId="387897630" sldId="333"/>
            <ac:picMk id="7" creationId="{60331388-200E-9383-C6A7-F02336786B97}"/>
          </ac:picMkLst>
        </pc:picChg>
        <pc:picChg chg="mod">
          <ac:chgData name="Shinichiro" userId="2618fe25c860c6ee" providerId="LiveId" clId="{A2268995-AC8A-4BD8-9F2E-B93BB9E7E81D}" dt="2022-04-24T14:25:20.405" v="5185" actId="207"/>
          <ac:picMkLst>
            <pc:docMk/>
            <pc:sldMk cId="387897630" sldId="333"/>
            <ac:picMk id="27" creationId="{77513F0B-1A7C-63D8-2461-2A59DBC60D66}"/>
          </ac:picMkLst>
        </pc:picChg>
      </pc:sldChg>
      <pc:sldChg chg="modSp add mod">
        <pc:chgData name="Shinichiro" userId="2618fe25c860c6ee" providerId="LiveId" clId="{A2268995-AC8A-4BD8-9F2E-B93BB9E7E81D}" dt="2022-04-24T14:37:00.230" v="5505" actId="1076"/>
        <pc:sldMkLst>
          <pc:docMk/>
          <pc:sldMk cId="161662625" sldId="334"/>
        </pc:sldMkLst>
        <pc:spChg chg="mod">
          <ac:chgData name="Shinichiro" userId="2618fe25c860c6ee" providerId="LiveId" clId="{A2268995-AC8A-4BD8-9F2E-B93BB9E7E81D}" dt="2022-04-24T14:28:38.535" v="5326" actId="313"/>
          <ac:spMkLst>
            <pc:docMk/>
            <pc:sldMk cId="161662625" sldId="334"/>
            <ac:spMk id="68" creationId="{44F2912B-7153-5E2F-B514-757861124F58}"/>
          </ac:spMkLst>
        </pc:spChg>
        <pc:spChg chg="mod ord">
          <ac:chgData name="Shinichiro" userId="2618fe25c860c6ee" providerId="LiveId" clId="{A2268995-AC8A-4BD8-9F2E-B93BB9E7E81D}" dt="2022-04-24T14:37:00.230" v="5505" actId="1076"/>
          <ac:spMkLst>
            <pc:docMk/>
            <pc:sldMk cId="161662625" sldId="334"/>
            <ac:spMk id="72" creationId="{724B9A23-F669-EFDD-0218-082A62D8AEAA}"/>
          </ac:spMkLst>
        </pc:spChg>
        <pc:picChg chg="mod">
          <ac:chgData name="Shinichiro" userId="2618fe25c860c6ee" providerId="LiveId" clId="{A2268995-AC8A-4BD8-9F2E-B93BB9E7E81D}" dt="2022-04-24T14:26:18.885" v="5238" actId="207"/>
          <ac:picMkLst>
            <pc:docMk/>
            <pc:sldMk cId="161662625" sldId="334"/>
            <ac:picMk id="27" creationId="{77513F0B-1A7C-63D8-2461-2A59DBC60D66}"/>
          </ac:picMkLst>
        </pc:picChg>
      </pc:sldChg>
      <pc:sldChg chg="modSp add mod">
        <pc:chgData name="Shinichiro" userId="2618fe25c860c6ee" providerId="LiveId" clId="{A2268995-AC8A-4BD8-9F2E-B93BB9E7E81D}" dt="2022-04-24T14:37:08.690" v="5519" actId="1036"/>
        <pc:sldMkLst>
          <pc:docMk/>
          <pc:sldMk cId="3792624165" sldId="335"/>
        </pc:sldMkLst>
        <pc:spChg chg="mod">
          <ac:chgData name="Shinichiro" userId="2618fe25c860c6ee" providerId="LiveId" clId="{A2268995-AC8A-4BD8-9F2E-B93BB9E7E81D}" dt="2022-04-24T14:27:06.667" v="5290" actId="207"/>
          <ac:spMkLst>
            <pc:docMk/>
            <pc:sldMk cId="3792624165" sldId="335"/>
            <ac:spMk id="42" creationId="{0D5021A0-3D27-7C42-864E-BBC890F8D6C3}"/>
          </ac:spMkLst>
        </pc:spChg>
        <pc:spChg chg="mod">
          <ac:chgData name="Shinichiro" userId="2618fe25c860c6ee" providerId="LiveId" clId="{A2268995-AC8A-4BD8-9F2E-B93BB9E7E81D}" dt="2022-04-24T14:28:39.324" v="5327" actId="313"/>
          <ac:spMkLst>
            <pc:docMk/>
            <pc:sldMk cId="3792624165" sldId="335"/>
            <ac:spMk id="68" creationId="{44F2912B-7153-5E2F-B514-757861124F58}"/>
          </ac:spMkLst>
        </pc:spChg>
        <pc:spChg chg="mod">
          <ac:chgData name="Shinichiro" userId="2618fe25c860c6ee" providerId="LiveId" clId="{A2268995-AC8A-4BD8-9F2E-B93BB9E7E81D}" dt="2022-04-24T14:37:08.690" v="5519" actId="1036"/>
          <ac:spMkLst>
            <pc:docMk/>
            <pc:sldMk cId="3792624165" sldId="335"/>
            <ac:spMk id="72" creationId="{724B9A23-F669-EFDD-0218-082A62D8AEAA}"/>
          </ac:spMkLst>
        </pc:spChg>
        <pc:picChg chg="mod">
          <ac:chgData name="Shinichiro" userId="2618fe25c860c6ee" providerId="LiveId" clId="{A2268995-AC8A-4BD8-9F2E-B93BB9E7E81D}" dt="2022-04-24T14:27:03.416" v="5289" actId="207"/>
          <ac:picMkLst>
            <pc:docMk/>
            <pc:sldMk cId="3792624165" sldId="335"/>
            <ac:picMk id="38" creationId="{CFB8C7BA-CB2B-61CF-C8AD-8625E9D94CDE}"/>
          </ac:picMkLst>
        </pc:picChg>
      </pc:sldChg>
      <pc:sldChg chg="modSp add mod">
        <pc:chgData name="Shinichiro" userId="2618fe25c860c6ee" providerId="LiveId" clId="{A2268995-AC8A-4BD8-9F2E-B93BB9E7E81D}" dt="2022-04-24T14:35:26.869" v="5493" actId="1038"/>
        <pc:sldMkLst>
          <pc:docMk/>
          <pc:sldMk cId="901544517" sldId="336"/>
        </pc:sldMkLst>
        <pc:spChg chg="mod">
          <ac:chgData name="Shinichiro" userId="2618fe25c860c6ee" providerId="LiveId" clId="{A2268995-AC8A-4BD8-9F2E-B93BB9E7E81D}" dt="2022-04-24T14:29:50.096" v="5437" actId="1076"/>
          <ac:spMkLst>
            <pc:docMk/>
            <pc:sldMk cId="901544517" sldId="336"/>
            <ac:spMk id="2" creationId="{3A1D81BA-9B13-AD79-03A2-AC07E1DCD1F9}"/>
          </ac:spMkLst>
        </pc:spChg>
        <pc:spChg chg="mod">
          <ac:chgData name="Shinichiro" userId="2618fe25c860c6ee" providerId="LiveId" clId="{A2268995-AC8A-4BD8-9F2E-B93BB9E7E81D}" dt="2022-04-24T14:28:53.395" v="5328" actId="207"/>
          <ac:spMkLst>
            <pc:docMk/>
            <pc:sldMk cId="901544517" sldId="336"/>
            <ac:spMk id="68" creationId="{44F2912B-7153-5E2F-B514-757861124F58}"/>
          </ac:spMkLst>
        </pc:spChg>
        <pc:spChg chg="mod">
          <ac:chgData name="Shinichiro" userId="2618fe25c860c6ee" providerId="LiveId" clId="{A2268995-AC8A-4BD8-9F2E-B93BB9E7E81D}" dt="2022-04-24T14:35:26.869" v="5493" actId="1038"/>
          <ac:spMkLst>
            <pc:docMk/>
            <pc:sldMk cId="901544517" sldId="336"/>
            <ac:spMk id="72" creationId="{724B9A23-F669-EFDD-0218-082A62D8AEAA}"/>
          </ac:spMkLst>
        </pc:spChg>
      </pc:sldChg>
      <pc:sldChg chg="addSp modSp add mod modNotesTx">
        <pc:chgData name="Shinichiro" userId="2618fe25c860c6ee" providerId="LiveId" clId="{A2268995-AC8A-4BD8-9F2E-B93BB9E7E81D}" dt="2022-04-24T15:32:20.467" v="9466" actId="20577"/>
        <pc:sldMkLst>
          <pc:docMk/>
          <pc:sldMk cId="65463462" sldId="337"/>
        </pc:sldMkLst>
        <pc:spChg chg="add mod">
          <ac:chgData name="Shinichiro" userId="2618fe25c860c6ee" providerId="LiveId" clId="{A2268995-AC8A-4BD8-9F2E-B93BB9E7E81D}" dt="2022-04-24T14:31:12.715" v="5447" actId="207"/>
          <ac:spMkLst>
            <pc:docMk/>
            <pc:sldMk cId="65463462" sldId="337"/>
            <ac:spMk id="50" creationId="{8C6486D2-5FFF-5646-156A-CCFA32D6FFA3}"/>
          </ac:spMkLst>
        </pc:spChg>
        <pc:spChg chg="add mod">
          <ac:chgData name="Shinichiro" userId="2618fe25c860c6ee" providerId="LiveId" clId="{A2268995-AC8A-4BD8-9F2E-B93BB9E7E81D}" dt="2022-04-24T14:31:54.290" v="5452" actId="207"/>
          <ac:spMkLst>
            <pc:docMk/>
            <pc:sldMk cId="65463462" sldId="337"/>
            <ac:spMk id="51" creationId="{2B5E5B44-48AA-BAC7-0DDA-C45CBE9D2195}"/>
          </ac:spMkLst>
        </pc:spChg>
        <pc:spChg chg="mod">
          <ac:chgData name="Shinichiro" userId="2618fe25c860c6ee" providerId="LiveId" clId="{A2268995-AC8A-4BD8-9F2E-B93BB9E7E81D}" dt="2022-04-24T14:30:49.516" v="5444" actId="207"/>
          <ac:spMkLst>
            <pc:docMk/>
            <pc:sldMk cId="65463462" sldId="337"/>
            <ac:spMk id="57" creationId="{3DC402E3-3F0C-8324-C482-BD939DE8C74C}"/>
          </ac:spMkLst>
        </pc:spChg>
        <pc:spChg chg="mod">
          <ac:chgData name="Shinichiro" userId="2618fe25c860c6ee" providerId="LiveId" clId="{A2268995-AC8A-4BD8-9F2E-B93BB9E7E81D}" dt="2022-04-24T14:31:19.521" v="5448" actId="207"/>
          <ac:spMkLst>
            <pc:docMk/>
            <pc:sldMk cId="65463462" sldId="337"/>
            <ac:spMk id="69" creationId="{86CCD2D5-8B4E-4D9F-22E1-2503BE152850}"/>
          </ac:spMkLst>
        </pc:spChg>
        <pc:picChg chg="mod">
          <ac:chgData name="Shinichiro" userId="2618fe25c860c6ee" providerId="LiveId" clId="{A2268995-AC8A-4BD8-9F2E-B93BB9E7E81D}" dt="2022-04-24T14:34:27.892" v="5455" actId="207"/>
          <ac:picMkLst>
            <pc:docMk/>
            <pc:sldMk cId="65463462" sldId="337"/>
            <ac:picMk id="7" creationId="{60331388-200E-9383-C6A7-F02336786B97}"/>
          </ac:picMkLst>
        </pc:picChg>
        <pc:picChg chg="mod">
          <ac:chgData name="Shinichiro" userId="2618fe25c860c6ee" providerId="LiveId" clId="{A2268995-AC8A-4BD8-9F2E-B93BB9E7E81D}" dt="2022-04-24T14:30:57.476" v="5445" actId="207"/>
          <ac:picMkLst>
            <pc:docMk/>
            <pc:sldMk cId="65463462" sldId="337"/>
            <ac:picMk id="9" creationId="{109AE8DB-8A1A-EF88-1E29-E6407B2096F5}"/>
          </ac:picMkLst>
        </pc:picChg>
        <pc:picChg chg="mod">
          <ac:chgData name="Shinichiro" userId="2618fe25c860c6ee" providerId="LiveId" clId="{A2268995-AC8A-4BD8-9F2E-B93BB9E7E81D}" dt="2022-04-24T14:34:25.702" v="5454" actId="207"/>
          <ac:picMkLst>
            <pc:docMk/>
            <pc:sldMk cId="65463462" sldId="337"/>
            <ac:picMk id="32" creationId="{F2990FA1-EEC2-08F3-1BDE-448F5A7A5F15}"/>
          </ac:picMkLst>
        </pc:picChg>
        <pc:picChg chg="mod">
          <ac:chgData name="Shinichiro" userId="2618fe25c860c6ee" providerId="LiveId" clId="{A2268995-AC8A-4BD8-9F2E-B93BB9E7E81D}" dt="2022-04-24T14:30:57.476" v="5445" actId="207"/>
          <ac:picMkLst>
            <pc:docMk/>
            <pc:sldMk cId="65463462" sldId="337"/>
            <ac:picMk id="71" creationId="{47CA3C5A-4070-9624-D880-EE36AE3F694A}"/>
          </ac:picMkLst>
        </pc:picChg>
      </pc:sldChg>
      <pc:sldChg chg="add del">
        <pc:chgData name="Shinichiro" userId="2618fe25c860c6ee" providerId="LiveId" clId="{A2268995-AC8A-4BD8-9F2E-B93BB9E7E81D}" dt="2022-04-24T14:30:33.114" v="5441"/>
        <pc:sldMkLst>
          <pc:docMk/>
          <pc:sldMk cId="1918125556" sldId="337"/>
        </pc:sldMkLst>
      </pc:sldChg>
      <pc:sldChg chg="addSp modSp new mod modNotesTx">
        <pc:chgData name="Shinichiro" userId="2618fe25c860c6ee" providerId="LiveId" clId="{A2268995-AC8A-4BD8-9F2E-B93BB9E7E81D}" dt="2022-04-24T15:31:48.582" v="9305" actId="20577"/>
        <pc:sldMkLst>
          <pc:docMk/>
          <pc:sldMk cId="168242695" sldId="338"/>
        </pc:sldMkLst>
        <pc:spChg chg="add mod">
          <ac:chgData name="Shinichiro" userId="2618fe25c860c6ee" providerId="LiveId" clId="{A2268995-AC8A-4BD8-9F2E-B93BB9E7E81D}" dt="2022-04-24T14:42:47.051" v="5784"/>
          <ac:spMkLst>
            <pc:docMk/>
            <pc:sldMk cId="168242695" sldId="338"/>
            <ac:spMk id="2" creationId="{824ACDC1-1146-336C-7947-8CD7B454E9F3}"/>
          </ac:spMkLst>
        </pc:spChg>
        <pc:spChg chg="add mod">
          <ac:chgData name="Shinichiro" userId="2618fe25c860c6ee" providerId="LiveId" clId="{A2268995-AC8A-4BD8-9F2E-B93BB9E7E81D}" dt="2022-04-24T14:55:13.676" v="7059" actId="14838"/>
          <ac:spMkLst>
            <pc:docMk/>
            <pc:sldMk cId="168242695" sldId="338"/>
            <ac:spMk id="3" creationId="{C3C6F1FF-1767-70B2-F23D-6AE708EDCE00}"/>
          </ac:spMkLst>
        </pc:spChg>
        <pc:spChg chg="add mod">
          <ac:chgData name="Shinichiro" userId="2618fe25c860c6ee" providerId="LiveId" clId="{A2268995-AC8A-4BD8-9F2E-B93BB9E7E81D}" dt="2022-04-24T14:45:34.908" v="5840" actId="14100"/>
          <ac:spMkLst>
            <pc:docMk/>
            <pc:sldMk cId="168242695" sldId="338"/>
            <ac:spMk id="4" creationId="{78D14030-92DB-C3A0-A4EE-2931DFFEB525}"/>
          </ac:spMkLst>
        </pc:spChg>
        <pc:spChg chg="add mod">
          <ac:chgData name="Shinichiro" userId="2618fe25c860c6ee" providerId="LiveId" clId="{A2268995-AC8A-4BD8-9F2E-B93BB9E7E81D}" dt="2022-04-24T14:53:09.509" v="6737" actId="113"/>
          <ac:spMkLst>
            <pc:docMk/>
            <pc:sldMk cId="168242695" sldId="338"/>
            <ac:spMk id="5" creationId="{561E1C1F-1C49-9D14-BF80-0354D249C4C6}"/>
          </ac:spMkLst>
        </pc:spChg>
        <pc:spChg chg="add mod">
          <ac:chgData name="Shinichiro" userId="2618fe25c860c6ee" providerId="LiveId" clId="{A2268995-AC8A-4BD8-9F2E-B93BB9E7E81D}" dt="2022-04-24T15:02:14.804" v="7223" actId="14838"/>
          <ac:spMkLst>
            <pc:docMk/>
            <pc:sldMk cId="168242695" sldId="338"/>
            <ac:spMk id="6" creationId="{1F0467A6-4D2C-2BA7-F3C3-E258EBBF0830}"/>
          </ac:spMkLst>
        </pc:spChg>
        <pc:spChg chg="add mod">
          <ac:chgData name="Shinichiro" userId="2618fe25c860c6ee" providerId="LiveId" clId="{A2268995-AC8A-4BD8-9F2E-B93BB9E7E81D}" dt="2022-04-24T14:52:27.278" v="6726" actId="164"/>
          <ac:spMkLst>
            <pc:docMk/>
            <pc:sldMk cId="168242695" sldId="338"/>
            <ac:spMk id="7" creationId="{5723252C-2A51-1127-F1A8-5A20B7AF2EE8}"/>
          </ac:spMkLst>
        </pc:spChg>
        <pc:spChg chg="add mod">
          <ac:chgData name="Shinichiro" userId="2618fe25c860c6ee" providerId="LiveId" clId="{A2268995-AC8A-4BD8-9F2E-B93BB9E7E81D}" dt="2022-04-24T14:53:02.957" v="6736" actId="14100"/>
          <ac:spMkLst>
            <pc:docMk/>
            <pc:sldMk cId="168242695" sldId="338"/>
            <ac:spMk id="12" creationId="{89F313E6-C8F6-7D46-2789-6262F4A0A2BE}"/>
          </ac:spMkLst>
        </pc:spChg>
        <pc:grpChg chg="add mod">
          <ac:chgData name="Shinichiro" userId="2618fe25c860c6ee" providerId="LiveId" clId="{A2268995-AC8A-4BD8-9F2E-B93BB9E7E81D}" dt="2022-04-24T14:52:40.292" v="6729" actId="1076"/>
          <ac:grpSpMkLst>
            <pc:docMk/>
            <pc:sldMk cId="168242695" sldId="338"/>
            <ac:grpSpMk id="11" creationId="{77313506-7A82-83FE-0E4A-9AF97455FDAD}"/>
          </ac:grpSpMkLst>
        </pc:grpChg>
        <pc:picChg chg="add mod">
          <ac:chgData name="Shinichiro" userId="2618fe25c860c6ee" providerId="LiveId" clId="{A2268995-AC8A-4BD8-9F2E-B93BB9E7E81D}" dt="2022-04-24T14:52:32.576" v="6727" actId="207"/>
          <ac:picMkLst>
            <pc:docMk/>
            <pc:sldMk cId="168242695" sldId="338"/>
            <ac:picMk id="8" creationId="{701E527B-4B4C-55C9-EE85-605A00A3FBFC}"/>
          </ac:picMkLst>
        </pc:picChg>
        <pc:picChg chg="add mod">
          <ac:chgData name="Shinichiro" userId="2618fe25c860c6ee" providerId="LiveId" clId="{A2268995-AC8A-4BD8-9F2E-B93BB9E7E81D}" dt="2022-04-24T14:52:27.278" v="6726" actId="164"/>
          <ac:picMkLst>
            <pc:docMk/>
            <pc:sldMk cId="168242695" sldId="338"/>
            <ac:picMk id="9" creationId="{5A161D3D-C79A-6A3B-2604-2948824D6186}"/>
          </ac:picMkLst>
        </pc:picChg>
        <pc:picChg chg="add mod">
          <ac:chgData name="Shinichiro" userId="2618fe25c860c6ee" providerId="LiveId" clId="{A2268995-AC8A-4BD8-9F2E-B93BB9E7E81D}" dt="2022-04-24T14:52:27.278" v="6726" actId="164"/>
          <ac:picMkLst>
            <pc:docMk/>
            <pc:sldMk cId="168242695" sldId="338"/>
            <ac:picMk id="10" creationId="{FC85407B-3B3C-BFC8-8A56-65AF2BC92A09}"/>
          </ac:picMkLst>
        </pc:picChg>
      </pc:sldChg>
      <pc:sldChg chg="addSp delSp modSp new mod">
        <pc:chgData name="Shinichiro" userId="2618fe25c860c6ee" providerId="LiveId" clId="{A2268995-AC8A-4BD8-9F2E-B93BB9E7E81D}" dt="2022-04-24T15:17:56.606" v="8091" actId="20577"/>
        <pc:sldMkLst>
          <pc:docMk/>
          <pc:sldMk cId="1713472956" sldId="339"/>
        </pc:sldMkLst>
        <pc:spChg chg="add mod">
          <ac:chgData name="Shinichiro" userId="2618fe25c860c6ee" providerId="LiveId" clId="{A2268995-AC8A-4BD8-9F2E-B93BB9E7E81D}" dt="2022-04-24T15:03:07.179" v="7292" actId="20577"/>
          <ac:spMkLst>
            <pc:docMk/>
            <pc:sldMk cId="1713472956" sldId="339"/>
            <ac:spMk id="2" creationId="{A9ADCC87-19ED-2B2F-68D6-263D2F87B2DD}"/>
          </ac:spMkLst>
        </pc:spChg>
        <pc:spChg chg="add del mod topLvl">
          <ac:chgData name="Shinichiro" userId="2618fe25c860c6ee" providerId="LiveId" clId="{A2268995-AC8A-4BD8-9F2E-B93BB9E7E81D}" dt="2022-04-24T15:17:51.596" v="8083" actId="478"/>
          <ac:spMkLst>
            <pc:docMk/>
            <pc:sldMk cId="1713472956" sldId="339"/>
            <ac:spMk id="8" creationId="{D2EDF95E-520F-ADD8-5584-D5360438603E}"/>
          </ac:spMkLst>
        </pc:spChg>
        <pc:spChg chg="add del mod">
          <ac:chgData name="Shinichiro" userId="2618fe25c860c6ee" providerId="LiveId" clId="{A2268995-AC8A-4BD8-9F2E-B93BB9E7E81D}" dt="2022-04-24T14:59:34.066" v="7120" actId="478"/>
          <ac:spMkLst>
            <pc:docMk/>
            <pc:sldMk cId="1713472956" sldId="339"/>
            <ac:spMk id="9" creationId="{76D1D6FE-82AC-E660-81BB-5994C6EAF1CE}"/>
          </ac:spMkLst>
        </pc:spChg>
        <pc:spChg chg="add del mod">
          <ac:chgData name="Shinichiro" userId="2618fe25c860c6ee" providerId="LiveId" clId="{A2268995-AC8A-4BD8-9F2E-B93BB9E7E81D}" dt="2022-04-24T15:03:35.479" v="7298" actId="478"/>
          <ac:spMkLst>
            <pc:docMk/>
            <pc:sldMk cId="1713472956" sldId="339"/>
            <ac:spMk id="11" creationId="{ECC501C5-92C4-69ED-6297-34976471AD7D}"/>
          </ac:spMkLst>
        </pc:spChg>
        <pc:spChg chg="add del mod">
          <ac:chgData name="Shinichiro" userId="2618fe25c860c6ee" providerId="LiveId" clId="{A2268995-AC8A-4BD8-9F2E-B93BB9E7E81D}" dt="2022-04-24T15:17:51.596" v="8083" actId="478"/>
          <ac:spMkLst>
            <pc:docMk/>
            <pc:sldMk cId="1713472956" sldId="339"/>
            <ac:spMk id="15" creationId="{AAE0B22F-65E5-D695-2A49-82B02003C8FD}"/>
          </ac:spMkLst>
        </pc:spChg>
        <pc:spChg chg="add mod">
          <ac:chgData name="Shinichiro" userId="2618fe25c860c6ee" providerId="LiveId" clId="{A2268995-AC8A-4BD8-9F2E-B93BB9E7E81D}" dt="2022-04-24T15:17:51.858" v="8084"/>
          <ac:spMkLst>
            <pc:docMk/>
            <pc:sldMk cId="1713472956" sldId="339"/>
            <ac:spMk id="25" creationId="{0A262D74-CBFB-13B3-F7F4-1002AC12E21C}"/>
          </ac:spMkLst>
        </pc:spChg>
        <pc:spChg chg="add mod">
          <ac:chgData name="Shinichiro" userId="2618fe25c860c6ee" providerId="LiveId" clId="{A2268995-AC8A-4BD8-9F2E-B93BB9E7E81D}" dt="2022-04-24T15:17:56.606" v="8091" actId="20577"/>
          <ac:spMkLst>
            <pc:docMk/>
            <pc:sldMk cId="1713472956" sldId="339"/>
            <ac:spMk id="26" creationId="{79AE98CC-02FC-C680-3D7F-301604E314DF}"/>
          </ac:spMkLst>
        </pc:spChg>
        <pc:grpChg chg="add del mod">
          <ac:chgData name="Shinichiro" userId="2618fe25c860c6ee" providerId="LiveId" clId="{A2268995-AC8A-4BD8-9F2E-B93BB9E7E81D}" dt="2022-04-24T15:03:44.485" v="7302" actId="165"/>
          <ac:grpSpMkLst>
            <pc:docMk/>
            <pc:sldMk cId="1713472956" sldId="339"/>
            <ac:grpSpMk id="14" creationId="{1B81E6FA-A282-E1E1-FD5C-545D124D01C0}"/>
          </ac:grpSpMkLst>
        </pc:grpChg>
        <pc:grpChg chg="add mod">
          <ac:chgData name="Shinichiro" userId="2618fe25c860c6ee" providerId="LiveId" clId="{A2268995-AC8A-4BD8-9F2E-B93BB9E7E81D}" dt="2022-04-24T15:06:57.515" v="7400" actId="164"/>
          <ac:grpSpMkLst>
            <pc:docMk/>
            <pc:sldMk cId="1713472956" sldId="339"/>
            <ac:grpSpMk id="20" creationId="{6CC5EEB3-B882-4C02-59F4-E816755401E5}"/>
          </ac:grpSpMkLst>
        </pc:grpChg>
        <pc:grpChg chg="add mod">
          <ac:chgData name="Shinichiro" userId="2618fe25c860c6ee" providerId="LiveId" clId="{A2268995-AC8A-4BD8-9F2E-B93BB9E7E81D}" dt="2022-04-24T15:07:13.993" v="7403" actId="1076"/>
          <ac:grpSpMkLst>
            <pc:docMk/>
            <pc:sldMk cId="1713472956" sldId="339"/>
            <ac:grpSpMk id="21" creationId="{FE6E5087-983B-67AC-A0FC-BB4812196CE6}"/>
          </ac:grpSpMkLst>
        </pc:grpChg>
        <pc:picChg chg="add del mod">
          <ac:chgData name="Shinichiro" userId="2618fe25c860c6ee" providerId="LiveId" clId="{A2268995-AC8A-4BD8-9F2E-B93BB9E7E81D}" dt="2022-04-24T15:03:35.479" v="7298" actId="478"/>
          <ac:picMkLst>
            <pc:docMk/>
            <pc:sldMk cId="1713472956" sldId="339"/>
            <ac:picMk id="4" creationId="{49F7BA66-F6DB-DC1A-C7BA-AC44699769C3}"/>
          </ac:picMkLst>
        </pc:picChg>
        <pc:picChg chg="add mod topLvl">
          <ac:chgData name="Shinichiro" userId="2618fe25c860c6ee" providerId="LiveId" clId="{A2268995-AC8A-4BD8-9F2E-B93BB9E7E81D}" dt="2022-04-24T15:03:44.485" v="7302" actId="165"/>
          <ac:picMkLst>
            <pc:docMk/>
            <pc:sldMk cId="1713472956" sldId="339"/>
            <ac:picMk id="6" creationId="{3CB23279-CEB1-3A58-4450-8ACA5B0E2697}"/>
          </ac:picMkLst>
        </pc:picChg>
        <pc:picChg chg="add mod topLvl">
          <ac:chgData name="Shinichiro" userId="2618fe25c860c6ee" providerId="LiveId" clId="{A2268995-AC8A-4BD8-9F2E-B93BB9E7E81D}" dt="2022-04-24T15:03:44.485" v="7302" actId="165"/>
          <ac:picMkLst>
            <pc:docMk/>
            <pc:sldMk cId="1713472956" sldId="339"/>
            <ac:picMk id="7" creationId="{A1F937C6-10F1-28DB-388A-BA5FB768B229}"/>
          </ac:picMkLst>
        </pc:picChg>
        <pc:picChg chg="add del mod">
          <ac:chgData name="Shinichiro" userId="2618fe25c860c6ee" providerId="LiveId" clId="{A2268995-AC8A-4BD8-9F2E-B93BB9E7E81D}" dt="2022-04-24T15:03:36.908" v="7299" actId="478"/>
          <ac:picMkLst>
            <pc:docMk/>
            <pc:sldMk cId="1713472956" sldId="339"/>
            <ac:picMk id="10" creationId="{A83BA35A-29AC-B004-A320-7224BA785FD6}"/>
          </ac:picMkLst>
        </pc:picChg>
        <pc:picChg chg="add del mod">
          <ac:chgData name="Shinichiro" userId="2618fe25c860c6ee" providerId="LiveId" clId="{A2268995-AC8A-4BD8-9F2E-B93BB9E7E81D}" dt="2022-04-24T15:03:35.479" v="7298" actId="478"/>
          <ac:picMkLst>
            <pc:docMk/>
            <pc:sldMk cId="1713472956" sldId="339"/>
            <ac:picMk id="13" creationId="{6835E6EB-528F-86AD-1FB4-348D8D60B2B3}"/>
          </ac:picMkLst>
        </pc:picChg>
        <pc:cxnChg chg="add mod">
          <ac:chgData name="Shinichiro" userId="2618fe25c860c6ee" providerId="LiveId" clId="{A2268995-AC8A-4BD8-9F2E-B93BB9E7E81D}" dt="2022-04-24T15:06:57.515" v="7400" actId="164"/>
          <ac:cxnSpMkLst>
            <pc:docMk/>
            <pc:sldMk cId="1713472956" sldId="339"/>
            <ac:cxnSpMk id="17" creationId="{237BFC9F-B636-8A33-FD78-A8E83BA63D90}"/>
          </ac:cxnSpMkLst>
        </pc:cxnChg>
        <pc:cxnChg chg="add mod">
          <ac:chgData name="Shinichiro" userId="2618fe25c860c6ee" providerId="LiveId" clId="{A2268995-AC8A-4BD8-9F2E-B93BB9E7E81D}" dt="2022-04-24T15:06:57.515" v="7400" actId="164"/>
          <ac:cxnSpMkLst>
            <pc:docMk/>
            <pc:sldMk cId="1713472956" sldId="339"/>
            <ac:cxnSpMk id="18" creationId="{3C0EA2AB-E17D-5C21-3609-AFDA21801A22}"/>
          </ac:cxnSpMkLst>
        </pc:cxnChg>
        <pc:cxnChg chg="add mod">
          <ac:chgData name="Shinichiro" userId="2618fe25c860c6ee" providerId="LiveId" clId="{A2268995-AC8A-4BD8-9F2E-B93BB9E7E81D}" dt="2022-04-24T15:06:57.515" v="7400" actId="164"/>
          <ac:cxnSpMkLst>
            <pc:docMk/>
            <pc:sldMk cId="1713472956" sldId="339"/>
            <ac:cxnSpMk id="19" creationId="{5D742CD1-F587-2682-2143-FC95A4C567F3}"/>
          </ac:cxnSpMkLst>
        </pc:cxnChg>
        <pc:cxnChg chg="mod">
          <ac:chgData name="Shinichiro" userId="2618fe25c860c6ee" providerId="LiveId" clId="{A2268995-AC8A-4BD8-9F2E-B93BB9E7E81D}" dt="2022-04-24T15:06:58.917" v="7401"/>
          <ac:cxnSpMkLst>
            <pc:docMk/>
            <pc:sldMk cId="1713472956" sldId="339"/>
            <ac:cxnSpMk id="22" creationId="{1C9A58D7-5E40-D07C-74E6-73EF6C018E49}"/>
          </ac:cxnSpMkLst>
        </pc:cxnChg>
        <pc:cxnChg chg="mod">
          <ac:chgData name="Shinichiro" userId="2618fe25c860c6ee" providerId="LiveId" clId="{A2268995-AC8A-4BD8-9F2E-B93BB9E7E81D}" dt="2022-04-24T15:06:58.917" v="7401"/>
          <ac:cxnSpMkLst>
            <pc:docMk/>
            <pc:sldMk cId="1713472956" sldId="339"/>
            <ac:cxnSpMk id="23" creationId="{84F630D6-F063-FF38-000D-827212942DE1}"/>
          </ac:cxnSpMkLst>
        </pc:cxnChg>
        <pc:cxnChg chg="mod">
          <ac:chgData name="Shinichiro" userId="2618fe25c860c6ee" providerId="LiveId" clId="{A2268995-AC8A-4BD8-9F2E-B93BB9E7E81D}" dt="2022-04-24T15:06:58.917" v="7401"/>
          <ac:cxnSpMkLst>
            <pc:docMk/>
            <pc:sldMk cId="1713472956" sldId="339"/>
            <ac:cxnSpMk id="24" creationId="{FCF111DB-F982-E10E-02B7-0CE46191D69A}"/>
          </ac:cxnSpMkLst>
        </pc:cxnChg>
      </pc:sldChg>
      <pc:sldChg chg="add del">
        <pc:chgData name="Shinichiro" userId="2618fe25c860c6ee" providerId="LiveId" clId="{A2268995-AC8A-4BD8-9F2E-B93BB9E7E81D}" dt="2022-04-24T15:03:24.312" v="7296" actId="2890"/>
        <pc:sldMkLst>
          <pc:docMk/>
          <pc:sldMk cId="80537269" sldId="340"/>
        </pc:sldMkLst>
      </pc:sldChg>
      <pc:sldChg chg="add del">
        <pc:chgData name="Shinichiro" userId="2618fe25c860c6ee" providerId="LiveId" clId="{A2268995-AC8A-4BD8-9F2E-B93BB9E7E81D}" dt="2022-04-24T15:05:36.675" v="7360" actId="47"/>
        <pc:sldMkLst>
          <pc:docMk/>
          <pc:sldMk cId="1775661860" sldId="340"/>
        </pc:sldMkLst>
      </pc:sldChg>
      <pc:sldChg chg="addSp delSp modSp add mod">
        <pc:chgData name="Shinichiro" userId="2618fe25c860c6ee" providerId="LiveId" clId="{A2268995-AC8A-4BD8-9F2E-B93BB9E7E81D}" dt="2022-04-24T15:17:42.176" v="8082" actId="207"/>
        <pc:sldMkLst>
          <pc:docMk/>
          <pc:sldMk cId="2347212845" sldId="341"/>
        </pc:sldMkLst>
        <pc:spChg chg="add mod">
          <ac:chgData name="Shinichiro" userId="2618fe25c860c6ee" providerId="LiveId" clId="{A2268995-AC8A-4BD8-9F2E-B93BB9E7E81D}" dt="2022-04-24T15:07:57.307" v="7422" actId="12788"/>
          <ac:spMkLst>
            <pc:docMk/>
            <pc:sldMk cId="2347212845" sldId="341"/>
            <ac:spMk id="3" creationId="{D9F2260B-C0AB-D504-438B-7921D9F122FC}"/>
          </ac:spMkLst>
        </pc:spChg>
        <pc:spChg chg="del">
          <ac:chgData name="Shinichiro" userId="2618fe25c860c6ee" providerId="LiveId" clId="{A2268995-AC8A-4BD8-9F2E-B93BB9E7E81D}" dt="2022-04-24T15:17:37.025" v="8080" actId="478"/>
          <ac:spMkLst>
            <pc:docMk/>
            <pc:sldMk cId="2347212845" sldId="341"/>
            <ac:spMk id="8" creationId="{D2EDF95E-520F-ADD8-5584-D5360438603E}"/>
          </ac:spMkLst>
        </pc:spChg>
        <pc:spChg chg="add del mod">
          <ac:chgData name="Shinichiro" userId="2618fe25c860c6ee" providerId="LiveId" clId="{A2268995-AC8A-4BD8-9F2E-B93BB9E7E81D}" dt="2022-04-24T15:17:37.025" v="8080" actId="478"/>
          <ac:spMkLst>
            <pc:docMk/>
            <pc:sldMk cId="2347212845" sldId="341"/>
            <ac:spMk id="13" creationId="{EC204499-573C-0BB2-9E9E-92D1EDA54ED8}"/>
          </ac:spMkLst>
        </pc:spChg>
        <pc:spChg chg="add del mod">
          <ac:chgData name="Shinichiro" userId="2618fe25c860c6ee" providerId="LiveId" clId="{A2268995-AC8A-4BD8-9F2E-B93BB9E7E81D}" dt="2022-04-24T15:17:37.025" v="8080" actId="478"/>
          <ac:spMkLst>
            <pc:docMk/>
            <pc:sldMk cId="2347212845" sldId="341"/>
            <ac:spMk id="14" creationId="{708A6011-49B7-E501-9852-A6F48377B059}"/>
          </ac:spMkLst>
        </pc:spChg>
        <pc:spChg chg="add mod">
          <ac:chgData name="Shinichiro" userId="2618fe25c860c6ee" providerId="LiveId" clId="{A2268995-AC8A-4BD8-9F2E-B93BB9E7E81D}" dt="2022-04-24T15:17:37.274" v="8081"/>
          <ac:spMkLst>
            <pc:docMk/>
            <pc:sldMk cId="2347212845" sldId="341"/>
            <ac:spMk id="15" creationId="{60F0DA80-8F9C-D245-FAB2-0C9620AC7617}"/>
          </ac:spMkLst>
        </pc:spChg>
        <pc:spChg chg="add mod">
          <ac:chgData name="Shinichiro" userId="2618fe25c860c6ee" providerId="LiveId" clId="{A2268995-AC8A-4BD8-9F2E-B93BB9E7E81D}" dt="2022-04-24T15:17:37.274" v="8081"/>
          <ac:spMkLst>
            <pc:docMk/>
            <pc:sldMk cId="2347212845" sldId="341"/>
            <ac:spMk id="20" creationId="{25AEF468-FAA1-CAE3-CCD8-F70FDFD367AF}"/>
          </ac:spMkLst>
        </pc:spChg>
        <pc:spChg chg="add mod">
          <ac:chgData name="Shinichiro" userId="2618fe25c860c6ee" providerId="LiveId" clId="{A2268995-AC8A-4BD8-9F2E-B93BB9E7E81D}" dt="2022-04-24T15:17:37.274" v="8081"/>
          <ac:spMkLst>
            <pc:docMk/>
            <pc:sldMk cId="2347212845" sldId="341"/>
            <ac:spMk id="21" creationId="{6B3F5A75-826B-BED0-57A8-1E3024CDEDCB}"/>
          </ac:spMkLst>
        </pc:spChg>
        <pc:picChg chg="del">
          <ac:chgData name="Shinichiro" userId="2618fe25c860c6ee" providerId="LiveId" clId="{A2268995-AC8A-4BD8-9F2E-B93BB9E7E81D}" dt="2022-04-24T15:03:54.138" v="7304" actId="478"/>
          <ac:picMkLst>
            <pc:docMk/>
            <pc:sldMk cId="2347212845" sldId="341"/>
            <ac:picMk id="6" creationId="{3CB23279-CEB1-3A58-4450-8ACA5B0E2697}"/>
          </ac:picMkLst>
        </pc:picChg>
        <pc:picChg chg="del">
          <ac:chgData name="Shinichiro" userId="2618fe25c860c6ee" providerId="LiveId" clId="{A2268995-AC8A-4BD8-9F2E-B93BB9E7E81D}" dt="2022-04-24T15:04:30.258" v="7308" actId="478"/>
          <ac:picMkLst>
            <pc:docMk/>
            <pc:sldMk cId="2347212845" sldId="341"/>
            <ac:picMk id="7" creationId="{A1F937C6-10F1-28DB-388A-BA5FB768B229}"/>
          </ac:picMkLst>
        </pc:picChg>
        <pc:picChg chg="add del mod">
          <ac:chgData name="Shinichiro" userId="2618fe25c860c6ee" providerId="LiveId" clId="{A2268995-AC8A-4BD8-9F2E-B93BB9E7E81D}" dt="2022-04-24T15:17:37.025" v="8080" actId="478"/>
          <ac:picMkLst>
            <pc:docMk/>
            <pc:sldMk cId="2347212845" sldId="341"/>
            <ac:picMk id="9" creationId="{617B8F9E-5D5A-93EC-EACB-523E2269513A}"/>
          </ac:picMkLst>
        </pc:picChg>
        <pc:picChg chg="add del mod">
          <ac:chgData name="Shinichiro" userId="2618fe25c860c6ee" providerId="LiveId" clId="{A2268995-AC8A-4BD8-9F2E-B93BB9E7E81D}" dt="2022-04-24T15:17:37.025" v="8080" actId="478"/>
          <ac:picMkLst>
            <pc:docMk/>
            <pc:sldMk cId="2347212845" sldId="341"/>
            <ac:picMk id="10" creationId="{4C8FA96A-469A-23FF-48CF-86DE0C91816A}"/>
          </ac:picMkLst>
        </pc:picChg>
        <pc:picChg chg="add del mod">
          <ac:chgData name="Shinichiro" userId="2618fe25c860c6ee" providerId="LiveId" clId="{A2268995-AC8A-4BD8-9F2E-B93BB9E7E81D}" dt="2022-04-24T15:17:37.025" v="8080" actId="478"/>
          <ac:picMkLst>
            <pc:docMk/>
            <pc:sldMk cId="2347212845" sldId="341"/>
            <ac:picMk id="11" creationId="{74DB5C7B-BC62-773E-6A67-D1C2839FD53F}"/>
          </ac:picMkLst>
        </pc:picChg>
        <pc:picChg chg="add del mod">
          <ac:chgData name="Shinichiro" userId="2618fe25c860c6ee" providerId="LiveId" clId="{A2268995-AC8A-4BD8-9F2E-B93BB9E7E81D}" dt="2022-04-24T15:17:37.025" v="8080" actId="478"/>
          <ac:picMkLst>
            <pc:docMk/>
            <pc:sldMk cId="2347212845" sldId="341"/>
            <ac:picMk id="12" creationId="{132614E5-8A5E-6595-03AC-A730678D3C64}"/>
          </ac:picMkLst>
        </pc:picChg>
        <pc:picChg chg="add mod">
          <ac:chgData name="Shinichiro" userId="2618fe25c860c6ee" providerId="LiveId" clId="{A2268995-AC8A-4BD8-9F2E-B93BB9E7E81D}" dt="2022-04-24T15:17:42.176" v="8082" actId="207"/>
          <ac:picMkLst>
            <pc:docMk/>
            <pc:sldMk cId="2347212845" sldId="341"/>
            <ac:picMk id="16" creationId="{AB33E66B-DB2C-9435-EC50-6F5DD4A457A5}"/>
          </ac:picMkLst>
        </pc:picChg>
        <pc:picChg chg="add mod">
          <ac:chgData name="Shinichiro" userId="2618fe25c860c6ee" providerId="LiveId" clId="{A2268995-AC8A-4BD8-9F2E-B93BB9E7E81D}" dt="2022-04-24T15:17:37.274" v="8081"/>
          <ac:picMkLst>
            <pc:docMk/>
            <pc:sldMk cId="2347212845" sldId="341"/>
            <ac:picMk id="17" creationId="{3BE942B9-F254-46A0-05A4-678BAC9C08AA}"/>
          </ac:picMkLst>
        </pc:picChg>
        <pc:picChg chg="add mod">
          <ac:chgData name="Shinichiro" userId="2618fe25c860c6ee" providerId="LiveId" clId="{A2268995-AC8A-4BD8-9F2E-B93BB9E7E81D}" dt="2022-04-24T15:17:42.176" v="8082" actId="207"/>
          <ac:picMkLst>
            <pc:docMk/>
            <pc:sldMk cId="2347212845" sldId="341"/>
            <ac:picMk id="18" creationId="{90220EA8-DD16-8A08-5366-1F995842A00B}"/>
          </ac:picMkLst>
        </pc:picChg>
        <pc:picChg chg="add mod">
          <ac:chgData name="Shinichiro" userId="2618fe25c860c6ee" providerId="LiveId" clId="{A2268995-AC8A-4BD8-9F2E-B93BB9E7E81D}" dt="2022-04-24T15:17:37.274" v="8081"/>
          <ac:picMkLst>
            <pc:docMk/>
            <pc:sldMk cId="2347212845" sldId="341"/>
            <ac:picMk id="19" creationId="{ADF52EEF-B8F5-68F7-8E79-21338A6483C8}"/>
          </ac:picMkLst>
        </pc:picChg>
      </pc:sldChg>
      <pc:sldChg chg="addSp delSp modSp add mod modNotesTx">
        <pc:chgData name="Shinichiro" userId="2618fe25c860c6ee" providerId="LiveId" clId="{A2268995-AC8A-4BD8-9F2E-B93BB9E7E81D}" dt="2022-04-24T15:28:18.321" v="9057" actId="20577"/>
        <pc:sldMkLst>
          <pc:docMk/>
          <pc:sldMk cId="16408368" sldId="342"/>
        </pc:sldMkLst>
        <pc:spChg chg="mod">
          <ac:chgData name="Shinichiro" userId="2618fe25c860c6ee" providerId="LiveId" clId="{A2268995-AC8A-4BD8-9F2E-B93BB9E7E81D}" dt="2022-04-24T15:28:18.321" v="9057" actId="20577"/>
          <ac:spMkLst>
            <pc:docMk/>
            <pc:sldMk cId="16408368" sldId="342"/>
            <ac:spMk id="2" creationId="{A9ADCC87-19ED-2B2F-68D6-263D2F87B2DD}"/>
          </ac:spMkLst>
        </pc:spChg>
        <pc:spChg chg="mod">
          <ac:chgData name="Shinichiro" userId="2618fe25c860c6ee" providerId="LiveId" clId="{A2268995-AC8A-4BD8-9F2E-B93BB9E7E81D}" dt="2022-04-24T15:13:35.945" v="7916" actId="208"/>
          <ac:spMkLst>
            <pc:docMk/>
            <pc:sldMk cId="16408368" sldId="342"/>
            <ac:spMk id="3" creationId="{D9F2260B-C0AB-D504-438B-7921D9F122FC}"/>
          </ac:spMkLst>
        </pc:spChg>
        <pc:spChg chg="add del mod">
          <ac:chgData name="Shinichiro" userId="2618fe25c860c6ee" providerId="LiveId" clId="{A2268995-AC8A-4BD8-9F2E-B93BB9E7E81D}" dt="2022-04-24T15:13:31.383" v="7915" actId="478"/>
          <ac:spMkLst>
            <pc:docMk/>
            <pc:sldMk cId="16408368" sldId="342"/>
            <ac:spMk id="4" creationId="{386B097A-5BC6-F595-0BE9-AFCB9BA06F55}"/>
          </ac:spMkLst>
        </pc:spChg>
        <pc:spChg chg="del">
          <ac:chgData name="Shinichiro" userId="2618fe25c860c6ee" providerId="LiveId" clId="{A2268995-AC8A-4BD8-9F2E-B93BB9E7E81D}" dt="2022-04-24T15:17:21.216" v="8076" actId="478"/>
          <ac:spMkLst>
            <pc:docMk/>
            <pc:sldMk cId="16408368" sldId="342"/>
            <ac:spMk id="8" creationId="{D2EDF95E-520F-ADD8-5584-D5360438603E}"/>
          </ac:spMkLst>
        </pc:spChg>
        <pc:spChg chg="del">
          <ac:chgData name="Shinichiro" userId="2618fe25c860c6ee" providerId="LiveId" clId="{A2268995-AC8A-4BD8-9F2E-B93BB9E7E81D}" dt="2022-04-24T15:17:21.216" v="8076" actId="478"/>
          <ac:spMkLst>
            <pc:docMk/>
            <pc:sldMk cId="16408368" sldId="342"/>
            <ac:spMk id="13" creationId="{EC204499-573C-0BB2-9E9E-92D1EDA54ED8}"/>
          </ac:spMkLst>
        </pc:spChg>
        <pc:spChg chg="del mod">
          <ac:chgData name="Shinichiro" userId="2618fe25c860c6ee" providerId="LiveId" clId="{A2268995-AC8A-4BD8-9F2E-B93BB9E7E81D}" dt="2022-04-24T15:17:21.216" v="8076" actId="478"/>
          <ac:spMkLst>
            <pc:docMk/>
            <pc:sldMk cId="16408368" sldId="342"/>
            <ac:spMk id="14" creationId="{708A6011-49B7-E501-9852-A6F48377B059}"/>
          </ac:spMkLst>
        </pc:spChg>
        <pc:spChg chg="add mod">
          <ac:chgData name="Shinichiro" userId="2618fe25c860c6ee" providerId="LiveId" clId="{A2268995-AC8A-4BD8-9F2E-B93BB9E7E81D}" dt="2022-04-24T15:18:17.856" v="8108" actId="554"/>
          <ac:spMkLst>
            <pc:docMk/>
            <pc:sldMk cId="16408368" sldId="342"/>
            <ac:spMk id="15" creationId="{A43EFBDD-72DF-3925-4E63-404FE55DC99E}"/>
          </ac:spMkLst>
        </pc:spChg>
        <pc:spChg chg="add del mod">
          <ac:chgData name="Shinichiro" userId="2618fe25c860c6ee" providerId="LiveId" clId="{A2268995-AC8A-4BD8-9F2E-B93BB9E7E81D}" dt="2022-04-24T15:17:04.385" v="8073" actId="478"/>
          <ac:spMkLst>
            <pc:docMk/>
            <pc:sldMk cId="16408368" sldId="342"/>
            <ac:spMk id="16" creationId="{04406DF0-D83A-B2A2-989D-7E1A355D75E5}"/>
          </ac:spMkLst>
        </pc:spChg>
        <pc:spChg chg="add mod">
          <ac:chgData name="Shinichiro" userId="2618fe25c860c6ee" providerId="LiveId" clId="{A2268995-AC8A-4BD8-9F2E-B93BB9E7E81D}" dt="2022-04-24T15:17:21.458" v="8077"/>
          <ac:spMkLst>
            <pc:docMk/>
            <pc:sldMk cId="16408368" sldId="342"/>
            <ac:spMk id="17" creationId="{A2ED6307-978F-43C3-F561-A3ECF56D892E}"/>
          </ac:spMkLst>
        </pc:spChg>
        <pc:spChg chg="add mod">
          <ac:chgData name="Shinichiro" userId="2618fe25c860c6ee" providerId="LiveId" clId="{A2268995-AC8A-4BD8-9F2E-B93BB9E7E81D}" dt="2022-04-24T15:17:21.458" v="8077"/>
          <ac:spMkLst>
            <pc:docMk/>
            <pc:sldMk cId="16408368" sldId="342"/>
            <ac:spMk id="22" creationId="{6FEC7000-7DDF-2A56-F1A9-852A2ED00D17}"/>
          </ac:spMkLst>
        </pc:spChg>
        <pc:spChg chg="add mod">
          <ac:chgData name="Shinichiro" userId="2618fe25c860c6ee" providerId="LiveId" clId="{A2268995-AC8A-4BD8-9F2E-B93BB9E7E81D}" dt="2022-04-24T15:17:30.501" v="8079" actId="208"/>
          <ac:spMkLst>
            <pc:docMk/>
            <pc:sldMk cId="16408368" sldId="342"/>
            <ac:spMk id="23" creationId="{1C218712-1357-27A1-230B-D125776DBB2D}"/>
          </ac:spMkLst>
        </pc:spChg>
        <pc:spChg chg="add del mod">
          <ac:chgData name="Shinichiro" userId="2618fe25c860c6ee" providerId="LiveId" clId="{A2268995-AC8A-4BD8-9F2E-B93BB9E7E81D}" dt="2022-04-24T15:18:20.124" v="8109" actId="478"/>
          <ac:spMkLst>
            <pc:docMk/>
            <pc:sldMk cId="16408368" sldId="342"/>
            <ac:spMk id="24" creationId="{AE52F661-7D1A-898F-E3C2-B6ECE888856E}"/>
          </ac:spMkLst>
        </pc:spChg>
        <pc:spChg chg="add mod">
          <ac:chgData name="Shinichiro" userId="2618fe25c860c6ee" providerId="LiveId" clId="{A2268995-AC8A-4BD8-9F2E-B93BB9E7E81D}" dt="2022-04-24T15:27:06.955" v="8986" actId="404"/>
          <ac:spMkLst>
            <pc:docMk/>
            <pc:sldMk cId="16408368" sldId="342"/>
            <ac:spMk id="25" creationId="{EE23F0C5-77DA-E0EE-A863-AB5000E23726}"/>
          </ac:spMkLst>
        </pc:spChg>
        <pc:picChg chg="del">
          <ac:chgData name="Shinichiro" userId="2618fe25c860c6ee" providerId="LiveId" clId="{A2268995-AC8A-4BD8-9F2E-B93BB9E7E81D}" dt="2022-04-24T15:17:21.216" v="8076" actId="478"/>
          <ac:picMkLst>
            <pc:docMk/>
            <pc:sldMk cId="16408368" sldId="342"/>
            <ac:picMk id="9" creationId="{617B8F9E-5D5A-93EC-EACB-523E2269513A}"/>
          </ac:picMkLst>
        </pc:picChg>
        <pc:picChg chg="del">
          <ac:chgData name="Shinichiro" userId="2618fe25c860c6ee" providerId="LiveId" clId="{A2268995-AC8A-4BD8-9F2E-B93BB9E7E81D}" dt="2022-04-24T15:17:21.216" v="8076" actId="478"/>
          <ac:picMkLst>
            <pc:docMk/>
            <pc:sldMk cId="16408368" sldId="342"/>
            <ac:picMk id="10" creationId="{4C8FA96A-469A-23FF-48CF-86DE0C91816A}"/>
          </ac:picMkLst>
        </pc:picChg>
        <pc:picChg chg="del">
          <ac:chgData name="Shinichiro" userId="2618fe25c860c6ee" providerId="LiveId" clId="{A2268995-AC8A-4BD8-9F2E-B93BB9E7E81D}" dt="2022-04-24T15:17:21.216" v="8076" actId="478"/>
          <ac:picMkLst>
            <pc:docMk/>
            <pc:sldMk cId="16408368" sldId="342"/>
            <ac:picMk id="11" creationId="{74DB5C7B-BC62-773E-6A67-D1C2839FD53F}"/>
          </ac:picMkLst>
        </pc:picChg>
        <pc:picChg chg="del">
          <ac:chgData name="Shinichiro" userId="2618fe25c860c6ee" providerId="LiveId" clId="{A2268995-AC8A-4BD8-9F2E-B93BB9E7E81D}" dt="2022-04-24T15:17:21.216" v="8076" actId="478"/>
          <ac:picMkLst>
            <pc:docMk/>
            <pc:sldMk cId="16408368" sldId="342"/>
            <ac:picMk id="12" creationId="{132614E5-8A5E-6595-03AC-A730678D3C64}"/>
          </ac:picMkLst>
        </pc:picChg>
        <pc:picChg chg="add mod">
          <ac:chgData name="Shinichiro" userId="2618fe25c860c6ee" providerId="LiveId" clId="{A2268995-AC8A-4BD8-9F2E-B93BB9E7E81D}" dt="2022-04-24T15:17:26.931" v="8078" actId="207"/>
          <ac:picMkLst>
            <pc:docMk/>
            <pc:sldMk cId="16408368" sldId="342"/>
            <ac:picMk id="18" creationId="{A9E94972-CDA0-5D0E-2491-086B15CEC464}"/>
          </ac:picMkLst>
        </pc:picChg>
        <pc:picChg chg="add mod">
          <ac:chgData name="Shinichiro" userId="2618fe25c860c6ee" providerId="LiveId" clId="{A2268995-AC8A-4BD8-9F2E-B93BB9E7E81D}" dt="2022-04-24T15:17:21.458" v="8077"/>
          <ac:picMkLst>
            <pc:docMk/>
            <pc:sldMk cId="16408368" sldId="342"/>
            <ac:picMk id="19" creationId="{484CBDC1-6996-4639-556A-DFFC52C2B0C1}"/>
          </ac:picMkLst>
        </pc:picChg>
        <pc:picChg chg="add mod">
          <ac:chgData name="Shinichiro" userId="2618fe25c860c6ee" providerId="LiveId" clId="{A2268995-AC8A-4BD8-9F2E-B93BB9E7E81D}" dt="2022-04-24T15:17:26.931" v="8078" actId="207"/>
          <ac:picMkLst>
            <pc:docMk/>
            <pc:sldMk cId="16408368" sldId="342"/>
            <ac:picMk id="20" creationId="{B874E65B-3010-4ABF-6581-BF689FF24955}"/>
          </ac:picMkLst>
        </pc:picChg>
        <pc:picChg chg="add mod">
          <ac:chgData name="Shinichiro" userId="2618fe25c860c6ee" providerId="LiveId" clId="{A2268995-AC8A-4BD8-9F2E-B93BB9E7E81D}" dt="2022-04-24T15:17:21.458" v="8077"/>
          <ac:picMkLst>
            <pc:docMk/>
            <pc:sldMk cId="16408368" sldId="342"/>
            <ac:picMk id="21" creationId="{182CBC12-E44C-DB1A-58F5-091191EF15FD}"/>
          </ac:picMkLst>
        </pc:picChg>
      </pc:sldChg>
      <pc:sldChg chg="addSp delSp modSp add mod modNotesTx">
        <pc:chgData name="Shinichiro" userId="2618fe25c860c6ee" providerId="LiveId" clId="{A2268995-AC8A-4BD8-9F2E-B93BB9E7E81D}" dt="2022-04-24T15:28:34.235" v="9092" actId="20577"/>
        <pc:sldMkLst>
          <pc:docMk/>
          <pc:sldMk cId="1847687344" sldId="343"/>
        </pc:sldMkLst>
        <pc:spChg chg="mod">
          <ac:chgData name="Shinichiro" userId="2618fe25c860c6ee" providerId="LiveId" clId="{A2268995-AC8A-4BD8-9F2E-B93BB9E7E81D}" dt="2022-04-24T15:28:34.235" v="9092" actId="20577"/>
          <ac:spMkLst>
            <pc:docMk/>
            <pc:sldMk cId="1847687344" sldId="343"/>
            <ac:spMk id="2" creationId="{A9ADCC87-19ED-2B2F-68D6-263D2F87B2DD}"/>
          </ac:spMkLst>
        </pc:spChg>
        <pc:spChg chg="del mod">
          <ac:chgData name="Shinichiro" userId="2618fe25c860c6ee" providerId="LiveId" clId="{A2268995-AC8A-4BD8-9F2E-B93BB9E7E81D}" dt="2022-04-24T15:11:01.434" v="7783" actId="478"/>
          <ac:spMkLst>
            <pc:docMk/>
            <pc:sldMk cId="1847687344" sldId="343"/>
            <ac:spMk id="4" creationId="{386B097A-5BC6-F595-0BE9-AFCB9BA06F55}"/>
          </ac:spMkLst>
        </pc:spChg>
        <pc:spChg chg="mod">
          <ac:chgData name="Shinichiro" userId="2618fe25c860c6ee" providerId="LiveId" clId="{A2268995-AC8A-4BD8-9F2E-B93BB9E7E81D}" dt="2022-04-24T15:16:42.533" v="8070" actId="1036"/>
          <ac:spMkLst>
            <pc:docMk/>
            <pc:sldMk cId="1847687344" sldId="343"/>
            <ac:spMk id="8" creationId="{D2EDF95E-520F-ADD8-5584-D5360438603E}"/>
          </ac:spMkLst>
        </pc:spChg>
        <pc:spChg chg="mod">
          <ac:chgData name="Shinichiro" userId="2618fe25c860c6ee" providerId="LiveId" clId="{A2268995-AC8A-4BD8-9F2E-B93BB9E7E81D}" dt="2022-04-24T15:16:42.533" v="8070" actId="1036"/>
          <ac:spMkLst>
            <pc:docMk/>
            <pc:sldMk cId="1847687344" sldId="343"/>
            <ac:spMk id="13" creationId="{EC204499-573C-0BB2-9E9E-92D1EDA54ED8}"/>
          </ac:spMkLst>
        </pc:spChg>
        <pc:spChg chg="mod">
          <ac:chgData name="Shinichiro" userId="2618fe25c860c6ee" providerId="LiveId" clId="{A2268995-AC8A-4BD8-9F2E-B93BB9E7E81D}" dt="2022-04-24T15:16:42.533" v="8070" actId="1036"/>
          <ac:spMkLst>
            <pc:docMk/>
            <pc:sldMk cId="1847687344" sldId="343"/>
            <ac:spMk id="14" creationId="{708A6011-49B7-E501-9852-A6F48377B059}"/>
          </ac:spMkLst>
        </pc:spChg>
        <pc:spChg chg="mod">
          <ac:chgData name="Shinichiro" userId="2618fe25c860c6ee" providerId="LiveId" clId="{A2268995-AC8A-4BD8-9F2E-B93BB9E7E81D}" dt="2022-04-24T15:18:08.817" v="8106" actId="1035"/>
          <ac:spMkLst>
            <pc:docMk/>
            <pc:sldMk cId="1847687344" sldId="343"/>
            <ac:spMk id="15" creationId="{A43EFBDD-72DF-3925-4E63-404FE55DC99E}"/>
          </ac:spMkLst>
        </pc:spChg>
        <pc:spChg chg="add mod">
          <ac:chgData name="Shinichiro" userId="2618fe25c860c6ee" providerId="LiveId" clId="{A2268995-AC8A-4BD8-9F2E-B93BB9E7E81D}" dt="2022-04-24T15:27:16.004" v="8988" actId="113"/>
          <ac:spMkLst>
            <pc:docMk/>
            <pc:sldMk cId="1847687344" sldId="343"/>
            <ac:spMk id="16" creationId="{58CFC342-0C15-4D60-E870-05F3D78B4223}"/>
          </ac:spMkLst>
        </pc:spChg>
        <pc:spChg chg="add mod">
          <ac:chgData name="Shinichiro" userId="2618fe25c860c6ee" providerId="LiveId" clId="{A2268995-AC8A-4BD8-9F2E-B93BB9E7E81D}" dt="2022-04-24T15:27:11.296" v="8987" actId="404"/>
          <ac:spMkLst>
            <pc:docMk/>
            <pc:sldMk cId="1847687344" sldId="343"/>
            <ac:spMk id="17" creationId="{4DF5F333-92CF-2D16-A834-6F35072A7EFD}"/>
          </ac:spMkLst>
        </pc:spChg>
        <pc:picChg chg="mod">
          <ac:chgData name="Shinichiro" userId="2618fe25c860c6ee" providerId="LiveId" clId="{A2268995-AC8A-4BD8-9F2E-B93BB9E7E81D}" dt="2022-04-24T15:16:42.533" v="8070" actId="1036"/>
          <ac:picMkLst>
            <pc:docMk/>
            <pc:sldMk cId="1847687344" sldId="343"/>
            <ac:picMk id="9" creationId="{617B8F9E-5D5A-93EC-EACB-523E2269513A}"/>
          </ac:picMkLst>
        </pc:picChg>
        <pc:picChg chg="mod">
          <ac:chgData name="Shinichiro" userId="2618fe25c860c6ee" providerId="LiveId" clId="{A2268995-AC8A-4BD8-9F2E-B93BB9E7E81D}" dt="2022-04-24T15:16:42.533" v="8070" actId="1036"/>
          <ac:picMkLst>
            <pc:docMk/>
            <pc:sldMk cId="1847687344" sldId="343"/>
            <ac:picMk id="10" creationId="{4C8FA96A-469A-23FF-48CF-86DE0C91816A}"/>
          </ac:picMkLst>
        </pc:picChg>
        <pc:picChg chg="mod">
          <ac:chgData name="Shinichiro" userId="2618fe25c860c6ee" providerId="LiveId" clId="{A2268995-AC8A-4BD8-9F2E-B93BB9E7E81D}" dt="2022-04-24T15:16:42.533" v="8070" actId="1036"/>
          <ac:picMkLst>
            <pc:docMk/>
            <pc:sldMk cId="1847687344" sldId="343"/>
            <ac:picMk id="11" creationId="{74DB5C7B-BC62-773E-6A67-D1C2839FD53F}"/>
          </ac:picMkLst>
        </pc:picChg>
        <pc:picChg chg="mod">
          <ac:chgData name="Shinichiro" userId="2618fe25c860c6ee" providerId="LiveId" clId="{A2268995-AC8A-4BD8-9F2E-B93BB9E7E81D}" dt="2022-04-24T15:16:42.533" v="8070" actId="1036"/>
          <ac:picMkLst>
            <pc:docMk/>
            <pc:sldMk cId="1847687344" sldId="343"/>
            <ac:picMk id="12" creationId="{132614E5-8A5E-6595-03AC-A730678D3C6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4502B2-50C5-465E-9CC7-409134E26428}" type="datetimeFigureOut">
              <a:rPr kumimoji="1" lang="ja-JP" altLang="en-US" smtClean="0"/>
              <a:t>2022/5/23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F0EA39-D89F-4A3E-B80D-659E0EAF6F0B}" type="slidenum">
              <a:rPr kumimoji="1" lang="ja-JP" altLang="en-US" smtClean="0"/>
              <a:t>‹#›</a:t>
            </a:fld>
            <a:endParaRPr kumimoji="1" lang="ja-JP" altLang="en-US"/>
          </a:p>
        </p:txBody>
      </p:sp>
    </p:spTree>
    <p:extLst>
      <p:ext uri="{BB962C8B-B14F-4D97-AF65-F5344CB8AC3E}">
        <p14:creationId xmlns:p14="http://schemas.microsoft.com/office/powerpoint/2010/main" val="17164487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例えば、あなたは</a:t>
            </a:r>
            <a:r>
              <a:rPr kumimoji="1" lang="en-US" altLang="ja-JP" dirty="0"/>
              <a:t>2</a:t>
            </a:r>
            <a:r>
              <a:rPr kumimoji="1" lang="ja-JP" altLang="en-US" dirty="0"/>
              <a:t>種類の</a:t>
            </a:r>
            <a:r>
              <a:rPr kumimoji="1" lang="en-US" altLang="ja-JP" dirty="0"/>
              <a:t>SNS</a:t>
            </a:r>
            <a:r>
              <a:rPr kumimoji="1" lang="ja-JP" altLang="en-US" dirty="0"/>
              <a:t>でこのような投稿をしています。</a:t>
            </a:r>
          </a:p>
        </p:txBody>
      </p:sp>
      <p:sp>
        <p:nvSpPr>
          <p:cNvPr id="4" name="スライド番号プレースホルダー 3"/>
          <p:cNvSpPr>
            <a:spLocks noGrp="1"/>
          </p:cNvSpPr>
          <p:nvPr>
            <p:ph type="sldNum" sz="quarter" idx="5"/>
          </p:nvPr>
        </p:nvSpPr>
        <p:spPr/>
        <p:txBody>
          <a:bodyPr/>
          <a:lstStyle/>
          <a:p>
            <a:fld id="{9CF0EA39-D89F-4A3E-B80D-659E0EAF6F0B}" type="slidenum">
              <a:rPr kumimoji="1" lang="ja-JP" altLang="en-US" smtClean="0"/>
              <a:t>1</a:t>
            </a:fld>
            <a:endParaRPr kumimoji="1" lang="ja-JP" altLang="en-US"/>
          </a:p>
        </p:txBody>
      </p:sp>
    </p:spTree>
    <p:extLst>
      <p:ext uri="{BB962C8B-B14F-4D97-AF65-F5344CB8AC3E}">
        <p14:creationId xmlns:p14="http://schemas.microsoft.com/office/powerpoint/2010/main" val="8299300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CF0EA39-D89F-4A3E-B80D-659E0EAF6F0B}" type="slidenum">
              <a:rPr kumimoji="1" lang="ja-JP" altLang="en-US" smtClean="0"/>
              <a:t>10</a:t>
            </a:fld>
            <a:endParaRPr kumimoji="1" lang="ja-JP" altLang="en-US"/>
          </a:p>
        </p:txBody>
      </p:sp>
    </p:spTree>
    <p:extLst>
      <p:ext uri="{BB962C8B-B14F-4D97-AF65-F5344CB8AC3E}">
        <p14:creationId xmlns:p14="http://schemas.microsoft.com/office/powerpoint/2010/main" val="1697956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このように個人情報が特定され、</a:t>
            </a:r>
          </a:p>
        </p:txBody>
      </p:sp>
      <p:sp>
        <p:nvSpPr>
          <p:cNvPr id="4" name="スライド番号プレースホルダー 3"/>
          <p:cNvSpPr>
            <a:spLocks noGrp="1"/>
          </p:cNvSpPr>
          <p:nvPr>
            <p:ph type="sldNum" sz="quarter" idx="5"/>
          </p:nvPr>
        </p:nvSpPr>
        <p:spPr/>
        <p:txBody>
          <a:bodyPr/>
          <a:lstStyle/>
          <a:p>
            <a:fld id="{9CF0EA39-D89F-4A3E-B80D-659E0EAF6F0B}" type="slidenum">
              <a:rPr kumimoji="1" lang="ja-JP" altLang="en-US" smtClean="0"/>
              <a:t>11</a:t>
            </a:fld>
            <a:endParaRPr kumimoji="1" lang="ja-JP" altLang="en-US"/>
          </a:p>
        </p:txBody>
      </p:sp>
    </p:spTree>
    <p:extLst>
      <p:ext uri="{BB962C8B-B14F-4D97-AF65-F5344CB8AC3E}">
        <p14:creationId xmlns:p14="http://schemas.microsoft.com/office/powerpoint/2010/main" val="4075975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このように個人情報がまとめられいろんな人が見れるサイトにさらし上げられます。</a:t>
            </a:r>
            <a:endParaRPr kumimoji="1" lang="en-US" altLang="ja-JP" dirty="0"/>
          </a:p>
          <a:p>
            <a:r>
              <a:rPr kumimoji="1" lang="ja-JP" altLang="en-US" dirty="0"/>
              <a:t>さらし上げられると、就職のときなどで採用担当者があなたがどんな人か知るためにあなたの名前で検索するかもしれません。検索するとこれがヒットします。</a:t>
            </a:r>
            <a:endParaRPr kumimoji="1" lang="en-US" altLang="ja-JP" dirty="0"/>
          </a:p>
          <a:p>
            <a:r>
              <a:rPr kumimoji="1" lang="ja-JP" altLang="en-US" dirty="0"/>
              <a:t>これが検索でヒットする人をあなたは採用しますか？</a:t>
            </a:r>
            <a:endParaRPr kumimoji="1" lang="en-US" altLang="ja-JP" dirty="0"/>
          </a:p>
          <a:p>
            <a:r>
              <a:rPr kumimoji="1" lang="ja-JP" altLang="en-US" dirty="0"/>
              <a:t>あなたがそう思うように、就職などが大きく不利となる場合が</a:t>
            </a:r>
            <a:r>
              <a:rPr kumimoji="1" lang="ja-JP" altLang="en-US"/>
              <a:t>あります。しかもこの情報は完全に消すことはほぼ不可能です。</a:t>
            </a:r>
            <a:endParaRPr kumimoji="1" lang="en-US" altLang="ja-JP" dirty="0"/>
          </a:p>
          <a:p>
            <a:r>
              <a:rPr kumimoji="1" lang="ja-JP" altLang="en-US" dirty="0"/>
              <a:t>仮に発信している</a:t>
            </a:r>
            <a:r>
              <a:rPr kumimoji="1" lang="en-US" altLang="ja-JP" dirty="0"/>
              <a:t>SNS</a:t>
            </a:r>
            <a:r>
              <a:rPr kumimoji="1" lang="ja-JP" altLang="en-US" dirty="0"/>
              <a:t>が鍵付きであったとしても、誰かがスクショをとって公開してしまえば同じだし、フォロワーが全員信頼できるとは限らないから、鍵付きか否かなど関係ないことです。</a:t>
            </a:r>
          </a:p>
        </p:txBody>
      </p:sp>
      <p:sp>
        <p:nvSpPr>
          <p:cNvPr id="4" name="スライド番号プレースホルダー 3"/>
          <p:cNvSpPr>
            <a:spLocks noGrp="1"/>
          </p:cNvSpPr>
          <p:nvPr>
            <p:ph type="sldNum" sz="quarter" idx="5"/>
          </p:nvPr>
        </p:nvSpPr>
        <p:spPr/>
        <p:txBody>
          <a:bodyPr/>
          <a:lstStyle/>
          <a:p>
            <a:fld id="{9CF0EA39-D89F-4A3E-B80D-659E0EAF6F0B}" type="slidenum">
              <a:rPr kumimoji="1" lang="ja-JP" altLang="en-US" smtClean="0"/>
              <a:t>12</a:t>
            </a:fld>
            <a:endParaRPr kumimoji="1" lang="ja-JP" altLang="en-US"/>
          </a:p>
        </p:txBody>
      </p:sp>
    </p:spTree>
    <p:extLst>
      <p:ext uri="{BB962C8B-B14F-4D97-AF65-F5344CB8AC3E}">
        <p14:creationId xmlns:p14="http://schemas.microsoft.com/office/powerpoint/2010/main" val="460131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あなたの発言のせいで</a:t>
            </a:r>
            <a:r>
              <a:rPr kumimoji="1" lang="en-US" altLang="ja-JP" dirty="0"/>
              <a:t>A</a:t>
            </a:r>
            <a:r>
              <a:rPr kumimoji="1" lang="ja-JP" altLang="en-US" dirty="0"/>
              <a:t>さんの個人情報の特定を促進することになる可能性もあります。</a:t>
            </a:r>
            <a:endParaRPr kumimoji="1" lang="en-US" altLang="ja-JP" dirty="0"/>
          </a:p>
          <a:p>
            <a:r>
              <a:rPr kumimoji="1" lang="ja-JP" altLang="en-US" dirty="0"/>
              <a:t>つまり、あなたも加害者の</a:t>
            </a:r>
            <a:r>
              <a:rPr kumimoji="1" lang="en-US" altLang="ja-JP" dirty="0"/>
              <a:t>1</a:t>
            </a:r>
            <a:r>
              <a:rPr kumimoji="1" lang="ja-JP" altLang="en-US" dirty="0"/>
              <a:t>人になる可能性があります。</a:t>
            </a:r>
          </a:p>
        </p:txBody>
      </p:sp>
      <p:sp>
        <p:nvSpPr>
          <p:cNvPr id="4" name="スライド番号プレースホルダー 3"/>
          <p:cNvSpPr>
            <a:spLocks noGrp="1"/>
          </p:cNvSpPr>
          <p:nvPr>
            <p:ph type="sldNum" sz="quarter" idx="5"/>
          </p:nvPr>
        </p:nvSpPr>
        <p:spPr/>
        <p:txBody>
          <a:bodyPr/>
          <a:lstStyle/>
          <a:p>
            <a:fld id="{9CF0EA39-D89F-4A3E-B80D-659E0EAF6F0B}" type="slidenum">
              <a:rPr kumimoji="1" lang="ja-JP" altLang="en-US" smtClean="0"/>
              <a:t>14</a:t>
            </a:fld>
            <a:endParaRPr kumimoji="1" lang="ja-JP" altLang="en-US"/>
          </a:p>
        </p:txBody>
      </p:sp>
    </p:spTree>
    <p:extLst>
      <p:ext uri="{BB962C8B-B14F-4D97-AF65-F5344CB8AC3E}">
        <p14:creationId xmlns:p14="http://schemas.microsoft.com/office/powerpoint/2010/main" val="1120936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その上で、このような投稿をしました。</a:t>
            </a:r>
            <a:endParaRPr kumimoji="1" lang="en-US" altLang="ja-JP" dirty="0"/>
          </a:p>
          <a:p>
            <a:r>
              <a:rPr kumimoji="1" lang="ja-JP" altLang="en-US" dirty="0"/>
              <a:t>すると、「これはいいすぎだろ」などの意見が殺到し、</a:t>
            </a:r>
          </a:p>
        </p:txBody>
      </p:sp>
      <p:sp>
        <p:nvSpPr>
          <p:cNvPr id="4" name="スライド番号プレースホルダー 3"/>
          <p:cNvSpPr>
            <a:spLocks noGrp="1"/>
          </p:cNvSpPr>
          <p:nvPr>
            <p:ph type="sldNum" sz="quarter" idx="5"/>
          </p:nvPr>
        </p:nvSpPr>
        <p:spPr/>
        <p:txBody>
          <a:bodyPr/>
          <a:lstStyle/>
          <a:p>
            <a:fld id="{9CF0EA39-D89F-4A3E-B80D-659E0EAF6F0B}" type="slidenum">
              <a:rPr kumimoji="1" lang="ja-JP" altLang="en-US" smtClean="0"/>
              <a:t>2</a:t>
            </a:fld>
            <a:endParaRPr kumimoji="1" lang="ja-JP" altLang="en-US"/>
          </a:p>
        </p:txBody>
      </p:sp>
    </p:spTree>
    <p:extLst>
      <p:ext uri="{BB962C8B-B14F-4D97-AF65-F5344CB8AC3E}">
        <p14:creationId xmlns:p14="http://schemas.microsoft.com/office/powerpoint/2010/main" val="2804272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炎上しました。炎上というと有名人の世界の話で、別世界の現象だと思っているかもしれませんが、一般の方でもなっている方は少なくありません。</a:t>
            </a:r>
            <a:endParaRPr kumimoji="1" lang="en-US" altLang="ja-JP" dirty="0"/>
          </a:p>
          <a:p>
            <a:r>
              <a:rPr kumimoji="1" lang="ja-JP" altLang="en-US" dirty="0"/>
              <a:t>しかも、炎上のきっかけとなった投稿はどの人も、良かれと思って発信していたり、多くの人が同感してくれるはずと思い発信しているだけのケースも多いです。</a:t>
            </a:r>
            <a:endParaRPr kumimoji="1" lang="en-US" altLang="ja-JP" dirty="0"/>
          </a:p>
          <a:p>
            <a:r>
              <a:rPr kumimoji="1" lang="ja-JP" altLang="en-US" dirty="0"/>
              <a:t>そして炎上すると、「どこのどいつだこんなことをいう奴は」となり、</a:t>
            </a:r>
          </a:p>
        </p:txBody>
      </p:sp>
      <p:sp>
        <p:nvSpPr>
          <p:cNvPr id="4" name="スライド番号プレースホルダー 3"/>
          <p:cNvSpPr>
            <a:spLocks noGrp="1"/>
          </p:cNvSpPr>
          <p:nvPr>
            <p:ph type="sldNum" sz="quarter" idx="5"/>
          </p:nvPr>
        </p:nvSpPr>
        <p:spPr/>
        <p:txBody>
          <a:bodyPr/>
          <a:lstStyle/>
          <a:p>
            <a:fld id="{9CF0EA39-D89F-4A3E-B80D-659E0EAF6F0B}" type="slidenum">
              <a:rPr kumimoji="1" lang="ja-JP" altLang="en-US" smtClean="0"/>
              <a:t>3</a:t>
            </a:fld>
            <a:endParaRPr kumimoji="1" lang="ja-JP" altLang="en-US"/>
          </a:p>
        </p:txBody>
      </p:sp>
    </p:spTree>
    <p:extLst>
      <p:ext uri="{BB962C8B-B14F-4D97-AF65-F5344CB8AC3E}">
        <p14:creationId xmlns:p14="http://schemas.microsoft.com/office/powerpoint/2010/main" val="2272035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CF0EA39-D89F-4A3E-B80D-659E0EAF6F0B}" type="slidenum">
              <a:rPr kumimoji="1" lang="ja-JP" altLang="en-US" smtClean="0"/>
              <a:t>4</a:t>
            </a:fld>
            <a:endParaRPr kumimoji="1" lang="ja-JP" altLang="en-US"/>
          </a:p>
        </p:txBody>
      </p:sp>
    </p:spTree>
    <p:extLst>
      <p:ext uri="{BB962C8B-B14F-4D97-AF65-F5344CB8AC3E}">
        <p14:creationId xmlns:p14="http://schemas.microsoft.com/office/powerpoint/2010/main" val="396514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CF0EA39-D89F-4A3E-B80D-659E0EAF6F0B}" type="slidenum">
              <a:rPr kumimoji="1" lang="ja-JP" altLang="en-US" smtClean="0"/>
              <a:t>5</a:t>
            </a:fld>
            <a:endParaRPr kumimoji="1" lang="ja-JP" altLang="en-US"/>
          </a:p>
        </p:txBody>
      </p:sp>
    </p:spTree>
    <p:extLst>
      <p:ext uri="{BB962C8B-B14F-4D97-AF65-F5344CB8AC3E}">
        <p14:creationId xmlns:p14="http://schemas.microsoft.com/office/powerpoint/2010/main" val="833294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CF0EA39-D89F-4A3E-B80D-659E0EAF6F0B}" type="slidenum">
              <a:rPr kumimoji="1" lang="ja-JP" altLang="en-US" smtClean="0"/>
              <a:t>6</a:t>
            </a:fld>
            <a:endParaRPr kumimoji="1" lang="ja-JP" altLang="en-US"/>
          </a:p>
        </p:txBody>
      </p:sp>
    </p:spTree>
    <p:extLst>
      <p:ext uri="{BB962C8B-B14F-4D97-AF65-F5344CB8AC3E}">
        <p14:creationId xmlns:p14="http://schemas.microsoft.com/office/powerpoint/2010/main" val="244057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CF0EA39-D89F-4A3E-B80D-659E0EAF6F0B}" type="slidenum">
              <a:rPr kumimoji="1" lang="ja-JP" altLang="en-US" smtClean="0"/>
              <a:t>7</a:t>
            </a:fld>
            <a:endParaRPr kumimoji="1" lang="ja-JP" altLang="en-US"/>
          </a:p>
        </p:txBody>
      </p:sp>
    </p:spTree>
    <p:extLst>
      <p:ext uri="{BB962C8B-B14F-4D97-AF65-F5344CB8AC3E}">
        <p14:creationId xmlns:p14="http://schemas.microsoft.com/office/powerpoint/2010/main" val="3992659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CF0EA39-D89F-4A3E-B80D-659E0EAF6F0B}" type="slidenum">
              <a:rPr kumimoji="1" lang="ja-JP" altLang="en-US" smtClean="0"/>
              <a:t>8</a:t>
            </a:fld>
            <a:endParaRPr kumimoji="1" lang="ja-JP" altLang="en-US"/>
          </a:p>
        </p:txBody>
      </p:sp>
    </p:spTree>
    <p:extLst>
      <p:ext uri="{BB962C8B-B14F-4D97-AF65-F5344CB8AC3E}">
        <p14:creationId xmlns:p14="http://schemas.microsoft.com/office/powerpoint/2010/main" val="679024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CF0EA39-D89F-4A3E-B80D-659E0EAF6F0B}" type="slidenum">
              <a:rPr kumimoji="1" lang="ja-JP" altLang="en-US" smtClean="0"/>
              <a:t>9</a:t>
            </a:fld>
            <a:endParaRPr kumimoji="1" lang="ja-JP" altLang="en-US"/>
          </a:p>
        </p:txBody>
      </p:sp>
    </p:spTree>
    <p:extLst>
      <p:ext uri="{BB962C8B-B14F-4D97-AF65-F5344CB8AC3E}">
        <p14:creationId xmlns:p14="http://schemas.microsoft.com/office/powerpoint/2010/main" val="3825906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6D5B0C-E587-EA6C-05B7-3D156CC31D5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4685875-7A0D-5E51-D85C-0C7EA0527F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013FD29-8E84-B4F4-364A-76C428D68658}"/>
              </a:ext>
            </a:extLst>
          </p:cNvPr>
          <p:cNvSpPr>
            <a:spLocks noGrp="1"/>
          </p:cNvSpPr>
          <p:nvPr>
            <p:ph type="dt" sz="half" idx="10"/>
          </p:nvPr>
        </p:nvSpPr>
        <p:spPr/>
        <p:txBody>
          <a:bodyPr/>
          <a:lstStyle/>
          <a:p>
            <a:fld id="{147D167D-E382-4126-9A79-C7A0F8FD0179}" type="datetimeFigureOut">
              <a:rPr kumimoji="1" lang="ja-JP" altLang="en-US" smtClean="0"/>
              <a:t>2022/5/23</a:t>
            </a:fld>
            <a:endParaRPr kumimoji="1" lang="ja-JP" altLang="en-US"/>
          </a:p>
        </p:txBody>
      </p:sp>
      <p:sp>
        <p:nvSpPr>
          <p:cNvPr id="5" name="フッター プレースホルダー 4">
            <a:extLst>
              <a:ext uri="{FF2B5EF4-FFF2-40B4-BE49-F238E27FC236}">
                <a16:creationId xmlns:a16="http://schemas.microsoft.com/office/drawing/2014/main" id="{D1DAB32A-1743-F60F-8F92-D862C6252B4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98C266-3B6E-4DC9-B89A-AD3406215FE5}"/>
              </a:ext>
            </a:extLst>
          </p:cNvPr>
          <p:cNvSpPr>
            <a:spLocks noGrp="1"/>
          </p:cNvSpPr>
          <p:nvPr>
            <p:ph type="sldNum" sz="quarter" idx="12"/>
          </p:nvPr>
        </p:nvSpPr>
        <p:spPr/>
        <p:txBody>
          <a:bodyPr/>
          <a:lstStyle/>
          <a:p>
            <a:fld id="{47AE85AD-0822-4D05-9DF1-771ACB170661}" type="slidenum">
              <a:rPr kumimoji="1" lang="ja-JP" altLang="en-US" smtClean="0"/>
              <a:t>‹#›</a:t>
            </a:fld>
            <a:endParaRPr kumimoji="1" lang="ja-JP" altLang="en-US"/>
          </a:p>
        </p:txBody>
      </p:sp>
    </p:spTree>
    <p:extLst>
      <p:ext uri="{BB962C8B-B14F-4D97-AF65-F5344CB8AC3E}">
        <p14:creationId xmlns:p14="http://schemas.microsoft.com/office/powerpoint/2010/main" val="249436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96C255-4A68-0E09-714D-DFF48D973C3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D4EB537-8995-0D1F-A6D5-EF503AB8890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5F2B52D-2F66-B1F7-340D-C9833F654C70}"/>
              </a:ext>
            </a:extLst>
          </p:cNvPr>
          <p:cNvSpPr>
            <a:spLocks noGrp="1"/>
          </p:cNvSpPr>
          <p:nvPr>
            <p:ph type="dt" sz="half" idx="10"/>
          </p:nvPr>
        </p:nvSpPr>
        <p:spPr/>
        <p:txBody>
          <a:bodyPr/>
          <a:lstStyle/>
          <a:p>
            <a:fld id="{147D167D-E382-4126-9A79-C7A0F8FD0179}" type="datetimeFigureOut">
              <a:rPr kumimoji="1" lang="ja-JP" altLang="en-US" smtClean="0"/>
              <a:t>2022/5/23</a:t>
            </a:fld>
            <a:endParaRPr kumimoji="1" lang="ja-JP" altLang="en-US"/>
          </a:p>
        </p:txBody>
      </p:sp>
      <p:sp>
        <p:nvSpPr>
          <p:cNvPr id="5" name="フッター プレースホルダー 4">
            <a:extLst>
              <a:ext uri="{FF2B5EF4-FFF2-40B4-BE49-F238E27FC236}">
                <a16:creationId xmlns:a16="http://schemas.microsoft.com/office/drawing/2014/main" id="{1D9477B1-7CAD-1442-C0B3-C5ED9090A44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BB48C5D-E389-C91A-25E4-58976C80E52D}"/>
              </a:ext>
            </a:extLst>
          </p:cNvPr>
          <p:cNvSpPr>
            <a:spLocks noGrp="1"/>
          </p:cNvSpPr>
          <p:nvPr>
            <p:ph type="sldNum" sz="quarter" idx="12"/>
          </p:nvPr>
        </p:nvSpPr>
        <p:spPr/>
        <p:txBody>
          <a:bodyPr/>
          <a:lstStyle/>
          <a:p>
            <a:fld id="{47AE85AD-0822-4D05-9DF1-771ACB170661}" type="slidenum">
              <a:rPr kumimoji="1" lang="ja-JP" altLang="en-US" smtClean="0"/>
              <a:t>‹#›</a:t>
            </a:fld>
            <a:endParaRPr kumimoji="1" lang="ja-JP" altLang="en-US"/>
          </a:p>
        </p:txBody>
      </p:sp>
    </p:spTree>
    <p:extLst>
      <p:ext uri="{BB962C8B-B14F-4D97-AF65-F5344CB8AC3E}">
        <p14:creationId xmlns:p14="http://schemas.microsoft.com/office/powerpoint/2010/main" val="376578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D813756-461E-23BF-0892-ECE71AD08DC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02B7B62-A989-9A02-6693-3D029F3CACE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BD9E1D9-0814-6EC4-5136-FD12DB0C8C3A}"/>
              </a:ext>
            </a:extLst>
          </p:cNvPr>
          <p:cNvSpPr>
            <a:spLocks noGrp="1"/>
          </p:cNvSpPr>
          <p:nvPr>
            <p:ph type="dt" sz="half" idx="10"/>
          </p:nvPr>
        </p:nvSpPr>
        <p:spPr/>
        <p:txBody>
          <a:bodyPr/>
          <a:lstStyle/>
          <a:p>
            <a:fld id="{147D167D-E382-4126-9A79-C7A0F8FD0179}" type="datetimeFigureOut">
              <a:rPr kumimoji="1" lang="ja-JP" altLang="en-US" smtClean="0"/>
              <a:t>2022/5/23</a:t>
            </a:fld>
            <a:endParaRPr kumimoji="1" lang="ja-JP" altLang="en-US"/>
          </a:p>
        </p:txBody>
      </p:sp>
      <p:sp>
        <p:nvSpPr>
          <p:cNvPr id="5" name="フッター プレースホルダー 4">
            <a:extLst>
              <a:ext uri="{FF2B5EF4-FFF2-40B4-BE49-F238E27FC236}">
                <a16:creationId xmlns:a16="http://schemas.microsoft.com/office/drawing/2014/main" id="{7B200B5C-5C2C-3C5E-9BD1-6D337E7CA3E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6E8AB54-CCDA-1AA5-6C51-0D7BB2A92E8B}"/>
              </a:ext>
            </a:extLst>
          </p:cNvPr>
          <p:cNvSpPr>
            <a:spLocks noGrp="1"/>
          </p:cNvSpPr>
          <p:nvPr>
            <p:ph type="sldNum" sz="quarter" idx="12"/>
          </p:nvPr>
        </p:nvSpPr>
        <p:spPr/>
        <p:txBody>
          <a:bodyPr/>
          <a:lstStyle/>
          <a:p>
            <a:fld id="{47AE85AD-0822-4D05-9DF1-771ACB170661}" type="slidenum">
              <a:rPr kumimoji="1" lang="ja-JP" altLang="en-US" smtClean="0"/>
              <a:t>‹#›</a:t>
            </a:fld>
            <a:endParaRPr kumimoji="1" lang="ja-JP" altLang="en-US"/>
          </a:p>
        </p:txBody>
      </p:sp>
    </p:spTree>
    <p:extLst>
      <p:ext uri="{BB962C8B-B14F-4D97-AF65-F5344CB8AC3E}">
        <p14:creationId xmlns:p14="http://schemas.microsoft.com/office/powerpoint/2010/main" val="1340703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81C713-6914-9AD9-2D68-3D290DD756B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C75F8B9-723C-C664-0FB2-2155EE184D3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0E8F506-C885-1D68-8986-D7F406202076}"/>
              </a:ext>
            </a:extLst>
          </p:cNvPr>
          <p:cNvSpPr>
            <a:spLocks noGrp="1"/>
          </p:cNvSpPr>
          <p:nvPr>
            <p:ph type="dt" sz="half" idx="10"/>
          </p:nvPr>
        </p:nvSpPr>
        <p:spPr/>
        <p:txBody>
          <a:bodyPr/>
          <a:lstStyle/>
          <a:p>
            <a:fld id="{147D167D-E382-4126-9A79-C7A0F8FD0179}" type="datetimeFigureOut">
              <a:rPr kumimoji="1" lang="ja-JP" altLang="en-US" smtClean="0"/>
              <a:t>2022/5/23</a:t>
            </a:fld>
            <a:endParaRPr kumimoji="1" lang="ja-JP" altLang="en-US"/>
          </a:p>
        </p:txBody>
      </p:sp>
      <p:sp>
        <p:nvSpPr>
          <p:cNvPr id="5" name="フッター プレースホルダー 4">
            <a:extLst>
              <a:ext uri="{FF2B5EF4-FFF2-40B4-BE49-F238E27FC236}">
                <a16:creationId xmlns:a16="http://schemas.microsoft.com/office/drawing/2014/main" id="{30B4F0BB-DAAF-5A78-C3D5-36B3CEC8E9A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4C5C7B9-0649-C8C1-6A53-EBB1E6E2CAA9}"/>
              </a:ext>
            </a:extLst>
          </p:cNvPr>
          <p:cNvSpPr>
            <a:spLocks noGrp="1"/>
          </p:cNvSpPr>
          <p:nvPr>
            <p:ph type="sldNum" sz="quarter" idx="12"/>
          </p:nvPr>
        </p:nvSpPr>
        <p:spPr/>
        <p:txBody>
          <a:bodyPr/>
          <a:lstStyle/>
          <a:p>
            <a:fld id="{47AE85AD-0822-4D05-9DF1-771ACB170661}" type="slidenum">
              <a:rPr kumimoji="1" lang="ja-JP" altLang="en-US" smtClean="0"/>
              <a:t>‹#›</a:t>
            </a:fld>
            <a:endParaRPr kumimoji="1" lang="ja-JP" altLang="en-US"/>
          </a:p>
        </p:txBody>
      </p:sp>
    </p:spTree>
    <p:extLst>
      <p:ext uri="{BB962C8B-B14F-4D97-AF65-F5344CB8AC3E}">
        <p14:creationId xmlns:p14="http://schemas.microsoft.com/office/powerpoint/2010/main" val="3334695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7C58B8-89A1-49D7-AC10-F079D4BDF38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FDCDAC6-50BF-BCD0-0E4F-3FDA40F091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5E0C1E2-06BD-3125-166A-DED71A6DA3D8}"/>
              </a:ext>
            </a:extLst>
          </p:cNvPr>
          <p:cNvSpPr>
            <a:spLocks noGrp="1"/>
          </p:cNvSpPr>
          <p:nvPr>
            <p:ph type="dt" sz="half" idx="10"/>
          </p:nvPr>
        </p:nvSpPr>
        <p:spPr/>
        <p:txBody>
          <a:bodyPr/>
          <a:lstStyle/>
          <a:p>
            <a:fld id="{147D167D-E382-4126-9A79-C7A0F8FD0179}" type="datetimeFigureOut">
              <a:rPr kumimoji="1" lang="ja-JP" altLang="en-US" smtClean="0"/>
              <a:t>2022/5/23</a:t>
            </a:fld>
            <a:endParaRPr kumimoji="1" lang="ja-JP" altLang="en-US"/>
          </a:p>
        </p:txBody>
      </p:sp>
      <p:sp>
        <p:nvSpPr>
          <p:cNvPr id="5" name="フッター プレースホルダー 4">
            <a:extLst>
              <a:ext uri="{FF2B5EF4-FFF2-40B4-BE49-F238E27FC236}">
                <a16:creationId xmlns:a16="http://schemas.microsoft.com/office/drawing/2014/main" id="{414D913B-9355-88E8-CA43-B983707501B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AFE7A43-CAF9-A888-E9AB-9DC764863CBD}"/>
              </a:ext>
            </a:extLst>
          </p:cNvPr>
          <p:cNvSpPr>
            <a:spLocks noGrp="1"/>
          </p:cNvSpPr>
          <p:nvPr>
            <p:ph type="sldNum" sz="quarter" idx="12"/>
          </p:nvPr>
        </p:nvSpPr>
        <p:spPr/>
        <p:txBody>
          <a:bodyPr/>
          <a:lstStyle/>
          <a:p>
            <a:fld id="{47AE85AD-0822-4D05-9DF1-771ACB170661}" type="slidenum">
              <a:rPr kumimoji="1" lang="ja-JP" altLang="en-US" smtClean="0"/>
              <a:t>‹#›</a:t>
            </a:fld>
            <a:endParaRPr kumimoji="1" lang="ja-JP" altLang="en-US"/>
          </a:p>
        </p:txBody>
      </p:sp>
    </p:spTree>
    <p:extLst>
      <p:ext uri="{BB962C8B-B14F-4D97-AF65-F5344CB8AC3E}">
        <p14:creationId xmlns:p14="http://schemas.microsoft.com/office/powerpoint/2010/main" val="3766241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0BF5B6-4178-7677-D7DC-FD3ADCB4525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E7D5E3B-6C83-4FC5-359A-6416E2FF290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7F6EB9A-52DA-551A-969A-02883407F7C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18B308E-CB43-0B68-8755-AF26A2818009}"/>
              </a:ext>
            </a:extLst>
          </p:cNvPr>
          <p:cNvSpPr>
            <a:spLocks noGrp="1"/>
          </p:cNvSpPr>
          <p:nvPr>
            <p:ph type="dt" sz="half" idx="10"/>
          </p:nvPr>
        </p:nvSpPr>
        <p:spPr/>
        <p:txBody>
          <a:bodyPr/>
          <a:lstStyle/>
          <a:p>
            <a:fld id="{147D167D-E382-4126-9A79-C7A0F8FD0179}" type="datetimeFigureOut">
              <a:rPr kumimoji="1" lang="ja-JP" altLang="en-US" smtClean="0"/>
              <a:t>2022/5/23</a:t>
            </a:fld>
            <a:endParaRPr kumimoji="1" lang="ja-JP" altLang="en-US"/>
          </a:p>
        </p:txBody>
      </p:sp>
      <p:sp>
        <p:nvSpPr>
          <p:cNvPr id="6" name="フッター プレースホルダー 5">
            <a:extLst>
              <a:ext uri="{FF2B5EF4-FFF2-40B4-BE49-F238E27FC236}">
                <a16:creationId xmlns:a16="http://schemas.microsoft.com/office/drawing/2014/main" id="{6E7FFD8F-44B9-236F-9371-646ED37A693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45480CA-7A12-6FF6-5F9F-895C2456A6C1}"/>
              </a:ext>
            </a:extLst>
          </p:cNvPr>
          <p:cNvSpPr>
            <a:spLocks noGrp="1"/>
          </p:cNvSpPr>
          <p:nvPr>
            <p:ph type="sldNum" sz="quarter" idx="12"/>
          </p:nvPr>
        </p:nvSpPr>
        <p:spPr/>
        <p:txBody>
          <a:bodyPr/>
          <a:lstStyle/>
          <a:p>
            <a:fld id="{47AE85AD-0822-4D05-9DF1-771ACB170661}" type="slidenum">
              <a:rPr kumimoji="1" lang="ja-JP" altLang="en-US" smtClean="0"/>
              <a:t>‹#›</a:t>
            </a:fld>
            <a:endParaRPr kumimoji="1" lang="ja-JP" altLang="en-US"/>
          </a:p>
        </p:txBody>
      </p:sp>
    </p:spTree>
    <p:extLst>
      <p:ext uri="{BB962C8B-B14F-4D97-AF65-F5344CB8AC3E}">
        <p14:creationId xmlns:p14="http://schemas.microsoft.com/office/powerpoint/2010/main" val="838364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335B23-5259-153A-9C15-FFAD5FA2D0C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7BA2245-4CF6-4654-B070-6765EEC6C3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F380AD5-9882-43E2-3ED0-856BF15466F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8D1D3E0-EC59-0236-A6B3-A8CCC609C6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F5E17F9-8067-CE8F-8E30-83C8F357D51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3A2C5B4-03FB-996A-20DC-E306DE714025}"/>
              </a:ext>
            </a:extLst>
          </p:cNvPr>
          <p:cNvSpPr>
            <a:spLocks noGrp="1"/>
          </p:cNvSpPr>
          <p:nvPr>
            <p:ph type="dt" sz="half" idx="10"/>
          </p:nvPr>
        </p:nvSpPr>
        <p:spPr/>
        <p:txBody>
          <a:bodyPr/>
          <a:lstStyle/>
          <a:p>
            <a:fld id="{147D167D-E382-4126-9A79-C7A0F8FD0179}" type="datetimeFigureOut">
              <a:rPr kumimoji="1" lang="ja-JP" altLang="en-US" smtClean="0"/>
              <a:t>2022/5/23</a:t>
            </a:fld>
            <a:endParaRPr kumimoji="1" lang="ja-JP" altLang="en-US"/>
          </a:p>
        </p:txBody>
      </p:sp>
      <p:sp>
        <p:nvSpPr>
          <p:cNvPr id="8" name="フッター プレースホルダー 7">
            <a:extLst>
              <a:ext uri="{FF2B5EF4-FFF2-40B4-BE49-F238E27FC236}">
                <a16:creationId xmlns:a16="http://schemas.microsoft.com/office/drawing/2014/main" id="{6CF6BE33-F781-3C1B-0A59-82A00667F2C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230FC56-8446-C55D-F3C1-787E82862995}"/>
              </a:ext>
            </a:extLst>
          </p:cNvPr>
          <p:cNvSpPr>
            <a:spLocks noGrp="1"/>
          </p:cNvSpPr>
          <p:nvPr>
            <p:ph type="sldNum" sz="quarter" idx="12"/>
          </p:nvPr>
        </p:nvSpPr>
        <p:spPr/>
        <p:txBody>
          <a:bodyPr/>
          <a:lstStyle/>
          <a:p>
            <a:fld id="{47AE85AD-0822-4D05-9DF1-771ACB170661}" type="slidenum">
              <a:rPr kumimoji="1" lang="ja-JP" altLang="en-US" smtClean="0"/>
              <a:t>‹#›</a:t>
            </a:fld>
            <a:endParaRPr kumimoji="1" lang="ja-JP" altLang="en-US"/>
          </a:p>
        </p:txBody>
      </p:sp>
    </p:spTree>
    <p:extLst>
      <p:ext uri="{BB962C8B-B14F-4D97-AF65-F5344CB8AC3E}">
        <p14:creationId xmlns:p14="http://schemas.microsoft.com/office/powerpoint/2010/main" val="602022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6CCB38-E1FA-F156-5969-C1E764B09F6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ECDD7A6-7A8D-F951-ACF2-7E3006A54864}"/>
              </a:ext>
            </a:extLst>
          </p:cNvPr>
          <p:cNvSpPr>
            <a:spLocks noGrp="1"/>
          </p:cNvSpPr>
          <p:nvPr>
            <p:ph type="dt" sz="half" idx="10"/>
          </p:nvPr>
        </p:nvSpPr>
        <p:spPr/>
        <p:txBody>
          <a:bodyPr/>
          <a:lstStyle/>
          <a:p>
            <a:fld id="{147D167D-E382-4126-9A79-C7A0F8FD0179}" type="datetimeFigureOut">
              <a:rPr kumimoji="1" lang="ja-JP" altLang="en-US" smtClean="0"/>
              <a:t>2022/5/23</a:t>
            </a:fld>
            <a:endParaRPr kumimoji="1" lang="ja-JP" altLang="en-US"/>
          </a:p>
        </p:txBody>
      </p:sp>
      <p:sp>
        <p:nvSpPr>
          <p:cNvPr id="4" name="フッター プレースホルダー 3">
            <a:extLst>
              <a:ext uri="{FF2B5EF4-FFF2-40B4-BE49-F238E27FC236}">
                <a16:creationId xmlns:a16="http://schemas.microsoft.com/office/drawing/2014/main" id="{251082AA-AA9F-84C4-7F5C-C4EF67B7C1E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AE91FDA-AB5A-D0A5-4689-FDA66FE0420B}"/>
              </a:ext>
            </a:extLst>
          </p:cNvPr>
          <p:cNvSpPr>
            <a:spLocks noGrp="1"/>
          </p:cNvSpPr>
          <p:nvPr>
            <p:ph type="sldNum" sz="quarter" idx="12"/>
          </p:nvPr>
        </p:nvSpPr>
        <p:spPr/>
        <p:txBody>
          <a:bodyPr/>
          <a:lstStyle/>
          <a:p>
            <a:fld id="{47AE85AD-0822-4D05-9DF1-771ACB170661}" type="slidenum">
              <a:rPr kumimoji="1" lang="ja-JP" altLang="en-US" smtClean="0"/>
              <a:t>‹#›</a:t>
            </a:fld>
            <a:endParaRPr kumimoji="1" lang="ja-JP" altLang="en-US"/>
          </a:p>
        </p:txBody>
      </p:sp>
    </p:spTree>
    <p:extLst>
      <p:ext uri="{BB962C8B-B14F-4D97-AF65-F5344CB8AC3E}">
        <p14:creationId xmlns:p14="http://schemas.microsoft.com/office/powerpoint/2010/main" val="73892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3506E74-03FA-FB67-DAEB-48B12FEA300A}"/>
              </a:ext>
            </a:extLst>
          </p:cNvPr>
          <p:cNvSpPr>
            <a:spLocks noGrp="1"/>
          </p:cNvSpPr>
          <p:nvPr>
            <p:ph type="dt" sz="half" idx="10"/>
          </p:nvPr>
        </p:nvSpPr>
        <p:spPr/>
        <p:txBody>
          <a:bodyPr/>
          <a:lstStyle/>
          <a:p>
            <a:fld id="{147D167D-E382-4126-9A79-C7A0F8FD0179}" type="datetimeFigureOut">
              <a:rPr kumimoji="1" lang="ja-JP" altLang="en-US" smtClean="0"/>
              <a:t>2022/5/23</a:t>
            </a:fld>
            <a:endParaRPr kumimoji="1" lang="ja-JP" altLang="en-US"/>
          </a:p>
        </p:txBody>
      </p:sp>
      <p:sp>
        <p:nvSpPr>
          <p:cNvPr id="3" name="フッター プレースホルダー 2">
            <a:extLst>
              <a:ext uri="{FF2B5EF4-FFF2-40B4-BE49-F238E27FC236}">
                <a16:creationId xmlns:a16="http://schemas.microsoft.com/office/drawing/2014/main" id="{B8558E53-ABFF-615E-D0A7-081F7F693EE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B6BB927-81B9-F3A9-D528-F70703C71E6A}"/>
              </a:ext>
            </a:extLst>
          </p:cNvPr>
          <p:cNvSpPr>
            <a:spLocks noGrp="1"/>
          </p:cNvSpPr>
          <p:nvPr>
            <p:ph type="sldNum" sz="quarter" idx="12"/>
          </p:nvPr>
        </p:nvSpPr>
        <p:spPr/>
        <p:txBody>
          <a:bodyPr/>
          <a:lstStyle/>
          <a:p>
            <a:fld id="{47AE85AD-0822-4D05-9DF1-771ACB170661}" type="slidenum">
              <a:rPr kumimoji="1" lang="ja-JP" altLang="en-US" smtClean="0"/>
              <a:t>‹#›</a:t>
            </a:fld>
            <a:endParaRPr kumimoji="1" lang="ja-JP" altLang="en-US"/>
          </a:p>
        </p:txBody>
      </p:sp>
    </p:spTree>
    <p:extLst>
      <p:ext uri="{BB962C8B-B14F-4D97-AF65-F5344CB8AC3E}">
        <p14:creationId xmlns:p14="http://schemas.microsoft.com/office/powerpoint/2010/main" val="395348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0D8884-E723-41EC-E8A2-1EC8E8A89DD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533ED75-14E8-9265-9C06-C42004898A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E021140-E068-93CA-C3CB-ED7EE09A89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F4BD12F-3AD2-7312-CA2A-CC704237752D}"/>
              </a:ext>
            </a:extLst>
          </p:cNvPr>
          <p:cNvSpPr>
            <a:spLocks noGrp="1"/>
          </p:cNvSpPr>
          <p:nvPr>
            <p:ph type="dt" sz="half" idx="10"/>
          </p:nvPr>
        </p:nvSpPr>
        <p:spPr/>
        <p:txBody>
          <a:bodyPr/>
          <a:lstStyle/>
          <a:p>
            <a:fld id="{147D167D-E382-4126-9A79-C7A0F8FD0179}" type="datetimeFigureOut">
              <a:rPr kumimoji="1" lang="ja-JP" altLang="en-US" smtClean="0"/>
              <a:t>2022/5/23</a:t>
            </a:fld>
            <a:endParaRPr kumimoji="1" lang="ja-JP" altLang="en-US"/>
          </a:p>
        </p:txBody>
      </p:sp>
      <p:sp>
        <p:nvSpPr>
          <p:cNvPr id="6" name="フッター プレースホルダー 5">
            <a:extLst>
              <a:ext uri="{FF2B5EF4-FFF2-40B4-BE49-F238E27FC236}">
                <a16:creationId xmlns:a16="http://schemas.microsoft.com/office/drawing/2014/main" id="{E00AD406-F351-1F6F-E4B5-A3979562092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2891120-F35A-1AE1-AABE-95FAF10056A8}"/>
              </a:ext>
            </a:extLst>
          </p:cNvPr>
          <p:cNvSpPr>
            <a:spLocks noGrp="1"/>
          </p:cNvSpPr>
          <p:nvPr>
            <p:ph type="sldNum" sz="quarter" idx="12"/>
          </p:nvPr>
        </p:nvSpPr>
        <p:spPr/>
        <p:txBody>
          <a:bodyPr/>
          <a:lstStyle/>
          <a:p>
            <a:fld id="{47AE85AD-0822-4D05-9DF1-771ACB170661}" type="slidenum">
              <a:rPr kumimoji="1" lang="ja-JP" altLang="en-US" smtClean="0"/>
              <a:t>‹#›</a:t>
            </a:fld>
            <a:endParaRPr kumimoji="1" lang="ja-JP" altLang="en-US"/>
          </a:p>
        </p:txBody>
      </p:sp>
    </p:spTree>
    <p:extLst>
      <p:ext uri="{BB962C8B-B14F-4D97-AF65-F5344CB8AC3E}">
        <p14:creationId xmlns:p14="http://schemas.microsoft.com/office/powerpoint/2010/main" val="3949877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BA7C5A-62B3-62EC-D27F-394D199BD12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A5AD67C-4DFB-242E-3436-A8261615E4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2526F0F-B0F1-4065-A87C-862E214028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082601D-4663-E438-7FE3-1A8993ADC573}"/>
              </a:ext>
            </a:extLst>
          </p:cNvPr>
          <p:cNvSpPr>
            <a:spLocks noGrp="1"/>
          </p:cNvSpPr>
          <p:nvPr>
            <p:ph type="dt" sz="half" idx="10"/>
          </p:nvPr>
        </p:nvSpPr>
        <p:spPr/>
        <p:txBody>
          <a:bodyPr/>
          <a:lstStyle/>
          <a:p>
            <a:fld id="{147D167D-E382-4126-9A79-C7A0F8FD0179}" type="datetimeFigureOut">
              <a:rPr kumimoji="1" lang="ja-JP" altLang="en-US" smtClean="0"/>
              <a:t>2022/5/23</a:t>
            </a:fld>
            <a:endParaRPr kumimoji="1" lang="ja-JP" altLang="en-US"/>
          </a:p>
        </p:txBody>
      </p:sp>
      <p:sp>
        <p:nvSpPr>
          <p:cNvPr id="6" name="フッター プレースホルダー 5">
            <a:extLst>
              <a:ext uri="{FF2B5EF4-FFF2-40B4-BE49-F238E27FC236}">
                <a16:creationId xmlns:a16="http://schemas.microsoft.com/office/drawing/2014/main" id="{A1A9618E-A3BA-3F1F-0DBC-D741976BC9B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8272573-DFA7-A094-C7C0-8A6A8319AB49}"/>
              </a:ext>
            </a:extLst>
          </p:cNvPr>
          <p:cNvSpPr>
            <a:spLocks noGrp="1"/>
          </p:cNvSpPr>
          <p:nvPr>
            <p:ph type="sldNum" sz="quarter" idx="12"/>
          </p:nvPr>
        </p:nvSpPr>
        <p:spPr/>
        <p:txBody>
          <a:bodyPr/>
          <a:lstStyle/>
          <a:p>
            <a:fld id="{47AE85AD-0822-4D05-9DF1-771ACB170661}" type="slidenum">
              <a:rPr kumimoji="1" lang="ja-JP" altLang="en-US" smtClean="0"/>
              <a:t>‹#›</a:t>
            </a:fld>
            <a:endParaRPr kumimoji="1" lang="ja-JP" altLang="en-US"/>
          </a:p>
        </p:txBody>
      </p:sp>
    </p:spTree>
    <p:extLst>
      <p:ext uri="{BB962C8B-B14F-4D97-AF65-F5344CB8AC3E}">
        <p14:creationId xmlns:p14="http://schemas.microsoft.com/office/powerpoint/2010/main" val="3588547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144FF31-C4A7-CA48-EB86-D2CC73B43D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9EA4989-FBFA-C70A-FB6B-E8CE8B443B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F5AF71D-766D-DE76-6E60-528A5FC142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7D167D-E382-4126-9A79-C7A0F8FD0179}" type="datetimeFigureOut">
              <a:rPr kumimoji="1" lang="ja-JP" altLang="en-US" smtClean="0"/>
              <a:t>2022/5/23</a:t>
            </a:fld>
            <a:endParaRPr kumimoji="1" lang="ja-JP" altLang="en-US"/>
          </a:p>
        </p:txBody>
      </p:sp>
      <p:sp>
        <p:nvSpPr>
          <p:cNvPr id="5" name="フッター プレースホルダー 4">
            <a:extLst>
              <a:ext uri="{FF2B5EF4-FFF2-40B4-BE49-F238E27FC236}">
                <a16:creationId xmlns:a16="http://schemas.microsoft.com/office/drawing/2014/main" id="{B8BFC2CC-15B1-1EEC-1302-24E7769DAE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A122CA3-8282-0A83-479F-443F502FAF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E85AD-0822-4D05-9DF1-771ACB170661}" type="slidenum">
              <a:rPr kumimoji="1" lang="ja-JP" altLang="en-US" smtClean="0"/>
              <a:t>‹#›</a:t>
            </a:fld>
            <a:endParaRPr kumimoji="1" lang="ja-JP" altLang="en-US"/>
          </a:p>
        </p:txBody>
      </p:sp>
    </p:spTree>
    <p:extLst>
      <p:ext uri="{BB962C8B-B14F-4D97-AF65-F5344CB8AC3E}">
        <p14:creationId xmlns:p14="http://schemas.microsoft.com/office/powerpoint/2010/main" val="3087399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svg"/><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10.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24.svg"/><Relationship Id="rId3" Type="http://schemas.openxmlformats.org/officeDocument/2006/relationships/image" Target="../media/image1.png"/><Relationship Id="rId21" Type="http://schemas.openxmlformats.org/officeDocument/2006/relationships/image" Target="../media/image9.png"/><Relationship Id="rId7" Type="http://schemas.openxmlformats.org/officeDocument/2006/relationships/image" Target="../media/image5.png"/><Relationship Id="rId12" Type="http://schemas.openxmlformats.org/officeDocument/2006/relationships/image" Target="../media/image20.svg"/><Relationship Id="rId17" Type="http://schemas.openxmlformats.org/officeDocument/2006/relationships/image" Target="../media/image23.png"/><Relationship Id="rId2" Type="http://schemas.openxmlformats.org/officeDocument/2006/relationships/notesSlide" Target="../notesSlides/notesSlide10.xml"/><Relationship Id="rId16" Type="http://schemas.openxmlformats.org/officeDocument/2006/relationships/image" Target="../media/image8.svg"/><Relationship Id="rId20" Type="http://schemas.openxmlformats.org/officeDocument/2006/relationships/image" Target="../media/image16.svg"/><Relationship Id="rId1" Type="http://schemas.openxmlformats.org/officeDocument/2006/relationships/slideLayout" Target="../slideLayouts/slideLayout7.xml"/><Relationship Id="rId6" Type="http://schemas.openxmlformats.org/officeDocument/2006/relationships/image" Target="../media/image18.svg"/><Relationship Id="rId11" Type="http://schemas.openxmlformats.org/officeDocument/2006/relationships/image" Target="../media/image19.png"/><Relationship Id="rId5" Type="http://schemas.openxmlformats.org/officeDocument/2006/relationships/image" Target="../media/image17.png"/><Relationship Id="rId15" Type="http://schemas.openxmlformats.org/officeDocument/2006/relationships/image" Target="../media/image7.png"/><Relationship Id="rId10" Type="http://schemas.openxmlformats.org/officeDocument/2006/relationships/image" Target="../media/image22.svg"/><Relationship Id="rId19" Type="http://schemas.openxmlformats.org/officeDocument/2006/relationships/image" Target="../media/image15.png"/><Relationship Id="rId4" Type="http://schemas.openxmlformats.org/officeDocument/2006/relationships/image" Target="../media/image2.svg"/><Relationship Id="rId9" Type="http://schemas.openxmlformats.org/officeDocument/2006/relationships/image" Target="../media/image21.png"/><Relationship Id="rId14" Type="http://schemas.openxmlformats.org/officeDocument/2006/relationships/image" Target="../media/image12.svg"/><Relationship Id="rId22" Type="http://schemas.openxmlformats.org/officeDocument/2006/relationships/image" Target="../media/image10.svg"/></Relationships>
</file>

<file path=ppt/slides/_rels/slide1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24.svg"/><Relationship Id="rId3" Type="http://schemas.openxmlformats.org/officeDocument/2006/relationships/image" Target="../media/image1.png"/><Relationship Id="rId21" Type="http://schemas.openxmlformats.org/officeDocument/2006/relationships/image" Target="../media/image9.png"/><Relationship Id="rId7" Type="http://schemas.openxmlformats.org/officeDocument/2006/relationships/image" Target="../media/image5.png"/><Relationship Id="rId12" Type="http://schemas.openxmlformats.org/officeDocument/2006/relationships/image" Target="../media/image20.svg"/><Relationship Id="rId17" Type="http://schemas.openxmlformats.org/officeDocument/2006/relationships/image" Target="../media/image23.png"/><Relationship Id="rId2" Type="http://schemas.openxmlformats.org/officeDocument/2006/relationships/notesSlide" Target="../notesSlides/notesSlide11.xml"/><Relationship Id="rId16" Type="http://schemas.openxmlformats.org/officeDocument/2006/relationships/image" Target="../media/image8.svg"/><Relationship Id="rId20" Type="http://schemas.openxmlformats.org/officeDocument/2006/relationships/image" Target="../media/image16.svg"/><Relationship Id="rId1" Type="http://schemas.openxmlformats.org/officeDocument/2006/relationships/slideLayout" Target="../slideLayouts/slideLayout7.xml"/><Relationship Id="rId6" Type="http://schemas.openxmlformats.org/officeDocument/2006/relationships/image" Target="../media/image18.svg"/><Relationship Id="rId11" Type="http://schemas.openxmlformats.org/officeDocument/2006/relationships/image" Target="../media/image19.png"/><Relationship Id="rId5" Type="http://schemas.openxmlformats.org/officeDocument/2006/relationships/image" Target="../media/image17.png"/><Relationship Id="rId15" Type="http://schemas.openxmlformats.org/officeDocument/2006/relationships/image" Target="../media/image7.png"/><Relationship Id="rId10" Type="http://schemas.openxmlformats.org/officeDocument/2006/relationships/image" Target="../media/image22.svg"/><Relationship Id="rId19" Type="http://schemas.openxmlformats.org/officeDocument/2006/relationships/image" Target="../media/image15.png"/><Relationship Id="rId4" Type="http://schemas.openxmlformats.org/officeDocument/2006/relationships/image" Target="../media/image2.svg"/><Relationship Id="rId9" Type="http://schemas.openxmlformats.org/officeDocument/2006/relationships/image" Target="../media/image21.png"/><Relationship Id="rId14" Type="http://schemas.openxmlformats.org/officeDocument/2006/relationships/image" Target="../media/image12.svg"/><Relationship Id="rId22" Type="http://schemas.openxmlformats.org/officeDocument/2006/relationships/image" Target="../media/image10.svg"/></Relationships>
</file>

<file path=ppt/slides/_rels/slide1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9.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25.png"/><Relationship Id="rId18" Type="http://schemas.openxmlformats.org/officeDocument/2006/relationships/image" Target="../media/image1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 Type="http://schemas.openxmlformats.org/officeDocument/2006/relationships/notesSlide" Target="../notesSlides/notesSlide13.xml"/><Relationship Id="rId16" Type="http://schemas.openxmlformats.org/officeDocument/2006/relationships/image" Target="../media/image14.svg"/><Relationship Id="rId1" Type="http://schemas.openxmlformats.org/officeDocument/2006/relationships/slideLayout" Target="../slideLayouts/slideLayout7.xml"/><Relationship Id="rId6" Type="http://schemas.openxmlformats.org/officeDocument/2006/relationships/image" Target="../media/image18.svg"/><Relationship Id="rId11" Type="http://schemas.openxmlformats.org/officeDocument/2006/relationships/image" Target="../media/image9.png"/><Relationship Id="rId5" Type="http://schemas.openxmlformats.org/officeDocument/2006/relationships/image" Target="../media/image17.png"/><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26.svg"/></Relationships>
</file>

<file path=ppt/slides/_rels/slide2.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 Type="http://schemas.openxmlformats.org/officeDocument/2006/relationships/notesSlide" Target="../notesSlides/notesSlide2.xml"/><Relationship Id="rId16" Type="http://schemas.openxmlformats.org/officeDocument/2006/relationships/image" Target="../media/image14.svg"/><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3.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 Type="http://schemas.openxmlformats.org/officeDocument/2006/relationships/notesSlide" Target="../notesSlides/notesSlide3.xml"/><Relationship Id="rId16" Type="http://schemas.openxmlformats.org/officeDocument/2006/relationships/image" Target="../media/image14.svg"/><Relationship Id="rId1" Type="http://schemas.openxmlformats.org/officeDocument/2006/relationships/slideLayout" Target="../slideLayouts/slideLayout7.xml"/><Relationship Id="rId6" Type="http://schemas.openxmlformats.org/officeDocument/2006/relationships/image" Target="../media/image18.svg"/><Relationship Id="rId11" Type="http://schemas.openxmlformats.org/officeDocument/2006/relationships/image" Target="../media/image9.png"/><Relationship Id="rId5" Type="http://schemas.openxmlformats.org/officeDocument/2006/relationships/image" Target="../media/image17.png"/><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4.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 Type="http://schemas.openxmlformats.org/officeDocument/2006/relationships/notesSlide" Target="../notesSlides/notesSlide4.xml"/><Relationship Id="rId16" Type="http://schemas.openxmlformats.org/officeDocument/2006/relationships/image" Target="../media/image14.svg"/><Relationship Id="rId1" Type="http://schemas.openxmlformats.org/officeDocument/2006/relationships/slideLayout" Target="../slideLayouts/slideLayout7.xml"/><Relationship Id="rId6" Type="http://schemas.openxmlformats.org/officeDocument/2006/relationships/image" Target="../media/image18.svg"/><Relationship Id="rId11" Type="http://schemas.openxmlformats.org/officeDocument/2006/relationships/image" Target="../media/image9.png"/><Relationship Id="rId5" Type="http://schemas.openxmlformats.org/officeDocument/2006/relationships/image" Target="../media/image17.png"/><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5.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 Type="http://schemas.openxmlformats.org/officeDocument/2006/relationships/notesSlide" Target="../notesSlides/notesSlide5.xml"/><Relationship Id="rId16" Type="http://schemas.openxmlformats.org/officeDocument/2006/relationships/image" Target="../media/image14.svg"/><Relationship Id="rId1" Type="http://schemas.openxmlformats.org/officeDocument/2006/relationships/slideLayout" Target="../slideLayouts/slideLayout7.xml"/><Relationship Id="rId6" Type="http://schemas.openxmlformats.org/officeDocument/2006/relationships/image" Target="../media/image18.svg"/><Relationship Id="rId11" Type="http://schemas.openxmlformats.org/officeDocument/2006/relationships/image" Target="../media/image9.png"/><Relationship Id="rId5" Type="http://schemas.openxmlformats.org/officeDocument/2006/relationships/image" Target="../media/image17.png"/><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6.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 Type="http://schemas.openxmlformats.org/officeDocument/2006/relationships/notesSlide" Target="../notesSlides/notesSlide6.xml"/><Relationship Id="rId16" Type="http://schemas.openxmlformats.org/officeDocument/2006/relationships/image" Target="../media/image14.svg"/><Relationship Id="rId1" Type="http://schemas.openxmlformats.org/officeDocument/2006/relationships/slideLayout" Target="../slideLayouts/slideLayout7.xml"/><Relationship Id="rId6" Type="http://schemas.openxmlformats.org/officeDocument/2006/relationships/image" Target="../media/image18.svg"/><Relationship Id="rId11" Type="http://schemas.openxmlformats.org/officeDocument/2006/relationships/image" Target="../media/image9.png"/><Relationship Id="rId5" Type="http://schemas.openxmlformats.org/officeDocument/2006/relationships/image" Target="../media/image17.png"/><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7.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 Type="http://schemas.openxmlformats.org/officeDocument/2006/relationships/notesSlide" Target="../notesSlides/notesSlide7.xml"/><Relationship Id="rId16" Type="http://schemas.openxmlformats.org/officeDocument/2006/relationships/image" Target="../media/image14.svg"/><Relationship Id="rId1" Type="http://schemas.openxmlformats.org/officeDocument/2006/relationships/slideLayout" Target="../slideLayouts/slideLayout7.xml"/><Relationship Id="rId6" Type="http://schemas.openxmlformats.org/officeDocument/2006/relationships/image" Target="../media/image18.svg"/><Relationship Id="rId11" Type="http://schemas.openxmlformats.org/officeDocument/2006/relationships/image" Target="../media/image9.png"/><Relationship Id="rId5" Type="http://schemas.openxmlformats.org/officeDocument/2006/relationships/image" Target="../media/image17.png"/><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8.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20.svg"/><Relationship Id="rId17" Type="http://schemas.openxmlformats.org/officeDocument/2006/relationships/image" Target="../media/image15.png"/><Relationship Id="rId2" Type="http://schemas.openxmlformats.org/officeDocument/2006/relationships/notesSlide" Target="../notesSlides/notesSlide8.xml"/><Relationship Id="rId16" Type="http://schemas.openxmlformats.org/officeDocument/2006/relationships/image" Target="../media/image14.svg"/><Relationship Id="rId20" Type="http://schemas.openxmlformats.org/officeDocument/2006/relationships/image" Target="../media/image10.svg"/><Relationship Id="rId1" Type="http://schemas.openxmlformats.org/officeDocument/2006/relationships/slideLayout" Target="../slideLayouts/slideLayout7.xml"/><Relationship Id="rId6" Type="http://schemas.openxmlformats.org/officeDocument/2006/relationships/image" Target="../media/image18.svg"/><Relationship Id="rId11" Type="http://schemas.openxmlformats.org/officeDocument/2006/relationships/image" Target="../media/image19.png"/><Relationship Id="rId5" Type="http://schemas.openxmlformats.org/officeDocument/2006/relationships/image" Target="../media/image17.png"/><Relationship Id="rId15" Type="http://schemas.openxmlformats.org/officeDocument/2006/relationships/image" Target="../media/image13.png"/><Relationship Id="rId10" Type="http://schemas.openxmlformats.org/officeDocument/2006/relationships/image" Target="../media/image8.svg"/><Relationship Id="rId19" Type="http://schemas.openxmlformats.org/officeDocument/2006/relationships/image" Target="../media/image9.pn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9.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4.svg"/><Relationship Id="rId3" Type="http://schemas.openxmlformats.org/officeDocument/2006/relationships/image" Target="../media/image1.png"/><Relationship Id="rId21" Type="http://schemas.openxmlformats.org/officeDocument/2006/relationships/image" Target="../media/image9.png"/><Relationship Id="rId7" Type="http://schemas.openxmlformats.org/officeDocument/2006/relationships/image" Target="../media/image5.png"/><Relationship Id="rId12" Type="http://schemas.openxmlformats.org/officeDocument/2006/relationships/image" Target="../media/image20.svg"/><Relationship Id="rId17" Type="http://schemas.openxmlformats.org/officeDocument/2006/relationships/image" Target="../media/image13.png"/><Relationship Id="rId2" Type="http://schemas.openxmlformats.org/officeDocument/2006/relationships/notesSlide" Target="../notesSlides/notesSlide9.xml"/><Relationship Id="rId16" Type="http://schemas.openxmlformats.org/officeDocument/2006/relationships/image" Target="../media/image8.svg"/><Relationship Id="rId20" Type="http://schemas.openxmlformats.org/officeDocument/2006/relationships/image" Target="../media/image16.svg"/><Relationship Id="rId1" Type="http://schemas.openxmlformats.org/officeDocument/2006/relationships/slideLayout" Target="../slideLayouts/slideLayout7.xml"/><Relationship Id="rId6" Type="http://schemas.openxmlformats.org/officeDocument/2006/relationships/image" Target="../media/image18.svg"/><Relationship Id="rId11" Type="http://schemas.openxmlformats.org/officeDocument/2006/relationships/image" Target="../media/image19.png"/><Relationship Id="rId5" Type="http://schemas.openxmlformats.org/officeDocument/2006/relationships/image" Target="../media/image17.png"/><Relationship Id="rId15" Type="http://schemas.openxmlformats.org/officeDocument/2006/relationships/image" Target="../media/image7.png"/><Relationship Id="rId10" Type="http://schemas.openxmlformats.org/officeDocument/2006/relationships/image" Target="../media/image22.svg"/><Relationship Id="rId19" Type="http://schemas.openxmlformats.org/officeDocument/2006/relationships/image" Target="../media/image15.png"/><Relationship Id="rId4" Type="http://schemas.openxmlformats.org/officeDocument/2006/relationships/image" Target="../media/image2.svg"/><Relationship Id="rId9" Type="http://schemas.openxmlformats.org/officeDocument/2006/relationships/image" Target="../media/image21.png"/><Relationship Id="rId14" Type="http://schemas.openxmlformats.org/officeDocument/2006/relationships/image" Target="../media/image12.svg"/><Relationship Id="rId22"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a:extLst>
              <a:ext uri="{FF2B5EF4-FFF2-40B4-BE49-F238E27FC236}">
                <a16:creationId xmlns:a16="http://schemas.microsoft.com/office/drawing/2014/main" id="{DA5F89E0-DD21-E444-74C7-6A0F59AFD09F}"/>
              </a:ext>
            </a:extLst>
          </p:cNvPr>
          <p:cNvSpPr/>
          <p:nvPr/>
        </p:nvSpPr>
        <p:spPr>
          <a:xfrm>
            <a:off x="5782434" y="1461023"/>
            <a:ext cx="2121041" cy="1084284"/>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DE643ACF-8F88-4071-C526-D6E6ED4D8BA5}"/>
              </a:ext>
            </a:extLst>
          </p:cNvPr>
          <p:cNvSpPr/>
          <p:nvPr/>
        </p:nvSpPr>
        <p:spPr>
          <a:xfrm>
            <a:off x="0" y="0"/>
            <a:ext cx="12192000" cy="57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kumimoji="1" lang="en-US" altLang="ja-JP" sz="2800" dirty="0">
                <a:solidFill>
                  <a:schemeClr val="bg1"/>
                </a:solidFill>
                <a:latin typeface="UD デジタル 教科書体 NK-R" panose="02020400000000000000" pitchFamily="18" charset="-128"/>
                <a:ea typeface="UD デジタル 教科書体 NK-R" panose="02020400000000000000" pitchFamily="18" charset="-128"/>
              </a:rPr>
              <a:t>SNS</a:t>
            </a:r>
            <a:r>
              <a:rPr kumimoji="1"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の本当にあった怖い話</a:t>
            </a:r>
          </a:p>
        </p:txBody>
      </p:sp>
      <p:pic>
        <p:nvPicPr>
          <p:cNvPr id="15" name="グラフィックス 14" descr="ハト 単色塗りつぶし">
            <a:extLst>
              <a:ext uri="{FF2B5EF4-FFF2-40B4-BE49-F238E27FC236}">
                <a16:creationId xmlns:a16="http://schemas.microsoft.com/office/drawing/2014/main" id="{18DEF900-D98B-EC7A-B4DF-DD82ED0744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9276" y="677412"/>
            <a:ext cx="694495" cy="694495"/>
          </a:xfrm>
          <a:prstGeom prst="rect">
            <a:avLst/>
          </a:prstGeom>
        </p:spPr>
      </p:pic>
      <p:grpSp>
        <p:nvGrpSpPr>
          <p:cNvPr id="17" name="グループ化 16">
            <a:extLst>
              <a:ext uri="{FF2B5EF4-FFF2-40B4-BE49-F238E27FC236}">
                <a16:creationId xmlns:a16="http://schemas.microsoft.com/office/drawing/2014/main" id="{ADCCC30E-BCB1-E523-8D5F-C783D601B889}"/>
              </a:ext>
            </a:extLst>
          </p:cNvPr>
          <p:cNvGrpSpPr/>
          <p:nvPr/>
        </p:nvGrpSpPr>
        <p:grpSpPr>
          <a:xfrm>
            <a:off x="127544" y="5221547"/>
            <a:ext cx="1420119" cy="1420119"/>
            <a:chOff x="304926" y="5000618"/>
            <a:chExt cx="1420119" cy="1420119"/>
          </a:xfrm>
          <a:solidFill>
            <a:schemeClr val="tx1">
              <a:lumMod val="85000"/>
              <a:lumOff val="15000"/>
            </a:schemeClr>
          </a:solidFill>
        </p:grpSpPr>
        <p:pic>
          <p:nvPicPr>
            <p:cNvPr id="13" name="グラフィックス 12" descr="プログラマー女性 単色塗りつぶし">
              <a:extLst>
                <a:ext uri="{FF2B5EF4-FFF2-40B4-BE49-F238E27FC236}">
                  <a16:creationId xmlns:a16="http://schemas.microsoft.com/office/drawing/2014/main" id="{3CC52C94-C400-FA75-ED23-5E670AA05B5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4926" y="5000618"/>
              <a:ext cx="1420119" cy="1420119"/>
            </a:xfrm>
            <a:prstGeom prst="rect">
              <a:avLst/>
            </a:prstGeom>
          </p:spPr>
        </p:pic>
        <p:sp>
          <p:nvSpPr>
            <p:cNvPr id="16" name="正方形/長方形 15">
              <a:extLst>
                <a:ext uri="{FF2B5EF4-FFF2-40B4-BE49-F238E27FC236}">
                  <a16:creationId xmlns:a16="http://schemas.microsoft.com/office/drawing/2014/main" id="{AD447187-FC5F-0D61-4BC8-CFCBD6ACE0F8}"/>
                </a:ext>
              </a:extLst>
            </p:cNvPr>
            <p:cNvSpPr/>
            <p:nvPr/>
          </p:nvSpPr>
          <p:spPr>
            <a:xfrm>
              <a:off x="785525" y="6014174"/>
              <a:ext cx="460268" cy="2577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2" name="グラフィックス 21" descr="カメラ 単色塗りつぶし">
            <a:extLst>
              <a:ext uri="{FF2B5EF4-FFF2-40B4-BE49-F238E27FC236}">
                <a16:creationId xmlns:a16="http://schemas.microsoft.com/office/drawing/2014/main" id="{5FFD1BDF-D962-8BB1-BB76-8AB1E22E69A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64639" y="633114"/>
            <a:ext cx="769442" cy="769442"/>
          </a:xfrm>
          <a:prstGeom prst="rect">
            <a:avLst/>
          </a:prstGeom>
        </p:spPr>
      </p:pic>
      <p:sp>
        <p:nvSpPr>
          <p:cNvPr id="24" name="四角形: 角を丸くする 23">
            <a:extLst>
              <a:ext uri="{FF2B5EF4-FFF2-40B4-BE49-F238E27FC236}">
                <a16:creationId xmlns:a16="http://schemas.microsoft.com/office/drawing/2014/main" id="{50754172-8292-9AD0-038F-3BB70F7B1E0C}"/>
              </a:ext>
            </a:extLst>
          </p:cNvPr>
          <p:cNvSpPr/>
          <p:nvPr/>
        </p:nvSpPr>
        <p:spPr>
          <a:xfrm>
            <a:off x="212884" y="1467847"/>
            <a:ext cx="2407578" cy="874373"/>
          </a:xfrm>
          <a:prstGeom prst="roundRect">
            <a:avLst>
              <a:gd name="adj" fmla="val 0"/>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ようやく中学生！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さらば○○小、</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さらばランドセル</a:t>
            </a:r>
            <a:r>
              <a:rPr lang="en-US" altLang="ja-JP" b="1" dirty="0">
                <a:solidFill>
                  <a:schemeClr val="tx1">
                    <a:lumMod val="85000"/>
                    <a:lumOff val="15000"/>
                  </a:schemeClr>
                </a:solidFill>
                <a:latin typeface="+mn-ea"/>
              </a:rPr>
              <a:t>w</a:t>
            </a:r>
          </a:p>
        </p:txBody>
      </p:sp>
      <p:pic>
        <p:nvPicPr>
          <p:cNvPr id="27" name="グラフィックス 26" descr="女性 単色塗りつぶし">
            <a:extLst>
              <a:ext uri="{FF2B5EF4-FFF2-40B4-BE49-F238E27FC236}">
                <a16:creationId xmlns:a16="http://schemas.microsoft.com/office/drawing/2014/main" id="{77513F0B-1A7C-63D8-2461-2A59DBC60D6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149360" y="1569182"/>
            <a:ext cx="1063124" cy="1063124"/>
          </a:xfrm>
          <a:prstGeom prst="rect">
            <a:avLst/>
          </a:prstGeom>
        </p:spPr>
      </p:pic>
      <p:sp>
        <p:nvSpPr>
          <p:cNvPr id="30" name="正方形/長方形 29">
            <a:extLst>
              <a:ext uri="{FF2B5EF4-FFF2-40B4-BE49-F238E27FC236}">
                <a16:creationId xmlns:a16="http://schemas.microsoft.com/office/drawing/2014/main" id="{B7B07048-ABD3-D2BA-054D-EB4DFC781B1E}"/>
              </a:ext>
            </a:extLst>
          </p:cNvPr>
          <p:cNvSpPr/>
          <p:nvPr/>
        </p:nvSpPr>
        <p:spPr>
          <a:xfrm>
            <a:off x="5782434" y="3036224"/>
            <a:ext cx="2121041" cy="107408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グラフィックス 6" descr="女性の集団 単色塗りつぶし">
            <a:extLst>
              <a:ext uri="{FF2B5EF4-FFF2-40B4-BE49-F238E27FC236}">
                <a16:creationId xmlns:a16="http://schemas.microsoft.com/office/drawing/2014/main" id="{60331388-200E-9383-C6A7-F02336786B9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209799" y="3106193"/>
            <a:ext cx="1116806" cy="1116806"/>
          </a:xfrm>
          <a:prstGeom prst="rect">
            <a:avLst/>
          </a:prstGeom>
        </p:spPr>
      </p:pic>
      <p:pic>
        <p:nvPicPr>
          <p:cNvPr id="9" name="グラフィックス 8" descr="実行 単色塗りつぶし">
            <a:extLst>
              <a:ext uri="{FF2B5EF4-FFF2-40B4-BE49-F238E27FC236}">
                <a16:creationId xmlns:a16="http://schemas.microsoft.com/office/drawing/2014/main" id="{109AE8DB-8A1A-EF88-1E29-E6407B2096F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454999" y="3485933"/>
            <a:ext cx="576870" cy="576870"/>
          </a:xfrm>
          <a:prstGeom prst="rect">
            <a:avLst/>
          </a:prstGeom>
        </p:spPr>
      </p:pic>
      <p:pic>
        <p:nvPicPr>
          <p:cNvPr id="32" name="グラフィックス 31" descr="女性 単色塗りつぶし">
            <a:extLst>
              <a:ext uri="{FF2B5EF4-FFF2-40B4-BE49-F238E27FC236}">
                <a16:creationId xmlns:a16="http://schemas.microsoft.com/office/drawing/2014/main" id="{F2990FA1-EEC2-08F3-1BDE-448F5A7A5F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565362" y="3150248"/>
            <a:ext cx="522180" cy="522180"/>
          </a:xfrm>
          <a:prstGeom prst="rect">
            <a:avLst/>
          </a:prstGeom>
        </p:spPr>
      </p:pic>
      <p:sp>
        <p:nvSpPr>
          <p:cNvPr id="33" name="四角形: 角を丸くする 32">
            <a:extLst>
              <a:ext uri="{FF2B5EF4-FFF2-40B4-BE49-F238E27FC236}">
                <a16:creationId xmlns:a16="http://schemas.microsoft.com/office/drawing/2014/main" id="{3A8DF83E-135B-4568-03A3-E2553B425C12}"/>
              </a:ext>
            </a:extLst>
          </p:cNvPr>
          <p:cNvSpPr/>
          <p:nvPr/>
        </p:nvSpPr>
        <p:spPr>
          <a:xfrm>
            <a:off x="5758502" y="4112750"/>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○○小組！</a:t>
            </a:r>
            <a:endParaRPr lang="en-US" altLang="ja-JP" b="1" dirty="0">
              <a:solidFill>
                <a:schemeClr val="tx1">
                  <a:lumMod val="85000"/>
                  <a:lumOff val="15000"/>
                </a:schemeClr>
              </a:solidFill>
              <a:latin typeface="+mn-ea"/>
            </a:endParaRPr>
          </a:p>
        </p:txBody>
      </p:sp>
      <p:sp>
        <p:nvSpPr>
          <p:cNvPr id="34" name="正方形/長方形 33">
            <a:extLst>
              <a:ext uri="{FF2B5EF4-FFF2-40B4-BE49-F238E27FC236}">
                <a16:creationId xmlns:a16="http://schemas.microsoft.com/office/drawing/2014/main" id="{64A34B97-9603-E644-32A2-742CD1F3AFB0}"/>
              </a:ext>
            </a:extLst>
          </p:cNvPr>
          <p:cNvSpPr/>
          <p:nvPr/>
        </p:nvSpPr>
        <p:spPr>
          <a:xfrm>
            <a:off x="8114442" y="3036224"/>
            <a:ext cx="2121041" cy="107408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6" name="グラフィックス 35" descr="女性 単色塗りつぶし">
            <a:extLst>
              <a:ext uri="{FF2B5EF4-FFF2-40B4-BE49-F238E27FC236}">
                <a16:creationId xmlns:a16="http://schemas.microsoft.com/office/drawing/2014/main" id="{FE3868F7-9D12-1412-FAB3-E26CF77C58F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25732" y="3177573"/>
            <a:ext cx="1299603" cy="1299603"/>
          </a:xfrm>
          <a:prstGeom prst="rect">
            <a:avLst/>
          </a:prstGeom>
        </p:spPr>
      </p:pic>
      <p:pic>
        <p:nvPicPr>
          <p:cNvPr id="38" name="グラフィックス 37" descr="ビール 単色塗りつぶし">
            <a:extLst>
              <a:ext uri="{FF2B5EF4-FFF2-40B4-BE49-F238E27FC236}">
                <a16:creationId xmlns:a16="http://schemas.microsoft.com/office/drawing/2014/main" id="{CFB8C7BA-CB2B-61CF-C8AD-8625E9D94CDE}"/>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flipH="1">
            <a:off x="8759993" y="3237108"/>
            <a:ext cx="745588" cy="745588"/>
          </a:xfrm>
          <a:prstGeom prst="rect">
            <a:avLst/>
          </a:prstGeom>
        </p:spPr>
      </p:pic>
      <p:sp>
        <p:nvSpPr>
          <p:cNvPr id="42" name="正方形/長方形 41">
            <a:extLst>
              <a:ext uri="{FF2B5EF4-FFF2-40B4-BE49-F238E27FC236}">
                <a16:creationId xmlns:a16="http://schemas.microsoft.com/office/drawing/2014/main" id="{0D5021A0-3D27-7C42-864E-BBC890F8D6C3}"/>
              </a:ext>
            </a:extLst>
          </p:cNvPr>
          <p:cNvSpPr/>
          <p:nvPr/>
        </p:nvSpPr>
        <p:spPr>
          <a:xfrm>
            <a:off x="9088505" y="3468128"/>
            <a:ext cx="236830" cy="38824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711AADD2-AB39-6C58-E1E0-133B79B068CF}"/>
              </a:ext>
            </a:extLst>
          </p:cNvPr>
          <p:cNvSpPr/>
          <p:nvPr/>
        </p:nvSpPr>
        <p:spPr>
          <a:xfrm>
            <a:off x="8468408" y="3410351"/>
            <a:ext cx="862057" cy="129960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r>
              <a:rPr lang="en-US" altLang="ja-JP" sz="1000" b="1" dirty="0">
                <a:solidFill>
                  <a:schemeClr val="bg1"/>
                </a:solidFill>
                <a:latin typeface="+mn-ea"/>
              </a:rPr>
              <a:t>Alcohol</a:t>
            </a:r>
          </a:p>
        </p:txBody>
      </p:sp>
      <p:sp>
        <p:nvSpPr>
          <p:cNvPr id="44" name="四角形: 角を丸くする 43">
            <a:extLst>
              <a:ext uri="{FF2B5EF4-FFF2-40B4-BE49-F238E27FC236}">
                <a16:creationId xmlns:a16="http://schemas.microsoft.com/office/drawing/2014/main" id="{6742031D-FBAA-4C76-3FD3-AAEAD792C982}"/>
              </a:ext>
            </a:extLst>
          </p:cNvPr>
          <p:cNvSpPr/>
          <p:nvPr/>
        </p:nvSpPr>
        <p:spPr>
          <a:xfrm>
            <a:off x="212884" y="2385463"/>
            <a:ext cx="2407578" cy="1477731"/>
          </a:xfrm>
          <a:prstGeom prst="roundRect">
            <a:avLst>
              <a:gd name="adj" fmla="val 0"/>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○○店に行ったら</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ほしかったのあった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奇跡！！</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通い続けてよかった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次は○○を探す</a:t>
            </a:r>
            <a:endParaRPr lang="en-US" altLang="ja-JP" b="1" dirty="0">
              <a:solidFill>
                <a:schemeClr val="tx1">
                  <a:lumMod val="85000"/>
                  <a:lumOff val="15000"/>
                </a:schemeClr>
              </a:solidFill>
              <a:latin typeface="+mn-ea"/>
            </a:endParaRPr>
          </a:p>
        </p:txBody>
      </p:sp>
      <p:grpSp>
        <p:nvGrpSpPr>
          <p:cNvPr id="62" name="グループ化 61">
            <a:extLst>
              <a:ext uri="{FF2B5EF4-FFF2-40B4-BE49-F238E27FC236}">
                <a16:creationId xmlns:a16="http://schemas.microsoft.com/office/drawing/2014/main" id="{2D4CBB89-3DAA-7633-DDE7-FD5DD239AD2A}"/>
              </a:ext>
            </a:extLst>
          </p:cNvPr>
          <p:cNvGrpSpPr/>
          <p:nvPr/>
        </p:nvGrpSpPr>
        <p:grpSpPr>
          <a:xfrm>
            <a:off x="5782433" y="4789374"/>
            <a:ext cx="2121041" cy="1074088"/>
            <a:chOff x="6403417" y="4632422"/>
            <a:chExt cx="2121041" cy="1074088"/>
          </a:xfrm>
        </p:grpSpPr>
        <p:sp>
          <p:nvSpPr>
            <p:cNvPr id="52" name="正方形/長方形 51">
              <a:extLst>
                <a:ext uri="{FF2B5EF4-FFF2-40B4-BE49-F238E27FC236}">
                  <a16:creationId xmlns:a16="http://schemas.microsoft.com/office/drawing/2014/main" id="{11EBE269-F9A7-82E2-569D-DCE7F5A83320}"/>
                </a:ext>
              </a:extLst>
            </p:cNvPr>
            <p:cNvSpPr/>
            <p:nvPr/>
          </p:nvSpPr>
          <p:spPr>
            <a:xfrm>
              <a:off x="6403417" y="4632422"/>
              <a:ext cx="2121041" cy="107408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図形 54">
              <a:extLst>
                <a:ext uri="{FF2B5EF4-FFF2-40B4-BE49-F238E27FC236}">
                  <a16:creationId xmlns:a16="http://schemas.microsoft.com/office/drawing/2014/main" id="{C4D8EE02-DFFD-D45A-9D0C-24059D85DB90}"/>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8" name="フリーフォーム: 図形 57">
              <a:extLst>
                <a:ext uri="{FF2B5EF4-FFF2-40B4-BE49-F238E27FC236}">
                  <a16:creationId xmlns:a16="http://schemas.microsoft.com/office/drawing/2014/main" id="{A013C589-4FE5-9DC7-4569-7791F9E2CB2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9" name="楕円 58">
              <a:extLst>
                <a:ext uri="{FF2B5EF4-FFF2-40B4-BE49-F238E27FC236}">
                  <a16:creationId xmlns:a16="http://schemas.microsoft.com/office/drawing/2014/main" id="{4C7079A1-BAB1-7118-9FB7-747975E225C4}"/>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0" name="四角形: 角を丸くする 59">
            <a:extLst>
              <a:ext uri="{FF2B5EF4-FFF2-40B4-BE49-F238E27FC236}">
                <a16:creationId xmlns:a16="http://schemas.microsoft.com/office/drawing/2014/main" id="{91B7A005-A270-5834-E902-33F2C92756A4}"/>
              </a:ext>
            </a:extLst>
          </p:cNvPr>
          <p:cNvSpPr/>
          <p:nvPr/>
        </p:nvSpPr>
        <p:spPr>
          <a:xfrm>
            <a:off x="5758502" y="586346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きれいに撮れた</a:t>
            </a:r>
            <a:endParaRPr lang="en-US" altLang="ja-JP" b="1" dirty="0">
              <a:solidFill>
                <a:schemeClr val="tx1">
                  <a:lumMod val="85000"/>
                  <a:lumOff val="15000"/>
                </a:schemeClr>
              </a:solidFill>
              <a:latin typeface="+mn-ea"/>
            </a:endParaRPr>
          </a:p>
        </p:txBody>
      </p:sp>
      <p:sp>
        <p:nvSpPr>
          <p:cNvPr id="61" name="四角形: 角を丸くする 60">
            <a:extLst>
              <a:ext uri="{FF2B5EF4-FFF2-40B4-BE49-F238E27FC236}">
                <a16:creationId xmlns:a16="http://schemas.microsoft.com/office/drawing/2014/main" id="{2A745663-39E2-529C-F9D5-A5F2E3339B7C}"/>
              </a:ext>
            </a:extLst>
          </p:cNvPr>
          <p:cNvSpPr/>
          <p:nvPr/>
        </p:nvSpPr>
        <p:spPr>
          <a:xfrm>
            <a:off x="2797413" y="1467847"/>
            <a:ext cx="2407578" cy="1773584"/>
          </a:xfrm>
          <a:prstGeom prst="roundRect">
            <a:avLst>
              <a:gd name="adj" fmla="val 0"/>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よく歩いて行く○○でたまたまいいのが撮れた！</a:t>
            </a:r>
            <a:endParaRPr lang="en-US" altLang="ja-JP" b="1" dirty="0">
              <a:solidFill>
                <a:schemeClr val="tx1">
                  <a:lumMod val="85000"/>
                  <a:lumOff val="15000"/>
                </a:schemeClr>
              </a:solidFill>
              <a:latin typeface="+mn-ea"/>
            </a:endParaRPr>
          </a:p>
        </p:txBody>
      </p:sp>
      <p:grpSp>
        <p:nvGrpSpPr>
          <p:cNvPr id="63" name="グループ化 62">
            <a:extLst>
              <a:ext uri="{FF2B5EF4-FFF2-40B4-BE49-F238E27FC236}">
                <a16:creationId xmlns:a16="http://schemas.microsoft.com/office/drawing/2014/main" id="{0F6166EF-CD62-3529-CA20-95A6AA9E4639}"/>
              </a:ext>
            </a:extLst>
          </p:cNvPr>
          <p:cNvGrpSpPr/>
          <p:nvPr/>
        </p:nvGrpSpPr>
        <p:grpSpPr>
          <a:xfrm>
            <a:off x="2884875" y="2339424"/>
            <a:ext cx="1714768" cy="868353"/>
            <a:chOff x="6403417" y="4632422"/>
            <a:chExt cx="2121041" cy="1074088"/>
          </a:xfrm>
        </p:grpSpPr>
        <p:sp>
          <p:nvSpPr>
            <p:cNvPr id="64" name="正方形/長方形 63">
              <a:extLst>
                <a:ext uri="{FF2B5EF4-FFF2-40B4-BE49-F238E27FC236}">
                  <a16:creationId xmlns:a16="http://schemas.microsoft.com/office/drawing/2014/main" id="{C69358DC-53D2-3769-E4F5-D817FA63EC8D}"/>
                </a:ext>
              </a:extLst>
            </p:cNvPr>
            <p:cNvSpPr/>
            <p:nvPr/>
          </p:nvSpPr>
          <p:spPr>
            <a:xfrm>
              <a:off x="6403417" y="4632422"/>
              <a:ext cx="2121041" cy="107408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フリーフォーム: 図形 64">
              <a:extLst>
                <a:ext uri="{FF2B5EF4-FFF2-40B4-BE49-F238E27FC236}">
                  <a16:creationId xmlns:a16="http://schemas.microsoft.com/office/drawing/2014/main" id="{99A9D6FD-A823-7E39-9212-2D5A2A64C00A}"/>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6" name="フリーフォーム: 図形 65">
              <a:extLst>
                <a:ext uri="{FF2B5EF4-FFF2-40B4-BE49-F238E27FC236}">
                  <a16:creationId xmlns:a16="http://schemas.microsoft.com/office/drawing/2014/main" id="{CF829638-6D6B-E152-77E0-53838E73B13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7" name="楕円 66">
              <a:extLst>
                <a:ext uri="{FF2B5EF4-FFF2-40B4-BE49-F238E27FC236}">
                  <a16:creationId xmlns:a16="http://schemas.microsoft.com/office/drawing/2014/main" id="{154DD7C6-1FA2-3985-7E6C-9CC7CBB30E8B}"/>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8" name="四角形: 角を丸くする 67">
            <a:extLst>
              <a:ext uri="{FF2B5EF4-FFF2-40B4-BE49-F238E27FC236}">
                <a16:creationId xmlns:a16="http://schemas.microsoft.com/office/drawing/2014/main" id="{44F2912B-7153-5E2F-B514-757861124F58}"/>
              </a:ext>
            </a:extLst>
          </p:cNvPr>
          <p:cNvSpPr/>
          <p:nvPr/>
        </p:nvSpPr>
        <p:spPr>
          <a:xfrm>
            <a:off x="206255" y="3912422"/>
            <a:ext cx="2407578" cy="1299603"/>
          </a:xfrm>
          <a:prstGeom prst="roundRect">
            <a:avLst>
              <a:gd name="adj" fmla="val 0"/>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推しのライブ！</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いよいよ来月</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推しの仲間とお茶する約束も楽しみ！</a:t>
            </a:r>
            <a:endParaRPr lang="en-US" altLang="ja-JP" b="1" dirty="0">
              <a:solidFill>
                <a:schemeClr val="tx1">
                  <a:lumMod val="85000"/>
                  <a:lumOff val="15000"/>
                </a:schemeClr>
              </a:solidFill>
              <a:latin typeface="+mn-ea"/>
            </a:endParaRPr>
          </a:p>
        </p:txBody>
      </p:sp>
      <p:sp>
        <p:nvSpPr>
          <p:cNvPr id="69" name="四角形: 角を丸くする 68">
            <a:extLst>
              <a:ext uri="{FF2B5EF4-FFF2-40B4-BE49-F238E27FC236}">
                <a16:creationId xmlns:a16="http://schemas.microsoft.com/office/drawing/2014/main" id="{86CCD2D5-8B4E-4D9F-22E1-2503BE152850}"/>
              </a:ext>
            </a:extLst>
          </p:cNvPr>
          <p:cNvSpPr/>
          <p:nvPr/>
        </p:nvSpPr>
        <p:spPr>
          <a:xfrm>
            <a:off x="2788953" y="3292807"/>
            <a:ext cx="2407578" cy="848386"/>
          </a:xfrm>
          <a:prstGeom prst="roundRect">
            <a:avLst>
              <a:gd name="adj" fmla="val 0"/>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○○店に</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 </a:t>
            </a:r>
            <a:r>
              <a:rPr lang="en-US" altLang="ja-JP" b="1" dirty="0">
                <a:solidFill>
                  <a:schemeClr val="tx1">
                    <a:lumMod val="85000"/>
                    <a:lumOff val="15000"/>
                  </a:schemeClr>
                </a:solidFill>
                <a:latin typeface="+mn-ea"/>
              </a:rPr>
              <a:t>A</a:t>
            </a:r>
            <a:r>
              <a:rPr lang="ja-JP" altLang="en-US" b="1" dirty="0">
                <a:solidFill>
                  <a:schemeClr val="tx1">
                    <a:lumMod val="85000"/>
                    <a:lumOff val="15000"/>
                  </a:schemeClr>
                </a:solidFill>
                <a:latin typeface="+mn-ea"/>
              </a:rPr>
              <a:t>さん</a:t>
            </a:r>
            <a:r>
              <a:rPr lang="en-US" altLang="ja-JP" b="1" dirty="0">
                <a:solidFill>
                  <a:schemeClr val="tx1">
                    <a:lumMod val="85000"/>
                    <a:lumOff val="15000"/>
                  </a:schemeClr>
                </a:solidFill>
                <a:latin typeface="+mn-ea"/>
              </a:rPr>
              <a:t>w</a:t>
            </a:r>
          </a:p>
        </p:txBody>
      </p:sp>
      <p:sp>
        <p:nvSpPr>
          <p:cNvPr id="70" name="正方形/長方形 69">
            <a:extLst>
              <a:ext uri="{FF2B5EF4-FFF2-40B4-BE49-F238E27FC236}">
                <a16:creationId xmlns:a16="http://schemas.microsoft.com/office/drawing/2014/main" id="{4A83FD4D-8534-7F0C-9312-588C1770CB98}"/>
              </a:ext>
            </a:extLst>
          </p:cNvPr>
          <p:cNvSpPr/>
          <p:nvPr/>
        </p:nvSpPr>
        <p:spPr>
          <a:xfrm>
            <a:off x="3851444" y="3363285"/>
            <a:ext cx="847000" cy="702563"/>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1" name="グラフィックス 70" descr="実行 単色塗りつぶし">
            <a:extLst>
              <a:ext uri="{FF2B5EF4-FFF2-40B4-BE49-F238E27FC236}">
                <a16:creationId xmlns:a16="http://schemas.microsoft.com/office/drawing/2014/main" id="{47CA3C5A-4070-9624-D880-EE36AE3F694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060369" y="3512947"/>
            <a:ext cx="576870" cy="576870"/>
          </a:xfrm>
          <a:prstGeom prst="rect">
            <a:avLst/>
          </a:prstGeom>
        </p:spPr>
      </p:pic>
      <p:sp>
        <p:nvSpPr>
          <p:cNvPr id="74" name="正方形/長方形 73">
            <a:extLst>
              <a:ext uri="{FF2B5EF4-FFF2-40B4-BE49-F238E27FC236}">
                <a16:creationId xmlns:a16="http://schemas.microsoft.com/office/drawing/2014/main" id="{52933F57-7FFE-D2A4-5720-C34D4AD6D23C}"/>
              </a:ext>
            </a:extLst>
          </p:cNvPr>
          <p:cNvSpPr/>
          <p:nvPr/>
        </p:nvSpPr>
        <p:spPr>
          <a:xfrm>
            <a:off x="8115367" y="1461023"/>
            <a:ext cx="2121041" cy="1084284"/>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四角形: 角を丸くする 74">
            <a:extLst>
              <a:ext uri="{FF2B5EF4-FFF2-40B4-BE49-F238E27FC236}">
                <a16:creationId xmlns:a16="http://schemas.microsoft.com/office/drawing/2014/main" id="{A3FECF4D-870E-88FF-0338-797C15783EE4}"/>
              </a:ext>
            </a:extLst>
          </p:cNvPr>
          <p:cNvSpPr/>
          <p:nvPr/>
        </p:nvSpPr>
        <p:spPr>
          <a:xfrm>
            <a:off x="8119701" y="256695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おいしい！</a:t>
            </a:r>
            <a:endParaRPr lang="en-US" altLang="ja-JP" b="1" dirty="0">
              <a:solidFill>
                <a:schemeClr val="tx1">
                  <a:lumMod val="85000"/>
                  <a:lumOff val="15000"/>
                </a:schemeClr>
              </a:solidFill>
              <a:latin typeface="+mn-ea"/>
            </a:endParaRPr>
          </a:p>
        </p:txBody>
      </p:sp>
      <p:pic>
        <p:nvPicPr>
          <p:cNvPr id="77" name="グラフィックス 76" descr="タコス 単色塗りつぶし">
            <a:extLst>
              <a:ext uri="{FF2B5EF4-FFF2-40B4-BE49-F238E27FC236}">
                <a16:creationId xmlns:a16="http://schemas.microsoft.com/office/drawing/2014/main" id="{DDCB9A96-BE89-1B82-6B20-F638473302A9}"/>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8300694" y="1517218"/>
            <a:ext cx="914400" cy="914400"/>
          </a:xfrm>
          <a:prstGeom prst="rect">
            <a:avLst/>
          </a:prstGeom>
        </p:spPr>
      </p:pic>
      <p:pic>
        <p:nvPicPr>
          <p:cNvPr id="78" name="グラフィックス 77" descr="タコス 単色塗りつぶし">
            <a:extLst>
              <a:ext uri="{FF2B5EF4-FFF2-40B4-BE49-F238E27FC236}">
                <a16:creationId xmlns:a16="http://schemas.microsoft.com/office/drawing/2014/main" id="{4606957B-1AEA-B454-C95B-2D22503993F5}"/>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9132787" y="1609478"/>
            <a:ext cx="914400" cy="914400"/>
          </a:xfrm>
          <a:prstGeom prst="rect">
            <a:avLst/>
          </a:prstGeom>
        </p:spPr>
      </p:pic>
      <p:sp>
        <p:nvSpPr>
          <p:cNvPr id="79" name="正方形/長方形 78">
            <a:extLst>
              <a:ext uri="{FF2B5EF4-FFF2-40B4-BE49-F238E27FC236}">
                <a16:creationId xmlns:a16="http://schemas.microsoft.com/office/drawing/2014/main" id="{6A4A3676-DD79-C0AF-11D1-80D94D755300}"/>
              </a:ext>
            </a:extLst>
          </p:cNvPr>
          <p:cNvSpPr/>
          <p:nvPr/>
        </p:nvSpPr>
        <p:spPr>
          <a:xfrm>
            <a:off x="8114634" y="4785554"/>
            <a:ext cx="2121041" cy="107408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四角形: 角を丸くする 79">
            <a:extLst>
              <a:ext uri="{FF2B5EF4-FFF2-40B4-BE49-F238E27FC236}">
                <a16:creationId xmlns:a16="http://schemas.microsoft.com/office/drawing/2014/main" id="{FB053697-D484-3F14-9447-CC044B181D29}"/>
              </a:ext>
            </a:extLst>
          </p:cNvPr>
          <p:cNvSpPr/>
          <p:nvPr/>
        </p:nvSpPr>
        <p:spPr>
          <a:xfrm>
            <a:off x="8119701" y="585964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推しのオフ会！</a:t>
            </a:r>
            <a:endParaRPr lang="en-US" altLang="ja-JP" b="1" dirty="0">
              <a:solidFill>
                <a:schemeClr val="tx1">
                  <a:lumMod val="85000"/>
                  <a:lumOff val="15000"/>
                </a:schemeClr>
              </a:solidFill>
              <a:latin typeface="+mn-ea"/>
            </a:endParaRPr>
          </a:p>
        </p:txBody>
      </p:sp>
      <p:pic>
        <p:nvPicPr>
          <p:cNvPr id="81" name="グラフィックス 80" descr="女性の集団 単色塗りつぶし">
            <a:extLst>
              <a:ext uri="{FF2B5EF4-FFF2-40B4-BE49-F238E27FC236}">
                <a16:creationId xmlns:a16="http://schemas.microsoft.com/office/drawing/2014/main" id="{D98FCE5E-4564-B7F7-6E24-AEBC6DCFC64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199491" y="4855434"/>
            <a:ext cx="1116806" cy="1116806"/>
          </a:xfrm>
          <a:prstGeom prst="rect">
            <a:avLst/>
          </a:prstGeom>
        </p:spPr>
      </p:pic>
      <p:pic>
        <p:nvPicPr>
          <p:cNvPr id="82" name="グラフィックス 81" descr="女性の集団 単色塗りつぶし">
            <a:extLst>
              <a:ext uri="{FF2B5EF4-FFF2-40B4-BE49-F238E27FC236}">
                <a16:creationId xmlns:a16="http://schemas.microsoft.com/office/drawing/2014/main" id="{E4AB3C0C-8B06-F3EE-93CE-7CDB5A08575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57715" y="4856738"/>
            <a:ext cx="1116806" cy="1116806"/>
          </a:xfrm>
          <a:prstGeom prst="rect">
            <a:avLst/>
          </a:prstGeom>
        </p:spPr>
      </p:pic>
      <p:sp>
        <p:nvSpPr>
          <p:cNvPr id="83" name="正方形/長方形 82">
            <a:extLst>
              <a:ext uri="{FF2B5EF4-FFF2-40B4-BE49-F238E27FC236}">
                <a16:creationId xmlns:a16="http://schemas.microsoft.com/office/drawing/2014/main" id="{D7ECCC27-A7E1-77E6-83AA-80DF35AC4663}"/>
              </a:ext>
            </a:extLst>
          </p:cNvPr>
          <p:cNvSpPr/>
          <p:nvPr/>
        </p:nvSpPr>
        <p:spPr>
          <a:xfrm>
            <a:off x="6407624" y="2552131"/>
            <a:ext cx="776789" cy="1636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a:extLst>
              <a:ext uri="{FF2B5EF4-FFF2-40B4-BE49-F238E27FC236}">
                <a16:creationId xmlns:a16="http://schemas.microsoft.com/office/drawing/2014/main" id="{7F5FFD43-7FDE-EC22-3DC2-597C73603205}"/>
              </a:ext>
            </a:extLst>
          </p:cNvPr>
          <p:cNvSpPr/>
          <p:nvPr/>
        </p:nvSpPr>
        <p:spPr>
          <a:xfrm>
            <a:off x="5371651" y="3138787"/>
            <a:ext cx="394189" cy="7694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a:extLst>
              <a:ext uri="{FF2B5EF4-FFF2-40B4-BE49-F238E27FC236}">
                <a16:creationId xmlns:a16="http://schemas.microsoft.com/office/drawing/2014/main" id="{DFCE76A0-E0D3-AC6F-AC7A-CCB948343BD5}"/>
              </a:ext>
            </a:extLst>
          </p:cNvPr>
          <p:cNvSpPr/>
          <p:nvPr/>
        </p:nvSpPr>
        <p:spPr>
          <a:xfrm>
            <a:off x="7914017" y="3315873"/>
            <a:ext cx="143428" cy="7694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a:extLst>
              <a:ext uri="{FF2B5EF4-FFF2-40B4-BE49-F238E27FC236}">
                <a16:creationId xmlns:a16="http://schemas.microsoft.com/office/drawing/2014/main" id="{C6562328-F53B-A20C-F3ED-CF17E6927E54}"/>
              </a:ext>
            </a:extLst>
          </p:cNvPr>
          <p:cNvSpPr/>
          <p:nvPr/>
        </p:nvSpPr>
        <p:spPr>
          <a:xfrm>
            <a:off x="8388618" y="4113288"/>
            <a:ext cx="632318" cy="4297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四角形: 角を丸くする 40">
            <a:extLst>
              <a:ext uri="{FF2B5EF4-FFF2-40B4-BE49-F238E27FC236}">
                <a16:creationId xmlns:a16="http://schemas.microsoft.com/office/drawing/2014/main" id="{EAA7083C-F574-0507-5C24-35939E69533B}"/>
              </a:ext>
            </a:extLst>
          </p:cNvPr>
          <p:cNvSpPr/>
          <p:nvPr/>
        </p:nvSpPr>
        <p:spPr>
          <a:xfrm>
            <a:off x="8119701" y="4112750"/>
            <a:ext cx="2249166" cy="69235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パパの飲んだけど</a:t>
            </a:r>
            <a:r>
              <a:rPr lang="en-US" altLang="ja-JP" b="1" dirty="0">
                <a:solidFill>
                  <a:schemeClr val="tx1">
                    <a:lumMod val="85000"/>
                    <a:lumOff val="15000"/>
                  </a:schemeClr>
                </a:solidFill>
                <a:latin typeface="+mn-ea"/>
              </a:rPr>
              <a:t>､</a:t>
            </a:r>
            <a:r>
              <a:rPr lang="ja-JP" altLang="en-US" b="1" dirty="0">
                <a:solidFill>
                  <a:schemeClr val="tx1">
                    <a:lumMod val="85000"/>
                    <a:lumOff val="15000"/>
                  </a:schemeClr>
                </a:solidFill>
                <a:latin typeface="+mn-ea"/>
              </a:rPr>
              <a:t>やっぱり大人の味</a:t>
            </a:r>
            <a:r>
              <a:rPr lang="en-US" altLang="ja-JP" b="1" dirty="0">
                <a:solidFill>
                  <a:schemeClr val="tx1">
                    <a:lumMod val="85000"/>
                    <a:lumOff val="15000"/>
                  </a:schemeClr>
                </a:solidFill>
                <a:latin typeface="+mn-ea"/>
              </a:rPr>
              <a:t>…</a:t>
            </a:r>
          </a:p>
        </p:txBody>
      </p:sp>
      <p:sp>
        <p:nvSpPr>
          <p:cNvPr id="25" name="四角形: 角を丸くする 24">
            <a:extLst>
              <a:ext uri="{FF2B5EF4-FFF2-40B4-BE49-F238E27FC236}">
                <a16:creationId xmlns:a16="http://schemas.microsoft.com/office/drawing/2014/main" id="{0CF65632-8A79-3958-B7F5-CF1FC35CBECF}"/>
              </a:ext>
            </a:extLst>
          </p:cNvPr>
          <p:cNvSpPr/>
          <p:nvPr/>
        </p:nvSpPr>
        <p:spPr>
          <a:xfrm>
            <a:off x="5758502" y="256501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制服きた！着てみた</a:t>
            </a:r>
            <a:endParaRPr lang="en-US" altLang="ja-JP" b="1" dirty="0">
              <a:solidFill>
                <a:schemeClr val="tx1">
                  <a:lumMod val="85000"/>
                  <a:lumOff val="15000"/>
                </a:schemeClr>
              </a:solidFill>
              <a:latin typeface="+mn-ea"/>
            </a:endParaRPr>
          </a:p>
        </p:txBody>
      </p:sp>
    </p:spTree>
    <p:extLst>
      <p:ext uri="{BB962C8B-B14F-4D97-AF65-F5344CB8AC3E}">
        <p14:creationId xmlns:p14="http://schemas.microsoft.com/office/powerpoint/2010/main" val="2824325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A1D81BA-9B13-AD79-03A2-AC07E1DCD1F9}"/>
              </a:ext>
            </a:extLst>
          </p:cNvPr>
          <p:cNvSpPr/>
          <p:nvPr/>
        </p:nvSpPr>
        <p:spPr>
          <a:xfrm>
            <a:off x="0" y="1"/>
            <a:ext cx="12191999" cy="6857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DA5F89E0-DD21-E444-74C7-6A0F59AFD09F}"/>
              </a:ext>
            </a:extLst>
          </p:cNvPr>
          <p:cNvSpPr/>
          <p:nvPr/>
        </p:nvSpPr>
        <p:spPr>
          <a:xfrm>
            <a:off x="5782434" y="1461023"/>
            <a:ext cx="2121041" cy="1084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DE643ACF-8F88-4071-C526-D6E6ED4D8BA5}"/>
              </a:ext>
            </a:extLst>
          </p:cNvPr>
          <p:cNvSpPr/>
          <p:nvPr/>
        </p:nvSpPr>
        <p:spPr>
          <a:xfrm>
            <a:off x="0" y="0"/>
            <a:ext cx="12192000"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kumimoji="1" lang="en-US" altLang="ja-JP" sz="28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SNS</a:t>
            </a:r>
            <a:r>
              <a:rPr kumimoji="1" lang="ja-JP" altLang="en-US" sz="28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の本当にあった怖い話</a:t>
            </a:r>
          </a:p>
        </p:txBody>
      </p:sp>
      <p:pic>
        <p:nvPicPr>
          <p:cNvPr id="15" name="グラフィックス 14" descr="ハト 単色塗りつぶし">
            <a:extLst>
              <a:ext uri="{FF2B5EF4-FFF2-40B4-BE49-F238E27FC236}">
                <a16:creationId xmlns:a16="http://schemas.microsoft.com/office/drawing/2014/main" id="{18DEF900-D98B-EC7A-B4DF-DD82ED0744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9276" y="677412"/>
            <a:ext cx="694495" cy="694495"/>
          </a:xfrm>
          <a:prstGeom prst="rect">
            <a:avLst/>
          </a:prstGeom>
        </p:spPr>
      </p:pic>
      <p:grpSp>
        <p:nvGrpSpPr>
          <p:cNvPr id="17" name="グループ化 16">
            <a:extLst>
              <a:ext uri="{FF2B5EF4-FFF2-40B4-BE49-F238E27FC236}">
                <a16:creationId xmlns:a16="http://schemas.microsoft.com/office/drawing/2014/main" id="{ADCCC30E-BCB1-E523-8D5F-C783D601B889}"/>
              </a:ext>
            </a:extLst>
          </p:cNvPr>
          <p:cNvGrpSpPr/>
          <p:nvPr/>
        </p:nvGrpSpPr>
        <p:grpSpPr>
          <a:xfrm>
            <a:off x="127544" y="5221547"/>
            <a:ext cx="1420119" cy="1420119"/>
            <a:chOff x="304926" y="5000618"/>
            <a:chExt cx="1420119" cy="1420119"/>
          </a:xfrm>
        </p:grpSpPr>
        <p:pic>
          <p:nvPicPr>
            <p:cNvPr id="13" name="グラフィックス 12" descr="プログラマー女性 単色塗りつぶし">
              <a:extLst>
                <a:ext uri="{FF2B5EF4-FFF2-40B4-BE49-F238E27FC236}">
                  <a16:creationId xmlns:a16="http://schemas.microsoft.com/office/drawing/2014/main" id="{3CC52C94-C400-FA75-ED23-5E670AA05B5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4926" y="5000618"/>
              <a:ext cx="1420119" cy="1420119"/>
            </a:xfrm>
            <a:prstGeom prst="rect">
              <a:avLst/>
            </a:prstGeom>
          </p:spPr>
        </p:pic>
        <p:sp>
          <p:nvSpPr>
            <p:cNvPr id="16" name="正方形/長方形 15">
              <a:extLst>
                <a:ext uri="{FF2B5EF4-FFF2-40B4-BE49-F238E27FC236}">
                  <a16:creationId xmlns:a16="http://schemas.microsoft.com/office/drawing/2014/main" id="{AD447187-FC5F-0D61-4BC8-CFCBD6ACE0F8}"/>
                </a:ext>
              </a:extLst>
            </p:cNvPr>
            <p:cNvSpPr/>
            <p:nvPr/>
          </p:nvSpPr>
          <p:spPr>
            <a:xfrm>
              <a:off x="785525" y="6014174"/>
              <a:ext cx="460268" cy="2577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2" name="グラフィックス 21" descr="カメラ 単色塗りつぶし">
            <a:extLst>
              <a:ext uri="{FF2B5EF4-FFF2-40B4-BE49-F238E27FC236}">
                <a16:creationId xmlns:a16="http://schemas.microsoft.com/office/drawing/2014/main" id="{5FFD1BDF-D962-8BB1-BB76-8AB1E22E69A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64639" y="633114"/>
            <a:ext cx="769442" cy="769442"/>
          </a:xfrm>
          <a:prstGeom prst="rect">
            <a:avLst/>
          </a:prstGeom>
        </p:spPr>
      </p:pic>
      <p:sp>
        <p:nvSpPr>
          <p:cNvPr id="24" name="四角形: 角を丸くする 23">
            <a:extLst>
              <a:ext uri="{FF2B5EF4-FFF2-40B4-BE49-F238E27FC236}">
                <a16:creationId xmlns:a16="http://schemas.microsoft.com/office/drawing/2014/main" id="{50754172-8292-9AD0-038F-3BB70F7B1E0C}"/>
              </a:ext>
            </a:extLst>
          </p:cNvPr>
          <p:cNvSpPr/>
          <p:nvPr/>
        </p:nvSpPr>
        <p:spPr>
          <a:xfrm>
            <a:off x="212884" y="1467847"/>
            <a:ext cx="2407578" cy="874373"/>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ようやく中学生！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a:t>
            </a:r>
            <a:r>
              <a:rPr lang="ja-JP" altLang="en-US" b="1" u="sng" dirty="0">
                <a:solidFill>
                  <a:srgbClr val="C00000"/>
                </a:solidFill>
                <a:latin typeface="+mn-ea"/>
              </a:rPr>
              <a:t>○○小</a:t>
            </a:r>
            <a:r>
              <a:rPr lang="ja-JP" altLang="en-US" b="1" dirty="0">
                <a:solidFill>
                  <a:schemeClr val="tx1">
                    <a:lumMod val="85000"/>
                    <a:lumOff val="15000"/>
                  </a:schemeClr>
                </a:solidFill>
                <a:latin typeface="+mn-ea"/>
              </a:rPr>
              <a:t>、</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さらばランドセル</a:t>
            </a:r>
            <a:r>
              <a:rPr lang="en-US" altLang="ja-JP" b="1" dirty="0">
                <a:solidFill>
                  <a:schemeClr val="tx1">
                    <a:lumMod val="85000"/>
                    <a:lumOff val="15000"/>
                  </a:schemeClr>
                </a:solidFill>
                <a:latin typeface="+mn-ea"/>
              </a:rPr>
              <a:t>w</a:t>
            </a:r>
          </a:p>
        </p:txBody>
      </p:sp>
      <p:pic>
        <p:nvPicPr>
          <p:cNvPr id="27" name="グラフィックス 26" descr="女性 単色塗りつぶし">
            <a:extLst>
              <a:ext uri="{FF2B5EF4-FFF2-40B4-BE49-F238E27FC236}">
                <a16:creationId xmlns:a16="http://schemas.microsoft.com/office/drawing/2014/main" id="{77513F0B-1A7C-63D8-2461-2A59DBC60D6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149360" y="1569182"/>
            <a:ext cx="1063124" cy="1063124"/>
          </a:xfrm>
          <a:prstGeom prst="rect">
            <a:avLst/>
          </a:prstGeom>
        </p:spPr>
      </p:pic>
      <p:sp>
        <p:nvSpPr>
          <p:cNvPr id="30" name="正方形/長方形 29">
            <a:extLst>
              <a:ext uri="{FF2B5EF4-FFF2-40B4-BE49-F238E27FC236}">
                <a16:creationId xmlns:a16="http://schemas.microsoft.com/office/drawing/2014/main" id="{B7B07048-ABD3-D2BA-054D-EB4DFC781B1E}"/>
              </a:ext>
            </a:extLst>
          </p:cNvPr>
          <p:cNvSpPr/>
          <p:nvPr/>
        </p:nvSpPr>
        <p:spPr>
          <a:xfrm>
            <a:off x="5782434" y="303622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グラフィックス 6" descr="女性の集団 単色塗りつぶし">
            <a:extLst>
              <a:ext uri="{FF2B5EF4-FFF2-40B4-BE49-F238E27FC236}">
                <a16:creationId xmlns:a16="http://schemas.microsoft.com/office/drawing/2014/main" id="{60331388-200E-9383-C6A7-F02336786B9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209799" y="3106193"/>
            <a:ext cx="1116806" cy="1116806"/>
          </a:xfrm>
          <a:prstGeom prst="rect">
            <a:avLst/>
          </a:prstGeom>
        </p:spPr>
      </p:pic>
      <p:pic>
        <p:nvPicPr>
          <p:cNvPr id="9" name="グラフィックス 8" descr="実行 単色塗りつぶし">
            <a:extLst>
              <a:ext uri="{FF2B5EF4-FFF2-40B4-BE49-F238E27FC236}">
                <a16:creationId xmlns:a16="http://schemas.microsoft.com/office/drawing/2014/main" id="{109AE8DB-8A1A-EF88-1E29-E6407B2096F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454999" y="3485933"/>
            <a:ext cx="576870" cy="576870"/>
          </a:xfrm>
          <a:prstGeom prst="rect">
            <a:avLst/>
          </a:prstGeom>
        </p:spPr>
      </p:pic>
      <p:pic>
        <p:nvPicPr>
          <p:cNvPr id="32" name="グラフィックス 31" descr="女性 単色塗りつぶし">
            <a:extLst>
              <a:ext uri="{FF2B5EF4-FFF2-40B4-BE49-F238E27FC236}">
                <a16:creationId xmlns:a16="http://schemas.microsoft.com/office/drawing/2014/main" id="{F2990FA1-EEC2-08F3-1BDE-448F5A7A5F15}"/>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5565362" y="3150248"/>
            <a:ext cx="522180" cy="522180"/>
          </a:xfrm>
          <a:prstGeom prst="rect">
            <a:avLst/>
          </a:prstGeom>
        </p:spPr>
      </p:pic>
      <p:sp>
        <p:nvSpPr>
          <p:cNvPr id="33" name="四角形: 角を丸くする 32">
            <a:extLst>
              <a:ext uri="{FF2B5EF4-FFF2-40B4-BE49-F238E27FC236}">
                <a16:creationId xmlns:a16="http://schemas.microsoft.com/office/drawing/2014/main" id="{3A8DF83E-135B-4568-03A3-E2553B425C12}"/>
              </a:ext>
            </a:extLst>
          </p:cNvPr>
          <p:cNvSpPr/>
          <p:nvPr/>
        </p:nvSpPr>
        <p:spPr>
          <a:xfrm>
            <a:off x="5758502" y="4112750"/>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u="sng" dirty="0">
                <a:solidFill>
                  <a:srgbClr val="C00000"/>
                </a:solidFill>
                <a:effectLst>
                  <a:glow rad="127000">
                    <a:schemeClr val="bg1"/>
                  </a:glow>
                </a:effectLst>
                <a:latin typeface="+mn-ea"/>
              </a:rPr>
              <a:t>○○小組</a:t>
            </a:r>
            <a:r>
              <a:rPr lang="ja-JP" altLang="en-US" b="1" dirty="0">
                <a:solidFill>
                  <a:schemeClr val="bg1"/>
                </a:solidFill>
                <a:latin typeface="+mn-ea"/>
              </a:rPr>
              <a:t>！</a:t>
            </a:r>
            <a:endParaRPr lang="en-US" altLang="ja-JP" b="1" dirty="0">
              <a:solidFill>
                <a:schemeClr val="bg1"/>
              </a:solidFill>
              <a:latin typeface="+mn-ea"/>
            </a:endParaRPr>
          </a:p>
        </p:txBody>
      </p:sp>
      <p:sp>
        <p:nvSpPr>
          <p:cNvPr id="34" name="正方形/長方形 33">
            <a:extLst>
              <a:ext uri="{FF2B5EF4-FFF2-40B4-BE49-F238E27FC236}">
                <a16:creationId xmlns:a16="http://schemas.microsoft.com/office/drawing/2014/main" id="{64A34B97-9603-E644-32A2-742CD1F3AFB0}"/>
              </a:ext>
            </a:extLst>
          </p:cNvPr>
          <p:cNvSpPr/>
          <p:nvPr/>
        </p:nvSpPr>
        <p:spPr>
          <a:xfrm>
            <a:off x="8114442" y="303622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6" name="グラフィックス 35" descr="女性 単色塗りつぶし">
            <a:extLst>
              <a:ext uri="{FF2B5EF4-FFF2-40B4-BE49-F238E27FC236}">
                <a16:creationId xmlns:a16="http://schemas.microsoft.com/office/drawing/2014/main" id="{FE3868F7-9D12-1412-FAB3-E26CF77C58FA}"/>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025732" y="3177573"/>
            <a:ext cx="1299603" cy="1299603"/>
          </a:xfrm>
          <a:prstGeom prst="rect">
            <a:avLst/>
          </a:prstGeom>
        </p:spPr>
      </p:pic>
      <p:pic>
        <p:nvPicPr>
          <p:cNvPr id="38" name="グラフィックス 37" descr="ビール 単色塗りつぶし">
            <a:extLst>
              <a:ext uri="{FF2B5EF4-FFF2-40B4-BE49-F238E27FC236}">
                <a16:creationId xmlns:a16="http://schemas.microsoft.com/office/drawing/2014/main" id="{CFB8C7BA-CB2B-61CF-C8AD-8625E9D94CDE}"/>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flipH="1">
            <a:off x="8759993" y="3237108"/>
            <a:ext cx="745588" cy="745588"/>
          </a:xfrm>
          <a:prstGeom prst="rect">
            <a:avLst/>
          </a:prstGeom>
        </p:spPr>
      </p:pic>
      <p:sp>
        <p:nvSpPr>
          <p:cNvPr id="41" name="四角形: 角を丸くする 40">
            <a:extLst>
              <a:ext uri="{FF2B5EF4-FFF2-40B4-BE49-F238E27FC236}">
                <a16:creationId xmlns:a16="http://schemas.microsoft.com/office/drawing/2014/main" id="{EAA7083C-F574-0507-5C24-35939E69533B}"/>
              </a:ext>
            </a:extLst>
          </p:cNvPr>
          <p:cNvSpPr/>
          <p:nvPr/>
        </p:nvSpPr>
        <p:spPr>
          <a:xfrm>
            <a:off x="8119701" y="4112750"/>
            <a:ext cx="2249166" cy="69235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パパの飲んだけど</a:t>
            </a:r>
            <a:r>
              <a:rPr lang="en-US" altLang="ja-JP" b="1" dirty="0">
                <a:solidFill>
                  <a:schemeClr val="bg1"/>
                </a:solidFill>
                <a:latin typeface="+mn-ea"/>
              </a:rPr>
              <a:t>､</a:t>
            </a:r>
            <a:r>
              <a:rPr lang="ja-JP" altLang="en-US" b="1" dirty="0">
                <a:solidFill>
                  <a:schemeClr val="bg1"/>
                </a:solidFill>
                <a:latin typeface="+mn-ea"/>
              </a:rPr>
              <a:t>やっぱり大人の味</a:t>
            </a:r>
            <a:r>
              <a:rPr lang="en-US" altLang="ja-JP" b="1" dirty="0">
                <a:solidFill>
                  <a:schemeClr val="bg1"/>
                </a:solidFill>
                <a:latin typeface="+mn-ea"/>
              </a:rPr>
              <a:t>…</a:t>
            </a:r>
          </a:p>
        </p:txBody>
      </p:sp>
      <p:sp>
        <p:nvSpPr>
          <p:cNvPr id="42" name="正方形/長方形 41">
            <a:extLst>
              <a:ext uri="{FF2B5EF4-FFF2-40B4-BE49-F238E27FC236}">
                <a16:creationId xmlns:a16="http://schemas.microsoft.com/office/drawing/2014/main" id="{0D5021A0-3D27-7C42-864E-BBC890F8D6C3}"/>
              </a:ext>
            </a:extLst>
          </p:cNvPr>
          <p:cNvSpPr/>
          <p:nvPr/>
        </p:nvSpPr>
        <p:spPr>
          <a:xfrm>
            <a:off x="9088505" y="3468128"/>
            <a:ext cx="236830" cy="38824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711AADD2-AB39-6C58-E1E0-133B79B068CF}"/>
              </a:ext>
            </a:extLst>
          </p:cNvPr>
          <p:cNvSpPr/>
          <p:nvPr/>
        </p:nvSpPr>
        <p:spPr>
          <a:xfrm>
            <a:off x="8468408" y="3410351"/>
            <a:ext cx="862057" cy="129960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r>
              <a:rPr lang="en-US" altLang="ja-JP" sz="1000" b="1" dirty="0">
                <a:solidFill>
                  <a:schemeClr val="bg1"/>
                </a:solidFill>
                <a:latin typeface="+mn-ea"/>
              </a:rPr>
              <a:t>Alcohol</a:t>
            </a:r>
          </a:p>
        </p:txBody>
      </p:sp>
      <p:sp>
        <p:nvSpPr>
          <p:cNvPr id="44" name="四角形: 角を丸くする 43">
            <a:extLst>
              <a:ext uri="{FF2B5EF4-FFF2-40B4-BE49-F238E27FC236}">
                <a16:creationId xmlns:a16="http://schemas.microsoft.com/office/drawing/2014/main" id="{6742031D-FBAA-4C76-3FD3-AAEAD792C982}"/>
              </a:ext>
            </a:extLst>
          </p:cNvPr>
          <p:cNvSpPr/>
          <p:nvPr/>
        </p:nvSpPr>
        <p:spPr>
          <a:xfrm>
            <a:off x="212884" y="2385463"/>
            <a:ext cx="2407578" cy="1477731"/>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u="sng" dirty="0">
                <a:solidFill>
                  <a:srgbClr val="C00000"/>
                </a:solidFill>
                <a:latin typeface="+mn-ea"/>
              </a:rPr>
              <a:t>○○店</a:t>
            </a:r>
            <a:r>
              <a:rPr lang="ja-JP" altLang="en-US" b="1" dirty="0">
                <a:solidFill>
                  <a:schemeClr val="tx1">
                    <a:lumMod val="85000"/>
                    <a:lumOff val="15000"/>
                  </a:schemeClr>
                </a:solidFill>
                <a:latin typeface="+mn-ea"/>
              </a:rPr>
              <a:t>に行ったら</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ほしかったのあった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奇跡！！</a:t>
            </a:r>
            <a:endParaRPr lang="en-US" altLang="ja-JP" b="1" dirty="0">
              <a:solidFill>
                <a:schemeClr val="tx1">
                  <a:lumMod val="85000"/>
                  <a:lumOff val="15000"/>
                </a:schemeClr>
              </a:solidFill>
              <a:latin typeface="+mn-ea"/>
            </a:endParaRPr>
          </a:p>
          <a:p>
            <a:r>
              <a:rPr lang="ja-JP" altLang="en-US" b="1" u="sng" dirty="0">
                <a:solidFill>
                  <a:srgbClr val="C00000"/>
                </a:solidFill>
                <a:latin typeface="+mn-ea"/>
              </a:rPr>
              <a:t>通い続けて</a:t>
            </a:r>
            <a:r>
              <a:rPr lang="ja-JP" altLang="en-US" b="1" dirty="0">
                <a:solidFill>
                  <a:schemeClr val="tx1">
                    <a:lumMod val="85000"/>
                    <a:lumOff val="15000"/>
                  </a:schemeClr>
                </a:solidFill>
                <a:latin typeface="+mn-ea"/>
              </a:rPr>
              <a:t>よかった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次は○○を探す</a:t>
            </a:r>
            <a:endParaRPr lang="en-US" altLang="ja-JP" b="1" dirty="0">
              <a:solidFill>
                <a:schemeClr val="tx1">
                  <a:lumMod val="85000"/>
                  <a:lumOff val="15000"/>
                </a:schemeClr>
              </a:solidFill>
              <a:latin typeface="+mn-ea"/>
            </a:endParaRPr>
          </a:p>
        </p:txBody>
      </p:sp>
      <p:grpSp>
        <p:nvGrpSpPr>
          <p:cNvPr id="62" name="グループ化 61">
            <a:extLst>
              <a:ext uri="{FF2B5EF4-FFF2-40B4-BE49-F238E27FC236}">
                <a16:creationId xmlns:a16="http://schemas.microsoft.com/office/drawing/2014/main" id="{2D4CBB89-3DAA-7633-DDE7-FD5DD239AD2A}"/>
              </a:ext>
            </a:extLst>
          </p:cNvPr>
          <p:cNvGrpSpPr/>
          <p:nvPr/>
        </p:nvGrpSpPr>
        <p:grpSpPr>
          <a:xfrm>
            <a:off x="5782433" y="4789374"/>
            <a:ext cx="2121041" cy="1074088"/>
            <a:chOff x="6403417" y="4632422"/>
            <a:chExt cx="2121041" cy="1074088"/>
          </a:xfrm>
        </p:grpSpPr>
        <p:sp>
          <p:nvSpPr>
            <p:cNvPr id="52" name="正方形/長方形 51">
              <a:extLst>
                <a:ext uri="{FF2B5EF4-FFF2-40B4-BE49-F238E27FC236}">
                  <a16:creationId xmlns:a16="http://schemas.microsoft.com/office/drawing/2014/main" id="{11EBE269-F9A7-82E2-569D-DCE7F5A83320}"/>
                </a:ext>
              </a:extLst>
            </p:cNvPr>
            <p:cNvSpPr/>
            <p:nvPr/>
          </p:nvSpPr>
          <p:spPr>
            <a:xfrm>
              <a:off x="6403417" y="4632422"/>
              <a:ext cx="2121041" cy="1074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図形 54">
              <a:extLst>
                <a:ext uri="{FF2B5EF4-FFF2-40B4-BE49-F238E27FC236}">
                  <a16:creationId xmlns:a16="http://schemas.microsoft.com/office/drawing/2014/main" id="{C4D8EE02-DFFD-D45A-9D0C-24059D85DB90}"/>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8" name="フリーフォーム: 図形 57">
              <a:extLst>
                <a:ext uri="{FF2B5EF4-FFF2-40B4-BE49-F238E27FC236}">
                  <a16:creationId xmlns:a16="http://schemas.microsoft.com/office/drawing/2014/main" id="{A013C589-4FE5-9DC7-4569-7791F9E2CB2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9" name="楕円 58">
              <a:extLst>
                <a:ext uri="{FF2B5EF4-FFF2-40B4-BE49-F238E27FC236}">
                  <a16:creationId xmlns:a16="http://schemas.microsoft.com/office/drawing/2014/main" id="{4C7079A1-BAB1-7118-9FB7-747975E225C4}"/>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0" name="四角形: 角を丸くする 59">
            <a:extLst>
              <a:ext uri="{FF2B5EF4-FFF2-40B4-BE49-F238E27FC236}">
                <a16:creationId xmlns:a16="http://schemas.microsoft.com/office/drawing/2014/main" id="{91B7A005-A270-5834-E902-33F2C92756A4}"/>
              </a:ext>
            </a:extLst>
          </p:cNvPr>
          <p:cNvSpPr/>
          <p:nvPr/>
        </p:nvSpPr>
        <p:spPr>
          <a:xfrm>
            <a:off x="5758502" y="586346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きれいに撮れた</a:t>
            </a:r>
            <a:endParaRPr lang="en-US" altLang="ja-JP" b="1" dirty="0">
              <a:solidFill>
                <a:schemeClr val="bg1"/>
              </a:solidFill>
              <a:latin typeface="+mn-ea"/>
            </a:endParaRPr>
          </a:p>
        </p:txBody>
      </p:sp>
      <p:sp>
        <p:nvSpPr>
          <p:cNvPr id="61" name="四角形: 角を丸くする 60">
            <a:extLst>
              <a:ext uri="{FF2B5EF4-FFF2-40B4-BE49-F238E27FC236}">
                <a16:creationId xmlns:a16="http://schemas.microsoft.com/office/drawing/2014/main" id="{2A745663-39E2-529C-F9D5-A5F2E3339B7C}"/>
              </a:ext>
            </a:extLst>
          </p:cNvPr>
          <p:cNvSpPr/>
          <p:nvPr/>
        </p:nvSpPr>
        <p:spPr>
          <a:xfrm>
            <a:off x="2797413" y="1467847"/>
            <a:ext cx="2407578" cy="1773584"/>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よく</a:t>
            </a:r>
            <a:r>
              <a:rPr lang="ja-JP" altLang="en-US" b="1" u="sng" dirty="0">
                <a:solidFill>
                  <a:srgbClr val="C00000"/>
                </a:solidFill>
                <a:latin typeface="+mn-ea"/>
              </a:rPr>
              <a:t>歩いて行く○○</a:t>
            </a:r>
            <a:r>
              <a:rPr lang="ja-JP" altLang="en-US" b="1" dirty="0">
                <a:solidFill>
                  <a:schemeClr val="tx1">
                    <a:lumMod val="85000"/>
                    <a:lumOff val="15000"/>
                  </a:schemeClr>
                </a:solidFill>
                <a:latin typeface="+mn-ea"/>
              </a:rPr>
              <a:t>でたまたまいいのが撮れた！</a:t>
            </a:r>
            <a:endParaRPr lang="en-US" altLang="ja-JP" b="1" dirty="0">
              <a:solidFill>
                <a:schemeClr val="tx1">
                  <a:lumMod val="85000"/>
                  <a:lumOff val="15000"/>
                </a:schemeClr>
              </a:solidFill>
              <a:latin typeface="+mn-ea"/>
            </a:endParaRPr>
          </a:p>
        </p:txBody>
      </p:sp>
      <p:grpSp>
        <p:nvGrpSpPr>
          <p:cNvPr id="63" name="グループ化 62">
            <a:extLst>
              <a:ext uri="{FF2B5EF4-FFF2-40B4-BE49-F238E27FC236}">
                <a16:creationId xmlns:a16="http://schemas.microsoft.com/office/drawing/2014/main" id="{0F6166EF-CD62-3529-CA20-95A6AA9E4639}"/>
              </a:ext>
            </a:extLst>
          </p:cNvPr>
          <p:cNvGrpSpPr/>
          <p:nvPr/>
        </p:nvGrpSpPr>
        <p:grpSpPr>
          <a:xfrm>
            <a:off x="2884875" y="2339424"/>
            <a:ext cx="1714768" cy="868353"/>
            <a:chOff x="6403417" y="4632422"/>
            <a:chExt cx="2121041" cy="1074088"/>
          </a:xfrm>
        </p:grpSpPr>
        <p:sp>
          <p:nvSpPr>
            <p:cNvPr id="64" name="正方形/長方形 63">
              <a:extLst>
                <a:ext uri="{FF2B5EF4-FFF2-40B4-BE49-F238E27FC236}">
                  <a16:creationId xmlns:a16="http://schemas.microsoft.com/office/drawing/2014/main" id="{C69358DC-53D2-3769-E4F5-D817FA63EC8D}"/>
                </a:ext>
              </a:extLst>
            </p:cNvPr>
            <p:cNvSpPr/>
            <p:nvPr/>
          </p:nvSpPr>
          <p:spPr>
            <a:xfrm>
              <a:off x="6403417" y="4632422"/>
              <a:ext cx="2121041" cy="107408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フリーフォーム: 図形 64">
              <a:extLst>
                <a:ext uri="{FF2B5EF4-FFF2-40B4-BE49-F238E27FC236}">
                  <a16:creationId xmlns:a16="http://schemas.microsoft.com/office/drawing/2014/main" id="{99A9D6FD-A823-7E39-9212-2D5A2A64C00A}"/>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6" name="フリーフォーム: 図形 65">
              <a:extLst>
                <a:ext uri="{FF2B5EF4-FFF2-40B4-BE49-F238E27FC236}">
                  <a16:creationId xmlns:a16="http://schemas.microsoft.com/office/drawing/2014/main" id="{CF829638-6D6B-E152-77E0-53838E73B13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7" name="楕円 66">
              <a:extLst>
                <a:ext uri="{FF2B5EF4-FFF2-40B4-BE49-F238E27FC236}">
                  <a16:creationId xmlns:a16="http://schemas.microsoft.com/office/drawing/2014/main" id="{154DD7C6-1FA2-3985-7E6C-9CC7CBB30E8B}"/>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8" name="四角形: 角を丸くする 67">
            <a:extLst>
              <a:ext uri="{FF2B5EF4-FFF2-40B4-BE49-F238E27FC236}">
                <a16:creationId xmlns:a16="http://schemas.microsoft.com/office/drawing/2014/main" id="{44F2912B-7153-5E2F-B514-757861124F58}"/>
              </a:ext>
            </a:extLst>
          </p:cNvPr>
          <p:cNvSpPr/>
          <p:nvPr/>
        </p:nvSpPr>
        <p:spPr>
          <a:xfrm>
            <a:off x="206255" y="3912422"/>
            <a:ext cx="2407578" cy="1299603"/>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推しのライブ！</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いよいよ来月</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推しの仲間とお茶する約束も楽しみ！</a:t>
            </a:r>
            <a:endParaRPr lang="en-US" altLang="ja-JP" b="1" dirty="0">
              <a:solidFill>
                <a:schemeClr val="tx1">
                  <a:lumMod val="85000"/>
                  <a:lumOff val="15000"/>
                </a:schemeClr>
              </a:solidFill>
              <a:latin typeface="+mn-ea"/>
            </a:endParaRPr>
          </a:p>
        </p:txBody>
      </p:sp>
      <p:sp>
        <p:nvSpPr>
          <p:cNvPr id="69" name="四角形: 角を丸くする 68">
            <a:extLst>
              <a:ext uri="{FF2B5EF4-FFF2-40B4-BE49-F238E27FC236}">
                <a16:creationId xmlns:a16="http://schemas.microsoft.com/office/drawing/2014/main" id="{86CCD2D5-8B4E-4D9F-22E1-2503BE152850}"/>
              </a:ext>
            </a:extLst>
          </p:cNvPr>
          <p:cNvSpPr/>
          <p:nvPr/>
        </p:nvSpPr>
        <p:spPr>
          <a:xfrm>
            <a:off x="2788953" y="3292807"/>
            <a:ext cx="2407578" cy="848386"/>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○○店に</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 </a:t>
            </a:r>
            <a:r>
              <a:rPr lang="en-US" altLang="ja-JP" b="1" dirty="0">
                <a:solidFill>
                  <a:schemeClr val="tx1">
                    <a:lumMod val="85000"/>
                    <a:lumOff val="15000"/>
                  </a:schemeClr>
                </a:solidFill>
                <a:latin typeface="+mn-ea"/>
              </a:rPr>
              <a:t>A</a:t>
            </a:r>
            <a:r>
              <a:rPr lang="ja-JP" altLang="en-US" b="1" dirty="0">
                <a:solidFill>
                  <a:schemeClr val="tx1">
                    <a:lumMod val="85000"/>
                    <a:lumOff val="15000"/>
                  </a:schemeClr>
                </a:solidFill>
                <a:latin typeface="+mn-ea"/>
              </a:rPr>
              <a:t>さん</a:t>
            </a:r>
            <a:r>
              <a:rPr lang="en-US" altLang="ja-JP" b="1" dirty="0">
                <a:solidFill>
                  <a:schemeClr val="tx1">
                    <a:lumMod val="85000"/>
                    <a:lumOff val="15000"/>
                  </a:schemeClr>
                </a:solidFill>
                <a:latin typeface="+mn-ea"/>
              </a:rPr>
              <a:t>w</a:t>
            </a:r>
          </a:p>
        </p:txBody>
      </p:sp>
      <p:sp>
        <p:nvSpPr>
          <p:cNvPr id="70" name="正方形/長方形 69">
            <a:extLst>
              <a:ext uri="{FF2B5EF4-FFF2-40B4-BE49-F238E27FC236}">
                <a16:creationId xmlns:a16="http://schemas.microsoft.com/office/drawing/2014/main" id="{4A83FD4D-8534-7F0C-9312-588C1770CB98}"/>
              </a:ext>
            </a:extLst>
          </p:cNvPr>
          <p:cNvSpPr/>
          <p:nvPr/>
        </p:nvSpPr>
        <p:spPr>
          <a:xfrm>
            <a:off x="3851444" y="3363285"/>
            <a:ext cx="847000" cy="702563"/>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1" name="グラフィックス 70" descr="実行 単色塗りつぶし">
            <a:extLst>
              <a:ext uri="{FF2B5EF4-FFF2-40B4-BE49-F238E27FC236}">
                <a16:creationId xmlns:a16="http://schemas.microsoft.com/office/drawing/2014/main" id="{47CA3C5A-4070-9624-D880-EE36AE3F694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060369" y="3512947"/>
            <a:ext cx="576870" cy="576870"/>
          </a:xfrm>
          <a:prstGeom prst="rect">
            <a:avLst/>
          </a:prstGeom>
        </p:spPr>
      </p:pic>
      <p:sp>
        <p:nvSpPr>
          <p:cNvPr id="74" name="正方形/長方形 73">
            <a:extLst>
              <a:ext uri="{FF2B5EF4-FFF2-40B4-BE49-F238E27FC236}">
                <a16:creationId xmlns:a16="http://schemas.microsoft.com/office/drawing/2014/main" id="{52933F57-7FFE-D2A4-5720-C34D4AD6D23C}"/>
              </a:ext>
            </a:extLst>
          </p:cNvPr>
          <p:cNvSpPr/>
          <p:nvPr/>
        </p:nvSpPr>
        <p:spPr>
          <a:xfrm>
            <a:off x="8115367" y="1461023"/>
            <a:ext cx="2121041" cy="1084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四角形: 角を丸くする 74">
            <a:extLst>
              <a:ext uri="{FF2B5EF4-FFF2-40B4-BE49-F238E27FC236}">
                <a16:creationId xmlns:a16="http://schemas.microsoft.com/office/drawing/2014/main" id="{A3FECF4D-870E-88FF-0338-797C15783EE4}"/>
              </a:ext>
            </a:extLst>
          </p:cNvPr>
          <p:cNvSpPr/>
          <p:nvPr/>
        </p:nvSpPr>
        <p:spPr>
          <a:xfrm>
            <a:off x="8119701" y="256695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おいしい！</a:t>
            </a:r>
            <a:endParaRPr lang="en-US" altLang="ja-JP" b="1" dirty="0">
              <a:solidFill>
                <a:schemeClr val="bg1"/>
              </a:solidFill>
              <a:latin typeface="+mn-ea"/>
            </a:endParaRPr>
          </a:p>
        </p:txBody>
      </p:sp>
      <p:pic>
        <p:nvPicPr>
          <p:cNvPr id="77" name="グラフィックス 76" descr="タコス 単色塗りつぶし">
            <a:extLst>
              <a:ext uri="{FF2B5EF4-FFF2-40B4-BE49-F238E27FC236}">
                <a16:creationId xmlns:a16="http://schemas.microsoft.com/office/drawing/2014/main" id="{DDCB9A96-BE89-1B82-6B20-F638473302A9}"/>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300694" y="1517218"/>
            <a:ext cx="914400" cy="914400"/>
          </a:xfrm>
          <a:prstGeom prst="rect">
            <a:avLst/>
          </a:prstGeom>
        </p:spPr>
      </p:pic>
      <p:pic>
        <p:nvPicPr>
          <p:cNvPr id="78" name="グラフィックス 77" descr="タコス 単色塗りつぶし">
            <a:extLst>
              <a:ext uri="{FF2B5EF4-FFF2-40B4-BE49-F238E27FC236}">
                <a16:creationId xmlns:a16="http://schemas.microsoft.com/office/drawing/2014/main" id="{4606957B-1AEA-B454-C95B-2D22503993F5}"/>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9132787" y="1609478"/>
            <a:ext cx="914400" cy="914400"/>
          </a:xfrm>
          <a:prstGeom prst="rect">
            <a:avLst/>
          </a:prstGeom>
        </p:spPr>
      </p:pic>
      <p:sp>
        <p:nvSpPr>
          <p:cNvPr id="79" name="正方形/長方形 78">
            <a:extLst>
              <a:ext uri="{FF2B5EF4-FFF2-40B4-BE49-F238E27FC236}">
                <a16:creationId xmlns:a16="http://schemas.microsoft.com/office/drawing/2014/main" id="{6A4A3676-DD79-C0AF-11D1-80D94D755300}"/>
              </a:ext>
            </a:extLst>
          </p:cNvPr>
          <p:cNvSpPr/>
          <p:nvPr/>
        </p:nvSpPr>
        <p:spPr>
          <a:xfrm>
            <a:off x="8114634" y="478555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四角形: 角を丸くする 79">
            <a:extLst>
              <a:ext uri="{FF2B5EF4-FFF2-40B4-BE49-F238E27FC236}">
                <a16:creationId xmlns:a16="http://schemas.microsoft.com/office/drawing/2014/main" id="{FB053697-D484-3F14-9447-CC044B181D29}"/>
              </a:ext>
            </a:extLst>
          </p:cNvPr>
          <p:cNvSpPr/>
          <p:nvPr/>
        </p:nvSpPr>
        <p:spPr>
          <a:xfrm>
            <a:off x="8119701" y="585964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推しのオフ会！</a:t>
            </a:r>
            <a:endParaRPr lang="en-US" altLang="ja-JP" b="1" dirty="0">
              <a:solidFill>
                <a:schemeClr val="bg1"/>
              </a:solidFill>
              <a:latin typeface="+mn-ea"/>
            </a:endParaRPr>
          </a:p>
        </p:txBody>
      </p:sp>
      <p:pic>
        <p:nvPicPr>
          <p:cNvPr id="53" name="グラフィックス 52" descr="女性の集団 単色塗りつぶし">
            <a:extLst>
              <a:ext uri="{FF2B5EF4-FFF2-40B4-BE49-F238E27FC236}">
                <a16:creationId xmlns:a16="http://schemas.microsoft.com/office/drawing/2014/main" id="{1B60D9A3-B046-5D74-D812-B732DBFE10CD}"/>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8199491" y="4855434"/>
            <a:ext cx="1116806" cy="1116806"/>
          </a:xfrm>
          <a:prstGeom prst="rect">
            <a:avLst/>
          </a:prstGeom>
        </p:spPr>
      </p:pic>
      <p:pic>
        <p:nvPicPr>
          <p:cNvPr id="54" name="グラフィックス 53" descr="女性の集団 単色塗りつぶし">
            <a:extLst>
              <a:ext uri="{FF2B5EF4-FFF2-40B4-BE49-F238E27FC236}">
                <a16:creationId xmlns:a16="http://schemas.microsoft.com/office/drawing/2014/main" id="{CAEA8E9B-C8D1-B6DE-09D4-1921E831F064}"/>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9157715" y="4856738"/>
            <a:ext cx="1116806" cy="1116806"/>
          </a:xfrm>
          <a:prstGeom prst="rect">
            <a:avLst/>
          </a:prstGeom>
        </p:spPr>
      </p:pic>
      <p:sp>
        <p:nvSpPr>
          <p:cNvPr id="4" name="正方形/長方形 3">
            <a:extLst>
              <a:ext uri="{FF2B5EF4-FFF2-40B4-BE49-F238E27FC236}">
                <a16:creationId xmlns:a16="http://schemas.microsoft.com/office/drawing/2014/main" id="{C026A9B5-24E8-B941-098E-60DD15058EA5}"/>
              </a:ext>
            </a:extLst>
          </p:cNvPr>
          <p:cNvSpPr/>
          <p:nvPr/>
        </p:nvSpPr>
        <p:spPr>
          <a:xfrm>
            <a:off x="2800708" y="1467848"/>
            <a:ext cx="2404284" cy="177358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91F349DD-51EB-B8DD-6F3B-C7212D83E9FA}"/>
              </a:ext>
            </a:extLst>
          </p:cNvPr>
          <p:cNvSpPr/>
          <p:nvPr/>
        </p:nvSpPr>
        <p:spPr>
          <a:xfrm>
            <a:off x="5764349" y="4762647"/>
            <a:ext cx="2121041" cy="1095357"/>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3A8AB639-3A31-F536-4069-FD9D92317A35}"/>
              </a:ext>
            </a:extLst>
          </p:cNvPr>
          <p:cNvCxnSpPr>
            <a:cxnSpLocks/>
            <a:stCxn id="4" idx="3"/>
            <a:endCxn id="57" idx="1"/>
          </p:cNvCxnSpPr>
          <p:nvPr/>
        </p:nvCxnSpPr>
        <p:spPr>
          <a:xfrm>
            <a:off x="5204992" y="2354640"/>
            <a:ext cx="559357" cy="295568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3" name="四角形: 角を丸くする 72">
            <a:extLst>
              <a:ext uri="{FF2B5EF4-FFF2-40B4-BE49-F238E27FC236}">
                <a16:creationId xmlns:a16="http://schemas.microsoft.com/office/drawing/2014/main" id="{330526A7-CA2F-DB9E-FD85-B91FC5EAB0C0}"/>
              </a:ext>
            </a:extLst>
          </p:cNvPr>
          <p:cNvSpPr/>
          <p:nvPr/>
        </p:nvSpPr>
        <p:spPr>
          <a:xfrm>
            <a:off x="2790009" y="4200846"/>
            <a:ext cx="2407578" cy="1011180"/>
          </a:xfrm>
          <a:prstGeom prst="roundRect">
            <a:avLst>
              <a:gd name="adj" fmla="val 0"/>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rgbClr val="C00000"/>
                </a:solidFill>
                <a:latin typeface="+mn-ea"/>
              </a:rPr>
              <a:t>○○ってニュース</a:t>
            </a:r>
            <a:endParaRPr lang="en-US" altLang="ja-JP" b="1" dirty="0">
              <a:solidFill>
                <a:srgbClr val="C00000"/>
              </a:solidFill>
              <a:latin typeface="+mn-ea"/>
            </a:endParaRPr>
          </a:p>
          <a:p>
            <a:r>
              <a:rPr lang="ja-JP" altLang="en-US" b="1" dirty="0">
                <a:solidFill>
                  <a:srgbClr val="C00000"/>
                </a:solidFill>
                <a:latin typeface="+mn-ea"/>
              </a:rPr>
              <a:t>意味不明、そんなことより□□考えろ</a:t>
            </a:r>
            <a:endParaRPr lang="en-US" altLang="ja-JP" b="1" dirty="0">
              <a:solidFill>
                <a:srgbClr val="C00000"/>
              </a:solidFill>
              <a:latin typeface="+mn-ea"/>
            </a:endParaRPr>
          </a:p>
        </p:txBody>
      </p:sp>
      <p:sp>
        <p:nvSpPr>
          <p:cNvPr id="56" name="正方形/長方形 55">
            <a:extLst>
              <a:ext uri="{FF2B5EF4-FFF2-40B4-BE49-F238E27FC236}">
                <a16:creationId xmlns:a16="http://schemas.microsoft.com/office/drawing/2014/main" id="{0FCFD711-3989-152F-5255-CB08F18D02F7}"/>
              </a:ext>
            </a:extLst>
          </p:cNvPr>
          <p:cNvSpPr/>
          <p:nvPr/>
        </p:nvSpPr>
        <p:spPr>
          <a:xfrm>
            <a:off x="6407624" y="2552131"/>
            <a:ext cx="776789" cy="16362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四角形: 角を丸くする 24">
            <a:extLst>
              <a:ext uri="{FF2B5EF4-FFF2-40B4-BE49-F238E27FC236}">
                <a16:creationId xmlns:a16="http://schemas.microsoft.com/office/drawing/2014/main" id="{0CF65632-8A79-3958-B7F5-CF1FC35CBECF}"/>
              </a:ext>
            </a:extLst>
          </p:cNvPr>
          <p:cNvSpPr/>
          <p:nvPr/>
        </p:nvSpPr>
        <p:spPr>
          <a:xfrm>
            <a:off x="5758502" y="256501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制服きた！着てみた</a:t>
            </a:r>
            <a:endParaRPr lang="en-US" altLang="ja-JP" b="1" dirty="0">
              <a:solidFill>
                <a:schemeClr val="bg1"/>
              </a:solidFill>
              <a:latin typeface="+mn-ea"/>
            </a:endParaRPr>
          </a:p>
        </p:txBody>
      </p:sp>
      <p:sp>
        <p:nvSpPr>
          <p:cNvPr id="72" name="テキスト ボックス 71">
            <a:extLst>
              <a:ext uri="{FF2B5EF4-FFF2-40B4-BE49-F238E27FC236}">
                <a16:creationId xmlns:a16="http://schemas.microsoft.com/office/drawing/2014/main" id="{724B9A23-F669-EFDD-0218-082A62D8AEAA}"/>
              </a:ext>
            </a:extLst>
          </p:cNvPr>
          <p:cNvSpPr txBox="1"/>
          <p:nvPr/>
        </p:nvSpPr>
        <p:spPr>
          <a:xfrm rot="21205687">
            <a:off x="5949104" y="2245145"/>
            <a:ext cx="5809511" cy="1015663"/>
          </a:xfrm>
          <a:prstGeom prst="rect">
            <a:avLst/>
          </a:prstGeom>
          <a:noFill/>
        </p:spPr>
        <p:txBody>
          <a:bodyPr wrap="square" rtlCol="0">
            <a:spAutoFit/>
          </a:bodyPr>
          <a:lstStyle/>
          <a:p>
            <a:pPr algn="ctr"/>
            <a:r>
              <a:rPr lang="ja-JP" altLang="en-US" sz="6000" b="1" dirty="0">
                <a:solidFill>
                  <a:schemeClr val="bg1"/>
                </a:solidFill>
                <a:effectLst>
                  <a:glow rad="381000">
                    <a:srgbClr val="C00000"/>
                  </a:glow>
                </a:effectLst>
                <a:latin typeface="+mn-ea"/>
              </a:rPr>
              <a:t>違法行為 発覚</a:t>
            </a:r>
            <a:endParaRPr kumimoji="1" lang="en-US" altLang="ja-JP" sz="6000" b="1" dirty="0">
              <a:solidFill>
                <a:schemeClr val="bg1"/>
              </a:solidFill>
              <a:effectLst>
                <a:glow rad="381000">
                  <a:srgbClr val="C00000"/>
                </a:glow>
              </a:effectLst>
              <a:latin typeface="+mn-ea"/>
            </a:endParaRPr>
          </a:p>
        </p:txBody>
      </p:sp>
    </p:spTree>
    <p:extLst>
      <p:ext uri="{BB962C8B-B14F-4D97-AF65-F5344CB8AC3E}">
        <p14:creationId xmlns:p14="http://schemas.microsoft.com/office/powerpoint/2010/main" val="3792624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A1D81BA-9B13-AD79-03A2-AC07E1DCD1F9}"/>
              </a:ext>
            </a:extLst>
          </p:cNvPr>
          <p:cNvSpPr/>
          <p:nvPr/>
        </p:nvSpPr>
        <p:spPr>
          <a:xfrm>
            <a:off x="0" y="1"/>
            <a:ext cx="12191999" cy="6857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DA5F89E0-DD21-E444-74C7-6A0F59AFD09F}"/>
              </a:ext>
            </a:extLst>
          </p:cNvPr>
          <p:cNvSpPr/>
          <p:nvPr/>
        </p:nvSpPr>
        <p:spPr>
          <a:xfrm>
            <a:off x="5782434" y="1461023"/>
            <a:ext cx="2121041" cy="1084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DE643ACF-8F88-4071-C526-D6E6ED4D8BA5}"/>
              </a:ext>
            </a:extLst>
          </p:cNvPr>
          <p:cNvSpPr/>
          <p:nvPr/>
        </p:nvSpPr>
        <p:spPr>
          <a:xfrm>
            <a:off x="0" y="0"/>
            <a:ext cx="12192000"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kumimoji="1" lang="en-US" altLang="ja-JP" sz="28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SNS</a:t>
            </a:r>
            <a:r>
              <a:rPr kumimoji="1" lang="ja-JP" altLang="en-US" sz="28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の本当にあった怖い話</a:t>
            </a:r>
          </a:p>
        </p:txBody>
      </p:sp>
      <p:pic>
        <p:nvPicPr>
          <p:cNvPr id="15" name="グラフィックス 14" descr="ハト 単色塗りつぶし">
            <a:extLst>
              <a:ext uri="{FF2B5EF4-FFF2-40B4-BE49-F238E27FC236}">
                <a16:creationId xmlns:a16="http://schemas.microsoft.com/office/drawing/2014/main" id="{18DEF900-D98B-EC7A-B4DF-DD82ED0744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9276" y="677412"/>
            <a:ext cx="694495" cy="694495"/>
          </a:xfrm>
          <a:prstGeom prst="rect">
            <a:avLst/>
          </a:prstGeom>
        </p:spPr>
      </p:pic>
      <p:grpSp>
        <p:nvGrpSpPr>
          <p:cNvPr id="17" name="グループ化 16">
            <a:extLst>
              <a:ext uri="{FF2B5EF4-FFF2-40B4-BE49-F238E27FC236}">
                <a16:creationId xmlns:a16="http://schemas.microsoft.com/office/drawing/2014/main" id="{ADCCC30E-BCB1-E523-8D5F-C783D601B889}"/>
              </a:ext>
            </a:extLst>
          </p:cNvPr>
          <p:cNvGrpSpPr/>
          <p:nvPr/>
        </p:nvGrpSpPr>
        <p:grpSpPr>
          <a:xfrm>
            <a:off x="127544" y="5221547"/>
            <a:ext cx="1420119" cy="1420119"/>
            <a:chOff x="304926" y="5000618"/>
            <a:chExt cx="1420119" cy="1420119"/>
          </a:xfrm>
        </p:grpSpPr>
        <p:pic>
          <p:nvPicPr>
            <p:cNvPr id="13" name="グラフィックス 12" descr="プログラマー女性 単色塗りつぶし">
              <a:extLst>
                <a:ext uri="{FF2B5EF4-FFF2-40B4-BE49-F238E27FC236}">
                  <a16:creationId xmlns:a16="http://schemas.microsoft.com/office/drawing/2014/main" id="{3CC52C94-C400-FA75-ED23-5E670AA05B5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4926" y="5000618"/>
              <a:ext cx="1420119" cy="1420119"/>
            </a:xfrm>
            <a:prstGeom prst="rect">
              <a:avLst/>
            </a:prstGeom>
          </p:spPr>
        </p:pic>
        <p:sp>
          <p:nvSpPr>
            <p:cNvPr id="16" name="正方形/長方形 15">
              <a:extLst>
                <a:ext uri="{FF2B5EF4-FFF2-40B4-BE49-F238E27FC236}">
                  <a16:creationId xmlns:a16="http://schemas.microsoft.com/office/drawing/2014/main" id="{AD447187-FC5F-0D61-4BC8-CFCBD6ACE0F8}"/>
                </a:ext>
              </a:extLst>
            </p:cNvPr>
            <p:cNvSpPr/>
            <p:nvPr/>
          </p:nvSpPr>
          <p:spPr>
            <a:xfrm>
              <a:off x="785525" y="6014174"/>
              <a:ext cx="460268" cy="2577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2" name="グラフィックス 21" descr="カメラ 単色塗りつぶし">
            <a:extLst>
              <a:ext uri="{FF2B5EF4-FFF2-40B4-BE49-F238E27FC236}">
                <a16:creationId xmlns:a16="http://schemas.microsoft.com/office/drawing/2014/main" id="{5FFD1BDF-D962-8BB1-BB76-8AB1E22E69A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64639" y="633114"/>
            <a:ext cx="769442" cy="769442"/>
          </a:xfrm>
          <a:prstGeom prst="rect">
            <a:avLst/>
          </a:prstGeom>
        </p:spPr>
      </p:pic>
      <p:sp>
        <p:nvSpPr>
          <p:cNvPr id="24" name="四角形: 角を丸くする 23">
            <a:extLst>
              <a:ext uri="{FF2B5EF4-FFF2-40B4-BE49-F238E27FC236}">
                <a16:creationId xmlns:a16="http://schemas.microsoft.com/office/drawing/2014/main" id="{50754172-8292-9AD0-038F-3BB70F7B1E0C}"/>
              </a:ext>
            </a:extLst>
          </p:cNvPr>
          <p:cNvSpPr/>
          <p:nvPr/>
        </p:nvSpPr>
        <p:spPr>
          <a:xfrm>
            <a:off x="212884" y="1467847"/>
            <a:ext cx="2407578" cy="874373"/>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ようやく中学生！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a:t>
            </a:r>
            <a:r>
              <a:rPr lang="ja-JP" altLang="en-US" b="1" u="sng" dirty="0">
                <a:solidFill>
                  <a:srgbClr val="C00000"/>
                </a:solidFill>
                <a:latin typeface="+mn-ea"/>
              </a:rPr>
              <a:t>○○小</a:t>
            </a:r>
            <a:r>
              <a:rPr lang="ja-JP" altLang="en-US" b="1" dirty="0">
                <a:solidFill>
                  <a:schemeClr val="tx1">
                    <a:lumMod val="85000"/>
                    <a:lumOff val="15000"/>
                  </a:schemeClr>
                </a:solidFill>
                <a:latin typeface="+mn-ea"/>
              </a:rPr>
              <a:t>、</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さらばランドセル</a:t>
            </a:r>
            <a:r>
              <a:rPr lang="en-US" altLang="ja-JP" b="1" dirty="0">
                <a:solidFill>
                  <a:schemeClr val="tx1">
                    <a:lumMod val="85000"/>
                    <a:lumOff val="15000"/>
                  </a:schemeClr>
                </a:solidFill>
                <a:latin typeface="+mn-ea"/>
              </a:rPr>
              <a:t>w</a:t>
            </a:r>
          </a:p>
        </p:txBody>
      </p:sp>
      <p:pic>
        <p:nvPicPr>
          <p:cNvPr id="27" name="グラフィックス 26" descr="女性 単色塗りつぶし">
            <a:extLst>
              <a:ext uri="{FF2B5EF4-FFF2-40B4-BE49-F238E27FC236}">
                <a16:creationId xmlns:a16="http://schemas.microsoft.com/office/drawing/2014/main" id="{77513F0B-1A7C-63D8-2461-2A59DBC60D6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149360" y="1569182"/>
            <a:ext cx="1063124" cy="1063124"/>
          </a:xfrm>
          <a:prstGeom prst="rect">
            <a:avLst/>
          </a:prstGeom>
        </p:spPr>
      </p:pic>
      <p:sp>
        <p:nvSpPr>
          <p:cNvPr id="30" name="正方形/長方形 29">
            <a:extLst>
              <a:ext uri="{FF2B5EF4-FFF2-40B4-BE49-F238E27FC236}">
                <a16:creationId xmlns:a16="http://schemas.microsoft.com/office/drawing/2014/main" id="{B7B07048-ABD3-D2BA-054D-EB4DFC781B1E}"/>
              </a:ext>
            </a:extLst>
          </p:cNvPr>
          <p:cNvSpPr/>
          <p:nvPr/>
        </p:nvSpPr>
        <p:spPr>
          <a:xfrm>
            <a:off x="5782434" y="303622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グラフィックス 6" descr="女性の集団 単色塗りつぶし">
            <a:extLst>
              <a:ext uri="{FF2B5EF4-FFF2-40B4-BE49-F238E27FC236}">
                <a16:creationId xmlns:a16="http://schemas.microsoft.com/office/drawing/2014/main" id="{60331388-200E-9383-C6A7-F02336786B9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209799" y="3106193"/>
            <a:ext cx="1116806" cy="1116806"/>
          </a:xfrm>
          <a:prstGeom prst="rect">
            <a:avLst/>
          </a:prstGeom>
        </p:spPr>
      </p:pic>
      <p:pic>
        <p:nvPicPr>
          <p:cNvPr id="9" name="グラフィックス 8" descr="実行 単色塗りつぶし">
            <a:extLst>
              <a:ext uri="{FF2B5EF4-FFF2-40B4-BE49-F238E27FC236}">
                <a16:creationId xmlns:a16="http://schemas.microsoft.com/office/drawing/2014/main" id="{109AE8DB-8A1A-EF88-1E29-E6407B2096F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454999" y="3485933"/>
            <a:ext cx="576870" cy="576870"/>
          </a:xfrm>
          <a:prstGeom prst="rect">
            <a:avLst/>
          </a:prstGeom>
        </p:spPr>
      </p:pic>
      <p:pic>
        <p:nvPicPr>
          <p:cNvPr id="32" name="グラフィックス 31" descr="女性 単色塗りつぶし">
            <a:extLst>
              <a:ext uri="{FF2B5EF4-FFF2-40B4-BE49-F238E27FC236}">
                <a16:creationId xmlns:a16="http://schemas.microsoft.com/office/drawing/2014/main" id="{F2990FA1-EEC2-08F3-1BDE-448F5A7A5F15}"/>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5565362" y="3150248"/>
            <a:ext cx="522180" cy="522180"/>
          </a:xfrm>
          <a:prstGeom prst="rect">
            <a:avLst/>
          </a:prstGeom>
        </p:spPr>
      </p:pic>
      <p:sp>
        <p:nvSpPr>
          <p:cNvPr id="33" name="四角形: 角を丸くする 32">
            <a:extLst>
              <a:ext uri="{FF2B5EF4-FFF2-40B4-BE49-F238E27FC236}">
                <a16:creationId xmlns:a16="http://schemas.microsoft.com/office/drawing/2014/main" id="{3A8DF83E-135B-4568-03A3-E2553B425C12}"/>
              </a:ext>
            </a:extLst>
          </p:cNvPr>
          <p:cNvSpPr/>
          <p:nvPr/>
        </p:nvSpPr>
        <p:spPr>
          <a:xfrm>
            <a:off x="5758502" y="4112750"/>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u="sng" dirty="0">
                <a:solidFill>
                  <a:srgbClr val="C00000"/>
                </a:solidFill>
                <a:effectLst>
                  <a:glow rad="127000">
                    <a:schemeClr val="bg1"/>
                  </a:glow>
                </a:effectLst>
                <a:latin typeface="+mn-ea"/>
              </a:rPr>
              <a:t>○○小組</a:t>
            </a:r>
            <a:r>
              <a:rPr lang="ja-JP" altLang="en-US" b="1" dirty="0">
                <a:solidFill>
                  <a:schemeClr val="bg1"/>
                </a:solidFill>
                <a:latin typeface="+mn-ea"/>
              </a:rPr>
              <a:t>！</a:t>
            </a:r>
            <a:endParaRPr lang="en-US" altLang="ja-JP" b="1" dirty="0">
              <a:solidFill>
                <a:schemeClr val="bg1"/>
              </a:solidFill>
              <a:latin typeface="+mn-ea"/>
            </a:endParaRPr>
          </a:p>
        </p:txBody>
      </p:sp>
      <p:sp>
        <p:nvSpPr>
          <p:cNvPr id="34" name="正方形/長方形 33">
            <a:extLst>
              <a:ext uri="{FF2B5EF4-FFF2-40B4-BE49-F238E27FC236}">
                <a16:creationId xmlns:a16="http://schemas.microsoft.com/office/drawing/2014/main" id="{64A34B97-9603-E644-32A2-742CD1F3AFB0}"/>
              </a:ext>
            </a:extLst>
          </p:cNvPr>
          <p:cNvSpPr/>
          <p:nvPr/>
        </p:nvSpPr>
        <p:spPr>
          <a:xfrm>
            <a:off x="8114442" y="303622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6" name="グラフィックス 35" descr="女性 単色塗りつぶし">
            <a:extLst>
              <a:ext uri="{FF2B5EF4-FFF2-40B4-BE49-F238E27FC236}">
                <a16:creationId xmlns:a16="http://schemas.microsoft.com/office/drawing/2014/main" id="{FE3868F7-9D12-1412-FAB3-E26CF77C58FA}"/>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025732" y="3177573"/>
            <a:ext cx="1299603" cy="1299603"/>
          </a:xfrm>
          <a:prstGeom prst="rect">
            <a:avLst/>
          </a:prstGeom>
        </p:spPr>
      </p:pic>
      <p:pic>
        <p:nvPicPr>
          <p:cNvPr id="38" name="グラフィックス 37" descr="ビール 単色塗りつぶし">
            <a:extLst>
              <a:ext uri="{FF2B5EF4-FFF2-40B4-BE49-F238E27FC236}">
                <a16:creationId xmlns:a16="http://schemas.microsoft.com/office/drawing/2014/main" id="{CFB8C7BA-CB2B-61CF-C8AD-8625E9D94CDE}"/>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flipH="1">
            <a:off x="8759993" y="3237108"/>
            <a:ext cx="745588" cy="745588"/>
          </a:xfrm>
          <a:prstGeom prst="rect">
            <a:avLst/>
          </a:prstGeom>
        </p:spPr>
      </p:pic>
      <p:sp>
        <p:nvSpPr>
          <p:cNvPr id="41" name="四角形: 角を丸くする 40">
            <a:extLst>
              <a:ext uri="{FF2B5EF4-FFF2-40B4-BE49-F238E27FC236}">
                <a16:creationId xmlns:a16="http://schemas.microsoft.com/office/drawing/2014/main" id="{EAA7083C-F574-0507-5C24-35939E69533B}"/>
              </a:ext>
            </a:extLst>
          </p:cNvPr>
          <p:cNvSpPr/>
          <p:nvPr/>
        </p:nvSpPr>
        <p:spPr>
          <a:xfrm>
            <a:off x="8119701" y="4112750"/>
            <a:ext cx="2249166" cy="69235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パパの飲んだけど</a:t>
            </a:r>
            <a:r>
              <a:rPr lang="en-US" altLang="ja-JP" b="1" dirty="0">
                <a:solidFill>
                  <a:schemeClr val="bg1"/>
                </a:solidFill>
                <a:latin typeface="+mn-ea"/>
              </a:rPr>
              <a:t>､</a:t>
            </a:r>
            <a:r>
              <a:rPr lang="ja-JP" altLang="en-US" b="1" dirty="0">
                <a:solidFill>
                  <a:schemeClr val="bg1"/>
                </a:solidFill>
                <a:latin typeface="+mn-ea"/>
              </a:rPr>
              <a:t>やっぱり大人の味</a:t>
            </a:r>
            <a:r>
              <a:rPr lang="en-US" altLang="ja-JP" b="1" dirty="0">
                <a:solidFill>
                  <a:schemeClr val="bg1"/>
                </a:solidFill>
                <a:latin typeface="+mn-ea"/>
              </a:rPr>
              <a:t>…</a:t>
            </a:r>
          </a:p>
        </p:txBody>
      </p:sp>
      <p:sp>
        <p:nvSpPr>
          <p:cNvPr id="42" name="正方形/長方形 41">
            <a:extLst>
              <a:ext uri="{FF2B5EF4-FFF2-40B4-BE49-F238E27FC236}">
                <a16:creationId xmlns:a16="http://schemas.microsoft.com/office/drawing/2014/main" id="{0D5021A0-3D27-7C42-864E-BBC890F8D6C3}"/>
              </a:ext>
            </a:extLst>
          </p:cNvPr>
          <p:cNvSpPr/>
          <p:nvPr/>
        </p:nvSpPr>
        <p:spPr>
          <a:xfrm>
            <a:off x="9088505" y="3468128"/>
            <a:ext cx="236830" cy="38824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711AADD2-AB39-6C58-E1E0-133B79B068CF}"/>
              </a:ext>
            </a:extLst>
          </p:cNvPr>
          <p:cNvSpPr/>
          <p:nvPr/>
        </p:nvSpPr>
        <p:spPr>
          <a:xfrm>
            <a:off x="8468408" y="3410351"/>
            <a:ext cx="862057" cy="129960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r>
              <a:rPr lang="en-US" altLang="ja-JP" sz="1000" b="1" dirty="0">
                <a:solidFill>
                  <a:schemeClr val="bg1"/>
                </a:solidFill>
                <a:latin typeface="+mn-ea"/>
              </a:rPr>
              <a:t>Alcohol</a:t>
            </a:r>
          </a:p>
        </p:txBody>
      </p:sp>
      <p:sp>
        <p:nvSpPr>
          <p:cNvPr id="44" name="四角形: 角を丸くする 43">
            <a:extLst>
              <a:ext uri="{FF2B5EF4-FFF2-40B4-BE49-F238E27FC236}">
                <a16:creationId xmlns:a16="http://schemas.microsoft.com/office/drawing/2014/main" id="{6742031D-FBAA-4C76-3FD3-AAEAD792C982}"/>
              </a:ext>
            </a:extLst>
          </p:cNvPr>
          <p:cNvSpPr/>
          <p:nvPr/>
        </p:nvSpPr>
        <p:spPr>
          <a:xfrm>
            <a:off x="212884" y="2385463"/>
            <a:ext cx="2407578" cy="1477731"/>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u="sng" dirty="0">
                <a:solidFill>
                  <a:srgbClr val="C00000"/>
                </a:solidFill>
                <a:latin typeface="+mn-ea"/>
              </a:rPr>
              <a:t>○○店</a:t>
            </a:r>
            <a:r>
              <a:rPr lang="ja-JP" altLang="en-US" b="1" dirty="0">
                <a:solidFill>
                  <a:schemeClr val="tx1">
                    <a:lumMod val="85000"/>
                    <a:lumOff val="15000"/>
                  </a:schemeClr>
                </a:solidFill>
                <a:latin typeface="+mn-ea"/>
              </a:rPr>
              <a:t>に行ったら</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ほしかったのあった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奇跡！！</a:t>
            </a:r>
            <a:endParaRPr lang="en-US" altLang="ja-JP" b="1" dirty="0">
              <a:solidFill>
                <a:schemeClr val="tx1">
                  <a:lumMod val="85000"/>
                  <a:lumOff val="15000"/>
                </a:schemeClr>
              </a:solidFill>
              <a:latin typeface="+mn-ea"/>
            </a:endParaRPr>
          </a:p>
          <a:p>
            <a:r>
              <a:rPr lang="ja-JP" altLang="en-US" b="1" u="sng" dirty="0">
                <a:solidFill>
                  <a:srgbClr val="C00000"/>
                </a:solidFill>
                <a:latin typeface="+mn-ea"/>
              </a:rPr>
              <a:t>通い続けて</a:t>
            </a:r>
            <a:r>
              <a:rPr lang="ja-JP" altLang="en-US" b="1" dirty="0">
                <a:solidFill>
                  <a:schemeClr val="tx1">
                    <a:lumMod val="85000"/>
                    <a:lumOff val="15000"/>
                  </a:schemeClr>
                </a:solidFill>
                <a:latin typeface="+mn-ea"/>
              </a:rPr>
              <a:t>よかった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次は○○を探す</a:t>
            </a:r>
            <a:endParaRPr lang="en-US" altLang="ja-JP" b="1" dirty="0">
              <a:solidFill>
                <a:schemeClr val="tx1">
                  <a:lumMod val="85000"/>
                  <a:lumOff val="15000"/>
                </a:schemeClr>
              </a:solidFill>
              <a:latin typeface="+mn-ea"/>
            </a:endParaRPr>
          </a:p>
        </p:txBody>
      </p:sp>
      <p:grpSp>
        <p:nvGrpSpPr>
          <p:cNvPr id="62" name="グループ化 61">
            <a:extLst>
              <a:ext uri="{FF2B5EF4-FFF2-40B4-BE49-F238E27FC236}">
                <a16:creationId xmlns:a16="http://schemas.microsoft.com/office/drawing/2014/main" id="{2D4CBB89-3DAA-7633-DDE7-FD5DD239AD2A}"/>
              </a:ext>
            </a:extLst>
          </p:cNvPr>
          <p:cNvGrpSpPr/>
          <p:nvPr/>
        </p:nvGrpSpPr>
        <p:grpSpPr>
          <a:xfrm>
            <a:off x="5782433" y="4789374"/>
            <a:ext cx="2121041" cy="1074088"/>
            <a:chOff x="6403417" y="4632422"/>
            <a:chExt cx="2121041" cy="1074088"/>
          </a:xfrm>
        </p:grpSpPr>
        <p:sp>
          <p:nvSpPr>
            <p:cNvPr id="52" name="正方形/長方形 51">
              <a:extLst>
                <a:ext uri="{FF2B5EF4-FFF2-40B4-BE49-F238E27FC236}">
                  <a16:creationId xmlns:a16="http://schemas.microsoft.com/office/drawing/2014/main" id="{11EBE269-F9A7-82E2-569D-DCE7F5A83320}"/>
                </a:ext>
              </a:extLst>
            </p:cNvPr>
            <p:cNvSpPr/>
            <p:nvPr/>
          </p:nvSpPr>
          <p:spPr>
            <a:xfrm>
              <a:off x="6403417" y="4632422"/>
              <a:ext cx="2121041" cy="1074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図形 54">
              <a:extLst>
                <a:ext uri="{FF2B5EF4-FFF2-40B4-BE49-F238E27FC236}">
                  <a16:creationId xmlns:a16="http://schemas.microsoft.com/office/drawing/2014/main" id="{C4D8EE02-DFFD-D45A-9D0C-24059D85DB90}"/>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8" name="フリーフォーム: 図形 57">
              <a:extLst>
                <a:ext uri="{FF2B5EF4-FFF2-40B4-BE49-F238E27FC236}">
                  <a16:creationId xmlns:a16="http://schemas.microsoft.com/office/drawing/2014/main" id="{A013C589-4FE5-9DC7-4569-7791F9E2CB2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9" name="楕円 58">
              <a:extLst>
                <a:ext uri="{FF2B5EF4-FFF2-40B4-BE49-F238E27FC236}">
                  <a16:creationId xmlns:a16="http://schemas.microsoft.com/office/drawing/2014/main" id="{4C7079A1-BAB1-7118-9FB7-747975E225C4}"/>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0" name="四角形: 角を丸くする 59">
            <a:extLst>
              <a:ext uri="{FF2B5EF4-FFF2-40B4-BE49-F238E27FC236}">
                <a16:creationId xmlns:a16="http://schemas.microsoft.com/office/drawing/2014/main" id="{91B7A005-A270-5834-E902-33F2C92756A4}"/>
              </a:ext>
            </a:extLst>
          </p:cNvPr>
          <p:cNvSpPr/>
          <p:nvPr/>
        </p:nvSpPr>
        <p:spPr>
          <a:xfrm>
            <a:off x="5758502" y="586346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きれいに撮れた</a:t>
            </a:r>
            <a:endParaRPr lang="en-US" altLang="ja-JP" b="1" dirty="0">
              <a:solidFill>
                <a:schemeClr val="bg1"/>
              </a:solidFill>
              <a:latin typeface="+mn-ea"/>
            </a:endParaRPr>
          </a:p>
        </p:txBody>
      </p:sp>
      <p:sp>
        <p:nvSpPr>
          <p:cNvPr id="61" name="四角形: 角を丸くする 60">
            <a:extLst>
              <a:ext uri="{FF2B5EF4-FFF2-40B4-BE49-F238E27FC236}">
                <a16:creationId xmlns:a16="http://schemas.microsoft.com/office/drawing/2014/main" id="{2A745663-39E2-529C-F9D5-A5F2E3339B7C}"/>
              </a:ext>
            </a:extLst>
          </p:cNvPr>
          <p:cNvSpPr/>
          <p:nvPr/>
        </p:nvSpPr>
        <p:spPr>
          <a:xfrm>
            <a:off x="2797413" y="1467847"/>
            <a:ext cx="2407578" cy="1773584"/>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よく</a:t>
            </a:r>
            <a:r>
              <a:rPr lang="ja-JP" altLang="en-US" b="1" u="sng" dirty="0">
                <a:solidFill>
                  <a:srgbClr val="C00000"/>
                </a:solidFill>
                <a:latin typeface="+mn-ea"/>
              </a:rPr>
              <a:t>歩いて行く○○</a:t>
            </a:r>
            <a:r>
              <a:rPr lang="ja-JP" altLang="en-US" b="1" dirty="0">
                <a:solidFill>
                  <a:schemeClr val="tx1">
                    <a:lumMod val="85000"/>
                    <a:lumOff val="15000"/>
                  </a:schemeClr>
                </a:solidFill>
                <a:latin typeface="+mn-ea"/>
              </a:rPr>
              <a:t>でたまたまいいのが撮れた！</a:t>
            </a:r>
            <a:endParaRPr lang="en-US" altLang="ja-JP" b="1" dirty="0">
              <a:solidFill>
                <a:schemeClr val="tx1">
                  <a:lumMod val="85000"/>
                  <a:lumOff val="15000"/>
                </a:schemeClr>
              </a:solidFill>
              <a:latin typeface="+mn-ea"/>
            </a:endParaRPr>
          </a:p>
        </p:txBody>
      </p:sp>
      <p:grpSp>
        <p:nvGrpSpPr>
          <p:cNvPr id="63" name="グループ化 62">
            <a:extLst>
              <a:ext uri="{FF2B5EF4-FFF2-40B4-BE49-F238E27FC236}">
                <a16:creationId xmlns:a16="http://schemas.microsoft.com/office/drawing/2014/main" id="{0F6166EF-CD62-3529-CA20-95A6AA9E4639}"/>
              </a:ext>
            </a:extLst>
          </p:cNvPr>
          <p:cNvGrpSpPr/>
          <p:nvPr/>
        </p:nvGrpSpPr>
        <p:grpSpPr>
          <a:xfrm>
            <a:off x="2884875" y="2339424"/>
            <a:ext cx="1714768" cy="868353"/>
            <a:chOff x="6403417" y="4632422"/>
            <a:chExt cx="2121041" cy="1074088"/>
          </a:xfrm>
        </p:grpSpPr>
        <p:sp>
          <p:nvSpPr>
            <p:cNvPr id="64" name="正方形/長方形 63">
              <a:extLst>
                <a:ext uri="{FF2B5EF4-FFF2-40B4-BE49-F238E27FC236}">
                  <a16:creationId xmlns:a16="http://schemas.microsoft.com/office/drawing/2014/main" id="{C69358DC-53D2-3769-E4F5-D817FA63EC8D}"/>
                </a:ext>
              </a:extLst>
            </p:cNvPr>
            <p:cNvSpPr/>
            <p:nvPr/>
          </p:nvSpPr>
          <p:spPr>
            <a:xfrm>
              <a:off x="6403417" y="4632422"/>
              <a:ext cx="2121041" cy="107408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フリーフォーム: 図形 64">
              <a:extLst>
                <a:ext uri="{FF2B5EF4-FFF2-40B4-BE49-F238E27FC236}">
                  <a16:creationId xmlns:a16="http://schemas.microsoft.com/office/drawing/2014/main" id="{99A9D6FD-A823-7E39-9212-2D5A2A64C00A}"/>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6" name="フリーフォーム: 図形 65">
              <a:extLst>
                <a:ext uri="{FF2B5EF4-FFF2-40B4-BE49-F238E27FC236}">
                  <a16:creationId xmlns:a16="http://schemas.microsoft.com/office/drawing/2014/main" id="{CF829638-6D6B-E152-77E0-53838E73B13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7" name="楕円 66">
              <a:extLst>
                <a:ext uri="{FF2B5EF4-FFF2-40B4-BE49-F238E27FC236}">
                  <a16:creationId xmlns:a16="http://schemas.microsoft.com/office/drawing/2014/main" id="{154DD7C6-1FA2-3985-7E6C-9CC7CBB30E8B}"/>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8" name="四角形: 角を丸くする 67">
            <a:extLst>
              <a:ext uri="{FF2B5EF4-FFF2-40B4-BE49-F238E27FC236}">
                <a16:creationId xmlns:a16="http://schemas.microsoft.com/office/drawing/2014/main" id="{44F2912B-7153-5E2F-B514-757861124F58}"/>
              </a:ext>
            </a:extLst>
          </p:cNvPr>
          <p:cNvSpPr/>
          <p:nvPr/>
        </p:nvSpPr>
        <p:spPr>
          <a:xfrm>
            <a:off x="206255" y="3912422"/>
            <a:ext cx="2407578" cy="1299603"/>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rgbClr val="C00000"/>
                </a:solidFill>
                <a:latin typeface="+mn-ea"/>
              </a:rPr>
              <a:t>推しのライブ！</a:t>
            </a:r>
            <a:endParaRPr lang="en-US" altLang="ja-JP" b="1" dirty="0">
              <a:solidFill>
                <a:srgbClr val="C00000"/>
              </a:solidFill>
              <a:latin typeface="+mn-ea"/>
            </a:endParaRPr>
          </a:p>
          <a:p>
            <a:r>
              <a:rPr lang="ja-JP" altLang="en-US" b="1" dirty="0">
                <a:solidFill>
                  <a:srgbClr val="C00000"/>
                </a:solidFill>
                <a:latin typeface="+mn-ea"/>
              </a:rPr>
              <a:t>いよいよ来月</a:t>
            </a:r>
            <a:endParaRPr lang="en-US" altLang="ja-JP" b="1" dirty="0">
              <a:solidFill>
                <a:srgbClr val="C00000"/>
              </a:solidFill>
              <a:latin typeface="+mn-ea"/>
            </a:endParaRPr>
          </a:p>
          <a:p>
            <a:r>
              <a:rPr lang="ja-JP" altLang="en-US" b="1" dirty="0">
                <a:solidFill>
                  <a:schemeClr val="tx1">
                    <a:lumMod val="85000"/>
                    <a:lumOff val="15000"/>
                  </a:schemeClr>
                </a:solidFill>
                <a:latin typeface="+mn-ea"/>
              </a:rPr>
              <a:t>推しの仲間とお茶する約束も楽しみ！</a:t>
            </a:r>
            <a:endParaRPr lang="en-US" altLang="ja-JP" b="1" dirty="0">
              <a:solidFill>
                <a:schemeClr val="tx1">
                  <a:lumMod val="85000"/>
                  <a:lumOff val="15000"/>
                </a:schemeClr>
              </a:solidFill>
              <a:latin typeface="+mn-ea"/>
            </a:endParaRPr>
          </a:p>
        </p:txBody>
      </p:sp>
      <p:sp>
        <p:nvSpPr>
          <p:cNvPr id="69" name="四角形: 角を丸くする 68">
            <a:extLst>
              <a:ext uri="{FF2B5EF4-FFF2-40B4-BE49-F238E27FC236}">
                <a16:creationId xmlns:a16="http://schemas.microsoft.com/office/drawing/2014/main" id="{86CCD2D5-8B4E-4D9F-22E1-2503BE152850}"/>
              </a:ext>
            </a:extLst>
          </p:cNvPr>
          <p:cNvSpPr/>
          <p:nvPr/>
        </p:nvSpPr>
        <p:spPr>
          <a:xfrm>
            <a:off x="2788953" y="3292807"/>
            <a:ext cx="2407578" cy="848386"/>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○○店に</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 </a:t>
            </a:r>
            <a:r>
              <a:rPr lang="en-US" altLang="ja-JP" b="1" dirty="0">
                <a:solidFill>
                  <a:schemeClr val="tx1">
                    <a:lumMod val="85000"/>
                    <a:lumOff val="15000"/>
                  </a:schemeClr>
                </a:solidFill>
                <a:latin typeface="+mn-ea"/>
              </a:rPr>
              <a:t>A</a:t>
            </a:r>
            <a:r>
              <a:rPr lang="ja-JP" altLang="en-US" b="1" dirty="0">
                <a:solidFill>
                  <a:schemeClr val="tx1">
                    <a:lumMod val="85000"/>
                    <a:lumOff val="15000"/>
                  </a:schemeClr>
                </a:solidFill>
                <a:latin typeface="+mn-ea"/>
              </a:rPr>
              <a:t>さん</a:t>
            </a:r>
            <a:r>
              <a:rPr lang="en-US" altLang="ja-JP" b="1" dirty="0">
                <a:solidFill>
                  <a:schemeClr val="tx1">
                    <a:lumMod val="85000"/>
                    <a:lumOff val="15000"/>
                  </a:schemeClr>
                </a:solidFill>
                <a:latin typeface="+mn-ea"/>
              </a:rPr>
              <a:t>w</a:t>
            </a:r>
          </a:p>
        </p:txBody>
      </p:sp>
      <p:sp>
        <p:nvSpPr>
          <p:cNvPr id="70" name="正方形/長方形 69">
            <a:extLst>
              <a:ext uri="{FF2B5EF4-FFF2-40B4-BE49-F238E27FC236}">
                <a16:creationId xmlns:a16="http://schemas.microsoft.com/office/drawing/2014/main" id="{4A83FD4D-8534-7F0C-9312-588C1770CB98}"/>
              </a:ext>
            </a:extLst>
          </p:cNvPr>
          <p:cNvSpPr/>
          <p:nvPr/>
        </p:nvSpPr>
        <p:spPr>
          <a:xfrm>
            <a:off x="3851444" y="3363285"/>
            <a:ext cx="847000" cy="702563"/>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1" name="グラフィックス 70" descr="実行 単色塗りつぶし">
            <a:extLst>
              <a:ext uri="{FF2B5EF4-FFF2-40B4-BE49-F238E27FC236}">
                <a16:creationId xmlns:a16="http://schemas.microsoft.com/office/drawing/2014/main" id="{47CA3C5A-4070-9624-D880-EE36AE3F694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060369" y="3512947"/>
            <a:ext cx="576870" cy="576870"/>
          </a:xfrm>
          <a:prstGeom prst="rect">
            <a:avLst/>
          </a:prstGeom>
        </p:spPr>
      </p:pic>
      <p:sp>
        <p:nvSpPr>
          <p:cNvPr id="74" name="正方形/長方形 73">
            <a:extLst>
              <a:ext uri="{FF2B5EF4-FFF2-40B4-BE49-F238E27FC236}">
                <a16:creationId xmlns:a16="http://schemas.microsoft.com/office/drawing/2014/main" id="{52933F57-7FFE-D2A4-5720-C34D4AD6D23C}"/>
              </a:ext>
            </a:extLst>
          </p:cNvPr>
          <p:cNvSpPr/>
          <p:nvPr/>
        </p:nvSpPr>
        <p:spPr>
          <a:xfrm>
            <a:off x="8115367" y="1461023"/>
            <a:ext cx="2121041" cy="1084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四角形: 角を丸くする 74">
            <a:extLst>
              <a:ext uri="{FF2B5EF4-FFF2-40B4-BE49-F238E27FC236}">
                <a16:creationId xmlns:a16="http://schemas.microsoft.com/office/drawing/2014/main" id="{A3FECF4D-870E-88FF-0338-797C15783EE4}"/>
              </a:ext>
            </a:extLst>
          </p:cNvPr>
          <p:cNvSpPr/>
          <p:nvPr/>
        </p:nvSpPr>
        <p:spPr>
          <a:xfrm>
            <a:off x="8119701" y="256695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おいしい！</a:t>
            </a:r>
            <a:endParaRPr lang="en-US" altLang="ja-JP" b="1" dirty="0">
              <a:solidFill>
                <a:schemeClr val="bg1"/>
              </a:solidFill>
              <a:latin typeface="+mn-ea"/>
            </a:endParaRPr>
          </a:p>
        </p:txBody>
      </p:sp>
      <p:pic>
        <p:nvPicPr>
          <p:cNvPr id="77" name="グラフィックス 76" descr="タコス 単色塗りつぶし">
            <a:extLst>
              <a:ext uri="{FF2B5EF4-FFF2-40B4-BE49-F238E27FC236}">
                <a16:creationId xmlns:a16="http://schemas.microsoft.com/office/drawing/2014/main" id="{DDCB9A96-BE89-1B82-6B20-F638473302A9}"/>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300694" y="1517218"/>
            <a:ext cx="914400" cy="914400"/>
          </a:xfrm>
          <a:prstGeom prst="rect">
            <a:avLst/>
          </a:prstGeom>
        </p:spPr>
      </p:pic>
      <p:pic>
        <p:nvPicPr>
          <p:cNvPr id="78" name="グラフィックス 77" descr="タコス 単色塗りつぶし">
            <a:extLst>
              <a:ext uri="{FF2B5EF4-FFF2-40B4-BE49-F238E27FC236}">
                <a16:creationId xmlns:a16="http://schemas.microsoft.com/office/drawing/2014/main" id="{4606957B-1AEA-B454-C95B-2D22503993F5}"/>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9132787" y="1609478"/>
            <a:ext cx="914400" cy="914400"/>
          </a:xfrm>
          <a:prstGeom prst="rect">
            <a:avLst/>
          </a:prstGeom>
        </p:spPr>
      </p:pic>
      <p:sp>
        <p:nvSpPr>
          <p:cNvPr id="79" name="正方形/長方形 78">
            <a:extLst>
              <a:ext uri="{FF2B5EF4-FFF2-40B4-BE49-F238E27FC236}">
                <a16:creationId xmlns:a16="http://schemas.microsoft.com/office/drawing/2014/main" id="{6A4A3676-DD79-C0AF-11D1-80D94D755300}"/>
              </a:ext>
            </a:extLst>
          </p:cNvPr>
          <p:cNvSpPr/>
          <p:nvPr/>
        </p:nvSpPr>
        <p:spPr>
          <a:xfrm>
            <a:off x="8114634" y="478555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四角形: 角を丸くする 79">
            <a:extLst>
              <a:ext uri="{FF2B5EF4-FFF2-40B4-BE49-F238E27FC236}">
                <a16:creationId xmlns:a16="http://schemas.microsoft.com/office/drawing/2014/main" id="{FB053697-D484-3F14-9447-CC044B181D29}"/>
              </a:ext>
            </a:extLst>
          </p:cNvPr>
          <p:cNvSpPr/>
          <p:nvPr/>
        </p:nvSpPr>
        <p:spPr>
          <a:xfrm>
            <a:off x="8119701" y="585964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推しのオフ会！</a:t>
            </a:r>
            <a:endParaRPr lang="en-US" altLang="ja-JP" b="1" dirty="0">
              <a:solidFill>
                <a:schemeClr val="bg1"/>
              </a:solidFill>
              <a:latin typeface="+mn-ea"/>
            </a:endParaRPr>
          </a:p>
        </p:txBody>
      </p:sp>
      <p:pic>
        <p:nvPicPr>
          <p:cNvPr id="53" name="グラフィックス 52" descr="女性の集団 単色塗りつぶし">
            <a:extLst>
              <a:ext uri="{FF2B5EF4-FFF2-40B4-BE49-F238E27FC236}">
                <a16:creationId xmlns:a16="http://schemas.microsoft.com/office/drawing/2014/main" id="{1B60D9A3-B046-5D74-D812-B732DBFE10CD}"/>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8199491" y="4855434"/>
            <a:ext cx="1116806" cy="1116806"/>
          </a:xfrm>
          <a:prstGeom prst="rect">
            <a:avLst/>
          </a:prstGeom>
        </p:spPr>
      </p:pic>
      <p:pic>
        <p:nvPicPr>
          <p:cNvPr id="54" name="グラフィックス 53" descr="女性の集団 単色塗りつぶし">
            <a:extLst>
              <a:ext uri="{FF2B5EF4-FFF2-40B4-BE49-F238E27FC236}">
                <a16:creationId xmlns:a16="http://schemas.microsoft.com/office/drawing/2014/main" id="{CAEA8E9B-C8D1-B6DE-09D4-1921E831F064}"/>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9157715" y="4856738"/>
            <a:ext cx="1116806" cy="1116806"/>
          </a:xfrm>
          <a:prstGeom prst="rect">
            <a:avLst/>
          </a:prstGeom>
        </p:spPr>
      </p:pic>
      <p:sp>
        <p:nvSpPr>
          <p:cNvPr id="4" name="正方形/長方形 3">
            <a:extLst>
              <a:ext uri="{FF2B5EF4-FFF2-40B4-BE49-F238E27FC236}">
                <a16:creationId xmlns:a16="http://schemas.microsoft.com/office/drawing/2014/main" id="{C026A9B5-24E8-B941-098E-60DD15058EA5}"/>
              </a:ext>
            </a:extLst>
          </p:cNvPr>
          <p:cNvSpPr/>
          <p:nvPr/>
        </p:nvSpPr>
        <p:spPr>
          <a:xfrm>
            <a:off x="2800708" y="1467848"/>
            <a:ext cx="2404284" cy="177358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91F349DD-51EB-B8DD-6F3B-C7212D83E9FA}"/>
              </a:ext>
            </a:extLst>
          </p:cNvPr>
          <p:cNvSpPr/>
          <p:nvPr/>
        </p:nvSpPr>
        <p:spPr>
          <a:xfrm>
            <a:off x="5764349" y="4762647"/>
            <a:ext cx="2121041" cy="1095357"/>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3A8AB639-3A31-F536-4069-FD9D92317A35}"/>
              </a:ext>
            </a:extLst>
          </p:cNvPr>
          <p:cNvCxnSpPr>
            <a:cxnSpLocks/>
            <a:stCxn id="4" idx="3"/>
            <a:endCxn id="57" idx="1"/>
          </p:cNvCxnSpPr>
          <p:nvPr/>
        </p:nvCxnSpPr>
        <p:spPr>
          <a:xfrm>
            <a:off x="5204992" y="2354640"/>
            <a:ext cx="559357" cy="295568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3" name="四角形: 角を丸くする 72">
            <a:extLst>
              <a:ext uri="{FF2B5EF4-FFF2-40B4-BE49-F238E27FC236}">
                <a16:creationId xmlns:a16="http://schemas.microsoft.com/office/drawing/2014/main" id="{330526A7-CA2F-DB9E-FD85-B91FC5EAB0C0}"/>
              </a:ext>
            </a:extLst>
          </p:cNvPr>
          <p:cNvSpPr/>
          <p:nvPr/>
        </p:nvSpPr>
        <p:spPr>
          <a:xfrm>
            <a:off x="2790009" y="4200846"/>
            <a:ext cx="2407578" cy="1011180"/>
          </a:xfrm>
          <a:prstGeom prst="roundRect">
            <a:avLst>
              <a:gd name="adj" fmla="val 0"/>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rgbClr val="C00000"/>
                </a:solidFill>
                <a:latin typeface="+mn-ea"/>
              </a:rPr>
              <a:t>○○ってニュース</a:t>
            </a:r>
            <a:endParaRPr lang="en-US" altLang="ja-JP" b="1" dirty="0">
              <a:solidFill>
                <a:srgbClr val="C00000"/>
              </a:solidFill>
              <a:latin typeface="+mn-ea"/>
            </a:endParaRPr>
          </a:p>
          <a:p>
            <a:r>
              <a:rPr lang="ja-JP" altLang="en-US" b="1" dirty="0">
                <a:solidFill>
                  <a:srgbClr val="C00000"/>
                </a:solidFill>
                <a:latin typeface="+mn-ea"/>
              </a:rPr>
              <a:t>意味不明、そんなことより□□考えろ</a:t>
            </a:r>
            <a:endParaRPr lang="en-US" altLang="ja-JP" b="1" dirty="0">
              <a:solidFill>
                <a:srgbClr val="C00000"/>
              </a:solidFill>
              <a:latin typeface="+mn-ea"/>
            </a:endParaRPr>
          </a:p>
        </p:txBody>
      </p:sp>
      <p:sp>
        <p:nvSpPr>
          <p:cNvPr id="56" name="正方形/長方形 55">
            <a:extLst>
              <a:ext uri="{FF2B5EF4-FFF2-40B4-BE49-F238E27FC236}">
                <a16:creationId xmlns:a16="http://schemas.microsoft.com/office/drawing/2014/main" id="{0FCFD711-3989-152F-5255-CB08F18D02F7}"/>
              </a:ext>
            </a:extLst>
          </p:cNvPr>
          <p:cNvSpPr/>
          <p:nvPr/>
        </p:nvSpPr>
        <p:spPr>
          <a:xfrm>
            <a:off x="6407624" y="2552131"/>
            <a:ext cx="776789" cy="16362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四角形: 角を丸くする 24">
            <a:extLst>
              <a:ext uri="{FF2B5EF4-FFF2-40B4-BE49-F238E27FC236}">
                <a16:creationId xmlns:a16="http://schemas.microsoft.com/office/drawing/2014/main" id="{0CF65632-8A79-3958-B7F5-CF1FC35CBECF}"/>
              </a:ext>
            </a:extLst>
          </p:cNvPr>
          <p:cNvSpPr/>
          <p:nvPr/>
        </p:nvSpPr>
        <p:spPr>
          <a:xfrm>
            <a:off x="5758502" y="256501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制服きた！着てみた</a:t>
            </a:r>
            <a:endParaRPr lang="en-US" altLang="ja-JP" b="1" dirty="0">
              <a:solidFill>
                <a:schemeClr val="bg1"/>
              </a:solidFill>
              <a:latin typeface="+mn-ea"/>
            </a:endParaRPr>
          </a:p>
        </p:txBody>
      </p:sp>
      <p:sp>
        <p:nvSpPr>
          <p:cNvPr id="72" name="テキスト ボックス 71">
            <a:extLst>
              <a:ext uri="{FF2B5EF4-FFF2-40B4-BE49-F238E27FC236}">
                <a16:creationId xmlns:a16="http://schemas.microsoft.com/office/drawing/2014/main" id="{724B9A23-F669-EFDD-0218-082A62D8AEAA}"/>
              </a:ext>
            </a:extLst>
          </p:cNvPr>
          <p:cNvSpPr txBox="1"/>
          <p:nvPr/>
        </p:nvSpPr>
        <p:spPr>
          <a:xfrm rot="325104">
            <a:off x="2035749" y="3088312"/>
            <a:ext cx="7738471" cy="2862322"/>
          </a:xfrm>
          <a:prstGeom prst="rect">
            <a:avLst/>
          </a:prstGeom>
          <a:noFill/>
        </p:spPr>
        <p:txBody>
          <a:bodyPr wrap="square" rtlCol="0">
            <a:spAutoFit/>
          </a:bodyPr>
          <a:lstStyle/>
          <a:p>
            <a:r>
              <a:rPr kumimoji="1" lang="ja-JP" altLang="en-US" sz="6000" b="1" dirty="0">
                <a:solidFill>
                  <a:schemeClr val="bg1"/>
                </a:solidFill>
                <a:effectLst>
                  <a:glow rad="381000">
                    <a:srgbClr val="C00000"/>
                  </a:glow>
                </a:effectLst>
                <a:latin typeface="+mn-ea"/>
              </a:rPr>
              <a:t>この人の来月の</a:t>
            </a:r>
            <a:endParaRPr kumimoji="1" lang="en-US" altLang="ja-JP" sz="6000" b="1" dirty="0">
              <a:solidFill>
                <a:schemeClr val="bg1"/>
              </a:solidFill>
              <a:effectLst>
                <a:glow rad="381000">
                  <a:srgbClr val="C00000"/>
                </a:glow>
              </a:effectLst>
              <a:latin typeface="+mn-ea"/>
            </a:endParaRPr>
          </a:p>
          <a:p>
            <a:r>
              <a:rPr kumimoji="1" lang="ja-JP" altLang="en-US" sz="6000" b="1" dirty="0">
                <a:solidFill>
                  <a:schemeClr val="bg1"/>
                </a:solidFill>
                <a:effectLst>
                  <a:glow rad="381000">
                    <a:srgbClr val="C00000"/>
                  </a:glow>
                </a:effectLst>
                <a:latin typeface="+mn-ea"/>
              </a:rPr>
              <a:t>ライブは福岡のみ</a:t>
            </a:r>
            <a:endParaRPr kumimoji="1" lang="en-US" altLang="ja-JP" sz="6000" b="1" dirty="0">
              <a:solidFill>
                <a:schemeClr val="bg1"/>
              </a:solidFill>
              <a:effectLst>
                <a:glow rad="381000">
                  <a:srgbClr val="C00000"/>
                </a:glow>
              </a:effectLst>
              <a:latin typeface="+mn-ea"/>
            </a:endParaRPr>
          </a:p>
          <a:p>
            <a:r>
              <a:rPr lang="ja-JP" altLang="en-US" sz="6000" b="1" dirty="0">
                <a:solidFill>
                  <a:schemeClr val="bg1"/>
                </a:solidFill>
                <a:effectLst>
                  <a:glow rad="381000">
                    <a:srgbClr val="C00000"/>
                  </a:glow>
                </a:effectLst>
                <a:latin typeface="+mn-ea"/>
              </a:rPr>
              <a:t>福岡に出没宣言</a:t>
            </a:r>
            <a:endParaRPr kumimoji="1" lang="en-US" altLang="ja-JP" sz="6000" b="1" dirty="0">
              <a:solidFill>
                <a:schemeClr val="bg1"/>
              </a:solidFill>
              <a:effectLst>
                <a:glow rad="381000">
                  <a:srgbClr val="C00000"/>
                </a:glow>
              </a:effectLst>
              <a:latin typeface="+mn-ea"/>
            </a:endParaRPr>
          </a:p>
        </p:txBody>
      </p:sp>
    </p:spTree>
    <p:extLst>
      <p:ext uri="{BB962C8B-B14F-4D97-AF65-F5344CB8AC3E}">
        <p14:creationId xmlns:p14="http://schemas.microsoft.com/office/powerpoint/2010/main" val="901544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24ACDC1-1146-336C-7947-8CD7B454E9F3}"/>
              </a:ext>
            </a:extLst>
          </p:cNvPr>
          <p:cNvSpPr/>
          <p:nvPr/>
        </p:nvSpPr>
        <p:spPr>
          <a:xfrm>
            <a:off x="0" y="1"/>
            <a:ext cx="12191999" cy="6857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C3C6F1FF-1767-70B2-F23D-6AE708EDCE00}"/>
              </a:ext>
            </a:extLst>
          </p:cNvPr>
          <p:cNvSpPr txBox="1"/>
          <p:nvPr/>
        </p:nvSpPr>
        <p:spPr>
          <a:xfrm>
            <a:off x="270075" y="136768"/>
            <a:ext cx="9808645" cy="581313"/>
          </a:xfrm>
          <a:prstGeom prst="rect">
            <a:avLst/>
          </a:prstGeom>
          <a:noFill/>
        </p:spPr>
        <p:txBody>
          <a:bodyPr wrap="square" rtlCol="0" anchor="t">
            <a:spAutoFit/>
          </a:bodyPr>
          <a:lstStyle/>
          <a:p>
            <a:pPr>
              <a:lnSpc>
                <a:spcPct val="120000"/>
              </a:lnSpc>
            </a:pPr>
            <a:r>
              <a:rPr kumimoji="1" lang="en-US" altLang="ja-JP" sz="2800" dirty="0">
                <a:solidFill>
                  <a:schemeClr val="bg1"/>
                </a:solidFill>
                <a:effectLst/>
                <a:latin typeface="+mn-ea"/>
              </a:rPr>
              <a:t>203:</a:t>
            </a:r>
            <a:r>
              <a:rPr kumimoji="1" lang="ja-JP" altLang="en-US" sz="2800" dirty="0">
                <a:solidFill>
                  <a:schemeClr val="bg1"/>
                </a:solidFill>
                <a:effectLst/>
                <a:latin typeface="+mn-ea"/>
              </a:rPr>
              <a:t> </a:t>
            </a:r>
            <a:r>
              <a:rPr kumimoji="1" lang="ja-JP" altLang="en-US" sz="2800" b="1" dirty="0">
                <a:solidFill>
                  <a:schemeClr val="bg1"/>
                </a:solidFill>
                <a:effectLst>
                  <a:glow rad="381000">
                    <a:srgbClr val="C00000"/>
                  </a:glow>
                </a:effectLst>
                <a:latin typeface="+mn-ea"/>
              </a:rPr>
              <a:t>個人情報特定</a:t>
            </a:r>
            <a:r>
              <a:rPr kumimoji="1" lang="ja-JP" altLang="en-US" sz="2800" dirty="0">
                <a:solidFill>
                  <a:schemeClr val="bg1"/>
                </a:solidFill>
                <a:effectLst/>
                <a:latin typeface="+mn-ea"/>
              </a:rPr>
              <a:t>係＠掲示板のヌシ</a:t>
            </a:r>
            <a:endParaRPr kumimoji="1" lang="en-US" altLang="ja-JP" sz="2800" dirty="0">
              <a:solidFill>
                <a:schemeClr val="bg1"/>
              </a:solidFill>
              <a:effectLst/>
              <a:latin typeface="+mn-ea"/>
            </a:endParaRPr>
          </a:p>
        </p:txBody>
      </p:sp>
      <p:sp>
        <p:nvSpPr>
          <p:cNvPr id="4" name="正方形/長方形 3">
            <a:extLst>
              <a:ext uri="{FF2B5EF4-FFF2-40B4-BE49-F238E27FC236}">
                <a16:creationId xmlns:a16="http://schemas.microsoft.com/office/drawing/2014/main" id="{78D14030-92DB-C3A0-A4EE-2931DFFEB525}"/>
              </a:ext>
            </a:extLst>
          </p:cNvPr>
          <p:cNvSpPr/>
          <p:nvPr/>
        </p:nvSpPr>
        <p:spPr>
          <a:xfrm>
            <a:off x="343667" y="718081"/>
            <a:ext cx="11518985" cy="5934332"/>
          </a:xfrm>
          <a:prstGeom prst="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561E1C1F-1C49-9D14-BF80-0354D249C4C6}"/>
              </a:ext>
            </a:extLst>
          </p:cNvPr>
          <p:cNvSpPr txBox="1"/>
          <p:nvPr/>
        </p:nvSpPr>
        <p:spPr>
          <a:xfrm>
            <a:off x="343667" y="744446"/>
            <a:ext cx="11518985" cy="1098378"/>
          </a:xfrm>
          <a:prstGeom prst="rect">
            <a:avLst/>
          </a:prstGeom>
          <a:noFill/>
        </p:spPr>
        <p:txBody>
          <a:bodyPr wrap="square" rtlCol="0" anchor="t">
            <a:spAutoFit/>
          </a:bodyPr>
          <a:lstStyle/>
          <a:p>
            <a:pPr>
              <a:lnSpc>
                <a:spcPct val="120000"/>
              </a:lnSpc>
            </a:pPr>
            <a:r>
              <a:rPr kumimoji="1" lang="ja-JP" altLang="en-US" sz="2800" b="1" dirty="0">
                <a:solidFill>
                  <a:schemeClr val="bg1"/>
                </a:solidFill>
                <a:effectLst/>
                <a:latin typeface="+mn-ea"/>
              </a:rPr>
              <a:t>「○○ってニュース意味不明、そんなことより□□考えろ」って</a:t>
            </a:r>
            <a:endParaRPr kumimoji="1" lang="en-US" altLang="ja-JP" sz="2800" b="1" dirty="0">
              <a:solidFill>
                <a:schemeClr val="bg1"/>
              </a:solidFill>
              <a:effectLst/>
              <a:latin typeface="+mn-ea"/>
            </a:endParaRPr>
          </a:p>
          <a:p>
            <a:pPr>
              <a:lnSpc>
                <a:spcPct val="120000"/>
              </a:lnSpc>
            </a:pPr>
            <a:r>
              <a:rPr kumimoji="1" lang="ja-JP" altLang="en-US" sz="2800" b="1" dirty="0">
                <a:solidFill>
                  <a:schemeClr val="bg1"/>
                </a:solidFill>
                <a:effectLst/>
                <a:latin typeface="+mn-ea"/>
              </a:rPr>
              <a:t>言った人特定！！</a:t>
            </a:r>
            <a:endParaRPr kumimoji="1" lang="en-US" altLang="ja-JP" sz="2800" b="1" dirty="0">
              <a:solidFill>
                <a:schemeClr val="bg1"/>
              </a:solidFill>
              <a:effectLst/>
              <a:latin typeface="+mn-ea"/>
            </a:endParaRPr>
          </a:p>
        </p:txBody>
      </p:sp>
      <p:sp>
        <p:nvSpPr>
          <p:cNvPr id="6" name="テキスト ボックス 5">
            <a:extLst>
              <a:ext uri="{FF2B5EF4-FFF2-40B4-BE49-F238E27FC236}">
                <a16:creationId xmlns:a16="http://schemas.microsoft.com/office/drawing/2014/main" id="{1F0467A6-4D2C-2BA7-F3C3-E258EBBF0830}"/>
              </a:ext>
            </a:extLst>
          </p:cNvPr>
          <p:cNvSpPr txBox="1"/>
          <p:nvPr/>
        </p:nvSpPr>
        <p:spPr>
          <a:xfrm>
            <a:off x="343667" y="2140637"/>
            <a:ext cx="11518985" cy="4199611"/>
          </a:xfrm>
          <a:prstGeom prst="rect">
            <a:avLst/>
          </a:prstGeom>
          <a:noFill/>
        </p:spPr>
        <p:txBody>
          <a:bodyPr wrap="square" rtlCol="0" anchor="t">
            <a:spAutoFit/>
          </a:bodyPr>
          <a:lstStyle/>
          <a:p>
            <a:pPr>
              <a:lnSpc>
                <a:spcPct val="120000"/>
              </a:lnSpc>
            </a:pPr>
            <a:r>
              <a:rPr kumimoji="1" lang="ja-JP" altLang="en-US" sz="2800" b="1" dirty="0">
                <a:solidFill>
                  <a:schemeClr val="bg1"/>
                </a:solidFill>
                <a:effectLst/>
                <a:latin typeface="+mn-ea"/>
              </a:rPr>
              <a:t>プロフィール</a:t>
            </a:r>
            <a:endParaRPr kumimoji="1" lang="en-US" altLang="ja-JP" sz="2800" b="1" dirty="0">
              <a:solidFill>
                <a:schemeClr val="bg1"/>
              </a:solidFill>
              <a:effectLst/>
              <a:latin typeface="+mn-ea"/>
            </a:endParaRPr>
          </a:p>
          <a:p>
            <a:pPr>
              <a:lnSpc>
                <a:spcPct val="120000"/>
              </a:lnSpc>
            </a:pPr>
            <a:r>
              <a:rPr lang="ja-JP" altLang="en-US" sz="2800" b="1" dirty="0">
                <a:solidFill>
                  <a:schemeClr val="bg1"/>
                </a:solidFill>
                <a:latin typeface="+mn-ea"/>
              </a:rPr>
              <a:t>性別：女性</a:t>
            </a:r>
            <a:endParaRPr lang="en-US" altLang="ja-JP" sz="2800" b="1" dirty="0">
              <a:solidFill>
                <a:schemeClr val="bg1"/>
              </a:solidFill>
              <a:latin typeface="+mn-ea"/>
            </a:endParaRPr>
          </a:p>
          <a:p>
            <a:pPr>
              <a:lnSpc>
                <a:spcPct val="120000"/>
              </a:lnSpc>
            </a:pPr>
            <a:r>
              <a:rPr kumimoji="1" lang="ja-JP" altLang="en-US" sz="2800" b="1" dirty="0">
                <a:solidFill>
                  <a:schemeClr val="bg1"/>
                </a:solidFill>
                <a:effectLst/>
                <a:latin typeface="+mn-ea"/>
              </a:rPr>
              <a:t>現住所：○○市 </a:t>
            </a:r>
            <a:r>
              <a:rPr kumimoji="1" lang="en-US" altLang="ja-JP" sz="2800" b="1" dirty="0">
                <a:solidFill>
                  <a:schemeClr val="bg1"/>
                </a:solidFill>
                <a:effectLst/>
                <a:latin typeface="+mn-ea"/>
              </a:rPr>
              <a:t>(</a:t>
            </a:r>
            <a:r>
              <a:rPr kumimoji="1" lang="ja-JP" altLang="en-US" sz="2800" b="1" dirty="0">
                <a:solidFill>
                  <a:schemeClr val="bg1"/>
                </a:solidFill>
                <a:effectLst/>
                <a:latin typeface="+mn-ea"/>
              </a:rPr>
              <a:t>○○町付近と推定</a:t>
            </a:r>
            <a:r>
              <a:rPr kumimoji="1" lang="en-US" altLang="ja-JP" sz="2800" b="1" dirty="0">
                <a:solidFill>
                  <a:schemeClr val="bg1"/>
                </a:solidFill>
                <a:effectLst/>
                <a:latin typeface="+mn-ea"/>
              </a:rPr>
              <a:t>)</a:t>
            </a:r>
          </a:p>
          <a:p>
            <a:pPr>
              <a:lnSpc>
                <a:spcPct val="120000"/>
              </a:lnSpc>
            </a:pPr>
            <a:r>
              <a:rPr lang="ja-JP" altLang="en-US" sz="2800" b="1" dirty="0">
                <a:solidFill>
                  <a:schemeClr val="bg1"/>
                </a:solidFill>
                <a:effectLst/>
                <a:latin typeface="+mn-ea"/>
              </a:rPr>
              <a:t>血液型：○型</a:t>
            </a:r>
            <a:endParaRPr lang="en-US" altLang="ja-JP" sz="2800" b="1" dirty="0">
              <a:solidFill>
                <a:schemeClr val="bg1"/>
              </a:solidFill>
              <a:effectLst/>
              <a:latin typeface="+mn-ea"/>
            </a:endParaRPr>
          </a:p>
          <a:p>
            <a:pPr>
              <a:lnSpc>
                <a:spcPct val="120000"/>
              </a:lnSpc>
            </a:pPr>
            <a:r>
              <a:rPr lang="ja-JP" altLang="en-US" sz="2800" b="1" dirty="0">
                <a:solidFill>
                  <a:schemeClr val="bg1"/>
                </a:solidFill>
                <a:effectLst/>
                <a:latin typeface="+mn-ea"/>
              </a:rPr>
              <a:t>出身校：○○小、○○中</a:t>
            </a:r>
            <a:r>
              <a:rPr lang="en-US" altLang="ja-JP" sz="2800" b="1" dirty="0">
                <a:solidFill>
                  <a:schemeClr val="bg1"/>
                </a:solidFill>
                <a:effectLst/>
                <a:latin typeface="+mn-ea"/>
              </a:rPr>
              <a:t>(</a:t>
            </a:r>
            <a:r>
              <a:rPr lang="ja-JP" altLang="en-US" sz="2800" b="1" dirty="0">
                <a:solidFill>
                  <a:schemeClr val="bg1"/>
                </a:solidFill>
                <a:effectLst/>
                <a:latin typeface="+mn-ea"/>
              </a:rPr>
              <a:t>在籍中 </a:t>
            </a:r>
            <a:r>
              <a:rPr lang="en-US" altLang="ja-JP" sz="2800" b="1" dirty="0">
                <a:solidFill>
                  <a:schemeClr val="bg1"/>
                </a:solidFill>
                <a:effectLst/>
                <a:latin typeface="+mn-ea"/>
              </a:rPr>
              <a:t>1</a:t>
            </a:r>
            <a:r>
              <a:rPr lang="ja-JP" altLang="en-US" sz="2800" b="1" dirty="0">
                <a:solidFill>
                  <a:schemeClr val="bg1"/>
                </a:solidFill>
                <a:effectLst/>
                <a:latin typeface="+mn-ea"/>
              </a:rPr>
              <a:t>年生</a:t>
            </a:r>
            <a:r>
              <a:rPr lang="en-US" altLang="ja-JP" sz="2800" b="1" dirty="0">
                <a:solidFill>
                  <a:schemeClr val="bg1"/>
                </a:solidFill>
                <a:effectLst/>
                <a:latin typeface="+mn-ea"/>
              </a:rPr>
              <a:t>)</a:t>
            </a:r>
          </a:p>
          <a:p>
            <a:pPr>
              <a:lnSpc>
                <a:spcPct val="120000"/>
              </a:lnSpc>
            </a:pPr>
            <a:r>
              <a:rPr kumimoji="1" lang="ja-JP" altLang="en-US" sz="2800" b="1" dirty="0">
                <a:solidFill>
                  <a:schemeClr val="bg1"/>
                </a:solidFill>
                <a:effectLst/>
                <a:latin typeface="+mn-ea"/>
              </a:rPr>
              <a:t>趣味：音楽鑑賞、○○グループの○○のファン、テレビ</a:t>
            </a:r>
            <a:endParaRPr kumimoji="1" lang="en-US" altLang="ja-JP" sz="2800" b="1" dirty="0">
              <a:solidFill>
                <a:schemeClr val="bg1"/>
              </a:solidFill>
              <a:effectLst/>
              <a:latin typeface="+mn-ea"/>
            </a:endParaRPr>
          </a:p>
          <a:p>
            <a:pPr>
              <a:lnSpc>
                <a:spcPct val="120000"/>
              </a:lnSpc>
            </a:pPr>
            <a:r>
              <a:rPr lang="ja-JP" altLang="en-US" sz="2800" b="1" dirty="0">
                <a:solidFill>
                  <a:schemeClr val="bg1"/>
                </a:solidFill>
                <a:effectLst/>
                <a:latin typeface="+mn-ea"/>
              </a:rPr>
              <a:t>　　　</a:t>
            </a:r>
            <a:r>
              <a:rPr kumimoji="1" lang="ja-JP" altLang="en-US" sz="2800" b="1" dirty="0">
                <a:solidFill>
                  <a:schemeClr val="bg1"/>
                </a:solidFill>
                <a:effectLst/>
                <a:latin typeface="+mn-ea"/>
              </a:rPr>
              <a:t>○○店で物色</a:t>
            </a:r>
            <a:r>
              <a:rPr kumimoji="1" lang="en-US" altLang="ja-JP" sz="2800" b="1" dirty="0">
                <a:solidFill>
                  <a:schemeClr val="bg1"/>
                </a:solidFill>
                <a:effectLst/>
                <a:latin typeface="+mn-ea"/>
              </a:rPr>
              <a:t>(</a:t>
            </a:r>
            <a:r>
              <a:rPr kumimoji="1" lang="ja-JP" altLang="en-US" sz="2800" b="1" dirty="0">
                <a:solidFill>
                  <a:schemeClr val="bg1"/>
                </a:solidFill>
                <a:effectLst/>
                <a:latin typeface="+mn-ea"/>
              </a:rPr>
              <a:t>笑</a:t>
            </a:r>
            <a:r>
              <a:rPr kumimoji="1" lang="en-US" altLang="ja-JP" sz="2800" b="1" dirty="0">
                <a:solidFill>
                  <a:schemeClr val="bg1"/>
                </a:solidFill>
                <a:effectLst/>
                <a:latin typeface="+mn-ea"/>
              </a:rPr>
              <a:t>)</a:t>
            </a:r>
            <a:r>
              <a:rPr kumimoji="1" lang="ja-JP" altLang="en-US" sz="2800" b="1" dirty="0">
                <a:solidFill>
                  <a:schemeClr val="bg1"/>
                </a:solidFill>
                <a:effectLst/>
                <a:latin typeface="+mn-ea"/>
              </a:rPr>
              <a:t>、</a:t>
            </a:r>
            <a:r>
              <a:rPr kumimoji="1" lang="en-US" altLang="ja-JP" sz="2800" b="1" dirty="0">
                <a:solidFill>
                  <a:schemeClr val="bg1"/>
                </a:solidFill>
                <a:effectLst/>
                <a:latin typeface="+mn-ea"/>
              </a:rPr>
              <a:t>(</a:t>
            </a:r>
            <a:r>
              <a:rPr kumimoji="1" lang="ja-JP" altLang="en-US" sz="2800" b="1" dirty="0">
                <a:solidFill>
                  <a:schemeClr val="bg1"/>
                </a:solidFill>
                <a:effectLst/>
                <a:latin typeface="+mn-ea"/>
              </a:rPr>
              <a:t>違法で</a:t>
            </a:r>
            <a:r>
              <a:rPr kumimoji="1" lang="en-US" altLang="ja-JP" sz="2800" b="1" dirty="0">
                <a:solidFill>
                  <a:schemeClr val="bg1"/>
                </a:solidFill>
                <a:effectLst/>
                <a:latin typeface="+mn-ea"/>
              </a:rPr>
              <a:t>)</a:t>
            </a:r>
            <a:r>
              <a:rPr kumimoji="1" lang="ja-JP" altLang="en-US" sz="2800" b="1" dirty="0">
                <a:solidFill>
                  <a:schemeClr val="bg1"/>
                </a:solidFill>
                <a:effectLst/>
                <a:latin typeface="+mn-ea"/>
              </a:rPr>
              <a:t>飲酒</a:t>
            </a:r>
            <a:endParaRPr lang="en-US" altLang="ja-JP" sz="2800" b="1" dirty="0">
              <a:solidFill>
                <a:schemeClr val="bg1"/>
              </a:solidFill>
              <a:effectLst/>
              <a:latin typeface="+mn-ea"/>
            </a:endParaRPr>
          </a:p>
          <a:p>
            <a:pPr>
              <a:lnSpc>
                <a:spcPct val="120000"/>
              </a:lnSpc>
            </a:pPr>
            <a:r>
              <a:rPr kumimoji="1" lang="ja-JP" altLang="en-US" sz="2800" b="1" dirty="0">
                <a:solidFill>
                  <a:schemeClr val="bg1"/>
                </a:solidFill>
                <a:effectLst/>
                <a:latin typeface="+mn-ea"/>
              </a:rPr>
              <a:t>自己紹介：特にとりえはなくボーとしている</a:t>
            </a:r>
            <a:r>
              <a:rPr lang="en-US" altLang="ja-JP" sz="2800" b="1" dirty="0">
                <a:solidFill>
                  <a:schemeClr val="bg1"/>
                </a:solidFill>
                <a:latin typeface="+mn-ea"/>
              </a:rPr>
              <a:t> (</a:t>
            </a:r>
            <a:r>
              <a:rPr kumimoji="1" lang="ja-JP" altLang="en-US" sz="2800" b="1" dirty="0">
                <a:solidFill>
                  <a:schemeClr val="bg1"/>
                </a:solidFill>
                <a:effectLst/>
                <a:latin typeface="+mn-ea"/>
              </a:rPr>
              <a:t>インス○のプロフより</a:t>
            </a:r>
            <a:r>
              <a:rPr kumimoji="1" lang="en-US" altLang="ja-JP" sz="2800" b="1" dirty="0">
                <a:solidFill>
                  <a:schemeClr val="bg1"/>
                </a:solidFill>
                <a:effectLst/>
                <a:latin typeface="+mn-ea"/>
              </a:rPr>
              <a:t>)</a:t>
            </a:r>
          </a:p>
        </p:txBody>
      </p:sp>
      <p:grpSp>
        <p:nvGrpSpPr>
          <p:cNvPr id="11" name="グループ化 10">
            <a:extLst>
              <a:ext uri="{FF2B5EF4-FFF2-40B4-BE49-F238E27FC236}">
                <a16:creationId xmlns:a16="http://schemas.microsoft.com/office/drawing/2014/main" id="{77313506-7A82-83FE-0E4A-9AF97455FDAD}"/>
              </a:ext>
            </a:extLst>
          </p:cNvPr>
          <p:cNvGrpSpPr/>
          <p:nvPr/>
        </p:nvGrpSpPr>
        <p:grpSpPr>
          <a:xfrm>
            <a:off x="6770368" y="1656437"/>
            <a:ext cx="5077965" cy="2443294"/>
            <a:chOff x="5565362" y="3036224"/>
            <a:chExt cx="2466507" cy="1186775"/>
          </a:xfrm>
        </p:grpSpPr>
        <p:sp>
          <p:nvSpPr>
            <p:cNvPr id="7" name="正方形/長方形 6">
              <a:extLst>
                <a:ext uri="{FF2B5EF4-FFF2-40B4-BE49-F238E27FC236}">
                  <a16:creationId xmlns:a16="http://schemas.microsoft.com/office/drawing/2014/main" id="{5723252C-2A51-1127-F1A8-5A20B7AF2EE8}"/>
                </a:ext>
              </a:extLst>
            </p:cNvPr>
            <p:cNvSpPr/>
            <p:nvPr/>
          </p:nvSpPr>
          <p:spPr>
            <a:xfrm>
              <a:off x="5782434" y="303622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グラフィックス 7" descr="女性の集団 単色塗りつぶし">
              <a:extLst>
                <a:ext uri="{FF2B5EF4-FFF2-40B4-BE49-F238E27FC236}">
                  <a16:creationId xmlns:a16="http://schemas.microsoft.com/office/drawing/2014/main" id="{701E527B-4B4C-55C9-EE85-605A00A3FB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09799" y="3106193"/>
              <a:ext cx="1116806" cy="1116806"/>
            </a:xfrm>
            <a:prstGeom prst="rect">
              <a:avLst/>
            </a:prstGeom>
          </p:spPr>
        </p:pic>
        <p:pic>
          <p:nvPicPr>
            <p:cNvPr id="9" name="グラフィックス 8" descr="実行 単色塗りつぶし">
              <a:extLst>
                <a:ext uri="{FF2B5EF4-FFF2-40B4-BE49-F238E27FC236}">
                  <a16:creationId xmlns:a16="http://schemas.microsoft.com/office/drawing/2014/main" id="{5A161D3D-C79A-6A3B-2604-2948824D618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454999" y="3485933"/>
              <a:ext cx="576870" cy="576870"/>
            </a:xfrm>
            <a:prstGeom prst="rect">
              <a:avLst/>
            </a:prstGeom>
          </p:spPr>
        </p:pic>
        <p:pic>
          <p:nvPicPr>
            <p:cNvPr id="10" name="グラフィックス 9" descr="女性 単色塗りつぶし">
              <a:extLst>
                <a:ext uri="{FF2B5EF4-FFF2-40B4-BE49-F238E27FC236}">
                  <a16:creationId xmlns:a16="http://schemas.microsoft.com/office/drawing/2014/main" id="{FC85407B-3B3C-BFC8-8A56-65AF2BC92A0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565362" y="3150248"/>
              <a:ext cx="522180" cy="522180"/>
            </a:xfrm>
            <a:prstGeom prst="rect">
              <a:avLst/>
            </a:prstGeom>
          </p:spPr>
        </p:pic>
      </p:grpSp>
      <p:sp>
        <p:nvSpPr>
          <p:cNvPr id="12" name="矢印: 下 11">
            <a:extLst>
              <a:ext uri="{FF2B5EF4-FFF2-40B4-BE49-F238E27FC236}">
                <a16:creationId xmlns:a16="http://schemas.microsoft.com/office/drawing/2014/main" id="{89F313E6-C8F6-7D46-2789-6262F4A0A2BE}"/>
              </a:ext>
            </a:extLst>
          </p:cNvPr>
          <p:cNvSpPr/>
          <p:nvPr/>
        </p:nvSpPr>
        <p:spPr>
          <a:xfrm rot="2076742">
            <a:off x="9274784" y="1705401"/>
            <a:ext cx="325256" cy="368476"/>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8242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E15786EB-B474-9E6A-8850-A9C5AD7C55C9}"/>
              </a:ext>
            </a:extLst>
          </p:cNvPr>
          <p:cNvSpPr/>
          <p:nvPr/>
        </p:nvSpPr>
        <p:spPr>
          <a:xfrm>
            <a:off x="0" y="1"/>
            <a:ext cx="12191999" cy="6857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CBCB9C00-AD7A-25EA-A209-9BB4A97A03D6}"/>
              </a:ext>
            </a:extLst>
          </p:cNvPr>
          <p:cNvSpPr txBox="1"/>
          <p:nvPr/>
        </p:nvSpPr>
        <p:spPr>
          <a:xfrm>
            <a:off x="1628328" y="2413818"/>
            <a:ext cx="10563672" cy="2030364"/>
          </a:xfrm>
          <a:prstGeom prst="rect">
            <a:avLst/>
          </a:prstGeom>
          <a:noFill/>
        </p:spPr>
        <p:txBody>
          <a:bodyPr wrap="square" rtlCol="0" anchor="t">
            <a:spAutoFit/>
          </a:bodyPr>
          <a:lstStyle/>
          <a:p>
            <a:pPr>
              <a:lnSpc>
                <a:spcPct val="120000"/>
              </a:lnSpc>
            </a:pPr>
            <a:r>
              <a:rPr kumimoji="1" lang="ja-JP" altLang="en-US" sz="5400" b="1" dirty="0">
                <a:solidFill>
                  <a:schemeClr val="bg1"/>
                </a:solidFill>
                <a:effectLst/>
                <a:latin typeface="+mn-ea"/>
              </a:rPr>
              <a:t>あなたではなく</a:t>
            </a:r>
            <a:endParaRPr kumimoji="1" lang="en-US" altLang="ja-JP" sz="5400" b="1" dirty="0">
              <a:solidFill>
                <a:schemeClr val="bg1"/>
              </a:solidFill>
              <a:effectLst/>
              <a:latin typeface="+mn-ea"/>
            </a:endParaRPr>
          </a:p>
          <a:p>
            <a:pPr>
              <a:lnSpc>
                <a:spcPct val="120000"/>
              </a:lnSpc>
            </a:pPr>
            <a:r>
              <a:rPr kumimoji="1" lang="ja-JP" altLang="en-US" sz="5400" b="1" dirty="0">
                <a:solidFill>
                  <a:schemeClr val="bg1"/>
                </a:solidFill>
                <a:effectLst/>
                <a:latin typeface="+mn-ea"/>
              </a:rPr>
              <a:t>友達の</a:t>
            </a:r>
            <a:r>
              <a:rPr kumimoji="1" lang="en-US" altLang="ja-JP" sz="5400" b="1" dirty="0">
                <a:solidFill>
                  <a:schemeClr val="bg1"/>
                </a:solidFill>
                <a:effectLst/>
                <a:latin typeface="+mn-ea"/>
              </a:rPr>
              <a:t>A</a:t>
            </a:r>
            <a:r>
              <a:rPr kumimoji="1" lang="ja-JP" altLang="en-US" sz="5400" b="1" dirty="0">
                <a:solidFill>
                  <a:schemeClr val="bg1"/>
                </a:solidFill>
                <a:effectLst/>
                <a:latin typeface="+mn-ea"/>
              </a:rPr>
              <a:t>さんが炎上した場合</a:t>
            </a:r>
            <a:endParaRPr kumimoji="1" lang="en-US" altLang="ja-JP" sz="5400" b="1" dirty="0">
              <a:solidFill>
                <a:schemeClr val="bg1"/>
              </a:solidFill>
              <a:effectLst/>
              <a:latin typeface="+mn-ea"/>
            </a:endParaRPr>
          </a:p>
        </p:txBody>
      </p:sp>
    </p:spTree>
    <p:extLst>
      <p:ext uri="{BB962C8B-B14F-4D97-AF65-F5344CB8AC3E}">
        <p14:creationId xmlns:p14="http://schemas.microsoft.com/office/powerpoint/2010/main" val="1827345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A1D81BA-9B13-AD79-03A2-AC07E1DCD1F9}"/>
              </a:ext>
            </a:extLst>
          </p:cNvPr>
          <p:cNvSpPr/>
          <p:nvPr/>
        </p:nvSpPr>
        <p:spPr>
          <a:xfrm>
            <a:off x="0" y="1"/>
            <a:ext cx="12191999" cy="6857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DA5F89E0-DD21-E444-74C7-6A0F59AFD09F}"/>
              </a:ext>
            </a:extLst>
          </p:cNvPr>
          <p:cNvSpPr/>
          <p:nvPr/>
        </p:nvSpPr>
        <p:spPr>
          <a:xfrm>
            <a:off x="5782434" y="1461023"/>
            <a:ext cx="2121041" cy="1084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DE643ACF-8F88-4071-C526-D6E6ED4D8BA5}"/>
              </a:ext>
            </a:extLst>
          </p:cNvPr>
          <p:cNvSpPr/>
          <p:nvPr/>
        </p:nvSpPr>
        <p:spPr>
          <a:xfrm>
            <a:off x="0" y="0"/>
            <a:ext cx="12192000"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kumimoji="1" lang="en-US" altLang="ja-JP" sz="28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SNS</a:t>
            </a:r>
            <a:r>
              <a:rPr kumimoji="1" lang="ja-JP" altLang="en-US" sz="28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の本当にあった怖い話</a:t>
            </a:r>
          </a:p>
        </p:txBody>
      </p:sp>
      <p:pic>
        <p:nvPicPr>
          <p:cNvPr id="15" name="グラフィックス 14" descr="ハト 単色塗りつぶし">
            <a:extLst>
              <a:ext uri="{FF2B5EF4-FFF2-40B4-BE49-F238E27FC236}">
                <a16:creationId xmlns:a16="http://schemas.microsoft.com/office/drawing/2014/main" id="{18DEF900-D98B-EC7A-B4DF-DD82ED0744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9276" y="677412"/>
            <a:ext cx="694495" cy="694495"/>
          </a:xfrm>
          <a:prstGeom prst="rect">
            <a:avLst/>
          </a:prstGeom>
        </p:spPr>
      </p:pic>
      <p:grpSp>
        <p:nvGrpSpPr>
          <p:cNvPr id="17" name="グループ化 16">
            <a:extLst>
              <a:ext uri="{FF2B5EF4-FFF2-40B4-BE49-F238E27FC236}">
                <a16:creationId xmlns:a16="http://schemas.microsoft.com/office/drawing/2014/main" id="{ADCCC30E-BCB1-E523-8D5F-C783D601B889}"/>
              </a:ext>
            </a:extLst>
          </p:cNvPr>
          <p:cNvGrpSpPr/>
          <p:nvPr/>
        </p:nvGrpSpPr>
        <p:grpSpPr>
          <a:xfrm>
            <a:off x="127544" y="5221547"/>
            <a:ext cx="1420119" cy="1420119"/>
            <a:chOff x="304926" y="5000618"/>
            <a:chExt cx="1420119" cy="1420119"/>
          </a:xfrm>
        </p:grpSpPr>
        <p:pic>
          <p:nvPicPr>
            <p:cNvPr id="13" name="グラフィックス 12" descr="プログラマー女性 単色塗りつぶし">
              <a:extLst>
                <a:ext uri="{FF2B5EF4-FFF2-40B4-BE49-F238E27FC236}">
                  <a16:creationId xmlns:a16="http://schemas.microsoft.com/office/drawing/2014/main" id="{3CC52C94-C400-FA75-ED23-5E670AA05B5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4926" y="5000618"/>
              <a:ext cx="1420119" cy="1420119"/>
            </a:xfrm>
            <a:prstGeom prst="rect">
              <a:avLst/>
            </a:prstGeom>
          </p:spPr>
        </p:pic>
        <p:sp>
          <p:nvSpPr>
            <p:cNvPr id="16" name="正方形/長方形 15">
              <a:extLst>
                <a:ext uri="{FF2B5EF4-FFF2-40B4-BE49-F238E27FC236}">
                  <a16:creationId xmlns:a16="http://schemas.microsoft.com/office/drawing/2014/main" id="{AD447187-FC5F-0D61-4BC8-CFCBD6ACE0F8}"/>
                </a:ext>
              </a:extLst>
            </p:cNvPr>
            <p:cNvSpPr/>
            <p:nvPr/>
          </p:nvSpPr>
          <p:spPr>
            <a:xfrm>
              <a:off x="785525" y="6014174"/>
              <a:ext cx="460268" cy="2577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2" name="グラフィックス 21" descr="カメラ 単色塗りつぶし">
            <a:extLst>
              <a:ext uri="{FF2B5EF4-FFF2-40B4-BE49-F238E27FC236}">
                <a16:creationId xmlns:a16="http://schemas.microsoft.com/office/drawing/2014/main" id="{5FFD1BDF-D962-8BB1-BB76-8AB1E22E69A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64639" y="633114"/>
            <a:ext cx="769442" cy="769442"/>
          </a:xfrm>
          <a:prstGeom prst="rect">
            <a:avLst/>
          </a:prstGeom>
        </p:spPr>
      </p:pic>
      <p:sp>
        <p:nvSpPr>
          <p:cNvPr id="24" name="四角形: 角を丸くする 23">
            <a:extLst>
              <a:ext uri="{FF2B5EF4-FFF2-40B4-BE49-F238E27FC236}">
                <a16:creationId xmlns:a16="http://schemas.microsoft.com/office/drawing/2014/main" id="{50754172-8292-9AD0-038F-3BB70F7B1E0C}"/>
              </a:ext>
            </a:extLst>
          </p:cNvPr>
          <p:cNvSpPr/>
          <p:nvPr/>
        </p:nvSpPr>
        <p:spPr>
          <a:xfrm>
            <a:off x="212884" y="1467847"/>
            <a:ext cx="2407578" cy="874373"/>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ようやく中学生！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さらば○○小、</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さらばランドセル</a:t>
            </a:r>
            <a:r>
              <a:rPr lang="en-US" altLang="ja-JP" b="1" dirty="0">
                <a:solidFill>
                  <a:schemeClr val="tx1">
                    <a:lumMod val="85000"/>
                    <a:lumOff val="15000"/>
                  </a:schemeClr>
                </a:solidFill>
                <a:latin typeface="+mn-ea"/>
              </a:rPr>
              <a:t>w</a:t>
            </a:r>
          </a:p>
        </p:txBody>
      </p:sp>
      <p:sp>
        <p:nvSpPr>
          <p:cNvPr id="25" name="四角形: 角を丸くする 24">
            <a:extLst>
              <a:ext uri="{FF2B5EF4-FFF2-40B4-BE49-F238E27FC236}">
                <a16:creationId xmlns:a16="http://schemas.microsoft.com/office/drawing/2014/main" id="{0CF65632-8A79-3958-B7F5-CF1FC35CBECF}"/>
              </a:ext>
            </a:extLst>
          </p:cNvPr>
          <p:cNvSpPr/>
          <p:nvPr/>
        </p:nvSpPr>
        <p:spPr>
          <a:xfrm>
            <a:off x="5758502" y="256501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制服きた！着てみた</a:t>
            </a:r>
            <a:endParaRPr lang="en-US" altLang="ja-JP" b="1" dirty="0">
              <a:solidFill>
                <a:schemeClr val="bg1"/>
              </a:solidFill>
              <a:latin typeface="+mn-ea"/>
            </a:endParaRPr>
          </a:p>
        </p:txBody>
      </p:sp>
      <p:pic>
        <p:nvPicPr>
          <p:cNvPr id="27" name="グラフィックス 26" descr="女性 単色塗りつぶし">
            <a:extLst>
              <a:ext uri="{FF2B5EF4-FFF2-40B4-BE49-F238E27FC236}">
                <a16:creationId xmlns:a16="http://schemas.microsoft.com/office/drawing/2014/main" id="{77513F0B-1A7C-63D8-2461-2A59DBC60D6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149360" y="1569182"/>
            <a:ext cx="1063124" cy="1063124"/>
          </a:xfrm>
          <a:prstGeom prst="rect">
            <a:avLst/>
          </a:prstGeom>
        </p:spPr>
      </p:pic>
      <p:sp>
        <p:nvSpPr>
          <p:cNvPr id="30" name="正方形/長方形 29">
            <a:extLst>
              <a:ext uri="{FF2B5EF4-FFF2-40B4-BE49-F238E27FC236}">
                <a16:creationId xmlns:a16="http://schemas.microsoft.com/office/drawing/2014/main" id="{B7B07048-ABD3-D2BA-054D-EB4DFC781B1E}"/>
              </a:ext>
            </a:extLst>
          </p:cNvPr>
          <p:cNvSpPr/>
          <p:nvPr/>
        </p:nvSpPr>
        <p:spPr>
          <a:xfrm>
            <a:off x="5782434" y="303622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グラフィックス 6" descr="女性の集団 単色塗りつぶし">
            <a:extLst>
              <a:ext uri="{FF2B5EF4-FFF2-40B4-BE49-F238E27FC236}">
                <a16:creationId xmlns:a16="http://schemas.microsoft.com/office/drawing/2014/main" id="{60331388-200E-9383-C6A7-F02336786B9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209799" y="3106193"/>
            <a:ext cx="1116806" cy="1116806"/>
          </a:xfrm>
          <a:prstGeom prst="rect">
            <a:avLst/>
          </a:prstGeom>
        </p:spPr>
      </p:pic>
      <p:pic>
        <p:nvPicPr>
          <p:cNvPr id="9" name="グラフィックス 8" descr="実行 単色塗りつぶし">
            <a:extLst>
              <a:ext uri="{FF2B5EF4-FFF2-40B4-BE49-F238E27FC236}">
                <a16:creationId xmlns:a16="http://schemas.microsoft.com/office/drawing/2014/main" id="{109AE8DB-8A1A-EF88-1E29-E6407B2096F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454999" y="3485933"/>
            <a:ext cx="576870" cy="576870"/>
          </a:xfrm>
          <a:prstGeom prst="rect">
            <a:avLst/>
          </a:prstGeom>
        </p:spPr>
      </p:pic>
      <p:pic>
        <p:nvPicPr>
          <p:cNvPr id="32" name="グラフィックス 31" descr="女性 単色塗りつぶし">
            <a:extLst>
              <a:ext uri="{FF2B5EF4-FFF2-40B4-BE49-F238E27FC236}">
                <a16:creationId xmlns:a16="http://schemas.microsoft.com/office/drawing/2014/main" id="{F2990FA1-EEC2-08F3-1BDE-448F5A7A5F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565362" y="3150248"/>
            <a:ext cx="522180" cy="522180"/>
          </a:xfrm>
          <a:prstGeom prst="rect">
            <a:avLst/>
          </a:prstGeom>
        </p:spPr>
      </p:pic>
      <p:sp>
        <p:nvSpPr>
          <p:cNvPr id="33" name="四角形: 角を丸くする 32">
            <a:extLst>
              <a:ext uri="{FF2B5EF4-FFF2-40B4-BE49-F238E27FC236}">
                <a16:creationId xmlns:a16="http://schemas.microsoft.com/office/drawing/2014/main" id="{3A8DF83E-135B-4568-03A3-E2553B425C12}"/>
              </a:ext>
            </a:extLst>
          </p:cNvPr>
          <p:cNvSpPr/>
          <p:nvPr/>
        </p:nvSpPr>
        <p:spPr>
          <a:xfrm>
            <a:off x="5758502" y="4112750"/>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○○小組！</a:t>
            </a:r>
            <a:endParaRPr lang="en-US" altLang="ja-JP" b="1" dirty="0">
              <a:solidFill>
                <a:schemeClr val="bg1"/>
              </a:solidFill>
              <a:latin typeface="+mn-ea"/>
            </a:endParaRPr>
          </a:p>
        </p:txBody>
      </p:sp>
      <p:sp>
        <p:nvSpPr>
          <p:cNvPr id="34" name="正方形/長方形 33">
            <a:extLst>
              <a:ext uri="{FF2B5EF4-FFF2-40B4-BE49-F238E27FC236}">
                <a16:creationId xmlns:a16="http://schemas.microsoft.com/office/drawing/2014/main" id="{64A34B97-9603-E644-32A2-742CD1F3AFB0}"/>
              </a:ext>
            </a:extLst>
          </p:cNvPr>
          <p:cNvSpPr/>
          <p:nvPr/>
        </p:nvSpPr>
        <p:spPr>
          <a:xfrm>
            <a:off x="8114442" y="303622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6" name="グラフィックス 35" descr="女性 単色塗りつぶし">
            <a:extLst>
              <a:ext uri="{FF2B5EF4-FFF2-40B4-BE49-F238E27FC236}">
                <a16:creationId xmlns:a16="http://schemas.microsoft.com/office/drawing/2014/main" id="{FE3868F7-9D12-1412-FAB3-E26CF77C58F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25732" y="3177573"/>
            <a:ext cx="1299603" cy="1299603"/>
          </a:xfrm>
          <a:prstGeom prst="rect">
            <a:avLst/>
          </a:prstGeom>
        </p:spPr>
      </p:pic>
      <p:pic>
        <p:nvPicPr>
          <p:cNvPr id="38" name="グラフィックス 37" descr="ビール 単色塗りつぶし">
            <a:extLst>
              <a:ext uri="{FF2B5EF4-FFF2-40B4-BE49-F238E27FC236}">
                <a16:creationId xmlns:a16="http://schemas.microsoft.com/office/drawing/2014/main" id="{CFB8C7BA-CB2B-61CF-C8AD-8625E9D94CDE}"/>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flipH="1">
            <a:off x="8759993" y="3237108"/>
            <a:ext cx="745588" cy="745588"/>
          </a:xfrm>
          <a:prstGeom prst="rect">
            <a:avLst/>
          </a:prstGeom>
        </p:spPr>
      </p:pic>
      <p:sp>
        <p:nvSpPr>
          <p:cNvPr id="41" name="四角形: 角を丸くする 40">
            <a:extLst>
              <a:ext uri="{FF2B5EF4-FFF2-40B4-BE49-F238E27FC236}">
                <a16:creationId xmlns:a16="http://schemas.microsoft.com/office/drawing/2014/main" id="{EAA7083C-F574-0507-5C24-35939E69533B}"/>
              </a:ext>
            </a:extLst>
          </p:cNvPr>
          <p:cNvSpPr/>
          <p:nvPr/>
        </p:nvSpPr>
        <p:spPr>
          <a:xfrm>
            <a:off x="8119701" y="4112750"/>
            <a:ext cx="2249166" cy="69235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パパの飲んだけど</a:t>
            </a:r>
            <a:r>
              <a:rPr lang="en-US" altLang="ja-JP" b="1" dirty="0">
                <a:solidFill>
                  <a:schemeClr val="bg1"/>
                </a:solidFill>
                <a:latin typeface="+mn-ea"/>
              </a:rPr>
              <a:t>､</a:t>
            </a:r>
            <a:r>
              <a:rPr lang="ja-JP" altLang="en-US" b="1" dirty="0">
                <a:solidFill>
                  <a:schemeClr val="bg1"/>
                </a:solidFill>
                <a:latin typeface="+mn-ea"/>
              </a:rPr>
              <a:t>やっぱり大人の味</a:t>
            </a:r>
            <a:r>
              <a:rPr lang="en-US" altLang="ja-JP" b="1" dirty="0">
                <a:solidFill>
                  <a:schemeClr val="bg1"/>
                </a:solidFill>
                <a:latin typeface="+mn-ea"/>
              </a:rPr>
              <a:t>…</a:t>
            </a:r>
          </a:p>
        </p:txBody>
      </p:sp>
      <p:sp>
        <p:nvSpPr>
          <p:cNvPr id="42" name="正方形/長方形 41">
            <a:extLst>
              <a:ext uri="{FF2B5EF4-FFF2-40B4-BE49-F238E27FC236}">
                <a16:creationId xmlns:a16="http://schemas.microsoft.com/office/drawing/2014/main" id="{0D5021A0-3D27-7C42-864E-BBC890F8D6C3}"/>
              </a:ext>
            </a:extLst>
          </p:cNvPr>
          <p:cNvSpPr/>
          <p:nvPr/>
        </p:nvSpPr>
        <p:spPr>
          <a:xfrm>
            <a:off x="9088505" y="3468128"/>
            <a:ext cx="236830" cy="38824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711AADD2-AB39-6C58-E1E0-133B79B068CF}"/>
              </a:ext>
            </a:extLst>
          </p:cNvPr>
          <p:cNvSpPr/>
          <p:nvPr/>
        </p:nvSpPr>
        <p:spPr>
          <a:xfrm>
            <a:off x="8468408" y="3410351"/>
            <a:ext cx="862057" cy="129960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r>
              <a:rPr lang="en-US" altLang="ja-JP" sz="1000" b="1" dirty="0">
                <a:solidFill>
                  <a:schemeClr val="bg1"/>
                </a:solidFill>
                <a:latin typeface="+mn-ea"/>
              </a:rPr>
              <a:t>Alcohol</a:t>
            </a:r>
          </a:p>
        </p:txBody>
      </p:sp>
      <p:sp>
        <p:nvSpPr>
          <p:cNvPr id="44" name="四角形: 角を丸くする 43">
            <a:extLst>
              <a:ext uri="{FF2B5EF4-FFF2-40B4-BE49-F238E27FC236}">
                <a16:creationId xmlns:a16="http://schemas.microsoft.com/office/drawing/2014/main" id="{6742031D-FBAA-4C76-3FD3-AAEAD792C982}"/>
              </a:ext>
            </a:extLst>
          </p:cNvPr>
          <p:cNvSpPr/>
          <p:nvPr/>
        </p:nvSpPr>
        <p:spPr>
          <a:xfrm>
            <a:off x="212884" y="2385463"/>
            <a:ext cx="2407578" cy="1477731"/>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○○店に行ったら</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ほしかったのあった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奇跡！！</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通い続けてよかった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次は○○を探す</a:t>
            </a:r>
            <a:endParaRPr lang="en-US" altLang="ja-JP" b="1" dirty="0">
              <a:solidFill>
                <a:schemeClr val="tx1">
                  <a:lumMod val="85000"/>
                  <a:lumOff val="15000"/>
                </a:schemeClr>
              </a:solidFill>
              <a:latin typeface="+mn-ea"/>
            </a:endParaRPr>
          </a:p>
        </p:txBody>
      </p:sp>
      <p:grpSp>
        <p:nvGrpSpPr>
          <p:cNvPr id="62" name="グループ化 61">
            <a:extLst>
              <a:ext uri="{FF2B5EF4-FFF2-40B4-BE49-F238E27FC236}">
                <a16:creationId xmlns:a16="http://schemas.microsoft.com/office/drawing/2014/main" id="{2D4CBB89-3DAA-7633-DDE7-FD5DD239AD2A}"/>
              </a:ext>
            </a:extLst>
          </p:cNvPr>
          <p:cNvGrpSpPr/>
          <p:nvPr/>
        </p:nvGrpSpPr>
        <p:grpSpPr>
          <a:xfrm>
            <a:off x="5782433" y="4789374"/>
            <a:ext cx="2121041" cy="1074088"/>
            <a:chOff x="6403417" y="4632422"/>
            <a:chExt cx="2121041" cy="1074088"/>
          </a:xfrm>
        </p:grpSpPr>
        <p:sp>
          <p:nvSpPr>
            <p:cNvPr id="52" name="正方形/長方形 51">
              <a:extLst>
                <a:ext uri="{FF2B5EF4-FFF2-40B4-BE49-F238E27FC236}">
                  <a16:creationId xmlns:a16="http://schemas.microsoft.com/office/drawing/2014/main" id="{11EBE269-F9A7-82E2-569D-DCE7F5A83320}"/>
                </a:ext>
              </a:extLst>
            </p:cNvPr>
            <p:cNvSpPr/>
            <p:nvPr/>
          </p:nvSpPr>
          <p:spPr>
            <a:xfrm>
              <a:off x="6403417" y="4632422"/>
              <a:ext cx="2121041" cy="1074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図形 54">
              <a:extLst>
                <a:ext uri="{FF2B5EF4-FFF2-40B4-BE49-F238E27FC236}">
                  <a16:creationId xmlns:a16="http://schemas.microsoft.com/office/drawing/2014/main" id="{C4D8EE02-DFFD-D45A-9D0C-24059D85DB90}"/>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8" name="フリーフォーム: 図形 57">
              <a:extLst>
                <a:ext uri="{FF2B5EF4-FFF2-40B4-BE49-F238E27FC236}">
                  <a16:creationId xmlns:a16="http://schemas.microsoft.com/office/drawing/2014/main" id="{A013C589-4FE5-9DC7-4569-7791F9E2CB2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9" name="楕円 58">
              <a:extLst>
                <a:ext uri="{FF2B5EF4-FFF2-40B4-BE49-F238E27FC236}">
                  <a16:creationId xmlns:a16="http://schemas.microsoft.com/office/drawing/2014/main" id="{4C7079A1-BAB1-7118-9FB7-747975E225C4}"/>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0" name="四角形: 角を丸くする 59">
            <a:extLst>
              <a:ext uri="{FF2B5EF4-FFF2-40B4-BE49-F238E27FC236}">
                <a16:creationId xmlns:a16="http://schemas.microsoft.com/office/drawing/2014/main" id="{91B7A005-A270-5834-E902-33F2C92756A4}"/>
              </a:ext>
            </a:extLst>
          </p:cNvPr>
          <p:cNvSpPr/>
          <p:nvPr/>
        </p:nvSpPr>
        <p:spPr>
          <a:xfrm>
            <a:off x="5758502" y="586346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きれいに撮れた</a:t>
            </a:r>
            <a:endParaRPr lang="en-US" altLang="ja-JP" b="1" dirty="0">
              <a:solidFill>
                <a:schemeClr val="bg1"/>
              </a:solidFill>
              <a:latin typeface="+mn-ea"/>
            </a:endParaRPr>
          </a:p>
        </p:txBody>
      </p:sp>
      <p:sp>
        <p:nvSpPr>
          <p:cNvPr id="61" name="四角形: 角を丸くする 60">
            <a:extLst>
              <a:ext uri="{FF2B5EF4-FFF2-40B4-BE49-F238E27FC236}">
                <a16:creationId xmlns:a16="http://schemas.microsoft.com/office/drawing/2014/main" id="{2A745663-39E2-529C-F9D5-A5F2E3339B7C}"/>
              </a:ext>
            </a:extLst>
          </p:cNvPr>
          <p:cNvSpPr/>
          <p:nvPr/>
        </p:nvSpPr>
        <p:spPr>
          <a:xfrm>
            <a:off x="2797413" y="1467847"/>
            <a:ext cx="2407578" cy="1773584"/>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よく歩いて行く○○でたまたまいいのが撮れた！</a:t>
            </a:r>
            <a:endParaRPr lang="en-US" altLang="ja-JP" b="1" dirty="0">
              <a:solidFill>
                <a:schemeClr val="tx1">
                  <a:lumMod val="85000"/>
                  <a:lumOff val="15000"/>
                </a:schemeClr>
              </a:solidFill>
              <a:latin typeface="+mn-ea"/>
            </a:endParaRPr>
          </a:p>
        </p:txBody>
      </p:sp>
      <p:grpSp>
        <p:nvGrpSpPr>
          <p:cNvPr id="63" name="グループ化 62">
            <a:extLst>
              <a:ext uri="{FF2B5EF4-FFF2-40B4-BE49-F238E27FC236}">
                <a16:creationId xmlns:a16="http://schemas.microsoft.com/office/drawing/2014/main" id="{0F6166EF-CD62-3529-CA20-95A6AA9E4639}"/>
              </a:ext>
            </a:extLst>
          </p:cNvPr>
          <p:cNvGrpSpPr/>
          <p:nvPr/>
        </p:nvGrpSpPr>
        <p:grpSpPr>
          <a:xfrm>
            <a:off x="2884875" y="2339424"/>
            <a:ext cx="1714768" cy="868353"/>
            <a:chOff x="6403417" y="4632422"/>
            <a:chExt cx="2121041" cy="1074088"/>
          </a:xfrm>
        </p:grpSpPr>
        <p:sp>
          <p:nvSpPr>
            <p:cNvPr id="64" name="正方形/長方形 63">
              <a:extLst>
                <a:ext uri="{FF2B5EF4-FFF2-40B4-BE49-F238E27FC236}">
                  <a16:creationId xmlns:a16="http://schemas.microsoft.com/office/drawing/2014/main" id="{C69358DC-53D2-3769-E4F5-D817FA63EC8D}"/>
                </a:ext>
              </a:extLst>
            </p:cNvPr>
            <p:cNvSpPr/>
            <p:nvPr/>
          </p:nvSpPr>
          <p:spPr>
            <a:xfrm>
              <a:off x="6403417" y="4632422"/>
              <a:ext cx="2121041" cy="107408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フリーフォーム: 図形 64">
              <a:extLst>
                <a:ext uri="{FF2B5EF4-FFF2-40B4-BE49-F238E27FC236}">
                  <a16:creationId xmlns:a16="http://schemas.microsoft.com/office/drawing/2014/main" id="{99A9D6FD-A823-7E39-9212-2D5A2A64C00A}"/>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6" name="フリーフォーム: 図形 65">
              <a:extLst>
                <a:ext uri="{FF2B5EF4-FFF2-40B4-BE49-F238E27FC236}">
                  <a16:creationId xmlns:a16="http://schemas.microsoft.com/office/drawing/2014/main" id="{CF829638-6D6B-E152-77E0-53838E73B13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7" name="楕円 66">
              <a:extLst>
                <a:ext uri="{FF2B5EF4-FFF2-40B4-BE49-F238E27FC236}">
                  <a16:creationId xmlns:a16="http://schemas.microsoft.com/office/drawing/2014/main" id="{154DD7C6-1FA2-3985-7E6C-9CC7CBB30E8B}"/>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8" name="四角形: 角を丸くする 67">
            <a:extLst>
              <a:ext uri="{FF2B5EF4-FFF2-40B4-BE49-F238E27FC236}">
                <a16:creationId xmlns:a16="http://schemas.microsoft.com/office/drawing/2014/main" id="{44F2912B-7153-5E2F-B514-757861124F58}"/>
              </a:ext>
            </a:extLst>
          </p:cNvPr>
          <p:cNvSpPr/>
          <p:nvPr/>
        </p:nvSpPr>
        <p:spPr>
          <a:xfrm>
            <a:off x="206255" y="3912422"/>
            <a:ext cx="2407578" cy="1299603"/>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推しのライブ！</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いよいよ来月</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推しの仲間とお茶する約束も楽しみ！</a:t>
            </a:r>
            <a:endParaRPr lang="en-US" altLang="ja-JP" b="1" dirty="0">
              <a:solidFill>
                <a:schemeClr val="tx1">
                  <a:lumMod val="85000"/>
                  <a:lumOff val="15000"/>
                </a:schemeClr>
              </a:solidFill>
              <a:latin typeface="+mn-ea"/>
            </a:endParaRPr>
          </a:p>
        </p:txBody>
      </p:sp>
      <p:sp>
        <p:nvSpPr>
          <p:cNvPr id="69" name="四角形: 角を丸くする 68">
            <a:extLst>
              <a:ext uri="{FF2B5EF4-FFF2-40B4-BE49-F238E27FC236}">
                <a16:creationId xmlns:a16="http://schemas.microsoft.com/office/drawing/2014/main" id="{86CCD2D5-8B4E-4D9F-22E1-2503BE152850}"/>
              </a:ext>
            </a:extLst>
          </p:cNvPr>
          <p:cNvSpPr/>
          <p:nvPr/>
        </p:nvSpPr>
        <p:spPr>
          <a:xfrm>
            <a:off x="2788953" y="3292807"/>
            <a:ext cx="2407578" cy="848386"/>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rgbClr val="C00000"/>
                </a:solidFill>
                <a:latin typeface="+mn-ea"/>
              </a:rPr>
              <a:t>○○店に</a:t>
            </a:r>
            <a:endParaRPr lang="en-US" altLang="ja-JP" b="1" dirty="0">
              <a:solidFill>
                <a:srgbClr val="C00000"/>
              </a:solidFill>
              <a:latin typeface="+mn-ea"/>
            </a:endParaRPr>
          </a:p>
          <a:p>
            <a:r>
              <a:rPr lang="ja-JP" altLang="en-US" b="1" dirty="0">
                <a:solidFill>
                  <a:srgbClr val="C00000"/>
                </a:solidFill>
                <a:latin typeface="+mn-ea"/>
              </a:rPr>
              <a:t> </a:t>
            </a:r>
            <a:r>
              <a:rPr lang="en-US" altLang="ja-JP" b="1" dirty="0">
                <a:solidFill>
                  <a:srgbClr val="C00000"/>
                </a:solidFill>
                <a:latin typeface="+mn-ea"/>
              </a:rPr>
              <a:t>A</a:t>
            </a:r>
            <a:r>
              <a:rPr lang="ja-JP" altLang="en-US" b="1" dirty="0">
                <a:solidFill>
                  <a:srgbClr val="C00000"/>
                </a:solidFill>
                <a:latin typeface="+mn-ea"/>
              </a:rPr>
              <a:t>さん</a:t>
            </a:r>
            <a:r>
              <a:rPr lang="en-US" altLang="ja-JP" b="1" dirty="0">
                <a:solidFill>
                  <a:schemeClr val="tx1">
                    <a:lumMod val="85000"/>
                    <a:lumOff val="15000"/>
                  </a:schemeClr>
                </a:solidFill>
                <a:latin typeface="+mn-ea"/>
              </a:rPr>
              <a:t>w</a:t>
            </a:r>
          </a:p>
        </p:txBody>
      </p:sp>
      <p:sp>
        <p:nvSpPr>
          <p:cNvPr id="70" name="正方形/長方形 69">
            <a:extLst>
              <a:ext uri="{FF2B5EF4-FFF2-40B4-BE49-F238E27FC236}">
                <a16:creationId xmlns:a16="http://schemas.microsoft.com/office/drawing/2014/main" id="{4A83FD4D-8534-7F0C-9312-588C1770CB98}"/>
              </a:ext>
            </a:extLst>
          </p:cNvPr>
          <p:cNvSpPr/>
          <p:nvPr/>
        </p:nvSpPr>
        <p:spPr>
          <a:xfrm>
            <a:off x="3851444" y="3363285"/>
            <a:ext cx="847000" cy="702563"/>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1" name="グラフィックス 70" descr="実行 単色塗りつぶし">
            <a:extLst>
              <a:ext uri="{FF2B5EF4-FFF2-40B4-BE49-F238E27FC236}">
                <a16:creationId xmlns:a16="http://schemas.microsoft.com/office/drawing/2014/main" id="{47CA3C5A-4070-9624-D880-EE36AE3F694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060369" y="3512947"/>
            <a:ext cx="576870" cy="576870"/>
          </a:xfrm>
          <a:prstGeom prst="rect">
            <a:avLst/>
          </a:prstGeom>
        </p:spPr>
      </p:pic>
      <p:sp>
        <p:nvSpPr>
          <p:cNvPr id="74" name="正方形/長方形 73">
            <a:extLst>
              <a:ext uri="{FF2B5EF4-FFF2-40B4-BE49-F238E27FC236}">
                <a16:creationId xmlns:a16="http://schemas.microsoft.com/office/drawing/2014/main" id="{52933F57-7FFE-D2A4-5720-C34D4AD6D23C}"/>
              </a:ext>
            </a:extLst>
          </p:cNvPr>
          <p:cNvSpPr/>
          <p:nvPr/>
        </p:nvSpPr>
        <p:spPr>
          <a:xfrm>
            <a:off x="8115367" y="1461023"/>
            <a:ext cx="2121041" cy="1084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四角形: 角を丸くする 74">
            <a:extLst>
              <a:ext uri="{FF2B5EF4-FFF2-40B4-BE49-F238E27FC236}">
                <a16:creationId xmlns:a16="http://schemas.microsoft.com/office/drawing/2014/main" id="{A3FECF4D-870E-88FF-0338-797C15783EE4}"/>
              </a:ext>
            </a:extLst>
          </p:cNvPr>
          <p:cNvSpPr/>
          <p:nvPr/>
        </p:nvSpPr>
        <p:spPr>
          <a:xfrm>
            <a:off x="8119701" y="256695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おいしい！</a:t>
            </a:r>
            <a:endParaRPr lang="en-US" altLang="ja-JP" b="1" dirty="0">
              <a:solidFill>
                <a:schemeClr val="bg1"/>
              </a:solidFill>
              <a:latin typeface="+mn-ea"/>
            </a:endParaRPr>
          </a:p>
        </p:txBody>
      </p:sp>
      <p:pic>
        <p:nvPicPr>
          <p:cNvPr id="77" name="グラフィックス 76" descr="タコス 単色塗りつぶし">
            <a:extLst>
              <a:ext uri="{FF2B5EF4-FFF2-40B4-BE49-F238E27FC236}">
                <a16:creationId xmlns:a16="http://schemas.microsoft.com/office/drawing/2014/main" id="{DDCB9A96-BE89-1B82-6B20-F638473302A9}"/>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8300694" y="1517218"/>
            <a:ext cx="914400" cy="914400"/>
          </a:xfrm>
          <a:prstGeom prst="rect">
            <a:avLst/>
          </a:prstGeom>
        </p:spPr>
      </p:pic>
      <p:pic>
        <p:nvPicPr>
          <p:cNvPr id="78" name="グラフィックス 77" descr="タコス 単色塗りつぶし">
            <a:extLst>
              <a:ext uri="{FF2B5EF4-FFF2-40B4-BE49-F238E27FC236}">
                <a16:creationId xmlns:a16="http://schemas.microsoft.com/office/drawing/2014/main" id="{4606957B-1AEA-B454-C95B-2D22503993F5}"/>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9132787" y="1609478"/>
            <a:ext cx="914400" cy="914400"/>
          </a:xfrm>
          <a:prstGeom prst="rect">
            <a:avLst/>
          </a:prstGeom>
        </p:spPr>
      </p:pic>
      <p:sp>
        <p:nvSpPr>
          <p:cNvPr id="79" name="正方形/長方形 78">
            <a:extLst>
              <a:ext uri="{FF2B5EF4-FFF2-40B4-BE49-F238E27FC236}">
                <a16:creationId xmlns:a16="http://schemas.microsoft.com/office/drawing/2014/main" id="{6A4A3676-DD79-C0AF-11D1-80D94D755300}"/>
              </a:ext>
            </a:extLst>
          </p:cNvPr>
          <p:cNvSpPr/>
          <p:nvPr/>
        </p:nvSpPr>
        <p:spPr>
          <a:xfrm>
            <a:off x="8114634" y="478555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四角形: 角を丸くする 79">
            <a:extLst>
              <a:ext uri="{FF2B5EF4-FFF2-40B4-BE49-F238E27FC236}">
                <a16:creationId xmlns:a16="http://schemas.microsoft.com/office/drawing/2014/main" id="{FB053697-D484-3F14-9447-CC044B181D29}"/>
              </a:ext>
            </a:extLst>
          </p:cNvPr>
          <p:cNvSpPr/>
          <p:nvPr/>
        </p:nvSpPr>
        <p:spPr>
          <a:xfrm>
            <a:off x="8119701" y="585964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推しのオフ会！</a:t>
            </a:r>
            <a:endParaRPr lang="en-US" altLang="ja-JP" b="1" dirty="0">
              <a:solidFill>
                <a:schemeClr val="bg1"/>
              </a:solidFill>
              <a:latin typeface="+mn-ea"/>
            </a:endParaRPr>
          </a:p>
        </p:txBody>
      </p:sp>
      <p:pic>
        <p:nvPicPr>
          <p:cNvPr id="53" name="グラフィックス 52" descr="女性の集団 単色塗りつぶし">
            <a:extLst>
              <a:ext uri="{FF2B5EF4-FFF2-40B4-BE49-F238E27FC236}">
                <a16:creationId xmlns:a16="http://schemas.microsoft.com/office/drawing/2014/main" id="{1B60D9A3-B046-5D74-D812-B732DBFE10C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199491" y="4855434"/>
            <a:ext cx="1116806" cy="1116806"/>
          </a:xfrm>
          <a:prstGeom prst="rect">
            <a:avLst/>
          </a:prstGeom>
        </p:spPr>
      </p:pic>
      <p:pic>
        <p:nvPicPr>
          <p:cNvPr id="54" name="グラフィックス 53" descr="女性の集団 単色塗りつぶし">
            <a:extLst>
              <a:ext uri="{FF2B5EF4-FFF2-40B4-BE49-F238E27FC236}">
                <a16:creationId xmlns:a16="http://schemas.microsoft.com/office/drawing/2014/main" id="{CAEA8E9B-C8D1-B6DE-09D4-1921E831F06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57715" y="4856738"/>
            <a:ext cx="1116806" cy="1116806"/>
          </a:xfrm>
          <a:prstGeom prst="rect">
            <a:avLst/>
          </a:prstGeom>
        </p:spPr>
      </p:pic>
      <p:sp>
        <p:nvSpPr>
          <p:cNvPr id="57" name="四角形: 角を丸くする 56">
            <a:extLst>
              <a:ext uri="{FF2B5EF4-FFF2-40B4-BE49-F238E27FC236}">
                <a16:creationId xmlns:a16="http://schemas.microsoft.com/office/drawing/2014/main" id="{3DC402E3-3F0C-8324-C482-BD939DE8C74C}"/>
              </a:ext>
            </a:extLst>
          </p:cNvPr>
          <p:cNvSpPr/>
          <p:nvPr/>
        </p:nvSpPr>
        <p:spPr>
          <a:xfrm>
            <a:off x="2790009" y="4200846"/>
            <a:ext cx="2407578" cy="1011180"/>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○○ってニュース</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意味不明、そんなことより□□考えろ</a:t>
            </a:r>
            <a:endParaRPr lang="en-US" altLang="ja-JP" b="1" dirty="0">
              <a:solidFill>
                <a:schemeClr val="tx1">
                  <a:lumMod val="85000"/>
                  <a:lumOff val="15000"/>
                </a:schemeClr>
              </a:solidFill>
              <a:latin typeface="+mn-ea"/>
            </a:endParaRPr>
          </a:p>
        </p:txBody>
      </p:sp>
      <p:sp>
        <p:nvSpPr>
          <p:cNvPr id="50" name="正方形/長方形 49">
            <a:extLst>
              <a:ext uri="{FF2B5EF4-FFF2-40B4-BE49-F238E27FC236}">
                <a16:creationId xmlns:a16="http://schemas.microsoft.com/office/drawing/2014/main" id="{8C6486D2-5FFF-5646-156A-CCFA32D6FFA3}"/>
              </a:ext>
            </a:extLst>
          </p:cNvPr>
          <p:cNvSpPr/>
          <p:nvPr/>
        </p:nvSpPr>
        <p:spPr>
          <a:xfrm>
            <a:off x="7920154" y="3315873"/>
            <a:ext cx="143428" cy="76944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2B5E5B44-48AA-BAC7-0DDA-C45CBE9D2195}"/>
              </a:ext>
            </a:extLst>
          </p:cNvPr>
          <p:cNvSpPr/>
          <p:nvPr/>
        </p:nvSpPr>
        <p:spPr>
          <a:xfrm>
            <a:off x="5371651" y="3138787"/>
            <a:ext cx="394189" cy="76944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a:extLst>
              <a:ext uri="{FF2B5EF4-FFF2-40B4-BE49-F238E27FC236}">
                <a16:creationId xmlns:a16="http://schemas.microsoft.com/office/drawing/2014/main" id="{A50CF65B-1D91-3D2C-06A9-239CDEC06277}"/>
              </a:ext>
            </a:extLst>
          </p:cNvPr>
          <p:cNvSpPr txBox="1"/>
          <p:nvPr/>
        </p:nvSpPr>
        <p:spPr>
          <a:xfrm>
            <a:off x="481885" y="1554590"/>
            <a:ext cx="11710113" cy="1446550"/>
          </a:xfrm>
          <a:prstGeom prst="rect">
            <a:avLst/>
          </a:prstGeom>
          <a:noFill/>
        </p:spPr>
        <p:txBody>
          <a:bodyPr wrap="square" rtlCol="0">
            <a:spAutoFit/>
          </a:bodyPr>
          <a:lstStyle/>
          <a:p>
            <a:r>
              <a:rPr kumimoji="1" lang="ja-JP" altLang="en-US" sz="4400" b="1" dirty="0">
                <a:solidFill>
                  <a:schemeClr val="bg1"/>
                </a:solidFill>
                <a:effectLst>
                  <a:glow rad="381000">
                    <a:srgbClr val="C00000"/>
                  </a:glow>
                </a:effectLst>
                <a:latin typeface="+mn-ea"/>
              </a:rPr>
              <a:t>あなたの発言が</a:t>
            </a:r>
          </a:p>
          <a:p>
            <a:r>
              <a:rPr kumimoji="1" lang="en-US" altLang="ja-JP" sz="4400" b="1" dirty="0">
                <a:solidFill>
                  <a:schemeClr val="bg1"/>
                </a:solidFill>
                <a:effectLst>
                  <a:glow rad="381000">
                    <a:srgbClr val="C00000"/>
                  </a:glow>
                </a:effectLst>
                <a:latin typeface="+mn-ea"/>
              </a:rPr>
              <a:t>A</a:t>
            </a:r>
            <a:r>
              <a:rPr kumimoji="1" lang="ja-JP" altLang="en-US" sz="4400" b="1" dirty="0">
                <a:solidFill>
                  <a:schemeClr val="bg1"/>
                </a:solidFill>
                <a:effectLst>
                  <a:glow rad="381000">
                    <a:srgbClr val="C00000"/>
                  </a:glow>
                </a:effectLst>
                <a:latin typeface="+mn-ea"/>
              </a:rPr>
              <a:t>さんの個人情報特定を促進することになる</a:t>
            </a:r>
          </a:p>
        </p:txBody>
      </p:sp>
    </p:spTree>
    <p:extLst>
      <p:ext uri="{BB962C8B-B14F-4D97-AF65-F5344CB8AC3E}">
        <p14:creationId xmlns:p14="http://schemas.microsoft.com/office/powerpoint/2010/main" val="234682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a:extLst>
              <a:ext uri="{FF2B5EF4-FFF2-40B4-BE49-F238E27FC236}">
                <a16:creationId xmlns:a16="http://schemas.microsoft.com/office/drawing/2014/main" id="{DA5F89E0-DD21-E444-74C7-6A0F59AFD09F}"/>
              </a:ext>
            </a:extLst>
          </p:cNvPr>
          <p:cNvSpPr/>
          <p:nvPr/>
        </p:nvSpPr>
        <p:spPr>
          <a:xfrm>
            <a:off x="5782434" y="1461023"/>
            <a:ext cx="2121041" cy="1084284"/>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DE643ACF-8F88-4071-C526-D6E6ED4D8BA5}"/>
              </a:ext>
            </a:extLst>
          </p:cNvPr>
          <p:cNvSpPr/>
          <p:nvPr/>
        </p:nvSpPr>
        <p:spPr>
          <a:xfrm>
            <a:off x="0" y="0"/>
            <a:ext cx="12192000" cy="57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kumimoji="1" lang="en-US" altLang="ja-JP" sz="2800" dirty="0">
                <a:solidFill>
                  <a:schemeClr val="bg1"/>
                </a:solidFill>
                <a:latin typeface="UD デジタル 教科書体 NK-R" panose="02020400000000000000" pitchFamily="18" charset="-128"/>
                <a:ea typeface="UD デジタル 教科書体 NK-R" panose="02020400000000000000" pitchFamily="18" charset="-128"/>
              </a:rPr>
              <a:t>SNS</a:t>
            </a:r>
            <a:r>
              <a:rPr kumimoji="1"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の本当にあった怖い話</a:t>
            </a:r>
          </a:p>
        </p:txBody>
      </p:sp>
      <p:pic>
        <p:nvPicPr>
          <p:cNvPr id="15" name="グラフィックス 14" descr="ハト 単色塗りつぶし">
            <a:extLst>
              <a:ext uri="{FF2B5EF4-FFF2-40B4-BE49-F238E27FC236}">
                <a16:creationId xmlns:a16="http://schemas.microsoft.com/office/drawing/2014/main" id="{18DEF900-D98B-EC7A-B4DF-DD82ED0744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9276" y="677412"/>
            <a:ext cx="694495" cy="694495"/>
          </a:xfrm>
          <a:prstGeom prst="rect">
            <a:avLst/>
          </a:prstGeom>
        </p:spPr>
      </p:pic>
      <p:grpSp>
        <p:nvGrpSpPr>
          <p:cNvPr id="17" name="グループ化 16">
            <a:extLst>
              <a:ext uri="{FF2B5EF4-FFF2-40B4-BE49-F238E27FC236}">
                <a16:creationId xmlns:a16="http://schemas.microsoft.com/office/drawing/2014/main" id="{ADCCC30E-BCB1-E523-8D5F-C783D601B889}"/>
              </a:ext>
            </a:extLst>
          </p:cNvPr>
          <p:cNvGrpSpPr/>
          <p:nvPr/>
        </p:nvGrpSpPr>
        <p:grpSpPr>
          <a:xfrm>
            <a:off x="127544" y="5221547"/>
            <a:ext cx="1420119" cy="1420119"/>
            <a:chOff x="304926" y="5000618"/>
            <a:chExt cx="1420119" cy="1420119"/>
          </a:xfrm>
          <a:solidFill>
            <a:schemeClr val="tx1">
              <a:lumMod val="85000"/>
              <a:lumOff val="15000"/>
            </a:schemeClr>
          </a:solidFill>
        </p:grpSpPr>
        <p:pic>
          <p:nvPicPr>
            <p:cNvPr id="13" name="グラフィックス 12" descr="プログラマー女性 単色塗りつぶし">
              <a:extLst>
                <a:ext uri="{FF2B5EF4-FFF2-40B4-BE49-F238E27FC236}">
                  <a16:creationId xmlns:a16="http://schemas.microsoft.com/office/drawing/2014/main" id="{3CC52C94-C400-FA75-ED23-5E670AA05B5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4926" y="5000618"/>
              <a:ext cx="1420119" cy="1420119"/>
            </a:xfrm>
            <a:prstGeom prst="rect">
              <a:avLst/>
            </a:prstGeom>
          </p:spPr>
        </p:pic>
        <p:sp>
          <p:nvSpPr>
            <p:cNvPr id="16" name="正方形/長方形 15">
              <a:extLst>
                <a:ext uri="{FF2B5EF4-FFF2-40B4-BE49-F238E27FC236}">
                  <a16:creationId xmlns:a16="http://schemas.microsoft.com/office/drawing/2014/main" id="{AD447187-FC5F-0D61-4BC8-CFCBD6ACE0F8}"/>
                </a:ext>
              </a:extLst>
            </p:cNvPr>
            <p:cNvSpPr/>
            <p:nvPr/>
          </p:nvSpPr>
          <p:spPr>
            <a:xfrm>
              <a:off x="785525" y="6014174"/>
              <a:ext cx="460268" cy="2577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2" name="グラフィックス 21" descr="カメラ 単色塗りつぶし">
            <a:extLst>
              <a:ext uri="{FF2B5EF4-FFF2-40B4-BE49-F238E27FC236}">
                <a16:creationId xmlns:a16="http://schemas.microsoft.com/office/drawing/2014/main" id="{5FFD1BDF-D962-8BB1-BB76-8AB1E22E69A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64639" y="633114"/>
            <a:ext cx="769442" cy="769442"/>
          </a:xfrm>
          <a:prstGeom prst="rect">
            <a:avLst/>
          </a:prstGeom>
        </p:spPr>
      </p:pic>
      <p:sp>
        <p:nvSpPr>
          <p:cNvPr id="24" name="四角形: 角を丸くする 23">
            <a:extLst>
              <a:ext uri="{FF2B5EF4-FFF2-40B4-BE49-F238E27FC236}">
                <a16:creationId xmlns:a16="http://schemas.microsoft.com/office/drawing/2014/main" id="{50754172-8292-9AD0-038F-3BB70F7B1E0C}"/>
              </a:ext>
            </a:extLst>
          </p:cNvPr>
          <p:cNvSpPr/>
          <p:nvPr/>
        </p:nvSpPr>
        <p:spPr>
          <a:xfrm>
            <a:off x="212884" y="1467847"/>
            <a:ext cx="2407578" cy="874373"/>
          </a:xfrm>
          <a:prstGeom prst="roundRect">
            <a:avLst>
              <a:gd name="adj" fmla="val 0"/>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ようやく中学生！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さらば○○小、</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さらばランドセル</a:t>
            </a:r>
            <a:r>
              <a:rPr lang="en-US" altLang="ja-JP" b="1" dirty="0">
                <a:solidFill>
                  <a:schemeClr val="tx1">
                    <a:lumMod val="85000"/>
                    <a:lumOff val="15000"/>
                  </a:schemeClr>
                </a:solidFill>
                <a:latin typeface="+mn-ea"/>
              </a:rPr>
              <a:t>w</a:t>
            </a:r>
          </a:p>
        </p:txBody>
      </p:sp>
      <p:pic>
        <p:nvPicPr>
          <p:cNvPr id="27" name="グラフィックス 26" descr="女性 単色塗りつぶし">
            <a:extLst>
              <a:ext uri="{FF2B5EF4-FFF2-40B4-BE49-F238E27FC236}">
                <a16:creationId xmlns:a16="http://schemas.microsoft.com/office/drawing/2014/main" id="{77513F0B-1A7C-63D8-2461-2A59DBC60D6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149360" y="1569182"/>
            <a:ext cx="1063124" cy="1063124"/>
          </a:xfrm>
          <a:prstGeom prst="rect">
            <a:avLst/>
          </a:prstGeom>
        </p:spPr>
      </p:pic>
      <p:sp>
        <p:nvSpPr>
          <p:cNvPr id="30" name="正方形/長方形 29">
            <a:extLst>
              <a:ext uri="{FF2B5EF4-FFF2-40B4-BE49-F238E27FC236}">
                <a16:creationId xmlns:a16="http://schemas.microsoft.com/office/drawing/2014/main" id="{B7B07048-ABD3-D2BA-054D-EB4DFC781B1E}"/>
              </a:ext>
            </a:extLst>
          </p:cNvPr>
          <p:cNvSpPr/>
          <p:nvPr/>
        </p:nvSpPr>
        <p:spPr>
          <a:xfrm>
            <a:off x="5782434" y="3036224"/>
            <a:ext cx="2121041" cy="107408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グラフィックス 6" descr="女性の集団 単色塗りつぶし">
            <a:extLst>
              <a:ext uri="{FF2B5EF4-FFF2-40B4-BE49-F238E27FC236}">
                <a16:creationId xmlns:a16="http://schemas.microsoft.com/office/drawing/2014/main" id="{60331388-200E-9383-C6A7-F02336786B9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209799" y="3106193"/>
            <a:ext cx="1116806" cy="1116806"/>
          </a:xfrm>
          <a:prstGeom prst="rect">
            <a:avLst/>
          </a:prstGeom>
        </p:spPr>
      </p:pic>
      <p:pic>
        <p:nvPicPr>
          <p:cNvPr id="9" name="グラフィックス 8" descr="実行 単色塗りつぶし">
            <a:extLst>
              <a:ext uri="{FF2B5EF4-FFF2-40B4-BE49-F238E27FC236}">
                <a16:creationId xmlns:a16="http://schemas.microsoft.com/office/drawing/2014/main" id="{109AE8DB-8A1A-EF88-1E29-E6407B2096F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454999" y="3485933"/>
            <a:ext cx="576870" cy="576870"/>
          </a:xfrm>
          <a:prstGeom prst="rect">
            <a:avLst/>
          </a:prstGeom>
        </p:spPr>
      </p:pic>
      <p:pic>
        <p:nvPicPr>
          <p:cNvPr id="32" name="グラフィックス 31" descr="女性 単色塗りつぶし">
            <a:extLst>
              <a:ext uri="{FF2B5EF4-FFF2-40B4-BE49-F238E27FC236}">
                <a16:creationId xmlns:a16="http://schemas.microsoft.com/office/drawing/2014/main" id="{F2990FA1-EEC2-08F3-1BDE-448F5A7A5F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565362" y="3150248"/>
            <a:ext cx="522180" cy="522180"/>
          </a:xfrm>
          <a:prstGeom prst="rect">
            <a:avLst/>
          </a:prstGeom>
        </p:spPr>
      </p:pic>
      <p:sp>
        <p:nvSpPr>
          <p:cNvPr id="33" name="四角形: 角を丸くする 32">
            <a:extLst>
              <a:ext uri="{FF2B5EF4-FFF2-40B4-BE49-F238E27FC236}">
                <a16:creationId xmlns:a16="http://schemas.microsoft.com/office/drawing/2014/main" id="{3A8DF83E-135B-4568-03A3-E2553B425C12}"/>
              </a:ext>
            </a:extLst>
          </p:cNvPr>
          <p:cNvSpPr/>
          <p:nvPr/>
        </p:nvSpPr>
        <p:spPr>
          <a:xfrm>
            <a:off x="5758502" y="4112750"/>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○○小組！</a:t>
            </a:r>
            <a:endParaRPr lang="en-US" altLang="ja-JP" b="1" dirty="0">
              <a:solidFill>
                <a:schemeClr val="tx1">
                  <a:lumMod val="85000"/>
                  <a:lumOff val="15000"/>
                </a:schemeClr>
              </a:solidFill>
              <a:latin typeface="+mn-ea"/>
            </a:endParaRPr>
          </a:p>
        </p:txBody>
      </p:sp>
      <p:sp>
        <p:nvSpPr>
          <p:cNvPr id="34" name="正方形/長方形 33">
            <a:extLst>
              <a:ext uri="{FF2B5EF4-FFF2-40B4-BE49-F238E27FC236}">
                <a16:creationId xmlns:a16="http://schemas.microsoft.com/office/drawing/2014/main" id="{64A34B97-9603-E644-32A2-742CD1F3AFB0}"/>
              </a:ext>
            </a:extLst>
          </p:cNvPr>
          <p:cNvSpPr/>
          <p:nvPr/>
        </p:nvSpPr>
        <p:spPr>
          <a:xfrm>
            <a:off x="8114442" y="3036224"/>
            <a:ext cx="2121041" cy="107408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6" name="グラフィックス 35" descr="女性 単色塗りつぶし">
            <a:extLst>
              <a:ext uri="{FF2B5EF4-FFF2-40B4-BE49-F238E27FC236}">
                <a16:creationId xmlns:a16="http://schemas.microsoft.com/office/drawing/2014/main" id="{FE3868F7-9D12-1412-FAB3-E26CF77C58F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25732" y="3177573"/>
            <a:ext cx="1299603" cy="1299603"/>
          </a:xfrm>
          <a:prstGeom prst="rect">
            <a:avLst/>
          </a:prstGeom>
        </p:spPr>
      </p:pic>
      <p:pic>
        <p:nvPicPr>
          <p:cNvPr id="38" name="グラフィックス 37" descr="ビール 単色塗りつぶし">
            <a:extLst>
              <a:ext uri="{FF2B5EF4-FFF2-40B4-BE49-F238E27FC236}">
                <a16:creationId xmlns:a16="http://schemas.microsoft.com/office/drawing/2014/main" id="{CFB8C7BA-CB2B-61CF-C8AD-8625E9D94CDE}"/>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flipH="1">
            <a:off x="8759993" y="3237108"/>
            <a:ext cx="745588" cy="745588"/>
          </a:xfrm>
          <a:prstGeom prst="rect">
            <a:avLst/>
          </a:prstGeom>
        </p:spPr>
      </p:pic>
      <p:sp>
        <p:nvSpPr>
          <p:cNvPr id="42" name="正方形/長方形 41">
            <a:extLst>
              <a:ext uri="{FF2B5EF4-FFF2-40B4-BE49-F238E27FC236}">
                <a16:creationId xmlns:a16="http://schemas.microsoft.com/office/drawing/2014/main" id="{0D5021A0-3D27-7C42-864E-BBC890F8D6C3}"/>
              </a:ext>
            </a:extLst>
          </p:cNvPr>
          <p:cNvSpPr/>
          <p:nvPr/>
        </p:nvSpPr>
        <p:spPr>
          <a:xfrm>
            <a:off x="9088505" y="3468128"/>
            <a:ext cx="236830" cy="38824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711AADD2-AB39-6C58-E1E0-133B79B068CF}"/>
              </a:ext>
            </a:extLst>
          </p:cNvPr>
          <p:cNvSpPr/>
          <p:nvPr/>
        </p:nvSpPr>
        <p:spPr>
          <a:xfrm>
            <a:off x="8468408" y="3410351"/>
            <a:ext cx="862057" cy="129960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r>
              <a:rPr lang="en-US" altLang="ja-JP" sz="1000" b="1" dirty="0">
                <a:solidFill>
                  <a:schemeClr val="bg1"/>
                </a:solidFill>
                <a:latin typeface="+mn-ea"/>
              </a:rPr>
              <a:t>Alcohol</a:t>
            </a:r>
          </a:p>
        </p:txBody>
      </p:sp>
      <p:sp>
        <p:nvSpPr>
          <p:cNvPr id="44" name="四角形: 角を丸くする 43">
            <a:extLst>
              <a:ext uri="{FF2B5EF4-FFF2-40B4-BE49-F238E27FC236}">
                <a16:creationId xmlns:a16="http://schemas.microsoft.com/office/drawing/2014/main" id="{6742031D-FBAA-4C76-3FD3-AAEAD792C982}"/>
              </a:ext>
            </a:extLst>
          </p:cNvPr>
          <p:cNvSpPr/>
          <p:nvPr/>
        </p:nvSpPr>
        <p:spPr>
          <a:xfrm>
            <a:off x="212884" y="2385463"/>
            <a:ext cx="2407578" cy="1477731"/>
          </a:xfrm>
          <a:prstGeom prst="roundRect">
            <a:avLst>
              <a:gd name="adj" fmla="val 0"/>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○○店に行ったら</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ほしかったのあった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奇跡！！</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通い続けてよかった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次は○○を探す</a:t>
            </a:r>
            <a:endParaRPr lang="en-US" altLang="ja-JP" b="1" dirty="0">
              <a:solidFill>
                <a:schemeClr val="tx1">
                  <a:lumMod val="85000"/>
                  <a:lumOff val="15000"/>
                </a:schemeClr>
              </a:solidFill>
              <a:latin typeface="+mn-ea"/>
            </a:endParaRPr>
          </a:p>
        </p:txBody>
      </p:sp>
      <p:grpSp>
        <p:nvGrpSpPr>
          <p:cNvPr id="62" name="グループ化 61">
            <a:extLst>
              <a:ext uri="{FF2B5EF4-FFF2-40B4-BE49-F238E27FC236}">
                <a16:creationId xmlns:a16="http://schemas.microsoft.com/office/drawing/2014/main" id="{2D4CBB89-3DAA-7633-DDE7-FD5DD239AD2A}"/>
              </a:ext>
            </a:extLst>
          </p:cNvPr>
          <p:cNvGrpSpPr/>
          <p:nvPr/>
        </p:nvGrpSpPr>
        <p:grpSpPr>
          <a:xfrm>
            <a:off x="5782433" y="4789374"/>
            <a:ext cx="2121041" cy="1074088"/>
            <a:chOff x="6403417" y="4632422"/>
            <a:chExt cx="2121041" cy="1074088"/>
          </a:xfrm>
        </p:grpSpPr>
        <p:sp>
          <p:nvSpPr>
            <p:cNvPr id="52" name="正方形/長方形 51">
              <a:extLst>
                <a:ext uri="{FF2B5EF4-FFF2-40B4-BE49-F238E27FC236}">
                  <a16:creationId xmlns:a16="http://schemas.microsoft.com/office/drawing/2014/main" id="{11EBE269-F9A7-82E2-569D-DCE7F5A83320}"/>
                </a:ext>
              </a:extLst>
            </p:cNvPr>
            <p:cNvSpPr/>
            <p:nvPr/>
          </p:nvSpPr>
          <p:spPr>
            <a:xfrm>
              <a:off x="6403417" y="4632422"/>
              <a:ext cx="2121041" cy="107408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図形 54">
              <a:extLst>
                <a:ext uri="{FF2B5EF4-FFF2-40B4-BE49-F238E27FC236}">
                  <a16:creationId xmlns:a16="http://schemas.microsoft.com/office/drawing/2014/main" id="{C4D8EE02-DFFD-D45A-9D0C-24059D85DB90}"/>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8" name="フリーフォーム: 図形 57">
              <a:extLst>
                <a:ext uri="{FF2B5EF4-FFF2-40B4-BE49-F238E27FC236}">
                  <a16:creationId xmlns:a16="http://schemas.microsoft.com/office/drawing/2014/main" id="{A013C589-4FE5-9DC7-4569-7791F9E2CB2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9" name="楕円 58">
              <a:extLst>
                <a:ext uri="{FF2B5EF4-FFF2-40B4-BE49-F238E27FC236}">
                  <a16:creationId xmlns:a16="http://schemas.microsoft.com/office/drawing/2014/main" id="{4C7079A1-BAB1-7118-9FB7-747975E225C4}"/>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0" name="四角形: 角を丸くする 59">
            <a:extLst>
              <a:ext uri="{FF2B5EF4-FFF2-40B4-BE49-F238E27FC236}">
                <a16:creationId xmlns:a16="http://schemas.microsoft.com/office/drawing/2014/main" id="{91B7A005-A270-5834-E902-33F2C92756A4}"/>
              </a:ext>
            </a:extLst>
          </p:cNvPr>
          <p:cNvSpPr/>
          <p:nvPr/>
        </p:nvSpPr>
        <p:spPr>
          <a:xfrm>
            <a:off x="5758502" y="586346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きれいに撮れた</a:t>
            </a:r>
            <a:endParaRPr lang="en-US" altLang="ja-JP" b="1" dirty="0">
              <a:solidFill>
                <a:schemeClr val="tx1">
                  <a:lumMod val="85000"/>
                  <a:lumOff val="15000"/>
                </a:schemeClr>
              </a:solidFill>
              <a:latin typeface="+mn-ea"/>
            </a:endParaRPr>
          </a:p>
        </p:txBody>
      </p:sp>
      <p:sp>
        <p:nvSpPr>
          <p:cNvPr id="61" name="四角形: 角を丸くする 60">
            <a:extLst>
              <a:ext uri="{FF2B5EF4-FFF2-40B4-BE49-F238E27FC236}">
                <a16:creationId xmlns:a16="http://schemas.microsoft.com/office/drawing/2014/main" id="{2A745663-39E2-529C-F9D5-A5F2E3339B7C}"/>
              </a:ext>
            </a:extLst>
          </p:cNvPr>
          <p:cNvSpPr/>
          <p:nvPr/>
        </p:nvSpPr>
        <p:spPr>
          <a:xfrm>
            <a:off x="2797413" y="1467847"/>
            <a:ext cx="2407578" cy="1773584"/>
          </a:xfrm>
          <a:prstGeom prst="roundRect">
            <a:avLst>
              <a:gd name="adj" fmla="val 0"/>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よく歩いて行く○○でたまたまいいのが撮れた！</a:t>
            </a:r>
            <a:endParaRPr lang="en-US" altLang="ja-JP" b="1" dirty="0">
              <a:solidFill>
                <a:schemeClr val="tx1">
                  <a:lumMod val="85000"/>
                  <a:lumOff val="15000"/>
                </a:schemeClr>
              </a:solidFill>
              <a:latin typeface="+mn-ea"/>
            </a:endParaRPr>
          </a:p>
        </p:txBody>
      </p:sp>
      <p:grpSp>
        <p:nvGrpSpPr>
          <p:cNvPr id="63" name="グループ化 62">
            <a:extLst>
              <a:ext uri="{FF2B5EF4-FFF2-40B4-BE49-F238E27FC236}">
                <a16:creationId xmlns:a16="http://schemas.microsoft.com/office/drawing/2014/main" id="{0F6166EF-CD62-3529-CA20-95A6AA9E4639}"/>
              </a:ext>
            </a:extLst>
          </p:cNvPr>
          <p:cNvGrpSpPr/>
          <p:nvPr/>
        </p:nvGrpSpPr>
        <p:grpSpPr>
          <a:xfrm>
            <a:off x="2884875" y="2339424"/>
            <a:ext cx="1714768" cy="868353"/>
            <a:chOff x="6403417" y="4632422"/>
            <a:chExt cx="2121041" cy="1074088"/>
          </a:xfrm>
        </p:grpSpPr>
        <p:sp>
          <p:nvSpPr>
            <p:cNvPr id="64" name="正方形/長方形 63">
              <a:extLst>
                <a:ext uri="{FF2B5EF4-FFF2-40B4-BE49-F238E27FC236}">
                  <a16:creationId xmlns:a16="http://schemas.microsoft.com/office/drawing/2014/main" id="{C69358DC-53D2-3769-E4F5-D817FA63EC8D}"/>
                </a:ext>
              </a:extLst>
            </p:cNvPr>
            <p:cNvSpPr/>
            <p:nvPr/>
          </p:nvSpPr>
          <p:spPr>
            <a:xfrm>
              <a:off x="6403417" y="4632422"/>
              <a:ext cx="2121041" cy="107408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フリーフォーム: 図形 64">
              <a:extLst>
                <a:ext uri="{FF2B5EF4-FFF2-40B4-BE49-F238E27FC236}">
                  <a16:creationId xmlns:a16="http://schemas.microsoft.com/office/drawing/2014/main" id="{99A9D6FD-A823-7E39-9212-2D5A2A64C00A}"/>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6" name="フリーフォーム: 図形 65">
              <a:extLst>
                <a:ext uri="{FF2B5EF4-FFF2-40B4-BE49-F238E27FC236}">
                  <a16:creationId xmlns:a16="http://schemas.microsoft.com/office/drawing/2014/main" id="{CF829638-6D6B-E152-77E0-53838E73B13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7" name="楕円 66">
              <a:extLst>
                <a:ext uri="{FF2B5EF4-FFF2-40B4-BE49-F238E27FC236}">
                  <a16:creationId xmlns:a16="http://schemas.microsoft.com/office/drawing/2014/main" id="{154DD7C6-1FA2-3985-7E6C-9CC7CBB30E8B}"/>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8" name="四角形: 角を丸くする 67">
            <a:extLst>
              <a:ext uri="{FF2B5EF4-FFF2-40B4-BE49-F238E27FC236}">
                <a16:creationId xmlns:a16="http://schemas.microsoft.com/office/drawing/2014/main" id="{44F2912B-7153-5E2F-B514-757861124F58}"/>
              </a:ext>
            </a:extLst>
          </p:cNvPr>
          <p:cNvSpPr/>
          <p:nvPr/>
        </p:nvSpPr>
        <p:spPr>
          <a:xfrm>
            <a:off x="206255" y="3912422"/>
            <a:ext cx="2407578" cy="1299603"/>
          </a:xfrm>
          <a:prstGeom prst="roundRect">
            <a:avLst>
              <a:gd name="adj" fmla="val 0"/>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推しのライブ！</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いよいよ来月</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推しの仲間とお茶する約束も楽しみ！</a:t>
            </a:r>
            <a:endParaRPr lang="en-US" altLang="ja-JP" b="1" dirty="0">
              <a:solidFill>
                <a:schemeClr val="tx1">
                  <a:lumMod val="85000"/>
                  <a:lumOff val="15000"/>
                </a:schemeClr>
              </a:solidFill>
              <a:latin typeface="+mn-ea"/>
            </a:endParaRPr>
          </a:p>
        </p:txBody>
      </p:sp>
      <p:sp>
        <p:nvSpPr>
          <p:cNvPr id="69" name="四角形: 角を丸くする 68">
            <a:extLst>
              <a:ext uri="{FF2B5EF4-FFF2-40B4-BE49-F238E27FC236}">
                <a16:creationId xmlns:a16="http://schemas.microsoft.com/office/drawing/2014/main" id="{86CCD2D5-8B4E-4D9F-22E1-2503BE152850}"/>
              </a:ext>
            </a:extLst>
          </p:cNvPr>
          <p:cNvSpPr/>
          <p:nvPr/>
        </p:nvSpPr>
        <p:spPr>
          <a:xfrm>
            <a:off x="2788953" y="3292807"/>
            <a:ext cx="2407578" cy="848386"/>
          </a:xfrm>
          <a:prstGeom prst="roundRect">
            <a:avLst>
              <a:gd name="adj" fmla="val 0"/>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○○店に</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 </a:t>
            </a:r>
            <a:r>
              <a:rPr lang="en-US" altLang="ja-JP" b="1" dirty="0">
                <a:solidFill>
                  <a:schemeClr val="tx1">
                    <a:lumMod val="85000"/>
                    <a:lumOff val="15000"/>
                  </a:schemeClr>
                </a:solidFill>
                <a:latin typeface="+mn-ea"/>
              </a:rPr>
              <a:t>A</a:t>
            </a:r>
            <a:r>
              <a:rPr lang="ja-JP" altLang="en-US" b="1" dirty="0">
                <a:solidFill>
                  <a:schemeClr val="tx1">
                    <a:lumMod val="85000"/>
                    <a:lumOff val="15000"/>
                  </a:schemeClr>
                </a:solidFill>
                <a:latin typeface="+mn-ea"/>
              </a:rPr>
              <a:t>さん</a:t>
            </a:r>
            <a:r>
              <a:rPr lang="en-US" altLang="ja-JP" b="1" dirty="0">
                <a:solidFill>
                  <a:schemeClr val="tx1">
                    <a:lumMod val="85000"/>
                    <a:lumOff val="15000"/>
                  </a:schemeClr>
                </a:solidFill>
                <a:latin typeface="+mn-ea"/>
              </a:rPr>
              <a:t>w</a:t>
            </a:r>
          </a:p>
        </p:txBody>
      </p:sp>
      <p:sp>
        <p:nvSpPr>
          <p:cNvPr id="70" name="正方形/長方形 69">
            <a:extLst>
              <a:ext uri="{FF2B5EF4-FFF2-40B4-BE49-F238E27FC236}">
                <a16:creationId xmlns:a16="http://schemas.microsoft.com/office/drawing/2014/main" id="{4A83FD4D-8534-7F0C-9312-588C1770CB98}"/>
              </a:ext>
            </a:extLst>
          </p:cNvPr>
          <p:cNvSpPr/>
          <p:nvPr/>
        </p:nvSpPr>
        <p:spPr>
          <a:xfrm>
            <a:off x="3851444" y="3363285"/>
            <a:ext cx="847000" cy="702563"/>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1" name="グラフィックス 70" descr="実行 単色塗りつぶし">
            <a:extLst>
              <a:ext uri="{FF2B5EF4-FFF2-40B4-BE49-F238E27FC236}">
                <a16:creationId xmlns:a16="http://schemas.microsoft.com/office/drawing/2014/main" id="{47CA3C5A-4070-9624-D880-EE36AE3F694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060369" y="3512947"/>
            <a:ext cx="576870" cy="576870"/>
          </a:xfrm>
          <a:prstGeom prst="rect">
            <a:avLst/>
          </a:prstGeom>
        </p:spPr>
      </p:pic>
      <p:sp>
        <p:nvSpPr>
          <p:cNvPr id="73" name="四角形: 角を丸くする 72">
            <a:extLst>
              <a:ext uri="{FF2B5EF4-FFF2-40B4-BE49-F238E27FC236}">
                <a16:creationId xmlns:a16="http://schemas.microsoft.com/office/drawing/2014/main" id="{C897CD50-07C2-549A-D8B3-DC5938129C11}"/>
              </a:ext>
            </a:extLst>
          </p:cNvPr>
          <p:cNvSpPr/>
          <p:nvPr/>
        </p:nvSpPr>
        <p:spPr>
          <a:xfrm>
            <a:off x="2790009" y="4200846"/>
            <a:ext cx="2407578" cy="1011180"/>
          </a:xfrm>
          <a:prstGeom prst="roundRect">
            <a:avLst>
              <a:gd name="adj" fmla="val 0"/>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rgbClr val="C00000"/>
                </a:solidFill>
                <a:latin typeface="+mn-ea"/>
              </a:rPr>
              <a:t>○○ってニュース</a:t>
            </a:r>
            <a:endParaRPr lang="en-US" altLang="ja-JP" b="1" dirty="0">
              <a:solidFill>
                <a:srgbClr val="C00000"/>
              </a:solidFill>
              <a:latin typeface="+mn-ea"/>
            </a:endParaRPr>
          </a:p>
          <a:p>
            <a:r>
              <a:rPr lang="ja-JP" altLang="en-US" b="1" dirty="0">
                <a:solidFill>
                  <a:srgbClr val="C00000"/>
                </a:solidFill>
                <a:latin typeface="+mn-ea"/>
              </a:rPr>
              <a:t>意味不明、そんなことより□□考えろ</a:t>
            </a:r>
            <a:endParaRPr lang="en-US" altLang="ja-JP" b="1" dirty="0">
              <a:solidFill>
                <a:srgbClr val="C00000"/>
              </a:solidFill>
              <a:latin typeface="+mn-ea"/>
            </a:endParaRPr>
          </a:p>
        </p:txBody>
      </p:sp>
      <p:sp>
        <p:nvSpPr>
          <p:cNvPr id="74" name="正方形/長方形 73">
            <a:extLst>
              <a:ext uri="{FF2B5EF4-FFF2-40B4-BE49-F238E27FC236}">
                <a16:creationId xmlns:a16="http://schemas.microsoft.com/office/drawing/2014/main" id="{52933F57-7FFE-D2A4-5720-C34D4AD6D23C}"/>
              </a:ext>
            </a:extLst>
          </p:cNvPr>
          <p:cNvSpPr/>
          <p:nvPr/>
        </p:nvSpPr>
        <p:spPr>
          <a:xfrm>
            <a:off x="8115367" y="1461023"/>
            <a:ext cx="2121041" cy="1084284"/>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四角形: 角を丸くする 74">
            <a:extLst>
              <a:ext uri="{FF2B5EF4-FFF2-40B4-BE49-F238E27FC236}">
                <a16:creationId xmlns:a16="http://schemas.microsoft.com/office/drawing/2014/main" id="{A3FECF4D-870E-88FF-0338-797C15783EE4}"/>
              </a:ext>
            </a:extLst>
          </p:cNvPr>
          <p:cNvSpPr/>
          <p:nvPr/>
        </p:nvSpPr>
        <p:spPr>
          <a:xfrm>
            <a:off x="8119701" y="256695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おいしい！</a:t>
            </a:r>
            <a:endParaRPr lang="en-US" altLang="ja-JP" b="1" dirty="0">
              <a:solidFill>
                <a:schemeClr val="tx1">
                  <a:lumMod val="85000"/>
                  <a:lumOff val="15000"/>
                </a:schemeClr>
              </a:solidFill>
              <a:latin typeface="+mn-ea"/>
            </a:endParaRPr>
          </a:p>
        </p:txBody>
      </p:sp>
      <p:pic>
        <p:nvPicPr>
          <p:cNvPr id="77" name="グラフィックス 76" descr="タコス 単色塗りつぶし">
            <a:extLst>
              <a:ext uri="{FF2B5EF4-FFF2-40B4-BE49-F238E27FC236}">
                <a16:creationId xmlns:a16="http://schemas.microsoft.com/office/drawing/2014/main" id="{DDCB9A96-BE89-1B82-6B20-F638473302A9}"/>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8300694" y="1517218"/>
            <a:ext cx="914400" cy="914400"/>
          </a:xfrm>
          <a:prstGeom prst="rect">
            <a:avLst/>
          </a:prstGeom>
        </p:spPr>
      </p:pic>
      <p:pic>
        <p:nvPicPr>
          <p:cNvPr id="78" name="グラフィックス 77" descr="タコス 単色塗りつぶし">
            <a:extLst>
              <a:ext uri="{FF2B5EF4-FFF2-40B4-BE49-F238E27FC236}">
                <a16:creationId xmlns:a16="http://schemas.microsoft.com/office/drawing/2014/main" id="{4606957B-1AEA-B454-C95B-2D22503993F5}"/>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9132787" y="1609478"/>
            <a:ext cx="914400" cy="914400"/>
          </a:xfrm>
          <a:prstGeom prst="rect">
            <a:avLst/>
          </a:prstGeom>
        </p:spPr>
      </p:pic>
      <p:sp>
        <p:nvSpPr>
          <p:cNvPr id="79" name="正方形/長方形 78">
            <a:extLst>
              <a:ext uri="{FF2B5EF4-FFF2-40B4-BE49-F238E27FC236}">
                <a16:creationId xmlns:a16="http://schemas.microsoft.com/office/drawing/2014/main" id="{6A4A3676-DD79-C0AF-11D1-80D94D755300}"/>
              </a:ext>
            </a:extLst>
          </p:cNvPr>
          <p:cNvSpPr/>
          <p:nvPr/>
        </p:nvSpPr>
        <p:spPr>
          <a:xfrm>
            <a:off x="8114634" y="4785554"/>
            <a:ext cx="2121041" cy="107408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四角形: 角を丸くする 79">
            <a:extLst>
              <a:ext uri="{FF2B5EF4-FFF2-40B4-BE49-F238E27FC236}">
                <a16:creationId xmlns:a16="http://schemas.microsoft.com/office/drawing/2014/main" id="{FB053697-D484-3F14-9447-CC044B181D29}"/>
              </a:ext>
            </a:extLst>
          </p:cNvPr>
          <p:cNvSpPr/>
          <p:nvPr/>
        </p:nvSpPr>
        <p:spPr>
          <a:xfrm>
            <a:off x="8119701" y="585964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推しのオフ会！</a:t>
            </a:r>
            <a:endParaRPr lang="en-US" altLang="ja-JP" b="1" dirty="0">
              <a:solidFill>
                <a:schemeClr val="tx1">
                  <a:lumMod val="85000"/>
                  <a:lumOff val="15000"/>
                </a:schemeClr>
              </a:solidFill>
              <a:latin typeface="+mn-ea"/>
            </a:endParaRPr>
          </a:p>
        </p:txBody>
      </p:sp>
      <p:pic>
        <p:nvPicPr>
          <p:cNvPr id="81" name="グラフィックス 80" descr="女性の集団 単色塗りつぶし">
            <a:extLst>
              <a:ext uri="{FF2B5EF4-FFF2-40B4-BE49-F238E27FC236}">
                <a16:creationId xmlns:a16="http://schemas.microsoft.com/office/drawing/2014/main" id="{D98FCE5E-4564-B7F7-6E24-AEBC6DCFC64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199491" y="4855434"/>
            <a:ext cx="1116806" cy="1116806"/>
          </a:xfrm>
          <a:prstGeom prst="rect">
            <a:avLst/>
          </a:prstGeom>
        </p:spPr>
      </p:pic>
      <p:pic>
        <p:nvPicPr>
          <p:cNvPr id="82" name="グラフィックス 81" descr="女性の集団 単色塗りつぶし">
            <a:extLst>
              <a:ext uri="{FF2B5EF4-FFF2-40B4-BE49-F238E27FC236}">
                <a16:creationId xmlns:a16="http://schemas.microsoft.com/office/drawing/2014/main" id="{E4AB3C0C-8B06-F3EE-93CE-7CDB5A08575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57715" y="4856738"/>
            <a:ext cx="1116806" cy="1116806"/>
          </a:xfrm>
          <a:prstGeom prst="rect">
            <a:avLst/>
          </a:prstGeom>
        </p:spPr>
      </p:pic>
      <p:sp>
        <p:nvSpPr>
          <p:cNvPr id="83" name="正方形/長方形 82">
            <a:extLst>
              <a:ext uri="{FF2B5EF4-FFF2-40B4-BE49-F238E27FC236}">
                <a16:creationId xmlns:a16="http://schemas.microsoft.com/office/drawing/2014/main" id="{D7ECCC27-A7E1-77E6-83AA-80DF35AC4663}"/>
              </a:ext>
            </a:extLst>
          </p:cNvPr>
          <p:cNvSpPr/>
          <p:nvPr/>
        </p:nvSpPr>
        <p:spPr>
          <a:xfrm>
            <a:off x="6407624" y="2552131"/>
            <a:ext cx="776789" cy="1636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a:extLst>
              <a:ext uri="{FF2B5EF4-FFF2-40B4-BE49-F238E27FC236}">
                <a16:creationId xmlns:a16="http://schemas.microsoft.com/office/drawing/2014/main" id="{7F5FFD43-7FDE-EC22-3DC2-597C73603205}"/>
              </a:ext>
            </a:extLst>
          </p:cNvPr>
          <p:cNvSpPr/>
          <p:nvPr/>
        </p:nvSpPr>
        <p:spPr>
          <a:xfrm>
            <a:off x="5371651" y="3138787"/>
            <a:ext cx="394189" cy="7694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a:extLst>
              <a:ext uri="{FF2B5EF4-FFF2-40B4-BE49-F238E27FC236}">
                <a16:creationId xmlns:a16="http://schemas.microsoft.com/office/drawing/2014/main" id="{DFCE76A0-E0D3-AC6F-AC7A-CCB948343BD5}"/>
              </a:ext>
            </a:extLst>
          </p:cNvPr>
          <p:cNvSpPr/>
          <p:nvPr/>
        </p:nvSpPr>
        <p:spPr>
          <a:xfrm>
            <a:off x="7920154" y="3315873"/>
            <a:ext cx="143428" cy="7694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a:extLst>
              <a:ext uri="{FF2B5EF4-FFF2-40B4-BE49-F238E27FC236}">
                <a16:creationId xmlns:a16="http://schemas.microsoft.com/office/drawing/2014/main" id="{C6562328-F53B-A20C-F3ED-CF17E6927E54}"/>
              </a:ext>
            </a:extLst>
          </p:cNvPr>
          <p:cNvSpPr/>
          <p:nvPr/>
        </p:nvSpPr>
        <p:spPr>
          <a:xfrm>
            <a:off x="8388618" y="4113288"/>
            <a:ext cx="632318" cy="4297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四角形: 角を丸くする 40">
            <a:extLst>
              <a:ext uri="{FF2B5EF4-FFF2-40B4-BE49-F238E27FC236}">
                <a16:creationId xmlns:a16="http://schemas.microsoft.com/office/drawing/2014/main" id="{EAA7083C-F574-0507-5C24-35939E69533B}"/>
              </a:ext>
            </a:extLst>
          </p:cNvPr>
          <p:cNvSpPr/>
          <p:nvPr/>
        </p:nvSpPr>
        <p:spPr>
          <a:xfrm>
            <a:off x="8119701" y="4112750"/>
            <a:ext cx="2249166" cy="69235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パパの飲んだけど</a:t>
            </a:r>
            <a:r>
              <a:rPr lang="en-US" altLang="ja-JP" b="1" dirty="0">
                <a:solidFill>
                  <a:schemeClr val="tx1">
                    <a:lumMod val="85000"/>
                    <a:lumOff val="15000"/>
                  </a:schemeClr>
                </a:solidFill>
                <a:latin typeface="+mn-ea"/>
              </a:rPr>
              <a:t>､</a:t>
            </a:r>
            <a:r>
              <a:rPr lang="ja-JP" altLang="en-US" b="1" dirty="0">
                <a:solidFill>
                  <a:schemeClr val="tx1">
                    <a:lumMod val="85000"/>
                    <a:lumOff val="15000"/>
                  </a:schemeClr>
                </a:solidFill>
                <a:latin typeface="+mn-ea"/>
              </a:rPr>
              <a:t>やっぱり大人の味</a:t>
            </a:r>
            <a:r>
              <a:rPr lang="en-US" altLang="ja-JP" b="1" dirty="0">
                <a:solidFill>
                  <a:schemeClr val="tx1">
                    <a:lumMod val="85000"/>
                    <a:lumOff val="15000"/>
                  </a:schemeClr>
                </a:solidFill>
                <a:latin typeface="+mn-ea"/>
              </a:rPr>
              <a:t>…</a:t>
            </a:r>
          </a:p>
        </p:txBody>
      </p:sp>
      <p:sp>
        <p:nvSpPr>
          <p:cNvPr id="25" name="四角形: 角を丸くする 24">
            <a:extLst>
              <a:ext uri="{FF2B5EF4-FFF2-40B4-BE49-F238E27FC236}">
                <a16:creationId xmlns:a16="http://schemas.microsoft.com/office/drawing/2014/main" id="{0CF65632-8A79-3958-B7F5-CF1FC35CBECF}"/>
              </a:ext>
            </a:extLst>
          </p:cNvPr>
          <p:cNvSpPr/>
          <p:nvPr/>
        </p:nvSpPr>
        <p:spPr>
          <a:xfrm>
            <a:off x="5758502" y="256501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制服きた！着てみた</a:t>
            </a:r>
            <a:endParaRPr lang="en-US" altLang="ja-JP" b="1" dirty="0">
              <a:solidFill>
                <a:schemeClr val="tx1">
                  <a:lumMod val="85000"/>
                  <a:lumOff val="15000"/>
                </a:schemeClr>
              </a:solidFill>
              <a:latin typeface="+mn-ea"/>
            </a:endParaRPr>
          </a:p>
        </p:txBody>
      </p:sp>
    </p:spTree>
    <p:extLst>
      <p:ext uri="{BB962C8B-B14F-4D97-AF65-F5344CB8AC3E}">
        <p14:creationId xmlns:p14="http://schemas.microsoft.com/office/powerpoint/2010/main" val="1955681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A1D81BA-9B13-AD79-03A2-AC07E1DCD1F9}"/>
              </a:ext>
            </a:extLst>
          </p:cNvPr>
          <p:cNvSpPr/>
          <p:nvPr/>
        </p:nvSpPr>
        <p:spPr>
          <a:xfrm>
            <a:off x="0" y="1"/>
            <a:ext cx="12191999" cy="6857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DA5F89E0-DD21-E444-74C7-6A0F59AFD09F}"/>
              </a:ext>
            </a:extLst>
          </p:cNvPr>
          <p:cNvSpPr/>
          <p:nvPr/>
        </p:nvSpPr>
        <p:spPr>
          <a:xfrm>
            <a:off x="5782434" y="1461023"/>
            <a:ext cx="2121041" cy="1084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DE643ACF-8F88-4071-C526-D6E6ED4D8BA5}"/>
              </a:ext>
            </a:extLst>
          </p:cNvPr>
          <p:cNvSpPr/>
          <p:nvPr/>
        </p:nvSpPr>
        <p:spPr>
          <a:xfrm>
            <a:off x="0" y="0"/>
            <a:ext cx="12192000"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kumimoji="1" lang="en-US" altLang="ja-JP" sz="28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SNS</a:t>
            </a:r>
            <a:r>
              <a:rPr kumimoji="1" lang="ja-JP" altLang="en-US" sz="28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の本当にあった怖い話</a:t>
            </a:r>
          </a:p>
        </p:txBody>
      </p:sp>
      <p:pic>
        <p:nvPicPr>
          <p:cNvPr id="15" name="グラフィックス 14" descr="ハト 単色塗りつぶし">
            <a:extLst>
              <a:ext uri="{FF2B5EF4-FFF2-40B4-BE49-F238E27FC236}">
                <a16:creationId xmlns:a16="http://schemas.microsoft.com/office/drawing/2014/main" id="{18DEF900-D98B-EC7A-B4DF-DD82ED0744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9276" y="677412"/>
            <a:ext cx="694495" cy="694495"/>
          </a:xfrm>
          <a:prstGeom prst="rect">
            <a:avLst/>
          </a:prstGeom>
        </p:spPr>
      </p:pic>
      <p:grpSp>
        <p:nvGrpSpPr>
          <p:cNvPr id="17" name="グループ化 16">
            <a:extLst>
              <a:ext uri="{FF2B5EF4-FFF2-40B4-BE49-F238E27FC236}">
                <a16:creationId xmlns:a16="http://schemas.microsoft.com/office/drawing/2014/main" id="{ADCCC30E-BCB1-E523-8D5F-C783D601B889}"/>
              </a:ext>
            </a:extLst>
          </p:cNvPr>
          <p:cNvGrpSpPr/>
          <p:nvPr/>
        </p:nvGrpSpPr>
        <p:grpSpPr>
          <a:xfrm>
            <a:off x="127544" y="5221547"/>
            <a:ext cx="1420119" cy="1420119"/>
            <a:chOff x="304926" y="5000618"/>
            <a:chExt cx="1420119" cy="1420119"/>
          </a:xfrm>
        </p:grpSpPr>
        <p:pic>
          <p:nvPicPr>
            <p:cNvPr id="13" name="グラフィックス 12" descr="プログラマー女性 単色塗りつぶし">
              <a:extLst>
                <a:ext uri="{FF2B5EF4-FFF2-40B4-BE49-F238E27FC236}">
                  <a16:creationId xmlns:a16="http://schemas.microsoft.com/office/drawing/2014/main" id="{3CC52C94-C400-FA75-ED23-5E670AA05B5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4926" y="5000618"/>
              <a:ext cx="1420119" cy="1420119"/>
            </a:xfrm>
            <a:prstGeom prst="rect">
              <a:avLst/>
            </a:prstGeom>
          </p:spPr>
        </p:pic>
        <p:sp>
          <p:nvSpPr>
            <p:cNvPr id="16" name="正方形/長方形 15">
              <a:extLst>
                <a:ext uri="{FF2B5EF4-FFF2-40B4-BE49-F238E27FC236}">
                  <a16:creationId xmlns:a16="http://schemas.microsoft.com/office/drawing/2014/main" id="{AD447187-FC5F-0D61-4BC8-CFCBD6ACE0F8}"/>
                </a:ext>
              </a:extLst>
            </p:cNvPr>
            <p:cNvSpPr/>
            <p:nvPr/>
          </p:nvSpPr>
          <p:spPr>
            <a:xfrm>
              <a:off x="785525" y="6014174"/>
              <a:ext cx="460268" cy="2577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2" name="グラフィックス 21" descr="カメラ 単色塗りつぶし">
            <a:extLst>
              <a:ext uri="{FF2B5EF4-FFF2-40B4-BE49-F238E27FC236}">
                <a16:creationId xmlns:a16="http://schemas.microsoft.com/office/drawing/2014/main" id="{5FFD1BDF-D962-8BB1-BB76-8AB1E22E69A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64639" y="633114"/>
            <a:ext cx="769442" cy="769442"/>
          </a:xfrm>
          <a:prstGeom prst="rect">
            <a:avLst/>
          </a:prstGeom>
        </p:spPr>
      </p:pic>
      <p:sp>
        <p:nvSpPr>
          <p:cNvPr id="24" name="四角形: 角を丸くする 23">
            <a:extLst>
              <a:ext uri="{FF2B5EF4-FFF2-40B4-BE49-F238E27FC236}">
                <a16:creationId xmlns:a16="http://schemas.microsoft.com/office/drawing/2014/main" id="{50754172-8292-9AD0-038F-3BB70F7B1E0C}"/>
              </a:ext>
            </a:extLst>
          </p:cNvPr>
          <p:cNvSpPr/>
          <p:nvPr/>
        </p:nvSpPr>
        <p:spPr>
          <a:xfrm>
            <a:off x="212884" y="1467847"/>
            <a:ext cx="2407578" cy="874373"/>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ようやく中学生！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さらば○○小、</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さらばランドセル</a:t>
            </a:r>
            <a:r>
              <a:rPr lang="en-US" altLang="ja-JP" b="1" dirty="0">
                <a:solidFill>
                  <a:schemeClr val="tx1">
                    <a:lumMod val="85000"/>
                    <a:lumOff val="15000"/>
                  </a:schemeClr>
                </a:solidFill>
                <a:latin typeface="+mn-ea"/>
              </a:rPr>
              <a:t>w</a:t>
            </a:r>
          </a:p>
        </p:txBody>
      </p:sp>
      <p:sp>
        <p:nvSpPr>
          <p:cNvPr id="25" name="四角形: 角を丸くする 24">
            <a:extLst>
              <a:ext uri="{FF2B5EF4-FFF2-40B4-BE49-F238E27FC236}">
                <a16:creationId xmlns:a16="http://schemas.microsoft.com/office/drawing/2014/main" id="{0CF65632-8A79-3958-B7F5-CF1FC35CBECF}"/>
              </a:ext>
            </a:extLst>
          </p:cNvPr>
          <p:cNvSpPr/>
          <p:nvPr/>
        </p:nvSpPr>
        <p:spPr>
          <a:xfrm>
            <a:off x="5758502" y="256501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制服きた！着てみた</a:t>
            </a:r>
            <a:endParaRPr lang="en-US" altLang="ja-JP" b="1" dirty="0">
              <a:solidFill>
                <a:schemeClr val="bg1"/>
              </a:solidFill>
              <a:latin typeface="+mn-ea"/>
            </a:endParaRPr>
          </a:p>
        </p:txBody>
      </p:sp>
      <p:pic>
        <p:nvPicPr>
          <p:cNvPr id="27" name="グラフィックス 26" descr="女性 単色塗りつぶし">
            <a:extLst>
              <a:ext uri="{FF2B5EF4-FFF2-40B4-BE49-F238E27FC236}">
                <a16:creationId xmlns:a16="http://schemas.microsoft.com/office/drawing/2014/main" id="{77513F0B-1A7C-63D8-2461-2A59DBC60D6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149360" y="1569182"/>
            <a:ext cx="1063124" cy="1063124"/>
          </a:xfrm>
          <a:prstGeom prst="rect">
            <a:avLst/>
          </a:prstGeom>
        </p:spPr>
      </p:pic>
      <p:sp>
        <p:nvSpPr>
          <p:cNvPr id="30" name="正方形/長方形 29">
            <a:extLst>
              <a:ext uri="{FF2B5EF4-FFF2-40B4-BE49-F238E27FC236}">
                <a16:creationId xmlns:a16="http://schemas.microsoft.com/office/drawing/2014/main" id="{B7B07048-ABD3-D2BA-054D-EB4DFC781B1E}"/>
              </a:ext>
            </a:extLst>
          </p:cNvPr>
          <p:cNvSpPr/>
          <p:nvPr/>
        </p:nvSpPr>
        <p:spPr>
          <a:xfrm>
            <a:off x="5782434" y="303622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グラフィックス 6" descr="女性の集団 単色塗りつぶし">
            <a:extLst>
              <a:ext uri="{FF2B5EF4-FFF2-40B4-BE49-F238E27FC236}">
                <a16:creationId xmlns:a16="http://schemas.microsoft.com/office/drawing/2014/main" id="{60331388-200E-9383-C6A7-F02336786B9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209799" y="3106193"/>
            <a:ext cx="1116806" cy="1116806"/>
          </a:xfrm>
          <a:prstGeom prst="rect">
            <a:avLst/>
          </a:prstGeom>
        </p:spPr>
      </p:pic>
      <p:pic>
        <p:nvPicPr>
          <p:cNvPr id="9" name="グラフィックス 8" descr="実行 単色塗りつぶし">
            <a:extLst>
              <a:ext uri="{FF2B5EF4-FFF2-40B4-BE49-F238E27FC236}">
                <a16:creationId xmlns:a16="http://schemas.microsoft.com/office/drawing/2014/main" id="{109AE8DB-8A1A-EF88-1E29-E6407B2096F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454999" y="3485933"/>
            <a:ext cx="576870" cy="576870"/>
          </a:xfrm>
          <a:prstGeom prst="rect">
            <a:avLst/>
          </a:prstGeom>
        </p:spPr>
      </p:pic>
      <p:pic>
        <p:nvPicPr>
          <p:cNvPr id="32" name="グラフィックス 31" descr="女性 単色塗りつぶし">
            <a:extLst>
              <a:ext uri="{FF2B5EF4-FFF2-40B4-BE49-F238E27FC236}">
                <a16:creationId xmlns:a16="http://schemas.microsoft.com/office/drawing/2014/main" id="{F2990FA1-EEC2-08F3-1BDE-448F5A7A5F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565362" y="3150248"/>
            <a:ext cx="522180" cy="522180"/>
          </a:xfrm>
          <a:prstGeom prst="rect">
            <a:avLst/>
          </a:prstGeom>
        </p:spPr>
      </p:pic>
      <p:sp>
        <p:nvSpPr>
          <p:cNvPr id="33" name="四角形: 角を丸くする 32">
            <a:extLst>
              <a:ext uri="{FF2B5EF4-FFF2-40B4-BE49-F238E27FC236}">
                <a16:creationId xmlns:a16="http://schemas.microsoft.com/office/drawing/2014/main" id="{3A8DF83E-135B-4568-03A3-E2553B425C12}"/>
              </a:ext>
            </a:extLst>
          </p:cNvPr>
          <p:cNvSpPr/>
          <p:nvPr/>
        </p:nvSpPr>
        <p:spPr>
          <a:xfrm>
            <a:off x="5758502" y="4112750"/>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○○小組！</a:t>
            </a:r>
            <a:endParaRPr lang="en-US" altLang="ja-JP" b="1" dirty="0">
              <a:solidFill>
                <a:schemeClr val="bg1"/>
              </a:solidFill>
              <a:latin typeface="+mn-ea"/>
            </a:endParaRPr>
          </a:p>
        </p:txBody>
      </p:sp>
      <p:sp>
        <p:nvSpPr>
          <p:cNvPr id="34" name="正方形/長方形 33">
            <a:extLst>
              <a:ext uri="{FF2B5EF4-FFF2-40B4-BE49-F238E27FC236}">
                <a16:creationId xmlns:a16="http://schemas.microsoft.com/office/drawing/2014/main" id="{64A34B97-9603-E644-32A2-742CD1F3AFB0}"/>
              </a:ext>
            </a:extLst>
          </p:cNvPr>
          <p:cNvSpPr/>
          <p:nvPr/>
        </p:nvSpPr>
        <p:spPr>
          <a:xfrm>
            <a:off x="8114442" y="303622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6" name="グラフィックス 35" descr="女性 単色塗りつぶし">
            <a:extLst>
              <a:ext uri="{FF2B5EF4-FFF2-40B4-BE49-F238E27FC236}">
                <a16:creationId xmlns:a16="http://schemas.microsoft.com/office/drawing/2014/main" id="{FE3868F7-9D12-1412-FAB3-E26CF77C58F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25732" y="3177573"/>
            <a:ext cx="1299603" cy="1299603"/>
          </a:xfrm>
          <a:prstGeom prst="rect">
            <a:avLst/>
          </a:prstGeom>
        </p:spPr>
      </p:pic>
      <p:pic>
        <p:nvPicPr>
          <p:cNvPr id="38" name="グラフィックス 37" descr="ビール 単色塗りつぶし">
            <a:extLst>
              <a:ext uri="{FF2B5EF4-FFF2-40B4-BE49-F238E27FC236}">
                <a16:creationId xmlns:a16="http://schemas.microsoft.com/office/drawing/2014/main" id="{CFB8C7BA-CB2B-61CF-C8AD-8625E9D94CDE}"/>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flipH="1">
            <a:off x="8759993" y="3237108"/>
            <a:ext cx="745588" cy="745588"/>
          </a:xfrm>
          <a:prstGeom prst="rect">
            <a:avLst/>
          </a:prstGeom>
        </p:spPr>
      </p:pic>
      <p:sp>
        <p:nvSpPr>
          <p:cNvPr id="41" name="四角形: 角を丸くする 40">
            <a:extLst>
              <a:ext uri="{FF2B5EF4-FFF2-40B4-BE49-F238E27FC236}">
                <a16:creationId xmlns:a16="http://schemas.microsoft.com/office/drawing/2014/main" id="{EAA7083C-F574-0507-5C24-35939E69533B}"/>
              </a:ext>
            </a:extLst>
          </p:cNvPr>
          <p:cNvSpPr/>
          <p:nvPr/>
        </p:nvSpPr>
        <p:spPr>
          <a:xfrm>
            <a:off x="8119701" y="4112750"/>
            <a:ext cx="2249166" cy="69235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パパの飲んだけど</a:t>
            </a:r>
            <a:r>
              <a:rPr lang="en-US" altLang="ja-JP" b="1" dirty="0">
                <a:solidFill>
                  <a:schemeClr val="bg1"/>
                </a:solidFill>
                <a:latin typeface="+mn-ea"/>
              </a:rPr>
              <a:t>､</a:t>
            </a:r>
            <a:r>
              <a:rPr lang="ja-JP" altLang="en-US" b="1" dirty="0">
                <a:solidFill>
                  <a:schemeClr val="bg1"/>
                </a:solidFill>
                <a:latin typeface="+mn-ea"/>
              </a:rPr>
              <a:t>やっぱり大人の味</a:t>
            </a:r>
            <a:r>
              <a:rPr lang="en-US" altLang="ja-JP" b="1" dirty="0">
                <a:solidFill>
                  <a:schemeClr val="bg1"/>
                </a:solidFill>
                <a:latin typeface="+mn-ea"/>
              </a:rPr>
              <a:t>…</a:t>
            </a:r>
          </a:p>
        </p:txBody>
      </p:sp>
      <p:sp>
        <p:nvSpPr>
          <p:cNvPr id="42" name="正方形/長方形 41">
            <a:extLst>
              <a:ext uri="{FF2B5EF4-FFF2-40B4-BE49-F238E27FC236}">
                <a16:creationId xmlns:a16="http://schemas.microsoft.com/office/drawing/2014/main" id="{0D5021A0-3D27-7C42-864E-BBC890F8D6C3}"/>
              </a:ext>
            </a:extLst>
          </p:cNvPr>
          <p:cNvSpPr/>
          <p:nvPr/>
        </p:nvSpPr>
        <p:spPr>
          <a:xfrm>
            <a:off x="9088505" y="3468128"/>
            <a:ext cx="236830" cy="38824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711AADD2-AB39-6C58-E1E0-133B79B068CF}"/>
              </a:ext>
            </a:extLst>
          </p:cNvPr>
          <p:cNvSpPr/>
          <p:nvPr/>
        </p:nvSpPr>
        <p:spPr>
          <a:xfrm>
            <a:off x="8468408" y="3410351"/>
            <a:ext cx="862057" cy="129960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r>
              <a:rPr lang="en-US" altLang="ja-JP" sz="1000" b="1" dirty="0">
                <a:solidFill>
                  <a:schemeClr val="bg1"/>
                </a:solidFill>
                <a:latin typeface="+mn-ea"/>
              </a:rPr>
              <a:t>Alcohol</a:t>
            </a:r>
          </a:p>
        </p:txBody>
      </p:sp>
      <p:sp>
        <p:nvSpPr>
          <p:cNvPr id="44" name="四角形: 角を丸くする 43">
            <a:extLst>
              <a:ext uri="{FF2B5EF4-FFF2-40B4-BE49-F238E27FC236}">
                <a16:creationId xmlns:a16="http://schemas.microsoft.com/office/drawing/2014/main" id="{6742031D-FBAA-4C76-3FD3-AAEAD792C982}"/>
              </a:ext>
            </a:extLst>
          </p:cNvPr>
          <p:cNvSpPr/>
          <p:nvPr/>
        </p:nvSpPr>
        <p:spPr>
          <a:xfrm>
            <a:off x="212884" y="2385463"/>
            <a:ext cx="2407578" cy="1477731"/>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○○店に行ったら</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ほしかったのあった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奇跡！！</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通い続けてよかった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次は○○を探す</a:t>
            </a:r>
            <a:endParaRPr lang="en-US" altLang="ja-JP" b="1" dirty="0">
              <a:solidFill>
                <a:schemeClr val="tx1">
                  <a:lumMod val="85000"/>
                  <a:lumOff val="15000"/>
                </a:schemeClr>
              </a:solidFill>
              <a:latin typeface="+mn-ea"/>
            </a:endParaRPr>
          </a:p>
        </p:txBody>
      </p:sp>
      <p:grpSp>
        <p:nvGrpSpPr>
          <p:cNvPr id="62" name="グループ化 61">
            <a:extLst>
              <a:ext uri="{FF2B5EF4-FFF2-40B4-BE49-F238E27FC236}">
                <a16:creationId xmlns:a16="http://schemas.microsoft.com/office/drawing/2014/main" id="{2D4CBB89-3DAA-7633-DDE7-FD5DD239AD2A}"/>
              </a:ext>
            </a:extLst>
          </p:cNvPr>
          <p:cNvGrpSpPr/>
          <p:nvPr/>
        </p:nvGrpSpPr>
        <p:grpSpPr>
          <a:xfrm>
            <a:off x="5782433" y="4789374"/>
            <a:ext cx="2121041" cy="1074088"/>
            <a:chOff x="6403417" y="4632422"/>
            <a:chExt cx="2121041" cy="1074088"/>
          </a:xfrm>
        </p:grpSpPr>
        <p:sp>
          <p:nvSpPr>
            <p:cNvPr id="52" name="正方形/長方形 51">
              <a:extLst>
                <a:ext uri="{FF2B5EF4-FFF2-40B4-BE49-F238E27FC236}">
                  <a16:creationId xmlns:a16="http://schemas.microsoft.com/office/drawing/2014/main" id="{11EBE269-F9A7-82E2-569D-DCE7F5A83320}"/>
                </a:ext>
              </a:extLst>
            </p:cNvPr>
            <p:cNvSpPr/>
            <p:nvPr/>
          </p:nvSpPr>
          <p:spPr>
            <a:xfrm>
              <a:off x="6403417" y="4632422"/>
              <a:ext cx="2121041" cy="1074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図形 54">
              <a:extLst>
                <a:ext uri="{FF2B5EF4-FFF2-40B4-BE49-F238E27FC236}">
                  <a16:creationId xmlns:a16="http://schemas.microsoft.com/office/drawing/2014/main" id="{C4D8EE02-DFFD-D45A-9D0C-24059D85DB90}"/>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8" name="フリーフォーム: 図形 57">
              <a:extLst>
                <a:ext uri="{FF2B5EF4-FFF2-40B4-BE49-F238E27FC236}">
                  <a16:creationId xmlns:a16="http://schemas.microsoft.com/office/drawing/2014/main" id="{A013C589-4FE5-9DC7-4569-7791F9E2CB2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9" name="楕円 58">
              <a:extLst>
                <a:ext uri="{FF2B5EF4-FFF2-40B4-BE49-F238E27FC236}">
                  <a16:creationId xmlns:a16="http://schemas.microsoft.com/office/drawing/2014/main" id="{4C7079A1-BAB1-7118-9FB7-747975E225C4}"/>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0" name="四角形: 角を丸くする 59">
            <a:extLst>
              <a:ext uri="{FF2B5EF4-FFF2-40B4-BE49-F238E27FC236}">
                <a16:creationId xmlns:a16="http://schemas.microsoft.com/office/drawing/2014/main" id="{91B7A005-A270-5834-E902-33F2C92756A4}"/>
              </a:ext>
            </a:extLst>
          </p:cNvPr>
          <p:cNvSpPr/>
          <p:nvPr/>
        </p:nvSpPr>
        <p:spPr>
          <a:xfrm>
            <a:off x="5758502" y="586346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きれいに撮れた</a:t>
            </a:r>
            <a:endParaRPr lang="en-US" altLang="ja-JP" b="1" dirty="0">
              <a:solidFill>
                <a:schemeClr val="bg1"/>
              </a:solidFill>
              <a:latin typeface="+mn-ea"/>
            </a:endParaRPr>
          </a:p>
        </p:txBody>
      </p:sp>
      <p:sp>
        <p:nvSpPr>
          <p:cNvPr id="61" name="四角形: 角を丸くする 60">
            <a:extLst>
              <a:ext uri="{FF2B5EF4-FFF2-40B4-BE49-F238E27FC236}">
                <a16:creationId xmlns:a16="http://schemas.microsoft.com/office/drawing/2014/main" id="{2A745663-39E2-529C-F9D5-A5F2E3339B7C}"/>
              </a:ext>
            </a:extLst>
          </p:cNvPr>
          <p:cNvSpPr/>
          <p:nvPr/>
        </p:nvSpPr>
        <p:spPr>
          <a:xfrm>
            <a:off x="2797413" y="1467847"/>
            <a:ext cx="2407578" cy="1773584"/>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よく歩いて行く○○でたまたまいいのが撮れた！</a:t>
            </a:r>
            <a:endParaRPr lang="en-US" altLang="ja-JP" b="1" dirty="0">
              <a:solidFill>
                <a:schemeClr val="tx1">
                  <a:lumMod val="85000"/>
                  <a:lumOff val="15000"/>
                </a:schemeClr>
              </a:solidFill>
              <a:latin typeface="+mn-ea"/>
            </a:endParaRPr>
          </a:p>
        </p:txBody>
      </p:sp>
      <p:grpSp>
        <p:nvGrpSpPr>
          <p:cNvPr id="63" name="グループ化 62">
            <a:extLst>
              <a:ext uri="{FF2B5EF4-FFF2-40B4-BE49-F238E27FC236}">
                <a16:creationId xmlns:a16="http://schemas.microsoft.com/office/drawing/2014/main" id="{0F6166EF-CD62-3529-CA20-95A6AA9E4639}"/>
              </a:ext>
            </a:extLst>
          </p:cNvPr>
          <p:cNvGrpSpPr/>
          <p:nvPr/>
        </p:nvGrpSpPr>
        <p:grpSpPr>
          <a:xfrm>
            <a:off x="2884875" y="2339424"/>
            <a:ext cx="1714768" cy="868353"/>
            <a:chOff x="6403417" y="4632422"/>
            <a:chExt cx="2121041" cy="1074088"/>
          </a:xfrm>
        </p:grpSpPr>
        <p:sp>
          <p:nvSpPr>
            <p:cNvPr id="64" name="正方形/長方形 63">
              <a:extLst>
                <a:ext uri="{FF2B5EF4-FFF2-40B4-BE49-F238E27FC236}">
                  <a16:creationId xmlns:a16="http://schemas.microsoft.com/office/drawing/2014/main" id="{C69358DC-53D2-3769-E4F5-D817FA63EC8D}"/>
                </a:ext>
              </a:extLst>
            </p:cNvPr>
            <p:cNvSpPr/>
            <p:nvPr/>
          </p:nvSpPr>
          <p:spPr>
            <a:xfrm>
              <a:off x="6403417" y="4632422"/>
              <a:ext cx="2121041" cy="107408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フリーフォーム: 図形 64">
              <a:extLst>
                <a:ext uri="{FF2B5EF4-FFF2-40B4-BE49-F238E27FC236}">
                  <a16:creationId xmlns:a16="http://schemas.microsoft.com/office/drawing/2014/main" id="{99A9D6FD-A823-7E39-9212-2D5A2A64C00A}"/>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6" name="フリーフォーム: 図形 65">
              <a:extLst>
                <a:ext uri="{FF2B5EF4-FFF2-40B4-BE49-F238E27FC236}">
                  <a16:creationId xmlns:a16="http://schemas.microsoft.com/office/drawing/2014/main" id="{CF829638-6D6B-E152-77E0-53838E73B13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7" name="楕円 66">
              <a:extLst>
                <a:ext uri="{FF2B5EF4-FFF2-40B4-BE49-F238E27FC236}">
                  <a16:creationId xmlns:a16="http://schemas.microsoft.com/office/drawing/2014/main" id="{154DD7C6-1FA2-3985-7E6C-9CC7CBB30E8B}"/>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8" name="四角形: 角を丸くする 67">
            <a:extLst>
              <a:ext uri="{FF2B5EF4-FFF2-40B4-BE49-F238E27FC236}">
                <a16:creationId xmlns:a16="http://schemas.microsoft.com/office/drawing/2014/main" id="{44F2912B-7153-5E2F-B514-757861124F58}"/>
              </a:ext>
            </a:extLst>
          </p:cNvPr>
          <p:cNvSpPr/>
          <p:nvPr/>
        </p:nvSpPr>
        <p:spPr>
          <a:xfrm>
            <a:off x="206255" y="3912422"/>
            <a:ext cx="2407578" cy="1299603"/>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推しのライブ！</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いよいよ来月</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推しの仲間とお茶する約束も楽しみ！</a:t>
            </a:r>
            <a:endParaRPr lang="en-US" altLang="ja-JP" b="1" dirty="0">
              <a:solidFill>
                <a:schemeClr val="tx1">
                  <a:lumMod val="85000"/>
                  <a:lumOff val="15000"/>
                </a:schemeClr>
              </a:solidFill>
              <a:latin typeface="+mn-ea"/>
            </a:endParaRPr>
          </a:p>
        </p:txBody>
      </p:sp>
      <p:sp>
        <p:nvSpPr>
          <p:cNvPr id="69" name="四角形: 角を丸くする 68">
            <a:extLst>
              <a:ext uri="{FF2B5EF4-FFF2-40B4-BE49-F238E27FC236}">
                <a16:creationId xmlns:a16="http://schemas.microsoft.com/office/drawing/2014/main" id="{86CCD2D5-8B4E-4D9F-22E1-2503BE152850}"/>
              </a:ext>
            </a:extLst>
          </p:cNvPr>
          <p:cNvSpPr/>
          <p:nvPr/>
        </p:nvSpPr>
        <p:spPr>
          <a:xfrm>
            <a:off x="2788953" y="3292807"/>
            <a:ext cx="2407578" cy="848386"/>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○○店に</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 </a:t>
            </a:r>
            <a:r>
              <a:rPr lang="en-US" altLang="ja-JP" b="1" dirty="0">
                <a:solidFill>
                  <a:schemeClr val="tx1">
                    <a:lumMod val="85000"/>
                    <a:lumOff val="15000"/>
                  </a:schemeClr>
                </a:solidFill>
                <a:latin typeface="+mn-ea"/>
              </a:rPr>
              <a:t>A</a:t>
            </a:r>
            <a:r>
              <a:rPr lang="ja-JP" altLang="en-US" b="1" dirty="0">
                <a:solidFill>
                  <a:schemeClr val="tx1">
                    <a:lumMod val="85000"/>
                    <a:lumOff val="15000"/>
                  </a:schemeClr>
                </a:solidFill>
                <a:latin typeface="+mn-ea"/>
              </a:rPr>
              <a:t>さん</a:t>
            </a:r>
            <a:r>
              <a:rPr lang="en-US" altLang="ja-JP" b="1" dirty="0">
                <a:solidFill>
                  <a:schemeClr val="tx1">
                    <a:lumMod val="85000"/>
                    <a:lumOff val="15000"/>
                  </a:schemeClr>
                </a:solidFill>
                <a:latin typeface="+mn-ea"/>
              </a:rPr>
              <a:t>w</a:t>
            </a:r>
          </a:p>
        </p:txBody>
      </p:sp>
      <p:sp>
        <p:nvSpPr>
          <p:cNvPr id="70" name="正方形/長方形 69">
            <a:extLst>
              <a:ext uri="{FF2B5EF4-FFF2-40B4-BE49-F238E27FC236}">
                <a16:creationId xmlns:a16="http://schemas.microsoft.com/office/drawing/2014/main" id="{4A83FD4D-8534-7F0C-9312-588C1770CB98}"/>
              </a:ext>
            </a:extLst>
          </p:cNvPr>
          <p:cNvSpPr/>
          <p:nvPr/>
        </p:nvSpPr>
        <p:spPr>
          <a:xfrm>
            <a:off x="3851444" y="3363285"/>
            <a:ext cx="847000" cy="702563"/>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1" name="グラフィックス 70" descr="実行 単色塗りつぶし">
            <a:extLst>
              <a:ext uri="{FF2B5EF4-FFF2-40B4-BE49-F238E27FC236}">
                <a16:creationId xmlns:a16="http://schemas.microsoft.com/office/drawing/2014/main" id="{47CA3C5A-4070-9624-D880-EE36AE3F694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060369" y="3512947"/>
            <a:ext cx="576870" cy="576870"/>
          </a:xfrm>
          <a:prstGeom prst="rect">
            <a:avLst/>
          </a:prstGeom>
        </p:spPr>
      </p:pic>
      <p:sp>
        <p:nvSpPr>
          <p:cNvPr id="74" name="正方形/長方形 73">
            <a:extLst>
              <a:ext uri="{FF2B5EF4-FFF2-40B4-BE49-F238E27FC236}">
                <a16:creationId xmlns:a16="http://schemas.microsoft.com/office/drawing/2014/main" id="{52933F57-7FFE-D2A4-5720-C34D4AD6D23C}"/>
              </a:ext>
            </a:extLst>
          </p:cNvPr>
          <p:cNvSpPr/>
          <p:nvPr/>
        </p:nvSpPr>
        <p:spPr>
          <a:xfrm>
            <a:off x="8115367" y="1461023"/>
            <a:ext cx="2121041" cy="1084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四角形: 角を丸くする 74">
            <a:extLst>
              <a:ext uri="{FF2B5EF4-FFF2-40B4-BE49-F238E27FC236}">
                <a16:creationId xmlns:a16="http://schemas.microsoft.com/office/drawing/2014/main" id="{A3FECF4D-870E-88FF-0338-797C15783EE4}"/>
              </a:ext>
            </a:extLst>
          </p:cNvPr>
          <p:cNvSpPr/>
          <p:nvPr/>
        </p:nvSpPr>
        <p:spPr>
          <a:xfrm>
            <a:off x="8119701" y="256695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おいしい！</a:t>
            </a:r>
            <a:endParaRPr lang="en-US" altLang="ja-JP" b="1" dirty="0">
              <a:solidFill>
                <a:schemeClr val="bg1"/>
              </a:solidFill>
              <a:latin typeface="+mn-ea"/>
            </a:endParaRPr>
          </a:p>
        </p:txBody>
      </p:sp>
      <p:pic>
        <p:nvPicPr>
          <p:cNvPr id="77" name="グラフィックス 76" descr="タコス 単色塗りつぶし">
            <a:extLst>
              <a:ext uri="{FF2B5EF4-FFF2-40B4-BE49-F238E27FC236}">
                <a16:creationId xmlns:a16="http://schemas.microsoft.com/office/drawing/2014/main" id="{DDCB9A96-BE89-1B82-6B20-F638473302A9}"/>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8300694" y="1517218"/>
            <a:ext cx="914400" cy="914400"/>
          </a:xfrm>
          <a:prstGeom prst="rect">
            <a:avLst/>
          </a:prstGeom>
        </p:spPr>
      </p:pic>
      <p:pic>
        <p:nvPicPr>
          <p:cNvPr id="78" name="グラフィックス 77" descr="タコス 単色塗りつぶし">
            <a:extLst>
              <a:ext uri="{FF2B5EF4-FFF2-40B4-BE49-F238E27FC236}">
                <a16:creationId xmlns:a16="http://schemas.microsoft.com/office/drawing/2014/main" id="{4606957B-1AEA-B454-C95B-2D22503993F5}"/>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9132787" y="1609478"/>
            <a:ext cx="914400" cy="914400"/>
          </a:xfrm>
          <a:prstGeom prst="rect">
            <a:avLst/>
          </a:prstGeom>
        </p:spPr>
      </p:pic>
      <p:sp>
        <p:nvSpPr>
          <p:cNvPr id="79" name="正方形/長方形 78">
            <a:extLst>
              <a:ext uri="{FF2B5EF4-FFF2-40B4-BE49-F238E27FC236}">
                <a16:creationId xmlns:a16="http://schemas.microsoft.com/office/drawing/2014/main" id="{6A4A3676-DD79-C0AF-11D1-80D94D755300}"/>
              </a:ext>
            </a:extLst>
          </p:cNvPr>
          <p:cNvSpPr/>
          <p:nvPr/>
        </p:nvSpPr>
        <p:spPr>
          <a:xfrm>
            <a:off x="8114634" y="478555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四角形: 角を丸くする 79">
            <a:extLst>
              <a:ext uri="{FF2B5EF4-FFF2-40B4-BE49-F238E27FC236}">
                <a16:creationId xmlns:a16="http://schemas.microsoft.com/office/drawing/2014/main" id="{FB053697-D484-3F14-9447-CC044B181D29}"/>
              </a:ext>
            </a:extLst>
          </p:cNvPr>
          <p:cNvSpPr/>
          <p:nvPr/>
        </p:nvSpPr>
        <p:spPr>
          <a:xfrm>
            <a:off x="8119701" y="585964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推しのオフ会！</a:t>
            </a:r>
            <a:endParaRPr lang="en-US" altLang="ja-JP" b="1" dirty="0">
              <a:solidFill>
                <a:schemeClr val="bg1"/>
              </a:solidFill>
              <a:latin typeface="+mn-ea"/>
            </a:endParaRPr>
          </a:p>
        </p:txBody>
      </p:sp>
      <p:pic>
        <p:nvPicPr>
          <p:cNvPr id="53" name="グラフィックス 52" descr="女性の集団 単色塗りつぶし">
            <a:extLst>
              <a:ext uri="{FF2B5EF4-FFF2-40B4-BE49-F238E27FC236}">
                <a16:creationId xmlns:a16="http://schemas.microsoft.com/office/drawing/2014/main" id="{1B60D9A3-B046-5D74-D812-B732DBFE10C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199491" y="4855434"/>
            <a:ext cx="1116806" cy="1116806"/>
          </a:xfrm>
          <a:prstGeom prst="rect">
            <a:avLst/>
          </a:prstGeom>
        </p:spPr>
      </p:pic>
      <p:pic>
        <p:nvPicPr>
          <p:cNvPr id="54" name="グラフィックス 53" descr="女性の集団 単色塗りつぶし">
            <a:extLst>
              <a:ext uri="{FF2B5EF4-FFF2-40B4-BE49-F238E27FC236}">
                <a16:creationId xmlns:a16="http://schemas.microsoft.com/office/drawing/2014/main" id="{CAEA8E9B-C8D1-B6DE-09D4-1921E831F06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57715" y="4856738"/>
            <a:ext cx="1116806" cy="1116806"/>
          </a:xfrm>
          <a:prstGeom prst="rect">
            <a:avLst/>
          </a:prstGeom>
        </p:spPr>
      </p:pic>
      <p:sp>
        <p:nvSpPr>
          <p:cNvPr id="57" name="四角形: 角を丸くする 56">
            <a:extLst>
              <a:ext uri="{FF2B5EF4-FFF2-40B4-BE49-F238E27FC236}">
                <a16:creationId xmlns:a16="http://schemas.microsoft.com/office/drawing/2014/main" id="{3DC402E3-3F0C-8324-C482-BD939DE8C74C}"/>
              </a:ext>
            </a:extLst>
          </p:cNvPr>
          <p:cNvSpPr/>
          <p:nvPr/>
        </p:nvSpPr>
        <p:spPr>
          <a:xfrm>
            <a:off x="2790009" y="4200846"/>
            <a:ext cx="2407578" cy="1011180"/>
          </a:xfrm>
          <a:prstGeom prst="roundRect">
            <a:avLst>
              <a:gd name="adj" fmla="val 0"/>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rgbClr val="C00000"/>
                </a:solidFill>
                <a:latin typeface="+mn-ea"/>
              </a:rPr>
              <a:t>○○ってニュース</a:t>
            </a:r>
            <a:endParaRPr lang="en-US" altLang="ja-JP" b="1" dirty="0">
              <a:solidFill>
                <a:srgbClr val="C00000"/>
              </a:solidFill>
              <a:latin typeface="+mn-ea"/>
            </a:endParaRPr>
          </a:p>
          <a:p>
            <a:r>
              <a:rPr lang="ja-JP" altLang="en-US" b="1" dirty="0">
                <a:solidFill>
                  <a:srgbClr val="C00000"/>
                </a:solidFill>
                <a:latin typeface="+mn-ea"/>
              </a:rPr>
              <a:t>意味不明、そんなことより□□考えろ</a:t>
            </a:r>
            <a:endParaRPr lang="en-US" altLang="ja-JP" b="1" dirty="0">
              <a:solidFill>
                <a:srgbClr val="C00000"/>
              </a:solidFill>
              <a:latin typeface="+mn-ea"/>
            </a:endParaRPr>
          </a:p>
        </p:txBody>
      </p:sp>
      <p:sp>
        <p:nvSpPr>
          <p:cNvPr id="50" name="テキスト ボックス 49">
            <a:extLst>
              <a:ext uri="{FF2B5EF4-FFF2-40B4-BE49-F238E27FC236}">
                <a16:creationId xmlns:a16="http://schemas.microsoft.com/office/drawing/2014/main" id="{FAC1D8D6-1295-7E2D-9B87-73EC6D32F7CB}"/>
              </a:ext>
            </a:extLst>
          </p:cNvPr>
          <p:cNvSpPr txBox="1"/>
          <p:nvPr/>
        </p:nvSpPr>
        <p:spPr>
          <a:xfrm>
            <a:off x="828483" y="1399441"/>
            <a:ext cx="11363516" cy="1015663"/>
          </a:xfrm>
          <a:prstGeom prst="rect">
            <a:avLst/>
          </a:prstGeom>
          <a:noFill/>
        </p:spPr>
        <p:txBody>
          <a:bodyPr wrap="square" rtlCol="0">
            <a:spAutoFit/>
          </a:bodyPr>
          <a:lstStyle/>
          <a:p>
            <a:r>
              <a:rPr kumimoji="1" lang="ja-JP" altLang="en-US" sz="6000" b="1" dirty="0">
                <a:solidFill>
                  <a:schemeClr val="bg1"/>
                </a:solidFill>
                <a:effectLst>
                  <a:glow rad="381000">
                    <a:srgbClr val="C00000"/>
                  </a:glow>
                </a:effectLst>
                <a:latin typeface="+mn-ea"/>
              </a:rPr>
              <a:t>炎上</a:t>
            </a:r>
          </a:p>
        </p:txBody>
      </p:sp>
      <p:sp>
        <p:nvSpPr>
          <p:cNvPr id="51" name="テキスト ボックス 50">
            <a:extLst>
              <a:ext uri="{FF2B5EF4-FFF2-40B4-BE49-F238E27FC236}">
                <a16:creationId xmlns:a16="http://schemas.microsoft.com/office/drawing/2014/main" id="{9E3EC1FC-03B0-19ED-1553-2ECA9DF14540}"/>
              </a:ext>
            </a:extLst>
          </p:cNvPr>
          <p:cNvSpPr txBox="1"/>
          <p:nvPr/>
        </p:nvSpPr>
        <p:spPr>
          <a:xfrm>
            <a:off x="828482" y="2340249"/>
            <a:ext cx="11363517" cy="1637243"/>
          </a:xfrm>
          <a:prstGeom prst="rect">
            <a:avLst/>
          </a:prstGeom>
          <a:noFill/>
        </p:spPr>
        <p:txBody>
          <a:bodyPr wrap="square" rtlCol="0">
            <a:spAutoFit/>
          </a:bodyPr>
          <a:lstStyle/>
          <a:p>
            <a:pPr>
              <a:lnSpc>
                <a:spcPct val="130000"/>
              </a:lnSpc>
            </a:pPr>
            <a:r>
              <a:rPr kumimoji="1" lang="ja-JP" altLang="en-US" sz="4000" dirty="0">
                <a:solidFill>
                  <a:schemeClr val="bg1"/>
                </a:solidFill>
                <a:effectLst>
                  <a:glow rad="381000">
                    <a:srgbClr val="C00000"/>
                  </a:glow>
                </a:effectLst>
                <a:latin typeface="+mn-ea"/>
              </a:rPr>
              <a:t>インターネットのブログなどで</a:t>
            </a:r>
            <a:r>
              <a:rPr kumimoji="1" lang="en-US" altLang="ja-JP" sz="4000" dirty="0">
                <a:solidFill>
                  <a:schemeClr val="bg1"/>
                </a:solidFill>
                <a:effectLst>
                  <a:glow rad="381000">
                    <a:srgbClr val="C00000"/>
                  </a:glow>
                </a:effectLst>
                <a:latin typeface="+mn-ea"/>
              </a:rPr>
              <a:t>､</a:t>
            </a:r>
            <a:r>
              <a:rPr kumimoji="1" lang="ja-JP" altLang="en-US" sz="4000" dirty="0">
                <a:solidFill>
                  <a:schemeClr val="bg1"/>
                </a:solidFill>
                <a:effectLst>
                  <a:glow rad="381000">
                    <a:srgbClr val="C00000"/>
                  </a:glow>
                </a:effectLst>
                <a:latin typeface="+mn-ea"/>
              </a:rPr>
              <a:t>記事に対して</a:t>
            </a:r>
            <a:br>
              <a:rPr kumimoji="1" lang="en-US" altLang="ja-JP" sz="4000" dirty="0">
                <a:solidFill>
                  <a:schemeClr val="bg1"/>
                </a:solidFill>
                <a:effectLst>
                  <a:glow rad="381000">
                    <a:srgbClr val="C00000"/>
                  </a:glow>
                </a:effectLst>
                <a:latin typeface="+mn-ea"/>
              </a:rPr>
            </a:br>
            <a:r>
              <a:rPr kumimoji="1" lang="ja-JP" altLang="en-US" sz="4000" dirty="0">
                <a:solidFill>
                  <a:schemeClr val="bg1"/>
                </a:solidFill>
                <a:effectLst>
                  <a:glow rad="381000">
                    <a:srgbClr val="C00000"/>
                  </a:glow>
                </a:effectLst>
                <a:latin typeface="+mn-ea"/>
              </a:rPr>
              <a:t>批判や中傷の書き込みが殺到すること</a:t>
            </a:r>
            <a:endParaRPr kumimoji="1" lang="en-US" altLang="ja-JP" sz="4000" dirty="0">
              <a:solidFill>
                <a:schemeClr val="bg1"/>
              </a:solidFill>
              <a:effectLst>
                <a:glow rad="381000">
                  <a:srgbClr val="C00000"/>
                </a:glow>
              </a:effectLst>
              <a:latin typeface="+mn-ea"/>
            </a:endParaRPr>
          </a:p>
        </p:txBody>
      </p:sp>
    </p:spTree>
    <p:extLst>
      <p:ext uri="{BB962C8B-B14F-4D97-AF65-F5344CB8AC3E}">
        <p14:creationId xmlns:p14="http://schemas.microsoft.com/office/powerpoint/2010/main" val="3073273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A1D81BA-9B13-AD79-03A2-AC07E1DCD1F9}"/>
              </a:ext>
            </a:extLst>
          </p:cNvPr>
          <p:cNvSpPr/>
          <p:nvPr/>
        </p:nvSpPr>
        <p:spPr>
          <a:xfrm>
            <a:off x="0" y="1"/>
            <a:ext cx="12191999" cy="6857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四角形: 角を丸くする 72">
            <a:extLst>
              <a:ext uri="{FF2B5EF4-FFF2-40B4-BE49-F238E27FC236}">
                <a16:creationId xmlns:a16="http://schemas.microsoft.com/office/drawing/2014/main" id="{B28FD948-8638-3AE6-03AF-95C745C96041}"/>
              </a:ext>
            </a:extLst>
          </p:cNvPr>
          <p:cNvSpPr/>
          <p:nvPr/>
        </p:nvSpPr>
        <p:spPr>
          <a:xfrm>
            <a:off x="2790009" y="4200846"/>
            <a:ext cx="2407578" cy="1011180"/>
          </a:xfrm>
          <a:prstGeom prst="roundRect">
            <a:avLst>
              <a:gd name="adj" fmla="val 0"/>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rgbClr val="C00000"/>
                </a:solidFill>
                <a:latin typeface="+mn-ea"/>
              </a:rPr>
              <a:t>○○ってニュース</a:t>
            </a:r>
            <a:endParaRPr lang="en-US" altLang="ja-JP" b="1" dirty="0">
              <a:solidFill>
                <a:srgbClr val="C00000"/>
              </a:solidFill>
              <a:latin typeface="+mn-ea"/>
            </a:endParaRPr>
          </a:p>
          <a:p>
            <a:r>
              <a:rPr lang="ja-JP" altLang="en-US" b="1" dirty="0">
                <a:solidFill>
                  <a:srgbClr val="C00000"/>
                </a:solidFill>
                <a:latin typeface="+mn-ea"/>
              </a:rPr>
              <a:t>意味不明、そんなことより□□考えろ</a:t>
            </a:r>
            <a:endParaRPr lang="en-US" altLang="ja-JP" b="1" dirty="0">
              <a:solidFill>
                <a:srgbClr val="C00000"/>
              </a:solidFill>
              <a:latin typeface="+mn-ea"/>
            </a:endParaRPr>
          </a:p>
        </p:txBody>
      </p:sp>
      <p:sp>
        <p:nvSpPr>
          <p:cNvPr id="28" name="正方形/長方形 27">
            <a:extLst>
              <a:ext uri="{FF2B5EF4-FFF2-40B4-BE49-F238E27FC236}">
                <a16:creationId xmlns:a16="http://schemas.microsoft.com/office/drawing/2014/main" id="{DA5F89E0-DD21-E444-74C7-6A0F59AFD09F}"/>
              </a:ext>
            </a:extLst>
          </p:cNvPr>
          <p:cNvSpPr/>
          <p:nvPr/>
        </p:nvSpPr>
        <p:spPr>
          <a:xfrm>
            <a:off x="5782434" y="1461023"/>
            <a:ext cx="2121041" cy="1084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DE643ACF-8F88-4071-C526-D6E6ED4D8BA5}"/>
              </a:ext>
            </a:extLst>
          </p:cNvPr>
          <p:cNvSpPr/>
          <p:nvPr/>
        </p:nvSpPr>
        <p:spPr>
          <a:xfrm>
            <a:off x="0" y="0"/>
            <a:ext cx="12192000"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kumimoji="1" lang="en-US" altLang="ja-JP" sz="28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SNS</a:t>
            </a:r>
            <a:r>
              <a:rPr kumimoji="1" lang="ja-JP" altLang="en-US" sz="28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の本当にあった怖い話</a:t>
            </a:r>
          </a:p>
        </p:txBody>
      </p:sp>
      <p:pic>
        <p:nvPicPr>
          <p:cNvPr id="15" name="グラフィックス 14" descr="ハト 単色塗りつぶし">
            <a:extLst>
              <a:ext uri="{FF2B5EF4-FFF2-40B4-BE49-F238E27FC236}">
                <a16:creationId xmlns:a16="http://schemas.microsoft.com/office/drawing/2014/main" id="{18DEF900-D98B-EC7A-B4DF-DD82ED0744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9276" y="677412"/>
            <a:ext cx="694495" cy="694495"/>
          </a:xfrm>
          <a:prstGeom prst="rect">
            <a:avLst/>
          </a:prstGeom>
        </p:spPr>
      </p:pic>
      <p:grpSp>
        <p:nvGrpSpPr>
          <p:cNvPr id="17" name="グループ化 16">
            <a:extLst>
              <a:ext uri="{FF2B5EF4-FFF2-40B4-BE49-F238E27FC236}">
                <a16:creationId xmlns:a16="http://schemas.microsoft.com/office/drawing/2014/main" id="{ADCCC30E-BCB1-E523-8D5F-C783D601B889}"/>
              </a:ext>
            </a:extLst>
          </p:cNvPr>
          <p:cNvGrpSpPr/>
          <p:nvPr/>
        </p:nvGrpSpPr>
        <p:grpSpPr>
          <a:xfrm>
            <a:off x="127544" y="5221547"/>
            <a:ext cx="1420119" cy="1420119"/>
            <a:chOff x="304926" y="5000618"/>
            <a:chExt cx="1420119" cy="1420119"/>
          </a:xfrm>
        </p:grpSpPr>
        <p:pic>
          <p:nvPicPr>
            <p:cNvPr id="13" name="グラフィックス 12" descr="プログラマー女性 単色塗りつぶし">
              <a:extLst>
                <a:ext uri="{FF2B5EF4-FFF2-40B4-BE49-F238E27FC236}">
                  <a16:creationId xmlns:a16="http://schemas.microsoft.com/office/drawing/2014/main" id="{3CC52C94-C400-FA75-ED23-5E670AA05B5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4926" y="5000618"/>
              <a:ext cx="1420119" cy="1420119"/>
            </a:xfrm>
            <a:prstGeom prst="rect">
              <a:avLst/>
            </a:prstGeom>
          </p:spPr>
        </p:pic>
        <p:sp>
          <p:nvSpPr>
            <p:cNvPr id="16" name="正方形/長方形 15">
              <a:extLst>
                <a:ext uri="{FF2B5EF4-FFF2-40B4-BE49-F238E27FC236}">
                  <a16:creationId xmlns:a16="http://schemas.microsoft.com/office/drawing/2014/main" id="{AD447187-FC5F-0D61-4BC8-CFCBD6ACE0F8}"/>
                </a:ext>
              </a:extLst>
            </p:cNvPr>
            <p:cNvSpPr/>
            <p:nvPr/>
          </p:nvSpPr>
          <p:spPr>
            <a:xfrm>
              <a:off x="785525" y="6014174"/>
              <a:ext cx="460268" cy="2577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2" name="グラフィックス 21" descr="カメラ 単色塗りつぶし">
            <a:extLst>
              <a:ext uri="{FF2B5EF4-FFF2-40B4-BE49-F238E27FC236}">
                <a16:creationId xmlns:a16="http://schemas.microsoft.com/office/drawing/2014/main" id="{5FFD1BDF-D962-8BB1-BB76-8AB1E22E69A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64639" y="633114"/>
            <a:ext cx="769442" cy="769442"/>
          </a:xfrm>
          <a:prstGeom prst="rect">
            <a:avLst/>
          </a:prstGeom>
        </p:spPr>
      </p:pic>
      <p:sp>
        <p:nvSpPr>
          <p:cNvPr id="24" name="四角形: 角を丸くする 23">
            <a:extLst>
              <a:ext uri="{FF2B5EF4-FFF2-40B4-BE49-F238E27FC236}">
                <a16:creationId xmlns:a16="http://schemas.microsoft.com/office/drawing/2014/main" id="{50754172-8292-9AD0-038F-3BB70F7B1E0C}"/>
              </a:ext>
            </a:extLst>
          </p:cNvPr>
          <p:cNvSpPr/>
          <p:nvPr/>
        </p:nvSpPr>
        <p:spPr>
          <a:xfrm>
            <a:off x="212884" y="1467847"/>
            <a:ext cx="2407578" cy="874373"/>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ようやく中学生！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さらば○○小、</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さらばランドセル</a:t>
            </a:r>
            <a:r>
              <a:rPr lang="en-US" altLang="ja-JP" b="1" dirty="0">
                <a:solidFill>
                  <a:schemeClr val="tx1">
                    <a:lumMod val="85000"/>
                    <a:lumOff val="15000"/>
                  </a:schemeClr>
                </a:solidFill>
                <a:latin typeface="+mn-ea"/>
              </a:rPr>
              <a:t>w</a:t>
            </a:r>
          </a:p>
        </p:txBody>
      </p:sp>
      <p:sp>
        <p:nvSpPr>
          <p:cNvPr id="25" name="四角形: 角を丸くする 24">
            <a:extLst>
              <a:ext uri="{FF2B5EF4-FFF2-40B4-BE49-F238E27FC236}">
                <a16:creationId xmlns:a16="http://schemas.microsoft.com/office/drawing/2014/main" id="{0CF65632-8A79-3958-B7F5-CF1FC35CBECF}"/>
              </a:ext>
            </a:extLst>
          </p:cNvPr>
          <p:cNvSpPr/>
          <p:nvPr/>
        </p:nvSpPr>
        <p:spPr>
          <a:xfrm>
            <a:off x="5758502" y="256501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制服きた！着てみた</a:t>
            </a:r>
            <a:endParaRPr lang="en-US" altLang="ja-JP" b="1" dirty="0">
              <a:solidFill>
                <a:schemeClr val="bg1"/>
              </a:solidFill>
              <a:latin typeface="+mn-ea"/>
            </a:endParaRPr>
          </a:p>
        </p:txBody>
      </p:sp>
      <p:pic>
        <p:nvPicPr>
          <p:cNvPr id="27" name="グラフィックス 26" descr="女性 単色塗りつぶし">
            <a:extLst>
              <a:ext uri="{FF2B5EF4-FFF2-40B4-BE49-F238E27FC236}">
                <a16:creationId xmlns:a16="http://schemas.microsoft.com/office/drawing/2014/main" id="{77513F0B-1A7C-63D8-2461-2A59DBC60D6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149360" y="1569182"/>
            <a:ext cx="1063124" cy="1063124"/>
          </a:xfrm>
          <a:prstGeom prst="rect">
            <a:avLst/>
          </a:prstGeom>
        </p:spPr>
      </p:pic>
      <p:sp>
        <p:nvSpPr>
          <p:cNvPr id="30" name="正方形/長方形 29">
            <a:extLst>
              <a:ext uri="{FF2B5EF4-FFF2-40B4-BE49-F238E27FC236}">
                <a16:creationId xmlns:a16="http://schemas.microsoft.com/office/drawing/2014/main" id="{B7B07048-ABD3-D2BA-054D-EB4DFC781B1E}"/>
              </a:ext>
            </a:extLst>
          </p:cNvPr>
          <p:cNvSpPr/>
          <p:nvPr/>
        </p:nvSpPr>
        <p:spPr>
          <a:xfrm>
            <a:off x="5782434" y="303622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グラフィックス 6" descr="女性の集団 単色塗りつぶし">
            <a:extLst>
              <a:ext uri="{FF2B5EF4-FFF2-40B4-BE49-F238E27FC236}">
                <a16:creationId xmlns:a16="http://schemas.microsoft.com/office/drawing/2014/main" id="{60331388-200E-9383-C6A7-F02336786B9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209799" y="3106193"/>
            <a:ext cx="1116806" cy="1116806"/>
          </a:xfrm>
          <a:prstGeom prst="rect">
            <a:avLst/>
          </a:prstGeom>
        </p:spPr>
      </p:pic>
      <p:pic>
        <p:nvPicPr>
          <p:cNvPr id="9" name="グラフィックス 8" descr="実行 単色塗りつぶし">
            <a:extLst>
              <a:ext uri="{FF2B5EF4-FFF2-40B4-BE49-F238E27FC236}">
                <a16:creationId xmlns:a16="http://schemas.microsoft.com/office/drawing/2014/main" id="{109AE8DB-8A1A-EF88-1E29-E6407B2096F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454999" y="3485933"/>
            <a:ext cx="576870" cy="576870"/>
          </a:xfrm>
          <a:prstGeom prst="rect">
            <a:avLst/>
          </a:prstGeom>
        </p:spPr>
      </p:pic>
      <p:pic>
        <p:nvPicPr>
          <p:cNvPr id="32" name="グラフィックス 31" descr="女性 単色塗りつぶし">
            <a:extLst>
              <a:ext uri="{FF2B5EF4-FFF2-40B4-BE49-F238E27FC236}">
                <a16:creationId xmlns:a16="http://schemas.microsoft.com/office/drawing/2014/main" id="{F2990FA1-EEC2-08F3-1BDE-448F5A7A5F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565362" y="3150248"/>
            <a:ext cx="522180" cy="522180"/>
          </a:xfrm>
          <a:prstGeom prst="rect">
            <a:avLst/>
          </a:prstGeom>
        </p:spPr>
      </p:pic>
      <p:sp>
        <p:nvSpPr>
          <p:cNvPr id="33" name="四角形: 角を丸くする 32">
            <a:extLst>
              <a:ext uri="{FF2B5EF4-FFF2-40B4-BE49-F238E27FC236}">
                <a16:creationId xmlns:a16="http://schemas.microsoft.com/office/drawing/2014/main" id="{3A8DF83E-135B-4568-03A3-E2553B425C12}"/>
              </a:ext>
            </a:extLst>
          </p:cNvPr>
          <p:cNvSpPr/>
          <p:nvPr/>
        </p:nvSpPr>
        <p:spPr>
          <a:xfrm>
            <a:off x="5758502" y="4112750"/>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○○小組！</a:t>
            </a:r>
            <a:endParaRPr lang="en-US" altLang="ja-JP" b="1" dirty="0">
              <a:solidFill>
                <a:schemeClr val="bg1"/>
              </a:solidFill>
              <a:latin typeface="+mn-ea"/>
            </a:endParaRPr>
          </a:p>
        </p:txBody>
      </p:sp>
      <p:sp>
        <p:nvSpPr>
          <p:cNvPr id="34" name="正方形/長方形 33">
            <a:extLst>
              <a:ext uri="{FF2B5EF4-FFF2-40B4-BE49-F238E27FC236}">
                <a16:creationId xmlns:a16="http://schemas.microsoft.com/office/drawing/2014/main" id="{64A34B97-9603-E644-32A2-742CD1F3AFB0}"/>
              </a:ext>
            </a:extLst>
          </p:cNvPr>
          <p:cNvSpPr/>
          <p:nvPr/>
        </p:nvSpPr>
        <p:spPr>
          <a:xfrm>
            <a:off x="8114442" y="303622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6" name="グラフィックス 35" descr="女性 単色塗りつぶし">
            <a:extLst>
              <a:ext uri="{FF2B5EF4-FFF2-40B4-BE49-F238E27FC236}">
                <a16:creationId xmlns:a16="http://schemas.microsoft.com/office/drawing/2014/main" id="{FE3868F7-9D12-1412-FAB3-E26CF77C58F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25732" y="3177573"/>
            <a:ext cx="1299603" cy="1299603"/>
          </a:xfrm>
          <a:prstGeom prst="rect">
            <a:avLst/>
          </a:prstGeom>
        </p:spPr>
      </p:pic>
      <p:pic>
        <p:nvPicPr>
          <p:cNvPr id="38" name="グラフィックス 37" descr="ビール 単色塗りつぶし">
            <a:extLst>
              <a:ext uri="{FF2B5EF4-FFF2-40B4-BE49-F238E27FC236}">
                <a16:creationId xmlns:a16="http://schemas.microsoft.com/office/drawing/2014/main" id="{CFB8C7BA-CB2B-61CF-C8AD-8625E9D94CDE}"/>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flipH="1">
            <a:off x="8759993" y="3237108"/>
            <a:ext cx="745588" cy="745588"/>
          </a:xfrm>
          <a:prstGeom prst="rect">
            <a:avLst/>
          </a:prstGeom>
        </p:spPr>
      </p:pic>
      <p:sp>
        <p:nvSpPr>
          <p:cNvPr id="41" name="四角形: 角を丸くする 40">
            <a:extLst>
              <a:ext uri="{FF2B5EF4-FFF2-40B4-BE49-F238E27FC236}">
                <a16:creationId xmlns:a16="http://schemas.microsoft.com/office/drawing/2014/main" id="{EAA7083C-F574-0507-5C24-35939E69533B}"/>
              </a:ext>
            </a:extLst>
          </p:cNvPr>
          <p:cNvSpPr/>
          <p:nvPr/>
        </p:nvSpPr>
        <p:spPr>
          <a:xfrm>
            <a:off x="8119701" y="4112750"/>
            <a:ext cx="2249166" cy="69235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パパの飲んだけど</a:t>
            </a:r>
            <a:r>
              <a:rPr lang="en-US" altLang="ja-JP" b="1" dirty="0">
                <a:solidFill>
                  <a:schemeClr val="bg1"/>
                </a:solidFill>
                <a:latin typeface="+mn-ea"/>
              </a:rPr>
              <a:t>､</a:t>
            </a:r>
            <a:r>
              <a:rPr lang="ja-JP" altLang="en-US" b="1" dirty="0">
                <a:solidFill>
                  <a:schemeClr val="bg1"/>
                </a:solidFill>
                <a:latin typeface="+mn-ea"/>
              </a:rPr>
              <a:t>やっぱり大人の味</a:t>
            </a:r>
            <a:r>
              <a:rPr lang="en-US" altLang="ja-JP" b="1" dirty="0">
                <a:solidFill>
                  <a:schemeClr val="bg1"/>
                </a:solidFill>
                <a:latin typeface="+mn-ea"/>
              </a:rPr>
              <a:t>…</a:t>
            </a:r>
          </a:p>
        </p:txBody>
      </p:sp>
      <p:sp>
        <p:nvSpPr>
          <p:cNvPr id="42" name="正方形/長方形 41">
            <a:extLst>
              <a:ext uri="{FF2B5EF4-FFF2-40B4-BE49-F238E27FC236}">
                <a16:creationId xmlns:a16="http://schemas.microsoft.com/office/drawing/2014/main" id="{0D5021A0-3D27-7C42-864E-BBC890F8D6C3}"/>
              </a:ext>
            </a:extLst>
          </p:cNvPr>
          <p:cNvSpPr/>
          <p:nvPr/>
        </p:nvSpPr>
        <p:spPr>
          <a:xfrm>
            <a:off x="9088505" y="3468128"/>
            <a:ext cx="236830" cy="38824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711AADD2-AB39-6C58-E1E0-133B79B068CF}"/>
              </a:ext>
            </a:extLst>
          </p:cNvPr>
          <p:cNvSpPr/>
          <p:nvPr/>
        </p:nvSpPr>
        <p:spPr>
          <a:xfrm>
            <a:off x="8468408" y="3410351"/>
            <a:ext cx="862057" cy="129960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r>
              <a:rPr lang="en-US" altLang="ja-JP" sz="1000" b="1" dirty="0">
                <a:solidFill>
                  <a:schemeClr val="bg1"/>
                </a:solidFill>
                <a:latin typeface="+mn-ea"/>
              </a:rPr>
              <a:t>Alcohol</a:t>
            </a:r>
          </a:p>
        </p:txBody>
      </p:sp>
      <p:sp>
        <p:nvSpPr>
          <p:cNvPr id="44" name="四角形: 角を丸くする 43">
            <a:extLst>
              <a:ext uri="{FF2B5EF4-FFF2-40B4-BE49-F238E27FC236}">
                <a16:creationId xmlns:a16="http://schemas.microsoft.com/office/drawing/2014/main" id="{6742031D-FBAA-4C76-3FD3-AAEAD792C982}"/>
              </a:ext>
            </a:extLst>
          </p:cNvPr>
          <p:cNvSpPr/>
          <p:nvPr/>
        </p:nvSpPr>
        <p:spPr>
          <a:xfrm>
            <a:off x="212884" y="2385463"/>
            <a:ext cx="2407578" cy="1477731"/>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○○店に行ったら</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ほしかったのあった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奇跡！！</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通い続けてよかった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次は○○を探す</a:t>
            </a:r>
            <a:endParaRPr lang="en-US" altLang="ja-JP" b="1" dirty="0">
              <a:solidFill>
                <a:schemeClr val="tx1">
                  <a:lumMod val="85000"/>
                  <a:lumOff val="15000"/>
                </a:schemeClr>
              </a:solidFill>
              <a:latin typeface="+mn-ea"/>
            </a:endParaRPr>
          </a:p>
        </p:txBody>
      </p:sp>
      <p:grpSp>
        <p:nvGrpSpPr>
          <p:cNvPr id="62" name="グループ化 61">
            <a:extLst>
              <a:ext uri="{FF2B5EF4-FFF2-40B4-BE49-F238E27FC236}">
                <a16:creationId xmlns:a16="http://schemas.microsoft.com/office/drawing/2014/main" id="{2D4CBB89-3DAA-7633-DDE7-FD5DD239AD2A}"/>
              </a:ext>
            </a:extLst>
          </p:cNvPr>
          <p:cNvGrpSpPr/>
          <p:nvPr/>
        </p:nvGrpSpPr>
        <p:grpSpPr>
          <a:xfrm>
            <a:off x="5782433" y="4789374"/>
            <a:ext cx="2121041" cy="1074088"/>
            <a:chOff x="6403417" y="4632422"/>
            <a:chExt cx="2121041" cy="1074088"/>
          </a:xfrm>
        </p:grpSpPr>
        <p:sp>
          <p:nvSpPr>
            <p:cNvPr id="52" name="正方形/長方形 51">
              <a:extLst>
                <a:ext uri="{FF2B5EF4-FFF2-40B4-BE49-F238E27FC236}">
                  <a16:creationId xmlns:a16="http://schemas.microsoft.com/office/drawing/2014/main" id="{11EBE269-F9A7-82E2-569D-DCE7F5A83320}"/>
                </a:ext>
              </a:extLst>
            </p:cNvPr>
            <p:cNvSpPr/>
            <p:nvPr/>
          </p:nvSpPr>
          <p:spPr>
            <a:xfrm>
              <a:off x="6403417" y="4632422"/>
              <a:ext cx="2121041" cy="1074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図形 54">
              <a:extLst>
                <a:ext uri="{FF2B5EF4-FFF2-40B4-BE49-F238E27FC236}">
                  <a16:creationId xmlns:a16="http://schemas.microsoft.com/office/drawing/2014/main" id="{C4D8EE02-DFFD-D45A-9D0C-24059D85DB90}"/>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8" name="フリーフォーム: 図形 57">
              <a:extLst>
                <a:ext uri="{FF2B5EF4-FFF2-40B4-BE49-F238E27FC236}">
                  <a16:creationId xmlns:a16="http://schemas.microsoft.com/office/drawing/2014/main" id="{A013C589-4FE5-9DC7-4569-7791F9E2CB2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9" name="楕円 58">
              <a:extLst>
                <a:ext uri="{FF2B5EF4-FFF2-40B4-BE49-F238E27FC236}">
                  <a16:creationId xmlns:a16="http://schemas.microsoft.com/office/drawing/2014/main" id="{4C7079A1-BAB1-7118-9FB7-747975E225C4}"/>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0" name="四角形: 角を丸くする 59">
            <a:extLst>
              <a:ext uri="{FF2B5EF4-FFF2-40B4-BE49-F238E27FC236}">
                <a16:creationId xmlns:a16="http://schemas.microsoft.com/office/drawing/2014/main" id="{91B7A005-A270-5834-E902-33F2C92756A4}"/>
              </a:ext>
            </a:extLst>
          </p:cNvPr>
          <p:cNvSpPr/>
          <p:nvPr/>
        </p:nvSpPr>
        <p:spPr>
          <a:xfrm>
            <a:off x="5758502" y="586346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きれいに撮れた</a:t>
            </a:r>
            <a:endParaRPr lang="en-US" altLang="ja-JP" b="1" dirty="0">
              <a:solidFill>
                <a:schemeClr val="bg1"/>
              </a:solidFill>
              <a:latin typeface="+mn-ea"/>
            </a:endParaRPr>
          </a:p>
        </p:txBody>
      </p:sp>
      <p:sp>
        <p:nvSpPr>
          <p:cNvPr id="61" name="四角形: 角を丸くする 60">
            <a:extLst>
              <a:ext uri="{FF2B5EF4-FFF2-40B4-BE49-F238E27FC236}">
                <a16:creationId xmlns:a16="http://schemas.microsoft.com/office/drawing/2014/main" id="{2A745663-39E2-529C-F9D5-A5F2E3339B7C}"/>
              </a:ext>
            </a:extLst>
          </p:cNvPr>
          <p:cNvSpPr/>
          <p:nvPr/>
        </p:nvSpPr>
        <p:spPr>
          <a:xfrm>
            <a:off x="2797413" y="1467847"/>
            <a:ext cx="2407578" cy="1773584"/>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よく</a:t>
            </a:r>
            <a:r>
              <a:rPr lang="ja-JP" altLang="en-US" b="1" u="sng" dirty="0">
                <a:solidFill>
                  <a:srgbClr val="C00000"/>
                </a:solidFill>
                <a:latin typeface="+mn-ea"/>
              </a:rPr>
              <a:t>歩いて行く○○</a:t>
            </a:r>
            <a:r>
              <a:rPr lang="ja-JP" altLang="en-US" b="1" dirty="0">
                <a:solidFill>
                  <a:schemeClr val="tx1">
                    <a:lumMod val="85000"/>
                    <a:lumOff val="15000"/>
                  </a:schemeClr>
                </a:solidFill>
                <a:latin typeface="+mn-ea"/>
              </a:rPr>
              <a:t>でたまたまいいのが撮れた！</a:t>
            </a:r>
            <a:endParaRPr lang="en-US" altLang="ja-JP" b="1" dirty="0">
              <a:solidFill>
                <a:schemeClr val="tx1">
                  <a:lumMod val="85000"/>
                  <a:lumOff val="15000"/>
                </a:schemeClr>
              </a:solidFill>
              <a:latin typeface="+mn-ea"/>
            </a:endParaRPr>
          </a:p>
        </p:txBody>
      </p:sp>
      <p:grpSp>
        <p:nvGrpSpPr>
          <p:cNvPr id="63" name="グループ化 62">
            <a:extLst>
              <a:ext uri="{FF2B5EF4-FFF2-40B4-BE49-F238E27FC236}">
                <a16:creationId xmlns:a16="http://schemas.microsoft.com/office/drawing/2014/main" id="{0F6166EF-CD62-3529-CA20-95A6AA9E4639}"/>
              </a:ext>
            </a:extLst>
          </p:cNvPr>
          <p:cNvGrpSpPr/>
          <p:nvPr/>
        </p:nvGrpSpPr>
        <p:grpSpPr>
          <a:xfrm>
            <a:off x="2884875" y="2339424"/>
            <a:ext cx="1714768" cy="868353"/>
            <a:chOff x="6403417" y="4632422"/>
            <a:chExt cx="2121041" cy="1074088"/>
          </a:xfrm>
        </p:grpSpPr>
        <p:sp>
          <p:nvSpPr>
            <p:cNvPr id="64" name="正方形/長方形 63">
              <a:extLst>
                <a:ext uri="{FF2B5EF4-FFF2-40B4-BE49-F238E27FC236}">
                  <a16:creationId xmlns:a16="http://schemas.microsoft.com/office/drawing/2014/main" id="{C69358DC-53D2-3769-E4F5-D817FA63EC8D}"/>
                </a:ext>
              </a:extLst>
            </p:cNvPr>
            <p:cNvSpPr/>
            <p:nvPr/>
          </p:nvSpPr>
          <p:spPr>
            <a:xfrm>
              <a:off x="6403417" y="4632422"/>
              <a:ext cx="2121041" cy="107408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フリーフォーム: 図形 64">
              <a:extLst>
                <a:ext uri="{FF2B5EF4-FFF2-40B4-BE49-F238E27FC236}">
                  <a16:creationId xmlns:a16="http://schemas.microsoft.com/office/drawing/2014/main" id="{99A9D6FD-A823-7E39-9212-2D5A2A64C00A}"/>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6" name="フリーフォーム: 図形 65">
              <a:extLst>
                <a:ext uri="{FF2B5EF4-FFF2-40B4-BE49-F238E27FC236}">
                  <a16:creationId xmlns:a16="http://schemas.microsoft.com/office/drawing/2014/main" id="{CF829638-6D6B-E152-77E0-53838E73B13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7" name="楕円 66">
              <a:extLst>
                <a:ext uri="{FF2B5EF4-FFF2-40B4-BE49-F238E27FC236}">
                  <a16:creationId xmlns:a16="http://schemas.microsoft.com/office/drawing/2014/main" id="{154DD7C6-1FA2-3985-7E6C-9CC7CBB30E8B}"/>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8" name="四角形: 角を丸くする 67">
            <a:extLst>
              <a:ext uri="{FF2B5EF4-FFF2-40B4-BE49-F238E27FC236}">
                <a16:creationId xmlns:a16="http://schemas.microsoft.com/office/drawing/2014/main" id="{44F2912B-7153-5E2F-B514-757861124F58}"/>
              </a:ext>
            </a:extLst>
          </p:cNvPr>
          <p:cNvSpPr/>
          <p:nvPr/>
        </p:nvSpPr>
        <p:spPr>
          <a:xfrm>
            <a:off x="206255" y="3912422"/>
            <a:ext cx="2407578" cy="1299603"/>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推しのライブ！</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いよいよ来月</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推しの仲間とお茶する約束も楽しみ！</a:t>
            </a:r>
            <a:endParaRPr lang="en-US" altLang="ja-JP" b="1" dirty="0">
              <a:solidFill>
                <a:schemeClr val="tx1">
                  <a:lumMod val="85000"/>
                  <a:lumOff val="15000"/>
                </a:schemeClr>
              </a:solidFill>
              <a:latin typeface="+mn-ea"/>
            </a:endParaRPr>
          </a:p>
        </p:txBody>
      </p:sp>
      <p:sp>
        <p:nvSpPr>
          <p:cNvPr id="69" name="四角形: 角を丸くする 68">
            <a:extLst>
              <a:ext uri="{FF2B5EF4-FFF2-40B4-BE49-F238E27FC236}">
                <a16:creationId xmlns:a16="http://schemas.microsoft.com/office/drawing/2014/main" id="{86CCD2D5-8B4E-4D9F-22E1-2503BE152850}"/>
              </a:ext>
            </a:extLst>
          </p:cNvPr>
          <p:cNvSpPr/>
          <p:nvPr/>
        </p:nvSpPr>
        <p:spPr>
          <a:xfrm>
            <a:off x="2788953" y="3292807"/>
            <a:ext cx="2407578" cy="848386"/>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○○店に</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 </a:t>
            </a:r>
            <a:r>
              <a:rPr lang="en-US" altLang="ja-JP" b="1" dirty="0">
                <a:solidFill>
                  <a:schemeClr val="tx1">
                    <a:lumMod val="85000"/>
                    <a:lumOff val="15000"/>
                  </a:schemeClr>
                </a:solidFill>
                <a:latin typeface="+mn-ea"/>
              </a:rPr>
              <a:t>A</a:t>
            </a:r>
            <a:r>
              <a:rPr lang="ja-JP" altLang="en-US" b="1" dirty="0">
                <a:solidFill>
                  <a:schemeClr val="tx1">
                    <a:lumMod val="85000"/>
                    <a:lumOff val="15000"/>
                  </a:schemeClr>
                </a:solidFill>
                <a:latin typeface="+mn-ea"/>
              </a:rPr>
              <a:t>さん</a:t>
            </a:r>
            <a:r>
              <a:rPr lang="en-US" altLang="ja-JP" b="1" dirty="0">
                <a:solidFill>
                  <a:schemeClr val="tx1">
                    <a:lumMod val="85000"/>
                    <a:lumOff val="15000"/>
                  </a:schemeClr>
                </a:solidFill>
                <a:latin typeface="+mn-ea"/>
              </a:rPr>
              <a:t>w</a:t>
            </a:r>
          </a:p>
        </p:txBody>
      </p:sp>
      <p:sp>
        <p:nvSpPr>
          <p:cNvPr id="70" name="正方形/長方形 69">
            <a:extLst>
              <a:ext uri="{FF2B5EF4-FFF2-40B4-BE49-F238E27FC236}">
                <a16:creationId xmlns:a16="http://schemas.microsoft.com/office/drawing/2014/main" id="{4A83FD4D-8534-7F0C-9312-588C1770CB98}"/>
              </a:ext>
            </a:extLst>
          </p:cNvPr>
          <p:cNvSpPr/>
          <p:nvPr/>
        </p:nvSpPr>
        <p:spPr>
          <a:xfrm>
            <a:off x="3851444" y="3363285"/>
            <a:ext cx="847000" cy="702563"/>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1" name="グラフィックス 70" descr="実行 単色塗りつぶし">
            <a:extLst>
              <a:ext uri="{FF2B5EF4-FFF2-40B4-BE49-F238E27FC236}">
                <a16:creationId xmlns:a16="http://schemas.microsoft.com/office/drawing/2014/main" id="{47CA3C5A-4070-9624-D880-EE36AE3F694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060369" y="3512947"/>
            <a:ext cx="576870" cy="576870"/>
          </a:xfrm>
          <a:prstGeom prst="rect">
            <a:avLst/>
          </a:prstGeom>
        </p:spPr>
      </p:pic>
      <p:sp>
        <p:nvSpPr>
          <p:cNvPr id="74" name="正方形/長方形 73">
            <a:extLst>
              <a:ext uri="{FF2B5EF4-FFF2-40B4-BE49-F238E27FC236}">
                <a16:creationId xmlns:a16="http://schemas.microsoft.com/office/drawing/2014/main" id="{52933F57-7FFE-D2A4-5720-C34D4AD6D23C}"/>
              </a:ext>
            </a:extLst>
          </p:cNvPr>
          <p:cNvSpPr/>
          <p:nvPr/>
        </p:nvSpPr>
        <p:spPr>
          <a:xfrm>
            <a:off x="8115367" y="1461023"/>
            <a:ext cx="2121041" cy="1084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四角形: 角を丸くする 74">
            <a:extLst>
              <a:ext uri="{FF2B5EF4-FFF2-40B4-BE49-F238E27FC236}">
                <a16:creationId xmlns:a16="http://schemas.microsoft.com/office/drawing/2014/main" id="{A3FECF4D-870E-88FF-0338-797C15783EE4}"/>
              </a:ext>
            </a:extLst>
          </p:cNvPr>
          <p:cNvSpPr/>
          <p:nvPr/>
        </p:nvSpPr>
        <p:spPr>
          <a:xfrm>
            <a:off x="8119701" y="256695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おいしい！</a:t>
            </a:r>
            <a:endParaRPr lang="en-US" altLang="ja-JP" b="1" dirty="0">
              <a:solidFill>
                <a:schemeClr val="bg1"/>
              </a:solidFill>
              <a:latin typeface="+mn-ea"/>
            </a:endParaRPr>
          </a:p>
        </p:txBody>
      </p:sp>
      <p:pic>
        <p:nvPicPr>
          <p:cNvPr id="77" name="グラフィックス 76" descr="タコス 単色塗りつぶし">
            <a:extLst>
              <a:ext uri="{FF2B5EF4-FFF2-40B4-BE49-F238E27FC236}">
                <a16:creationId xmlns:a16="http://schemas.microsoft.com/office/drawing/2014/main" id="{DDCB9A96-BE89-1B82-6B20-F638473302A9}"/>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8300694" y="1517218"/>
            <a:ext cx="914400" cy="914400"/>
          </a:xfrm>
          <a:prstGeom prst="rect">
            <a:avLst/>
          </a:prstGeom>
        </p:spPr>
      </p:pic>
      <p:pic>
        <p:nvPicPr>
          <p:cNvPr id="78" name="グラフィックス 77" descr="タコス 単色塗りつぶし">
            <a:extLst>
              <a:ext uri="{FF2B5EF4-FFF2-40B4-BE49-F238E27FC236}">
                <a16:creationId xmlns:a16="http://schemas.microsoft.com/office/drawing/2014/main" id="{4606957B-1AEA-B454-C95B-2D22503993F5}"/>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9132787" y="1609478"/>
            <a:ext cx="914400" cy="914400"/>
          </a:xfrm>
          <a:prstGeom prst="rect">
            <a:avLst/>
          </a:prstGeom>
        </p:spPr>
      </p:pic>
      <p:sp>
        <p:nvSpPr>
          <p:cNvPr id="79" name="正方形/長方形 78">
            <a:extLst>
              <a:ext uri="{FF2B5EF4-FFF2-40B4-BE49-F238E27FC236}">
                <a16:creationId xmlns:a16="http://schemas.microsoft.com/office/drawing/2014/main" id="{6A4A3676-DD79-C0AF-11D1-80D94D755300}"/>
              </a:ext>
            </a:extLst>
          </p:cNvPr>
          <p:cNvSpPr/>
          <p:nvPr/>
        </p:nvSpPr>
        <p:spPr>
          <a:xfrm>
            <a:off x="8114634" y="478555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四角形: 角を丸くする 79">
            <a:extLst>
              <a:ext uri="{FF2B5EF4-FFF2-40B4-BE49-F238E27FC236}">
                <a16:creationId xmlns:a16="http://schemas.microsoft.com/office/drawing/2014/main" id="{FB053697-D484-3F14-9447-CC044B181D29}"/>
              </a:ext>
            </a:extLst>
          </p:cNvPr>
          <p:cNvSpPr/>
          <p:nvPr/>
        </p:nvSpPr>
        <p:spPr>
          <a:xfrm>
            <a:off x="8119701" y="585964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推しのオフ会！</a:t>
            </a:r>
            <a:endParaRPr lang="en-US" altLang="ja-JP" b="1" dirty="0">
              <a:solidFill>
                <a:schemeClr val="bg1"/>
              </a:solidFill>
              <a:latin typeface="+mn-ea"/>
            </a:endParaRPr>
          </a:p>
        </p:txBody>
      </p:sp>
      <p:pic>
        <p:nvPicPr>
          <p:cNvPr id="53" name="グラフィックス 52" descr="女性の集団 単色塗りつぶし">
            <a:extLst>
              <a:ext uri="{FF2B5EF4-FFF2-40B4-BE49-F238E27FC236}">
                <a16:creationId xmlns:a16="http://schemas.microsoft.com/office/drawing/2014/main" id="{1B60D9A3-B046-5D74-D812-B732DBFE10C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199491" y="4855434"/>
            <a:ext cx="1116806" cy="1116806"/>
          </a:xfrm>
          <a:prstGeom prst="rect">
            <a:avLst/>
          </a:prstGeom>
        </p:spPr>
      </p:pic>
      <p:pic>
        <p:nvPicPr>
          <p:cNvPr id="54" name="グラフィックス 53" descr="女性の集団 単色塗りつぶし">
            <a:extLst>
              <a:ext uri="{FF2B5EF4-FFF2-40B4-BE49-F238E27FC236}">
                <a16:creationId xmlns:a16="http://schemas.microsoft.com/office/drawing/2014/main" id="{CAEA8E9B-C8D1-B6DE-09D4-1921E831F06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57715" y="4856738"/>
            <a:ext cx="1116806" cy="1116806"/>
          </a:xfrm>
          <a:prstGeom prst="rect">
            <a:avLst/>
          </a:prstGeom>
        </p:spPr>
      </p:pic>
      <p:sp>
        <p:nvSpPr>
          <p:cNvPr id="18" name="テキスト ボックス 17">
            <a:extLst>
              <a:ext uri="{FF2B5EF4-FFF2-40B4-BE49-F238E27FC236}">
                <a16:creationId xmlns:a16="http://schemas.microsoft.com/office/drawing/2014/main" id="{FAD57273-3898-6527-6B68-65E18935E65F}"/>
              </a:ext>
            </a:extLst>
          </p:cNvPr>
          <p:cNvSpPr txBox="1"/>
          <p:nvPr/>
        </p:nvSpPr>
        <p:spPr>
          <a:xfrm rot="21180001">
            <a:off x="659961" y="1730184"/>
            <a:ext cx="11099674" cy="1015663"/>
          </a:xfrm>
          <a:prstGeom prst="rect">
            <a:avLst/>
          </a:prstGeom>
          <a:noFill/>
        </p:spPr>
        <p:txBody>
          <a:bodyPr wrap="square" rtlCol="0">
            <a:spAutoFit/>
          </a:bodyPr>
          <a:lstStyle/>
          <a:p>
            <a:pPr algn="ctr"/>
            <a:r>
              <a:rPr kumimoji="1" lang="ja-JP" altLang="en-US" sz="6000" b="1" dirty="0">
                <a:solidFill>
                  <a:schemeClr val="bg1"/>
                </a:solidFill>
                <a:effectLst>
                  <a:glow rad="381000">
                    <a:srgbClr val="C00000"/>
                  </a:glow>
                </a:effectLst>
                <a:latin typeface="+mn-ea"/>
              </a:rPr>
              <a:t>○○の徒歩圏内に住んでいる</a:t>
            </a:r>
          </a:p>
        </p:txBody>
      </p:sp>
    </p:spTree>
    <p:extLst>
      <p:ext uri="{BB962C8B-B14F-4D97-AF65-F5344CB8AC3E}">
        <p14:creationId xmlns:p14="http://schemas.microsoft.com/office/powerpoint/2010/main" val="517650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A1D81BA-9B13-AD79-03A2-AC07E1DCD1F9}"/>
              </a:ext>
            </a:extLst>
          </p:cNvPr>
          <p:cNvSpPr/>
          <p:nvPr/>
        </p:nvSpPr>
        <p:spPr>
          <a:xfrm>
            <a:off x="0" y="1"/>
            <a:ext cx="12191999" cy="6857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DA5F89E0-DD21-E444-74C7-6A0F59AFD09F}"/>
              </a:ext>
            </a:extLst>
          </p:cNvPr>
          <p:cNvSpPr/>
          <p:nvPr/>
        </p:nvSpPr>
        <p:spPr>
          <a:xfrm>
            <a:off x="5782434" y="1461023"/>
            <a:ext cx="2121041" cy="1084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DE643ACF-8F88-4071-C526-D6E6ED4D8BA5}"/>
              </a:ext>
            </a:extLst>
          </p:cNvPr>
          <p:cNvSpPr/>
          <p:nvPr/>
        </p:nvSpPr>
        <p:spPr>
          <a:xfrm>
            <a:off x="0" y="0"/>
            <a:ext cx="12192000"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kumimoji="1" lang="en-US" altLang="ja-JP" sz="28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SNS</a:t>
            </a:r>
            <a:r>
              <a:rPr kumimoji="1" lang="ja-JP" altLang="en-US" sz="28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の本当にあった怖い話</a:t>
            </a:r>
          </a:p>
        </p:txBody>
      </p:sp>
      <p:pic>
        <p:nvPicPr>
          <p:cNvPr id="15" name="グラフィックス 14" descr="ハト 単色塗りつぶし">
            <a:extLst>
              <a:ext uri="{FF2B5EF4-FFF2-40B4-BE49-F238E27FC236}">
                <a16:creationId xmlns:a16="http://schemas.microsoft.com/office/drawing/2014/main" id="{18DEF900-D98B-EC7A-B4DF-DD82ED0744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9276" y="677412"/>
            <a:ext cx="694495" cy="694495"/>
          </a:xfrm>
          <a:prstGeom prst="rect">
            <a:avLst/>
          </a:prstGeom>
        </p:spPr>
      </p:pic>
      <p:grpSp>
        <p:nvGrpSpPr>
          <p:cNvPr id="17" name="グループ化 16">
            <a:extLst>
              <a:ext uri="{FF2B5EF4-FFF2-40B4-BE49-F238E27FC236}">
                <a16:creationId xmlns:a16="http://schemas.microsoft.com/office/drawing/2014/main" id="{ADCCC30E-BCB1-E523-8D5F-C783D601B889}"/>
              </a:ext>
            </a:extLst>
          </p:cNvPr>
          <p:cNvGrpSpPr/>
          <p:nvPr/>
        </p:nvGrpSpPr>
        <p:grpSpPr>
          <a:xfrm>
            <a:off x="127544" y="5221547"/>
            <a:ext cx="1420119" cy="1420119"/>
            <a:chOff x="304926" y="5000618"/>
            <a:chExt cx="1420119" cy="1420119"/>
          </a:xfrm>
        </p:grpSpPr>
        <p:pic>
          <p:nvPicPr>
            <p:cNvPr id="13" name="グラフィックス 12" descr="プログラマー女性 単色塗りつぶし">
              <a:extLst>
                <a:ext uri="{FF2B5EF4-FFF2-40B4-BE49-F238E27FC236}">
                  <a16:creationId xmlns:a16="http://schemas.microsoft.com/office/drawing/2014/main" id="{3CC52C94-C400-FA75-ED23-5E670AA05B5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4926" y="5000618"/>
              <a:ext cx="1420119" cy="1420119"/>
            </a:xfrm>
            <a:prstGeom prst="rect">
              <a:avLst/>
            </a:prstGeom>
          </p:spPr>
        </p:pic>
        <p:sp>
          <p:nvSpPr>
            <p:cNvPr id="16" name="正方形/長方形 15">
              <a:extLst>
                <a:ext uri="{FF2B5EF4-FFF2-40B4-BE49-F238E27FC236}">
                  <a16:creationId xmlns:a16="http://schemas.microsoft.com/office/drawing/2014/main" id="{AD447187-FC5F-0D61-4BC8-CFCBD6ACE0F8}"/>
                </a:ext>
              </a:extLst>
            </p:cNvPr>
            <p:cNvSpPr/>
            <p:nvPr/>
          </p:nvSpPr>
          <p:spPr>
            <a:xfrm>
              <a:off x="785525" y="6014174"/>
              <a:ext cx="460268" cy="2577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2" name="グラフィックス 21" descr="カメラ 単色塗りつぶし">
            <a:extLst>
              <a:ext uri="{FF2B5EF4-FFF2-40B4-BE49-F238E27FC236}">
                <a16:creationId xmlns:a16="http://schemas.microsoft.com/office/drawing/2014/main" id="{5FFD1BDF-D962-8BB1-BB76-8AB1E22E69A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64639" y="633114"/>
            <a:ext cx="769442" cy="769442"/>
          </a:xfrm>
          <a:prstGeom prst="rect">
            <a:avLst/>
          </a:prstGeom>
        </p:spPr>
      </p:pic>
      <p:sp>
        <p:nvSpPr>
          <p:cNvPr id="24" name="四角形: 角を丸くする 23">
            <a:extLst>
              <a:ext uri="{FF2B5EF4-FFF2-40B4-BE49-F238E27FC236}">
                <a16:creationId xmlns:a16="http://schemas.microsoft.com/office/drawing/2014/main" id="{50754172-8292-9AD0-038F-3BB70F7B1E0C}"/>
              </a:ext>
            </a:extLst>
          </p:cNvPr>
          <p:cNvSpPr/>
          <p:nvPr/>
        </p:nvSpPr>
        <p:spPr>
          <a:xfrm>
            <a:off x="212884" y="1467847"/>
            <a:ext cx="2407578" cy="874373"/>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ようやく中学生！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さらば○○小、</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さらばランドセル</a:t>
            </a:r>
            <a:r>
              <a:rPr lang="en-US" altLang="ja-JP" b="1" dirty="0">
                <a:solidFill>
                  <a:schemeClr val="tx1">
                    <a:lumMod val="85000"/>
                    <a:lumOff val="15000"/>
                  </a:schemeClr>
                </a:solidFill>
                <a:latin typeface="+mn-ea"/>
              </a:rPr>
              <a:t>w</a:t>
            </a:r>
          </a:p>
        </p:txBody>
      </p:sp>
      <p:sp>
        <p:nvSpPr>
          <p:cNvPr id="25" name="四角形: 角を丸くする 24">
            <a:extLst>
              <a:ext uri="{FF2B5EF4-FFF2-40B4-BE49-F238E27FC236}">
                <a16:creationId xmlns:a16="http://schemas.microsoft.com/office/drawing/2014/main" id="{0CF65632-8A79-3958-B7F5-CF1FC35CBECF}"/>
              </a:ext>
            </a:extLst>
          </p:cNvPr>
          <p:cNvSpPr/>
          <p:nvPr/>
        </p:nvSpPr>
        <p:spPr>
          <a:xfrm>
            <a:off x="5758502" y="256501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制服きた！着てみた</a:t>
            </a:r>
            <a:endParaRPr lang="en-US" altLang="ja-JP" b="1" dirty="0">
              <a:solidFill>
                <a:schemeClr val="bg1"/>
              </a:solidFill>
              <a:latin typeface="+mn-ea"/>
            </a:endParaRPr>
          </a:p>
        </p:txBody>
      </p:sp>
      <p:pic>
        <p:nvPicPr>
          <p:cNvPr id="27" name="グラフィックス 26" descr="女性 単色塗りつぶし">
            <a:extLst>
              <a:ext uri="{FF2B5EF4-FFF2-40B4-BE49-F238E27FC236}">
                <a16:creationId xmlns:a16="http://schemas.microsoft.com/office/drawing/2014/main" id="{77513F0B-1A7C-63D8-2461-2A59DBC60D6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149360" y="1569182"/>
            <a:ext cx="1063124" cy="1063124"/>
          </a:xfrm>
          <a:prstGeom prst="rect">
            <a:avLst/>
          </a:prstGeom>
        </p:spPr>
      </p:pic>
      <p:sp>
        <p:nvSpPr>
          <p:cNvPr id="30" name="正方形/長方形 29">
            <a:extLst>
              <a:ext uri="{FF2B5EF4-FFF2-40B4-BE49-F238E27FC236}">
                <a16:creationId xmlns:a16="http://schemas.microsoft.com/office/drawing/2014/main" id="{B7B07048-ABD3-D2BA-054D-EB4DFC781B1E}"/>
              </a:ext>
            </a:extLst>
          </p:cNvPr>
          <p:cNvSpPr/>
          <p:nvPr/>
        </p:nvSpPr>
        <p:spPr>
          <a:xfrm>
            <a:off x="5782434" y="303622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グラフィックス 6" descr="女性の集団 単色塗りつぶし">
            <a:extLst>
              <a:ext uri="{FF2B5EF4-FFF2-40B4-BE49-F238E27FC236}">
                <a16:creationId xmlns:a16="http://schemas.microsoft.com/office/drawing/2014/main" id="{60331388-200E-9383-C6A7-F02336786B9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209799" y="3106193"/>
            <a:ext cx="1116806" cy="1116806"/>
          </a:xfrm>
          <a:prstGeom prst="rect">
            <a:avLst/>
          </a:prstGeom>
        </p:spPr>
      </p:pic>
      <p:pic>
        <p:nvPicPr>
          <p:cNvPr id="9" name="グラフィックス 8" descr="実行 単色塗りつぶし">
            <a:extLst>
              <a:ext uri="{FF2B5EF4-FFF2-40B4-BE49-F238E27FC236}">
                <a16:creationId xmlns:a16="http://schemas.microsoft.com/office/drawing/2014/main" id="{109AE8DB-8A1A-EF88-1E29-E6407B2096F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454999" y="3485933"/>
            <a:ext cx="576870" cy="576870"/>
          </a:xfrm>
          <a:prstGeom prst="rect">
            <a:avLst/>
          </a:prstGeom>
        </p:spPr>
      </p:pic>
      <p:pic>
        <p:nvPicPr>
          <p:cNvPr id="32" name="グラフィックス 31" descr="女性 単色塗りつぶし">
            <a:extLst>
              <a:ext uri="{FF2B5EF4-FFF2-40B4-BE49-F238E27FC236}">
                <a16:creationId xmlns:a16="http://schemas.microsoft.com/office/drawing/2014/main" id="{F2990FA1-EEC2-08F3-1BDE-448F5A7A5F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565362" y="3150248"/>
            <a:ext cx="522180" cy="522180"/>
          </a:xfrm>
          <a:prstGeom prst="rect">
            <a:avLst/>
          </a:prstGeom>
        </p:spPr>
      </p:pic>
      <p:sp>
        <p:nvSpPr>
          <p:cNvPr id="33" name="四角形: 角を丸くする 32">
            <a:extLst>
              <a:ext uri="{FF2B5EF4-FFF2-40B4-BE49-F238E27FC236}">
                <a16:creationId xmlns:a16="http://schemas.microsoft.com/office/drawing/2014/main" id="{3A8DF83E-135B-4568-03A3-E2553B425C12}"/>
              </a:ext>
            </a:extLst>
          </p:cNvPr>
          <p:cNvSpPr/>
          <p:nvPr/>
        </p:nvSpPr>
        <p:spPr>
          <a:xfrm>
            <a:off x="5758502" y="4112750"/>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○○小組！</a:t>
            </a:r>
            <a:endParaRPr lang="en-US" altLang="ja-JP" b="1" dirty="0">
              <a:solidFill>
                <a:schemeClr val="bg1"/>
              </a:solidFill>
              <a:latin typeface="+mn-ea"/>
            </a:endParaRPr>
          </a:p>
        </p:txBody>
      </p:sp>
      <p:sp>
        <p:nvSpPr>
          <p:cNvPr id="34" name="正方形/長方形 33">
            <a:extLst>
              <a:ext uri="{FF2B5EF4-FFF2-40B4-BE49-F238E27FC236}">
                <a16:creationId xmlns:a16="http://schemas.microsoft.com/office/drawing/2014/main" id="{64A34B97-9603-E644-32A2-742CD1F3AFB0}"/>
              </a:ext>
            </a:extLst>
          </p:cNvPr>
          <p:cNvSpPr/>
          <p:nvPr/>
        </p:nvSpPr>
        <p:spPr>
          <a:xfrm>
            <a:off x="8114442" y="303622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6" name="グラフィックス 35" descr="女性 単色塗りつぶし">
            <a:extLst>
              <a:ext uri="{FF2B5EF4-FFF2-40B4-BE49-F238E27FC236}">
                <a16:creationId xmlns:a16="http://schemas.microsoft.com/office/drawing/2014/main" id="{FE3868F7-9D12-1412-FAB3-E26CF77C58F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25732" y="3177573"/>
            <a:ext cx="1299603" cy="1299603"/>
          </a:xfrm>
          <a:prstGeom prst="rect">
            <a:avLst/>
          </a:prstGeom>
        </p:spPr>
      </p:pic>
      <p:pic>
        <p:nvPicPr>
          <p:cNvPr id="38" name="グラフィックス 37" descr="ビール 単色塗りつぶし">
            <a:extLst>
              <a:ext uri="{FF2B5EF4-FFF2-40B4-BE49-F238E27FC236}">
                <a16:creationId xmlns:a16="http://schemas.microsoft.com/office/drawing/2014/main" id="{CFB8C7BA-CB2B-61CF-C8AD-8625E9D94CDE}"/>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flipH="1">
            <a:off x="8759993" y="3237108"/>
            <a:ext cx="745588" cy="745588"/>
          </a:xfrm>
          <a:prstGeom prst="rect">
            <a:avLst/>
          </a:prstGeom>
        </p:spPr>
      </p:pic>
      <p:sp>
        <p:nvSpPr>
          <p:cNvPr id="41" name="四角形: 角を丸くする 40">
            <a:extLst>
              <a:ext uri="{FF2B5EF4-FFF2-40B4-BE49-F238E27FC236}">
                <a16:creationId xmlns:a16="http://schemas.microsoft.com/office/drawing/2014/main" id="{EAA7083C-F574-0507-5C24-35939E69533B}"/>
              </a:ext>
            </a:extLst>
          </p:cNvPr>
          <p:cNvSpPr/>
          <p:nvPr/>
        </p:nvSpPr>
        <p:spPr>
          <a:xfrm>
            <a:off x="8119701" y="4112750"/>
            <a:ext cx="2249166" cy="69235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パパの飲んだけど</a:t>
            </a:r>
            <a:r>
              <a:rPr lang="en-US" altLang="ja-JP" b="1" dirty="0">
                <a:solidFill>
                  <a:schemeClr val="bg1"/>
                </a:solidFill>
                <a:latin typeface="+mn-ea"/>
              </a:rPr>
              <a:t>､</a:t>
            </a:r>
            <a:r>
              <a:rPr lang="ja-JP" altLang="en-US" b="1" dirty="0">
                <a:solidFill>
                  <a:schemeClr val="bg1"/>
                </a:solidFill>
                <a:latin typeface="+mn-ea"/>
              </a:rPr>
              <a:t>やっぱり大人の味</a:t>
            </a:r>
            <a:r>
              <a:rPr lang="en-US" altLang="ja-JP" b="1" dirty="0">
                <a:solidFill>
                  <a:schemeClr val="bg1"/>
                </a:solidFill>
                <a:latin typeface="+mn-ea"/>
              </a:rPr>
              <a:t>…</a:t>
            </a:r>
          </a:p>
        </p:txBody>
      </p:sp>
      <p:sp>
        <p:nvSpPr>
          <p:cNvPr id="42" name="正方形/長方形 41">
            <a:extLst>
              <a:ext uri="{FF2B5EF4-FFF2-40B4-BE49-F238E27FC236}">
                <a16:creationId xmlns:a16="http://schemas.microsoft.com/office/drawing/2014/main" id="{0D5021A0-3D27-7C42-864E-BBC890F8D6C3}"/>
              </a:ext>
            </a:extLst>
          </p:cNvPr>
          <p:cNvSpPr/>
          <p:nvPr/>
        </p:nvSpPr>
        <p:spPr>
          <a:xfrm>
            <a:off x="9088505" y="3468128"/>
            <a:ext cx="236830" cy="38824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711AADD2-AB39-6C58-E1E0-133B79B068CF}"/>
              </a:ext>
            </a:extLst>
          </p:cNvPr>
          <p:cNvSpPr/>
          <p:nvPr/>
        </p:nvSpPr>
        <p:spPr>
          <a:xfrm>
            <a:off x="8468408" y="3410351"/>
            <a:ext cx="862057" cy="129960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r>
              <a:rPr lang="en-US" altLang="ja-JP" sz="1000" b="1" dirty="0">
                <a:solidFill>
                  <a:schemeClr val="bg1"/>
                </a:solidFill>
                <a:latin typeface="+mn-ea"/>
              </a:rPr>
              <a:t>Alcohol</a:t>
            </a:r>
          </a:p>
        </p:txBody>
      </p:sp>
      <p:sp>
        <p:nvSpPr>
          <p:cNvPr id="44" name="四角形: 角を丸くする 43">
            <a:extLst>
              <a:ext uri="{FF2B5EF4-FFF2-40B4-BE49-F238E27FC236}">
                <a16:creationId xmlns:a16="http://schemas.microsoft.com/office/drawing/2014/main" id="{6742031D-FBAA-4C76-3FD3-AAEAD792C982}"/>
              </a:ext>
            </a:extLst>
          </p:cNvPr>
          <p:cNvSpPr/>
          <p:nvPr/>
        </p:nvSpPr>
        <p:spPr>
          <a:xfrm>
            <a:off x="212884" y="2385463"/>
            <a:ext cx="2407578" cy="1477731"/>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○○店に行ったら</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ほしかったのあった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奇跡！！</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通い続けてよかった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次は○○を探す</a:t>
            </a:r>
            <a:endParaRPr lang="en-US" altLang="ja-JP" b="1" dirty="0">
              <a:solidFill>
                <a:schemeClr val="tx1">
                  <a:lumMod val="85000"/>
                  <a:lumOff val="15000"/>
                </a:schemeClr>
              </a:solidFill>
              <a:latin typeface="+mn-ea"/>
            </a:endParaRPr>
          </a:p>
        </p:txBody>
      </p:sp>
      <p:grpSp>
        <p:nvGrpSpPr>
          <p:cNvPr id="62" name="グループ化 61">
            <a:extLst>
              <a:ext uri="{FF2B5EF4-FFF2-40B4-BE49-F238E27FC236}">
                <a16:creationId xmlns:a16="http://schemas.microsoft.com/office/drawing/2014/main" id="{2D4CBB89-3DAA-7633-DDE7-FD5DD239AD2A}"/>
              </a:ext>
            </a:extLst>
          </p:cNvPr>
          <p:cNvGrpSpPr/>
          <p:nvPr/>
        </p:nvGrpSpPr>
        <p:grpSpPr>
          <a:xfrm>
            <a:off x="5782433" y="4789374"/>
            <a:ext cx="2121041" cy="1074088"/>
            <a:chOff x="6403417" y="4632422"/>
            <a:chExt cx="2121041" cy="1074088"/>
          </a:xfrm>
        </p:grpSpPr>
        <p:sp>
          <p:nvSpPr>
            <p:cNvPr id="52" name="正方形/長方形 51">
              <a:extLst>
                <a:ext uri="{FF2B5EF4-FFF2-40B4-BE49-F238E27FC236}">
                  <a16:creationId xmlns:a16="http://schemas.microsoft.com/office/drawing/2014/main" id="{11EBE269-F9A7-82E2-569D-DCE7F5A83320}"/>
                </a:ext>
              </a:extLst>
            </p:cNvPr>
            <p:cNvSpPr/>
            <p:nvPr/>
          </p:nvSpPr>
          <p:spPr>
            <a:xfrm>
              <a:off x="6403417" y="4632422"/>
              <a:ext cx="2121041" cy="1074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図形 54">
              <a:extLst>
                <a:ext uri="{FF2B5EF4-FFF2-40B4-BE49-F238E27FC236}">
                  <a16:creationId xmlns:a16="http://schemas.microsoft.com/office/drawing/2014/main" id="{C4D8EE02-DFFD-D45A-9D0C-24059D85DB90}"/>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8" name="フリーフォーム: 図形 57">
              <a:extLst>
                <a:ext uri="{FF2B5EF4-FFF2-40B4-BE49-F238E27FC236}">
                  <a16:creationId xmlns:a16="http://schemas.microsoft.com/office/drawing/2014/main" id="{A013C589-4FE5-9DC7-4569-7791F9E2CB2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9" name="楕円 58">
              <a:extLst>
                <a:ext uri="{FF2B5EF4-FFF2-40B4-BE49-F238E27FC236}">
                  <a16:creationId xmlns:a16="http://schemas.microsoft.com/office/drawing/2014/main" id="{4C7079A1-BAB1-7118-9FB7-747975E225C4}"/>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0" name="四角形: 角を丸くする 59">
            <a:extLst>
              <a:ext uri="{FF2B5EF4-FFF2-40B4-BE49-F238E27FC236}">
                <a16:creationId xmlns:a16="http://schemas.microsoft.com/office/drawing/2014/main" id="{91B7A005-A270-5834-E902-33F2C92756A4}"/>
              </a:ext>
            </a:extLst>
          </p:cNvPr>
          <p:cNvSpPr/>
          <p:nvPr/>
        </p:nvSpPr>
        <p:spPr>
          <a:xfrm>
            <a:off x="5758502" y="586346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きれいに撮れた</a:t>
            </a:r>
            <a:endParaRPr lang="en-US" altLang="ja-JP" b="1" dirty="0">
              <a:solidFill>
                <a:schemeClr val="bg1"/>
              </a:solidFill>
              <a:latin typeface="+mn-ea"/>
            </a:endParaRPr>
          </a:p>
        </p:txBody>
      </p:sp>
      <p:sp>
        <p:nvSpPr>
          <p:cNvPr id="61" name="四角形: 角を丸くする 60">
            <a:extLst>
              <a:ext uri="{FF2B5EF4-FFF2-40B4-BE49-F238E27FC236}">
                <a16:creationId xmlns:a16="http://schemas.microsoft.com/office/drawing/2014/main" id="{2A745663-39E2-529C-F9D5-A5F2E3339B7C}"/>
              </a:ext>
            </a:extLst>
          </p:cNvPr>
          <p:cNvSpPr/>
          <p:nvPr/>
        </p:nvSpPr>
        <p:spPr>
          <a:xfrm>
            <a:off x="2797413" y="1467847"/>
            <a:ext cx="2407578" cy="1773584"/>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よく</a:t>
            </a:r>
            <a:r>
              <a:rPr lang="ja-JP" altLang="en-US" b="1" u="sng" dirty="0">
                <a:solidFill>
                  <a:srgbClr val="C00000"/>
                </a:solidFill>
                <a:latin typeface="+mn-ea"/>
              </a:rPr>
              <a:t>歩いて行く○○</a:t>
            </a:r>
            <a:r>
              <a:rPr lang="ja-JP" altLang="en-US" b="1" dirty="0">
                <a:solidFill>
                  <a:schemeClr val="tx1">
                    <a:lumMod val="85000"/>
                    <a:lumOff val="15000"/>
                  </a:schemeClr>
                </a:solidFill>
                <a:latin typeface="+mn-ea"/>
              </a:rPr>
              <a:t>でたまたまいいのが撮れた！</a:t>
            </a:r>
            <a:endParaRPr lang="en-US" altLang="ja-JP" b="1" dirty="0">
              <a:solidFill>
                <a:schemeClr val="tx1">
                  <a:lumMod val="85000"/>
                  <a:lumOff val="15000"/>
                </a:schemeClr>
              </a:solidFill>
              <a:latin typeface="+mn-ea"/>
            </a:endParaRPr>
          </a:p>
        </p:txBody>
      </p:sp>
      <p:grpSp>
        <p:nvGrpSpPr>
          <p:cNvPr id="63" name="グループ化 62">
            <a:extLst>
              <a:ext uri="{FF2B5EF4-FFF2-40B4-BE49-F238E27FC236}">
                <a16:creationId xmlns:a16="http://schemas.microsoft.com/office/drawing/2014/main" id="{0F6166EF-CD62-3529-CA20-95A6AA9E4639}"/>
              </a:ext>
            </a:extLst>
          </p:cNvPr>
          <p:cNvGrpSpPr/>
          <p:nvPr/>
        </p:nvGrpSpPr>
        <p:grpSpPr>
          <a:xfrm>
            <a:off x="2884875" y="2339424"/>
            <a:ext cx="1714768" cy="868353"/>
            <a:chOff x="6403417" y="4632422"/>
            <a:chExt cx="2121041" cy="1074088"/>
          </a:xfrm>
        </p:grpSpPr>
        <p:sp>
          <p:nvSpPr>
            <p:cNvPr id="64" name="正方形/長方形 63">
              <a:extLst>
                <a:ext uri="{FF2B5EF4-FFF2-40B4-BE49-F238E27FC236}">
                  <a16:creationId xmlns:a16="http://schemas.microsoft.com/office/drawing/2014/main" id="{C69358DC-53D2-3769-E4F5-D817FA63EC8D}"/>
                </a:ext>
              </a:extLst>
            </p:cNvPr>
            <p:cNvSpPr/>
            <p:nvPr/>
          </p:nvSpPr>
          <p:spPr>
            <a:xfrm>
              <a:off x="6403417" y="4632422"/>
              <a:ext cx="2121041" cy="107408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フリーフォーム: 図形 64">
              <a:extLst>
                <a:ext uri="{FF2B5EF4-FFF2-40B4-BE49-F238E27FC236}">
                  <a16:creationId xmlns:a16="http://schemas.microsoft.com/office/drawing/2014/main" id="{99A9D6FD-A823-7E39-9212-2D5A2A64C00A}"/>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6" name="フリーフォーム: 図形 65">
              <a:extLst>
                <a:ext uri="{FF2B5EF4-FFF2-40B4-BE49-F238E27FC236}">
                  <a16:creationId xmlns:a16="http://schemas.microsoft.com/office/drawing/2014/main" id="{CF829638-6D6B-E152-77E0-53838E73B13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7" name="楕円 66">
              <a:extLst>
                <a:ext uri="{FF2B5EF4-FFF2-40B4-BE49-F238E27FC236}">
                  <a16:creationId xmlns:a16="http://schemas.microsoft.com/office/drawing/2014/main" id="{154DD7C6-1FA2-3985-7E6C-9CC7CBB30E8B}"/>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8" name="四角形: 角を丸くする 67">
            <a:extLst>
              <a:ext uri="{FF2B5EF4-FFF2-40B4-BE49-F238E27FC236}">
                <a16:creationId xmlns:a16="http://schemas.microsoft.com/office/drawing/2014/main" id="{44F2912B-7153-5E2F-B514-757861124F58}"/>
              </a:ext>
            </a:extLst>
          </p:cNvPr>
          <p:cNvSpPr/>
          <p:nvPr/>
        </p:nvSpPr>
        <p:spPr>
          <a:xfrm>
            <a:off x="206255" y="3912422"/>
            <a:ext cx="2407578" cy="1299603"/>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推しのライブ！</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いよいよ来月</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推しの仲間とお茶する約束も楽しみ！</a:t>
            </a:r>
            <a:endParaRPr lang="en-US" altLang="ja-JP" b="1" dirty="0">
              <a:solidFill>
                <a:schemeClr val="tx1">
                  <a:lumMod val="85000"/>
                  <a:lumOff val="15000"/>
                </a:schemeClr>
              </a:solidFill>
              <a:latin typeface="+mn-ea"/>
            </a:endParaRPr>
          </a:p>
        </p:txBody>
      </p:sp>
      <p:sp>
        <p:nvSpPr>
          <p:cNvPr id="69" name="四角形: 角を丸くする 68">
            <a:extLst>
              <a:ext uri="{FF2B5EF4-FFF2-40B4-BE49-F238E27FC236}">
                <a16:creationId xmlns:a16="http://schemas.microsoft.com/office/drawing/2014/main" id="{86CCD2D5-8B4E-4D9F-22E1-2503BE152850}"/>
              </a:ext>
            </a:extLst>
          </p:cNvPr>
          <p:cNvSpPr/>
          <p:nvPr/>
        </p:nvSpPr>
        <p:spPr>
          <a:xfrm>
            <a:off x="2788953" y="3292807"/>
            <a:ext cx="2407578" cy="848386"/>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○○店に</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 </a:t>
            </a:r>
            <a:r>
              <a:rPr lang="en-US" altLang="ja-JP" b="1" dirty="0">
                <a:solidFill>
                  <a:schemeClr val="tx1">
                    <a:lumMod val="85000"/>
                    <a:lumOff val="15000"/>
                  </a:schemeClr>
                </a:solidFill>
                <a:latin typeface="+mn-ea"/>
              </a:rPr>
              <a:t>A</a:t>
            </a:r>
            <a:r>
              <a:rPr lang="ja-JP" altLang="en-US" b="1" dirty="0">
                <a:solidFill>
                  <a:schemeClr val="tx1">
                    <a:lumMod val="85000"/>
                    <a:lumOff val="15000"/>
                  </a:schemeClr>
                </a:solidFill>
                <a:latin typeface="+mn-ea"/>
              </a:rPr>
              <a:t>さん</a:t>
            </a:r>
            <a:r>
              <a:rPr lang="en-US" altLang="ja-JP" b="1" dirty="0">
                <a:solidFill>
                  <a:schemeClr val="tx1">
                    <a:lumMod val="85000"/>
                    <a:lumOff val="15000"/>
                  </a:schemeClr>
                </a:solidFill>
                <a:latin typeface="+mn-ea"/>
              </a:rPr>
              <a:t>w</a:t>
            </a:r>
          </a:p>
        </p:txBody>
      </p:sp>
      <p:sp>
        <p:nvSpPr>
          <p:cNvPr id="70" name="正方形/長方形 69">
            <a:extLst>
              <a:ext uri="{FF2B5EF4-FFF2-40B4-BE49-F238E27FC236}">
                <a16:creationId xmlns:a16="http://schemas.microsoft.com/office/drawing/2014/main" id="{4A83FD4D-8534-7F0C-9312-588C1770CB98}"/>
              </a:ext>
            </a:extLst>
          </p:cNvPr>
          <p:cNvSpPr/>
          <p:nvPr/>
        </p:nvSpPr>
        <p:spPr>
          <a:xfrm>
            <a:off x="3851444" y="3363285"/>
            <a:ext cx="847000" cy="702563"/>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1" name="グラフィックス 70" descr="実行 単色塗りつぶし">
            <a:extLst>
              <a:ext uri="{FF2B5EF4-FFF2-40B4-BE49-F238E27FC236}">
                <a16:creationId xmlns:a16="http://schemas.microsoft.com/office/drawing/2014/main" id="{47CA3C5A-4070-9624-D880-EE36AE3F694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060369" y="3512947"/>
            <a:ext cx="576870" cy="576870"/>
          </a:xfrm>
          <a:prstGeom prst="rect">
            <a:avLst/>
          </a:prstGeom>
        </p:spPr>
      </p:pic>
      <p:sp>
        <p:nvSpPr>
          <p:cNvPr id="74" name="正方形/長方形 73">
            <a:extLst>
              <a:ext uri="{FF2B5EF4-FFF2-40B4-BE49-F238E27FC236}">
                <a16:creationId xmlns:a16="http://schemas.microsoft.com/office/drawing/2014/main" id="{52933F57-7FFE-D2A4-5720-C34D4AD6D23C}"/>
              </a:ext>
            </a:extLst>
          </p:cNvPr>
          <p:cNvSpPr/>
          <p:nvPr/>
        </p:nvSpPr>
        <p:spPr>
          <a:xfrm>
            <a:off x="8115367" y="1461023"/>
            <a:ext cx="2121041" cy="1084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四角形: 角を丸くする 74">
            <a:extLst>
              <a:ext uri="{FF2B5EF4-FFF2-40B4-BE49-F238E27FC236}">
                <a16:creationId xmlns:a16="http://schemas.microsoft.com/office/drawing/2014/main" id="{A3FECF4D-870E-88FF-0338-797C15783EE4}"/>
              </a:ext>
            </a:extLst>
          </p:cNvPr>
          <p:cNvSpPr/>
          <p:nvPr/>
        </p:nvSpPr>
        <p:spPr>
          <a:xfrm>
            <a:off x="8119701" y="256695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おいしい！</a:t>
            </a:r>
            <a:endParaRPr lang="en-US" altLang="ja-JP" b="1" dirty="0">
              <a:solidFill>
                <a:schemeClr val="bg1"/>
              </a:solidFill>
              <a:latin typeface="+mn-ea"/>
            </a:endParaRPr>
          </a:p>
        </p:txBody>
      </p:sp>
      <p:pic>
        <p:nvPicPr>
          <p:cNvPr id="77" name="グラフィックス 76" descr="タコス 単色塗りつぶし">
            <a:extLst>
              <a:ext uri="{FF2B5EF4-FFF2-40B4-BE49-F238E27FC236}">
                <a16:creationId xmlns:a16="http://schemas.microsoft.com/office/drawing/2014/main" id="{DDCB9A96-BE89-1B82-6B20-F638473302A9}"/>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8300694" y="1517218"/>
            <a:ext cx="914400" cy="914400"/>
          </a:xfrm>
          <a:prstGeom prst="rect">
            <a:avLst/>
          </a:prstGeom>
        </p:spPr>
      </p:pic>
      <p:pic>
        <p:nvPicPr>
          <p:cNvPr id="78" name="グラフィックス 77" descr="タコス 単色塗りつぶし">
            <a:extLst>
              <a:ext uri="{FF2B5EF4-FFF2-40B4-BE49-F238E27FC236}">
                <a16:creationId xmlns:a16="http://schemas.microsoft.com/office/drawing/2014/main" id="{4606957B-1AEA-B454-C95B-2D22503993F5}"/>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9132787" y="1609478"/>
            <a:ext cx="914400" cy="914400"/>
          </a:xfrm>
          <a:prstGeom prst="rect">
            <a:avLst/>
          </a:prstGeom>
        </p:spPr>
      </p:pic>
      <p:sp>
        <p:nvSpPr>
          <p:cNvPr id="79" name="正方形/長方形 78">
            <a:extLst>
              <a:ext uri="{FF2B5EF4-FFF2-40B4-BE49-F238E27FC236}">
                <a16:creationId xmlns:a16="http://schemas.microsoft.com/office/drawing/2014/main" id="{6A4A3676-DD79-C0AF-11D1-80D94D755300}"/>
              </a:ext>
            </a:extLst>
          </p:cNvPr>
          <p:cNvSpPr/>
          <p:nvPr/>
        </p:nvSpPr>
        <p:spPr>
          <a:xfrm>
            <a:off x="8114634" y="478555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四角形: 角を丸くする 79">
            <a:extLst>
              <a:ext uri="{FF2B5EF4-FFF2-40B4-BE49-F238E27FC236}">
                <a16:creationId xmlns:a16="http://schemas.microsoft.com/office/drawing/2014/main" id="{FB053697-D484-3F14-9447-CC044B181D29}"/>
              </a:ext>
            </a:extLst>
          </p:cNvPr>
          <p:cNvSpPr/>
          <p:nvPr/>
        </p:nvSpPr>
        <p:spPr>
          <a:xfrm>
            <a:off x="8119701" y="585964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推しのオフ会！</a:t>
            </a:r>
            <a:endParaRPr lang="en-US" altLang="ja-JP" b="1" dirty="0">
              <a:solidFill>
                <a:schemeClr val="bg1"/>
              </a:solidFill>
              <a:latin typeface="+mn-ea"/>
            </a:endParaRPr>
          </a:p>
        </p:txBody>
      </p:sp>
      <p:pic>
        <p:nvPicPr>
          <p:cNvPr id="53" name="グラフィックス 52" descr="女性の集団 単色塗りつぶし">
            <a:extLst>
              <a:ext uri="{FF2B5EF4-FFF2-40B4-BE49-F238E27FC236}">
                <a16:creationId xmlns:a16="http://schemas.microsoft.com/office/drawing/2014/main" id="{1B60D9A3-B046-5D74-D812-B732DBFE10C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199491" y="4855434"/>
            <a:ext cx="1116806" cy="1116806"/>
          </a:xfrm>
          <a:prstGeom prst="rect">
            <a:avLst/>
          </a:prstGeom>
        </p:spPr>
      </p:pic>
      <p:pic>
        <p:nvPicPr>
          <p:cNvPr id="54" name="グラフィックス 53" descr="女性の集団 単色塗りつぶし">
            <a:extLst>
              <a:ext uri="{FF2B5EF4-FFF2-40B4-BE49-F238E27FC236}">
                <a16:creationId xmlns:a16="http://schemas.microsoft.com/office/drawing/2014/main" id="{CAEA8E9B-C8D1-B6DE-09D4-1921E831F06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57715" y="4856738"/>
            <a:ext cx="1116806" cy="1116806"/>
          </a:xfrm>
          <a:prstGeom prst="rect">
            <a:avLst/>
          </a:prstGeom>
        </p:spPr>
      </p:pic>
      <p:sp>
        <p:nvSpPr>
          <p:cNvPr id="4" name="正方形/長方形 3">
            <a:extLst>
              <a:ext uri="{FF2B5EF4-FFF2-40B4-BE49-F238E27FC236}">
                <a16:creationId xmlns:a16="http://schemas.microsoft.com/office/drawing/2014/main" id="{C026A9B5-24E8-B941-098E-60DD15058EA5}"/>
              </a:ext>
            </a:extLst>
          </p:cNvPr>
          <p:cNvSpPr/>
          <p:nvPr/>
        </p:nvSpPr>
        <p:spPr>
          <a:xfrm>
            <a:off x="2800708" y="1467848"/>
            <a:ext cx="2404284" cy="177358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91F349DD-51EB-B8DD-6F3B-C7212D83E9FA}"/>
              </a:ext>
            </a:extLst>
          </p:cNvPr>
          <p:cNvSpPr/>
          <p:nvPr/>
        </p:nvSpPr>
        <p:spPr>
          <a:xfrm>
            <a:off x="5764349" y="4762647"/>
            <a:ext cx="2121041" cy="1095357"/>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3A8AB639-3A31-F536-4069-FD9D92317A35}"/>
              </a:ext>
            </a:extLst>
          </p:cNvPr>
          <p:cNvCxnSpPr>
            <a:cxnSpLocks/>
            <a:stCxn id="4" idx="3"/>
            <a:endCxn id="57" idx="1"/>
          </p:cNvCxnSpPr>
          <p:nvPr/>
        </p:nvCxnSpPr>
        <p:spPr>
          <a:xfrm>
            <a:off x="5204992" y="2354640"/>
            <a:ext cx="559357" cy="295568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724B9A23-F669-EFDD-0218-082A62D8AEAA}"/>
              </a:ext>
            </a:extLst>
          </p:cNvPr>
          <p:cNvSpPr txBox="1"/>
          <p:nvPr/>
        </p:nvSpPr>
        <p:spPr>
          <a:xfrm rot="161464">
            <a:off x="5561579" y="2415861"/>
            <a:ext cx="5768749" cy="1938992"/>
          </a:xfrm>
          <a:prstGeom prst="rect">
            <a:avLst/>
          </a:prstGeom>
          <a:noFill/>
        </p:spPr>
        <p:txBody>
          <a:bodyPr wrap="square" rtlCol="0">
            <a:spAutoFit/>
          </a:bodyPr>
          <a:lstStyle/>
          <a:p>
            <a:r>
              <a:rPr lang="en-US" altLang="ja-JP" sz="6000" b="1" dirty="0">
                <a:solidFill>
                  <a:schemeClr val="bg1"/>
                </a:solidFill>
                <a:effectLst>
                  <a:glow rad="381000">
                    <a:srgbClr val="C00000"/>
                  </a:glow>
                </a:effectLst>
                <a:latin typeface="+mn-ea"/>
              </a:rPr>
              <a:t>2</a:t>
            </a:r>
            <a:r>
              <a:rPr lang="ja-JP" altLang="en-US" sz="6000" b="1" dirty="0">
                <a:solidFill>
                  <a:schemeClr val="bg1"/>
                </a:solidFill>
                <a:effectLst>
                  <a:glow rad="381000">
                    <a:srgbClr val="C00000"/>
                  </a:glow>
                </a:effectLst>
                <a:latin typeface="+mn-ea"/>
              </a:rPr>
              <a:t>アカウント</a:t>
            </a:r>
            <a:endParaRPr lang="en-US" altLang="ja-JP" sz="6000" b="1" dirty="0">
              <a:solidFill>
                <a:schemeClr val="bg1"/>
              </a:solidFill>
              <a:effectLst>
                <a:glow rad="381000">
                  <a:srgbClr val="C00000"/>
                </a:glow>
              </a:effectLst>
              <a:latin typeface="+mn-ea"/>
            </a:endParaRPr>
          </a:p>
          <a:p>
            <a:r>
              <a:rPr lang="ja-JP" altLang="en-US" sz="6000" b="1" dirty="0">
                <a:solidFill>
                  <a:schemeClr val="bg1"/>
                </a:solidFill>
                <a:effectLst>
                  <a:glow rad="381000">
                    <a:srgbClr val="C00000"/>
                  </a:glow>
                </a:effectLst>
                <a:latin typeface="+mn-ea"/>
              </a:rPr>
              <a:t>同一人物</a:t>
            </a:r>
            <a:endParaRPr kumimoji="1" lang="ja-JP" altLang="en-US" sz="6000" b="1" dirty="0">
              <a:solidFill>
                <a:schemeClr val="bg1"/>
              </a:solidFill>
              <a:effectLst>
                <a:glow rad="381000">
                  <a:srgbClr val="C00000"/>
                </a:glow>
              </a:effectLst>
              <a:latin typeface="+mn-ea"/>
            </a:endParaRPr>
          </a:p>
        </p:txBody>
      </p:sp>
      <p:sp>
        <p:nvSpPr>
          <p:cNvPr id="73" name="四角形: 角を丸くする 72">
            <a:extLst>
              <a:ext uri="{FF2B5EF4-FFF2-40B4-BE49-F238E27FC236}">
                <a16:creationId xmlns:a16="http://schemas.microsoft.com/office/drawing/2014/main" id="{66A85BF6-3826-F3C8-8F39-E0FB25451267}"/>
              </a:ext>
            </a:extLst>
          </p:cNvPr>
          <p:cNvSpPr/>
          <p:nvPr/>
        </p:nvSpPr>
        <p:spPr>
          <a:xfrm>
            <a:off x="2790009" y="4200846"/>
            <a:ext cx="2407578" cy="1011180"/>
          </a:xfrm>
          <a:prstGeom prst="roundRect">
            <a:avLst>
              <a:gd name="adj" fmla="val 0"/>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rgbClr val="C00000"/>
                </a:solidFill>
                <a:latin typeface="+mn-ea"/>
              </a:rPr>
              <a:t>○○ってニュース</a:t>
            </a:r>
            <a:endParaRPr lang="en-US" altLang="ja-JP" b="1" dirty="0">
              <a:solidFill>
                <a:srgbClr val="C00000"/>
              </a:solidFill>
              <a:latin typeface="+mn-ea"/>
            </a:endParaRPr>
          </a:p>
          <a:p>
            <a:r>
              <a:rPr lang="ja-JP" altLang="en-US" b="1" dirty="0">
                <a:solidFill>
                  <a:srgbClr val="C00000"/>
                </a:solidFill>
                <a:latin typeface="+mn-ea"/>
              </a:rPr>
              <a:t>意味不明、そんなことより□□考えろ</a:t>
            </a:r>
            <a:endParaRPr lang="en-US" altLang="ja-JP" b="1" dirty="0">
              <a:solidFill>
                <a:srgbClr val="C00000"/>
              </a:solidFill>
              <a:latin typeface="+mn-ea"/>
            </a:endParaRPr>
          </a:p>
        </p:txBody>
      </p:sp>
    </p:spTree>
    <p:extLst>
      <p:ext uri="{BB962C8B-B14F-4D97-AF65-F5344CB8AC3E}">
        <p14:creationId xmlns:p14="http://schemas.microsoft.com/office/powerpoint/2010/main" val="2901901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A1D81BA-9B13-AD79-03A2-AC07E1DCD1F9}"/>
              </a:ext>
            </a:extLst>
          </p:cNvPr>
          <p:cNvSpPr/>
          <p:nvPr/>
        </p:nvSpPr>
        <p:spPr>
          <a:xfrm>
            <a:off x="0" y="1"/>
            <a:ext cx="12191999" cy="6857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DA5F89E0-DD21-E444-74C7-6A0F59AFD09F}"/>
              </a:ext>
            </a:extLst>
          </p:cNvPr>
          <p:cNvSpPr/>
          <p:nvPr/>
        </p:nvSpPr>
        <p:spPr>
          <a:xfrm>
            <a:off x="5782434" y="1461023"/>
            <a:ext cx="2121041" cy="1084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DE643ACF-8F88-4071-C526-D6E6ED4D8BA5}"/>
              </a:ext>
            </a:extLst>
          </p:cNvPr>
          <p:cNvSpPr/>
          <p:nvPr/>
        </p:nvSpPr>
        <p:spPr>
          <a:xfrm>
            <a:off x="0" y="0"/>
            <a:ext cx="12192000"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kumimoji="1" lang="en-US" altLang="ja-JP" sz="28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SNS</a:t>
            </a:r>
            <a:r>
              <a:rPr kumimoji="1" lang="ja-JP" altLang="en-US" sz="28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の本当にあった怖い話</a:t>
            </a:r>
          </a:p>
        </p:txBody>
      </p:sp>
      <p:pic>
        <p:nvPicPr>
          <p:cNvPr id="15" name="グラフィックス 14" descr="ハト 単色塗りつぶし">
            <a:extLst>
              <a:ext uri="{FF2B5EF4-FFF2-40B4-BE49-F238E27FC236}">
                <a16:creationId xmlns:a16="http://schemas.microsoft.com/office/drawing/2014/main" id="{18DEF900-D98B-EC7A-B4DF-DD82ED0744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9276" y="677412"/>
            <a:ext cx="694495" cy="694495"/>
          </a:xfrm>
          <a:prstGeom prst="rect">
            <a:avLst/>
          </a:prstGeom>
        </p:spPr>
      </p:pic>
      <p:grpSp>
        <p:nvGrpSpPr>
          <p:cNvPr id="17" name="グループ化 16">
            <a:extLst>
              <a:ext uri="{FF2B5EF4-FFF2-40B4-BE49-F238E27FC236}">
                <a16:creationId xmlns:a16="http://schemas.microsoft.com/office/drawing/2014/main" id="{ADCCC30E-BCB1-E523-8D5F-C783D601B889}"/>
              </a:ext>
            </a:extLst>
          </p:cNvPr>
          <p:cNvGrpSpPr/>
          <p:nvPr/>
        </p:nvGrpSpPr>
        <p:grpSpPr>
          <a:xfrm>
            <a:off x="127544" y="5221547"/>
            <a:ext cx="1420119" cy="1420119"/>
            <a:chOff x="304926" y="5000618"/>
            <a:chExt cx="1420119" cy="1420119"/>
          </a:xfrm>
        </p:grpSpPr>
        <p:pic>
          <p:nvPicPr>
            <p:cNvPr id="13" name="グラフィックス 12" descr="プログラマー女性 単色塗りつぶし">
              <a:extLst>
                <a:ext uri="{FF2B5EF4-FFF2-40B4-BE49-F238E27FC236}">
                  <a16:creationId xmlns:a16="http://schemas.microsoft.com/office/drawing/2014/main" id="{3CC52C94-C400-FA75-ED23-5E670AA05B5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4926" y="5000618"/>
              <a:ext cx="1420119" cy="1420119"/>
            </a:xfrm>
            <a:prstGeom prst="rect">
              <a:avLst/>
            </a:prstGeom>
          </p:spPr>
        </p:pic>
        <p:sp>
          <p:nvSpPr>
            <p:cNvPr id="16" name="正方形/長方形 15">
              <a:extLst>
                <a:ext uri="{FF2B5EF4-FFF2-40B4-BE49-F238E27FC236}">
                  <a16:creationId xmlns:a16="http://schemas.microsoft.com/office/drawing/2014/main" id="{AD447187-FC5F-0D61-4BC8-CFCBD6ACE0F8}"/>
                </a:ext>
              </a:extLst>
            </p:cNvPr>
            <p:cNvSpPr/>
            <p:nvPr/>
          </p:nvSpPr>
          <p:spPr>
            <a:xfrm>
              <a:off x="785525" y="6014174"/>
              <a:ext cx="460268" cy="2577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2" name="グラフィックス 21" descr="カメラ 単色塗りつぶし">
            <a:extLst>
              <a:ext uri="{FF2B5EF4-FFF2-40B4-BE49-F238E27FC236}">
                <a16:creationId xmlns:a16="http://schemas.microsoft.com/office/drawing/2014/main" id="{5FFD1BDF-D962-8BB1-BB76-8AB1E22E69A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64639" y="633114"/>
            <a:ext cx="769442" cy="769442"/>
          </a:xfrm>
          <a:prstGeom prst="rect">
            <a:avLst/>
          </a:prstGeom>
        </p:spPr>
      </p:pic>
      <p:sp>
        <p:nvSpPr>
          <p:cNvPr id="24" name="四角形: 角を丸くする 23">
            <a:extLst>
              <a:ext uri="{FF2B5EF4-FFF2-40B4-BE49-F238E27FC236}">
                <a16:creationId xmlns:a16="http://schemas.microsoft.com/office/drawing/2014/main" id="{50754172-8292-9AD0-038F-3BB70F7B1E0C}"/>
              </a:ext>
            </a:extLst>
          </p:cNvPr>
          <p:cNvSpPr/>
          <p:nvPr/>
        </p:nvSpPr>
        <p:spPr>
          <a:xfrm>
            <a:off x="212884" y="1467847"/>
            <a:ext cx="2407578" cy="874373"/>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ようやく中学生！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さらば○○小、</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さらばランドセル</a:t>
            </a:r>
            <a:r>
              <a:rPr lang="en-US" altLang="ja-JP" b="1" dirty="0">
                <a:solidFill>
                  <a:schemeClr val="tx1">
                    <a:lumMod val="85000"/>
                    <a:lumOff val="15000"/>
                  </a:schemeClr>
                </a:solidFill>
                <a:latin typeface="+mn-ea"/>
              </a:rPr>
              <a:t>w</a:t>
            </a:r>
          </a:p>
        </p:txBody>
      </p:sp>
      <p:sp>
        <p:nvSpPr>
          <p:cNvPr id="25" name="四角形: 角を丸くする 24">
            <a:extLst>
              <a:ext uri="{FF2B5EF4-FFF2-40B4-BE49-F238E27FC236}">
                <a16:creationId xmlns:a16="http://schemas.microsoft.com/office/drawing/2014/main" id="{0CF65632-8A79-3958-B7F5-CF1FC35CBECF}"/>
              </a:ext>
            </a:extLst>
          </p:cNvPr>
          <p:cNvSpPr/>
          <p:nvPr/>
        </p:nvSpPr>
        <p:spPr>
          <a:xfrm>
            <a:off x="5758502" y="256501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制服きた！着てみた</a:t>
            </a:r>
            <a:endParaRPr lang="en-US" altLang="ja-JP" b="1" dirty="0">
              <a:solidFill>
                <a:schemeClr val="bg1"/>
              </a:solidFill>
              <a:latin typeface="+mn-ea"/>
            </a:endParaRPr>
          </a:p>
        </p:txBody>
      </p:sp>
      <p:pic>
        <p:nvPicPr>
          <p:cNvPr id="27" name="グラフィックス 26" descr="女性 単色塗りつぶし">
            <a:extLst>
              <a:ext uri="{FF2B5EF4-FFF2-40B4-BE49-F238E27FC236}">
                <a16:creationId xmlns:a16="http://schemas.microsoft.com/office/drawing/2014/main" id="{77513F0B-1A7C-63D8-2461-2A59DBC60D6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149360" y="1569182"/>
            <a:ext cx="1063124" cy="1063124"/>
          </a:xfrm>
          <a:prstGeom prst="rect">
            <a:avLst/>
          </a:prstGeom>
        </p:spPr>
      </p:pic>
      <p:sp>
        <p:nvSpPr>
          <p:cNvPr id="30" name="正方形/長方形 29">
            <a:extLst>
              <a:ext uri="{FF2B5EF4-FFF2-40B4-BE49-F238E27FC236}">
                <a16:creationId xmlns:a16="http://schemas.microsoft.com/office/drawing/2014/main" id="{B7B07048-ABD3-D2BA-054D-EB4DFC781B1E}"/>
              </a:ext>
            </a:extLst>
          </p:cNvPr>
          <p:cNvSpPr/>
          <p:nvPr/>
        </p:nvSpPr>
        <p:spPr>
          <a:xfrm>
            <a:off x="5782434" y="303622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グラフィックス 6" descr="女性の集団 単色塗りつぶし">
            <a:extLst>
              <a:ext uri="{FF2B5EF4-FFF2-40B4-BE49-F238E27FC236}">
                <a16:creationId xmlns:a16="http://schemas.microsoft.com/office/drawing/2014/main" id="{60331388-200E-9383-C6A7-F02336786B9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209799" y="3106193"/>
            <a:ext cx="1116806" cy="1116806"/>
          </a:xfrm>
          <a:prstGeom prst="rect">
            <a:avLst/>
          </a:prstGeom>
        </p:spPr>
      </p:pic>
      <p:pic>
        <p:nvPicPr>
          <p:cNvPr id="9" name="グラフィックス 8" descr="実行 単色塗りつぶし">
            <a:extLst>
              <a:ext uri="{FF2B5EF4-FFF2-40B4-BE49-F238E27FC236}">
                <a16:creationId xmlns:a16="http://schemas.microsoft.com/office/drawing/2014/main" id="{109AE8DB-8A1A-EF88-1E29-E6407B2096F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454999" y="3485933"/>
            <a:ext cx="576870" cy="576870"/>
          </a:xfrm>
          <a:prstGeom prst="rect">
            <a:avLst/>
          </a:prstGeom>
        </p:spPr>
      </p:pic>
      <p:pic>
        <p:nvPicPr>
          <p:cNvPr id="32" name="グラフィックス 31" descr="女性 単色塗りつぶし">
            <a:extLst>
              <a:ext uri="{FF2B5EF4-FFF2-40B4-BE49-F238E27FC236}">
                <a16:creationId xmlns:a16="http://schemas.microsoft.com/office/drawing/2014/main" id="{F2990FA1-EEC2-08F3-1BDE-448F5A7A5F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565362" y="3150248"/>
            <a:ext cx="522180" cy="522180"/>
          </a:xfrm>
          <a:prstGeom prst="rect">
            <a:avLst/>
          </a:prstGeom>
        </p:spPr>
      </p:pic>
      <p:sp>
        <p:nvSpPr>
          <p:cNvPr id="33" name="四角形: 角を丸くする 32">
            <a:extLst>
              <a:ext uri="{FF2B5EF4-FFF2-40B4-BE49-F238E27FC236}">
                <a16:creationId xmlns:a16="http://schemas.microsoft.com/office/drawing/2014/main" id="{3A8DF83E-135B-4568-03A3-E2553B425C12}"/>
              </a:ext>
            </a:extLst>
          </p:cNvPr>
          <p:cNvSpPr/>
          <p:nvPr/>
        </p:nvSpPr>
        <p:spPr>
          <a:xfrm>
            <a:off x="5758502" y="4112750"/>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○○小組！</a:t>
            </a:r>
            <a:endParaRPr lang="en-US" altLang="ja-JP" b="1" dirty="0">
              <a:solidFill>
                <a:schemeClr val="bg1"/>
              </a:solidFill>
              <a:latin typeface="+mn-ea"/>
            </a:endParaRPr>
          </a:p>
        </p:txBody>
      </p:sp>
      <p:sp>
        <p:nvSpPr>
          <p:cNvPr id="34" name="正方形/長方形 33">
            <a:extLst>
              <a:ext uri="{FF2B5EF4-FFF2-40B4-BE49-F238E27FC236}">
                <a16:creationId xmlns:a16="http://schemas.microsoft.com/office/drawing/2014/main" id="{64A34B97-9603-E644-32A2-742CD1F3AFB0}"/>
              </a:ext>
            </a:extLst>
          </p:cNvPr>
          <p:cNvSpPr/>
          <p:nvPr/>
        </p:nvSpPr>
        <p:spPr>
          <a:xfrm>
            <a:off x="8114442" y="303622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6" name="グラフィックス 35" descr="女性 単色塗りつぶし">
            <a:extLst>
              <a:ext uri="{FF2B5EF4-FFF2-40B4-BE49-F238E27FC236}">
                <a16:creationId xmlns:a16="http://schemas.microsoft.com/office/drawing/2014/main" id="{FE3868F7-9D12-1412-FAB3-E26CF77C58F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25732" y="3177573"/>
            <a:ext cx="1299603" cy="1299603"/>
          </a:xfrm>
          <a:prstGeom prst="rect">
            <a:avLst/>
          </a:prstGeom>
        </p:spPr>
      </p:pic>
      <p:pic>
        <p:nvPicPr>
          <p:cNvPr id="38" name="グラフィックス 37" descr="ビール 単色塗りつぶし">
            <a:extLst>
              <a:ext uri="{FF2B5EF4-FFF2-40B4-BE49-F238E27FC236}">
                <a16:creationId xmlns:a16="http://schemas.microsoft.com/office/drawing/2014/main" id="{CFB8C7BA-CB2B-61CF-C8AD-8625E9D94CDE}"/>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flipH="1">
            <a:off x="8759993" y="3237108"/>
            <a:ext cx="745588" cy="745588"/>
          </a:xfrm>
          <a:prstGeom prst="rect">
            <a:avLst/>
          </a:prstGeom>
        </p:spPr>
      </p:pic>
      <p:sp>
        <p:nvSpPr>
          <p:cNvPr id="41" name="四角形: 角を丸くする 40">
            <a:extLst>
              <a:ext uri="{FF2B5EF4-FFF2-40B4-BE49-F238E27FC236}">
                <a16:creationId xmlns:a16="http://schemas.microsoft.com/office/drawing/2014/main" id="{EAA7083C-F574-0507-5C24-35939E69533B}"/>
              </a:ext>
            </a:extLst>
          </p:cNvPr>
          <p:cNvSpPr/>
          <p:nvPr/>
        </p:nvSpPr>
        <p:spPr>
          <a:xfrm>
            <a:off x="8119701" y="4112750"/>
            <a:ext cx="2249166" cy="69235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パパの飲んだけど</a:t>
            </a:r>
            <a:r>
              <a:rPr lang="en-US" altLang="ja-JP" b="1" dirty="0">
                <a:solidFill>
                  <a:schemeClr val="bg1"/>
                </a:solidFill>
                <a:latin typeface="+mn-ea"/>
              </a:rPr>
              <a:t>､</a:t>
            </a:r>
            <a:r>
              <a:rPr lang="ja-JP" altLang="en-US" b="1" dirty="0">
                <a:solidFill>
                  <a:schemeClr val="bg1"/>
                </a:solidFill>
                <a:latin typeface="+mn-ea"/>
              </a:rPr>
              <a:t>やっぱり大人の味</a:t>
            </a:r>
            <a:r>
              <a:rPr lang="en-US" altLang="ja-JP" b="1" dirty="0">
                <a:solidFill>
                  <a:schemeClr val="bg1"/>
                </a:solidFill>
                <a:latin typeface="+mn-ea"/>
              </a:rPr>
              <a:t>…</a:t>
            </a:r>
          </a:p>
        </p:txBody>
      </p:sp>
      <p:sp>
        <p:nvSpPr>
          <p:cNvPr id="42" name="正方形/長方形 41">
            <a:extLst>
              <a:ext uri="{FF2B5EF4-FFF2-40B4-BE49-F238E27FC236}">
                <a16:creationId xmlns:a16="http://schemas.microsoft.com/office/drawing/2014/main" id="{0D5021A0-3D27-7C42-864E-BBC890F8D6C3}"/>
              </a:ext>
            </a:extLst>
          </p:cNvPr>
          <p:cNvSpPr/>
          <p:nvPr/>
        </p:nvSpPr>
        <p:spPr>
          <a:xfrm>
            <a:off x="9088505" y="3468128"/>
            <a:ext cx="236830" cy="38824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711AADD2-AB39-6C58-E1E0-133B79B068CF}"/>
              </a:ext>
            </a:extLst>
          </p:cNvPr>
          <p:cNvSpPr/>
          <p:nvPr/>
        </p:nvSpPr>
        <p:spPr>
          <a:xfrm>
            <a:off x="8468408" y="3410351"/>
            <a:ext cx="862057" cy="129960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r>
              <a:rPr lang="en-US" altLang="ja-JP" sz="1000" b="1" dirty="0">
                <a:solidFill>
                  <a:schemeClr val="bg1"/>
                </a:solidFill>
                <a:latin typeface="+mn-ea"/>
              </a:rPr>
              <a:t>Alcohol</a:t>
            </a:r>
          </a:p>
        </p:txBody>
      </p:sp>
      <p:sp>
        <p:nvSpPr>
          <p:cNvPr id="44" name="四角形: 角を丸くする 43">
            <a:extLst>
              <a:ext uri="{FF2B5EF4-FFF2-40B4-BE49-F238E27FC236}">
                <a16:creationId xmlns:a16="http://schemas.microsoft.com/office/drawing/2014/main" id="{6742031D-FBAA-4C76-3FD3-AAEAD792C982}"/>
              </a:ext>
            </a:extLst>
          </p:cNvPr>
          <p:cNvSpPr/>
          <p:nvPr/>
        </p:nvSpPr>
        <p:spPr>
          <a:xfrm>
            <a:off x="212884" y="2385463"/>
            <a:ext cx="2407578" cy="1477731"/>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u="sng" dirty="0">
                <a:solidFill>
                  <a:srgbClr val="C00000"/>
                </a:solidFill>
                <a:latin typeface="+mn-ea"/>
              </a:rPr>
              <a:t>○○店</a:t>
            </a:r>
            <a:r>
              <a:rPr lang="ja-JP" altLang="en-US" b="1" dirty="0">
                <a:solidFill>
                  <a:schemeClr val="tx1">
                    <a:lumMod val="85000"/>
                    <a:lumOff val="15000"/>
                  </a:schemeClr>
                </a:solidFill>
                <a:latin typeface="+mn-ea"/>
              </a:rPr>
              <a:t>に行ったら</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ほしかったのあった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奇跡！！</a:t>
            </a:r>
            <a:endParaRPr lang="en-US" altLang="ja-JP" b="1" dirty="0">
              <a:solidFill>
                <a:schemeClr val="tx1">
                  <a:lumMod val="85000"/>
                  <a:lumOff val="15000"/>
                </a:schemeClr>
              </a:solidFill>
              <a:latin typeface="+mn-ea"/>
            </a:endParaRPr>
          </a:p>
          <a:p>
            <a:r>
              <a:rPr lang="ja-JP" altLang="en-US" b="1" u="sng" dirty="0">
                <a:solidFill>
                  <a:srgbClr val="C00000"/>
                </a:solidFill>
                <a:latin typeface="+mn-ea"/>
              </a:rPr>
              <a:t>通い続けて</a:t>
            </a:r>
            <a:r>
              <a:rPr lang="ja-JP" altLang="en-US" b="1" dirty="0">
                <a:solidFill>
                  <a:schemeClr val="tx1">
                    <a:lumMod val="85000"/>
                    <a:lumOff val="15000"/>
                  </a:schemeClr>
                </a:solidFill>
                <a:latin typeface="+mn-ea"/>
              </a:rPr>
              <a:t>よかった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次は○○を探す</a:t>
            </a:r>
            <a:endParaRPr lang="en-US" altLang="ja-JP" b="1" dirty="0">
              <a:solidFill>
                <a:schemeClr val="tx1">
                  <a:lumMod val="85000"/>
                  <a:lumOff val="15000"/>
                </a:schemeClr>
              </a:solidFill>
              <a:latin typeface="+mn-ea"/>
            </a:endParaRPr>
          </a:p>
        </p:txBody>
      </p:sp>
      <p:grpSp>
        <p:nvGrpSpPr>
          <p:cNvPr id="62" name="グループ化 61">
            <a:extLst>
              <a:ext uri="{FF2B5EF4-FFF2-40B4-BE49-F238E27FC236}">
                <a16:creationId xmlns:a16="http://schemas.microsoft.com/office/drawing/2014/main" id="{2D4CBB89-3DAA-7633-DDE7-FD5DD239AD2A}"/>
              </a:ext>
            </a:extLst>
          </p:cNvPr>
          <p:cNvGrpSpPr/>
          <p:nvPr/>
        </p:nvGrpSpPr>
        <p:grpSpPr>
          <a:xfrm>
            <a:off x="5782433" y="4789374"/>
            <a:ext cx="2121041" cy="1074088"/>
            <a:chOff x="6403417" y="4632422"/>
            <a:chExt cx="2121041" cy="1074088"/>
          </a:xfrm>
        </p:grpSpPr>
        <p:sp>
          <p:nvSpPr>
            <p:cNvPr id="52" name="正方形/長方形 51">
              <a:extLst>
                <a:ext uri="{FF2B5EF4-FFF2-40B4-BE49-F238E27FC236}">
                  <a16:creationId xmlns:a16="http://schemas.microsoft.com/office/drawing/2014/main" id="{11EBE269-F9A7-82E2-569D-DCE7F5A83320}"/>
                </a:ext>
              </a:extLst>
            </p:cNvPr>
            <p:cNvSpPr/>
            <p:nvPr/>
          </p:nvSpPr>
          <p:spPr>
            <a:xfrm>
              <a:off x="6403417" y="4632422"/>
              <a:ext cx="2121041" cy="1074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図形 54">
              <a:extLst>
                <a:ext uri="{FF2B5EF4-FFF2-40B4-BE49-F238E27FC236}">
                  <a16:creationId xmlns:a16="http://schemas.microsoft.com/office/drawing/2014/main" id="{C4D8EE02-DFFD-D45A-9D0C-24059D85DB90}"/>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8" name="フリーフォーム: 図形 57">
              <a:extLst>
                <a:ext uri="{FF2B5EF4-FFF2-40B4-BE49-F238E27FC236}">
                  <a16:creationId xmlns:a16="http://schemas.microsoft.com/office/drawing/2014/main" id="{A013C589-4FE5-9DC7-4569-7791F9E2CB2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9" name="楕円 58">
              <a:extLst>
                <a:ext uri="{FF2B5EF4-FFF2-40B4-BE49-F238E27FC236}">
                  <a16:creationId xmlns:a16="http://schemas.microsoft.com/office/drawing/2014/main" id="{4C7079A1-BAB1-7118-9FB7-747975E225C4}"/>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0" name="四角形: 角を丸くする 59">
            <a:extLst>
              <a:ext uri="{FF2B5EF4-FFF2-40B4-BE49-F238E27FC236}">
                <a16:creationId xmlns:a16="http://schemas.microsoft.com/office/drawing/2014/main" id="{91B7A005-A270-5834-E902-33F2C92756A4}"/>
              </a:ext>
            </a:extLst>
          </p:cNvPr>
          <p:cNvSpPr/>
          <p:nvPr/>
        </p:nvSpPr>
        <p:spPr>
          <a:xfrm>
            <a:off x="5758502" y="586346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きれいに撮れた</a:t>
            </a:r>
            <a:endParaRPr lang="en-US" altLang="ja-JP" b="1" dirty="0">
              <a:solidFill>
                <a:schemeClr val="bg1"/>
              </a:solidFill>
              <a:latin typeface="+mn-ea"/>
            </a:endParaRPr>
          </a:p>
        </p:txBody>
      </p:sp>
      <p:sp>
        <p:nvSpPr>
          <p:cNvPr id="61" name="四角形: 角を丸くする 60">
            <a:extLst>
              <a:ext uri="{FF2B5EF4-FFF2-40B4-BE49-F238E27FC236}">
                <a16:creationId xmlns:a16="http://schemas.microsoft.com/office/drawing/2014/main" id="{2A745663-39E2-529C-F9D5-A5F2E3339B7C}"/>
              </a:ext>
            </a:extLst>
          </p:cNvPr>
          <p:cNvSpPr/>
          <p:nvPr/>
        </p:nvSpPr>
        <p:spPr>
          <a:xfrm>
            <a:off x="2797413" y="1467847"/>
            <a:ext cx="2407578" cy="1773584"/>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よく</a:t>
            </a:r>
            <a:r>
              <a:rPr lang="ja-JP" altLang="en-US" b="1" u="sng" dirty="0">
                <a:solidFill>
                  <a:srgbClr val="C00000"/>
                </a:solidFill>
                <a:latin typeface="+mn-ea"/>
              </a:rPr>
              <a:t>歩いて行く○○</a:t>
            </a:r>
            <a:r>
              <a:rPr lang="ja-JP" altLang="en-US" b="1" dirty="0">
                <a:solidFill>
                  <a:schemeClr val="tx1">
                    <a:lumMod val="85000"/>
                    <a:lumOff val="15000"/>
                  </a:schemeClr>
                </a:solidFill>
                <a:latin typeface="+mn-ea"/>
              </a:rPr>
              <a:t>でたまたまいいのが撮れた！</a:t>
            </a:r>
            <a:endParaRPr lang="en-US" altLang="ja-JP" b="1" dirty="0">
              <a:solidFill>
                <a:schemeClr val="tx1">
                  <a:lumMod val="85000"/>
                  <a:lumOff val="15000"/>
                </a:schemeClr>
              </a:solidFill>
              <a:latin typeface="+mn-ea"/>
            </a:endParaRPr>
          </a:p>
        </p:txBody>
      </p:sp>
      <p:grpSp>
        <p:nvGrpSpPr>
          <p:cNvPr id="63" name="グループ化 62">
            <a:extLst>
              <a:ext uri="{FF2B5EF4-FFF2-40B4-BE49-F238E27FC236}">
                <a16:creationId xmlns:a16="http://schemas.microsoft.com/office/drawing/2014/main" id="{0F6166EF-CD62-3529-CA20-95A6AA9E4639}"/>
              </a:ext>
            </a:extLst>
          </p:cNvPr>
          <p:cNvGrpSpPr/>
          <p:nvPr/>
        </p:nvGrpSpPr>
        <p:grpSpPr>
          <a:xfrm>
            <a:off x="2884875" y="2339424"/>
            <a:ext cx="1714768" cy="868353"/>
            <a:chOff x="6403417" y="4632422"/>
            <a:chExt cx="2121041" cy="1074088"/>
          </a:xfrm>
        </p:grpSpPr>
        <p:sp>
          <p:nvSpPr>
            <p:cNvPr id="64" name="正方形/長方形 63">
              <a:extLst>
                <a:ext uri="{FF2B5EF4-FFF2-40B4-BE49-F238E27FC236}">
                  <a16:creationId xmlns:a16="http://schemas.microsoft.com/office/drawing/2014/main" id="{C69358DC-53D2-3769-E4F5-D817FA63EC8D}"/>
                </a:ext>
              </a:extLst>
            </p:cNvPr>
            <p:cNvSpPr/>
            <p:nvPr/>
          </p:nvSpPr>
          <p:spPr>
            <a:xfrm>
              <a:off x="6403417" y="4632422"/>
              <a:ext cx="2121041" cy="107408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フリーフォーム: 図形 64">
              <a:extLst>
                <a:ext uri="{FF2B5EF4-FFF2-40B4-BE49-F238E27FC236}">
                  <a16:creationId xmlns:a16="http://schemas.microsoft.com/office/drawing/2014/main" id="{99A9D6FD-A823-7E39-9212-2D5A2A64C00A}"/>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6" name="フリーフォーム: 図形 65">
              <a:extLst>
                <a:ext uri="{FF2B5EF4-FFF2-40B4-BE49-F238E27FC236}">
                  <a16:creationId xmlns:a16="http://schemas.microsoft.com/office/drawing/2014/main" id="{CF829638-6D6B-E152-77E0-53838E73B13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7" name="楕円 66">
              <a:extLst>
                <a:ext uri="{FF2B5EF4-FFF2-40B4-BE49-F238E27FC236}">
                  <a16:creationId xmlns:a16="http://schemas.microsoft.com/office/drawing/2014/main" id="{154DD7C6-1FA2-3985-7E6C-9CC7CBB30E8B}"/>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8" name="四角形: 角を丸くする 67">
            <a:extLst>
              <a:ext uri="{FF2B5EF4-FFF2-40B4-BE49-F238E27FC236}">
                <a16:creationId xmlns:a16="http://schemas.microsoft.com/office/drawing/2014/main" id="{44F2912B-7153-5E2F-B514-757861124F58}"/>
              </a:ext>
            </a:extLst>
          </p:cNvPr>
          <p:cNvSpPr/>
          <p:nvPr/>
        </p:nvSpPr>
        <p:spPr>
          <a:xfrm>
            <a:off x="206255" y="3912422"/>
            <a:ext cx="2407578" cy="1299603"/>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推しのライブ！</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いよいよ来月</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推しの仲間とお茶する約束も楽しみ！</a:t>
            </a:r>
            <a:endParaRPr lang="en-US" altLang="ja-JP" b="1" dirty="0">
              <a:solidFill>
                <a:schemeClr val="tx1">
                  <a:lumMod val="85000"/>
                  <a:lumOff val="15000"/>
                </a:schemeClr>
              </a:solidFill>
              <a:latin typeface="+mn-ea"/>
            </a:endParaRPr>
          </a:p>
        </p:txBody>
      </p:sp>
      <p:sp>
        <p:nvSpPr>
          <p:cNvPr id="69" name="四角形: 角を丸くする 68">
            <a:extLst>
              <a:ext uri="{FF2B5EF4-FFF2-40B4-BE49-F238E27FC236}">
                <a16:creationId xmlns:a16="http://schemas.microsoft.com/office/drawing/2014/main" id="{86CCD2D5-8B4E-4D9F-22E1-2503BE152850}"/>
              </a:ext>
            </a:extLst>
          </p:cNvPr>
          <p:cNvSpPr/>
          <p:nvPr/>
        </p:nvSpPr>
        <p:spPr>
          <a:xfrm>
            <a:off x="2788953" y="3292807"/>
            <a:ext cx="2407578" cy="848386"/>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○○店に</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 </a:t>
            </a:r>
            <a:r>
              <a:rPr lang="en-US" altLang="ja-JP" b="1" dirty="0">
                <a:solidFill>
                  <a:schemeClr val="tx1">
                    <a:lumMod val="85000"/>
                    <a:lumOff val="15000"/>
                  </a:schemeClr>
                </a:solidFill>
                <a:latin typeface="+mn-ea"/>
              </a:rPr>
              <a:t>A</a:t>
            </a:r>
            <a:r>
              <a:rPr lang="ja-JP" altLang="en-US" b="1" dirty="0">
                <a:solidFill>
                  <a:schemeClr val="tx1">
                    <a:lumMod val="85000"/>
                    <a:lumOff val="15000"/>
                  </a:schemeClr>
                </a:solidFill>
                <a:latin typeface="+mn-ea"/>
              </a:rPr>
              <a:t>さん</a:t>
            </a:r>
            <a:r>
              <a:rPr lang="en-US" altLang="ja-JP" b="1" dirty="0">
                <a:solidFill>
                  <a:schemeClr val="tx1">
                    <a:lumMod val="85000"/>
                    <a:lumOff val="15000"/>
                  </a:schemeClr>
                </a:solidFill>
                <a:latin typeface="+mn-ea"/>
              </a:rPr>
              <a:t>w</a:t>
            </a:r>
          </a:p>
        </p:txBody>
      </p:sp>
      <p:sp>
        <p:nvSpPr>
          <p:cNvPr id="70" name="正方形/長方形 69">
            <a:extLst>
              <a:ext uri="{FF2B5EF4-FFF2-40B4-BE49-F238E27FC236}">
                <a16:creationId xmlns:a16="http://schemas.microsoft.com/office/drawing/2014/main" id="{4A83FD4D-8534-7F0C-9312-588C1770CB98}"/>
              </a:ext>
            </a:extLst>
          </p:cNvPr>
          <p:cNvSpPr/>
          <p:nvPr/>
        </p:nvSpPr>
        <p:spPr>
          <a:xfrm>
            <a:off x="3851444" y="3363285"/>
            <a:ext cx="847000" cy="702563"/>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1" name="グラフィックス 70" descr="実行 単色塗りつぶし">
            <a:extLst>
              <a:ext uri="{FF2B5EF4-FFF2-40B4-BE49-F238E27FC236}">
                <a16:creationId xmlns:a16="http://schemas.microsoft.com/office/drawing/2014/main" id="{47CA3C5A-4070-9624-D880-EE36AE3F694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060369" y="3512947"/>
            <a:ext cx="576870" cy="576870"/>
          </a:xfrm>
          <a:prstGeom prst="rect">
            <a:avLst/>
          </a:prstGeom>
        </p:spPr>
      </p:pic>
      <p:sp>
        <p:nvSpPr>
          <p:cNvPr id="74" name="正方形/長方形 73">
            <a:extLst>
              <a:ext uri="{FF2B5EF4-FFF2-40B4-BE49-F238E27FC236}">
                <a16:creationId xmlns:a16="http://schemas.microsoft.com/office/drawing/2014/main" id="{52933F57-7FFE-D2A4-5720-C34D4AD6D23C}"/>
              </a:ext>
            </a:extLst>
          </p:cNvPr>
          <p:cNvSpPr/>
          <p:nvPr/>
        </p:nvSpPr>
        <p:spPr>
          <a:xfrm>
            <a:off x="8115367" y="1461023"/>
            <a:ext cx="2121041" cy="1084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四角形: 角を丸くする 74">
            <a:extLst>
              <a:ext uri="{FF2B5EF4-FFF2-40B4-BE49-F238E27FC236}">
                <a16:creationId xmlns:a16="http://schemas.microsoft.com/office/drawing/2014/main" id="{A3FECF4D-870E-88FF-0338-797C15783EE4}"/>
              </a:ext>
            </a:extLst>
          </p:cNvPr>
          <p:cNvSpPr/>
          <p:nvPr/>
        </p:nvSpPr>
        <p:spPr>
          <a:xfrm>
            <a:off x="8119701" y="256695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おいしい！</a:t>
            </a:r>
            <a:endParaRPr lang="en-US" altLang="ja-JP" b="1" dirty="0">
              <a:solidFill>
                <a:schemeClr val="bg1"/>
              </a:solidFill>
              <a:latin typeface="+mn-ea"/>
            </a:endParaRPr>
          </a:p>
        </p:txBody>
      </p:sp>
      <p:pic>
        <p:nvPicPr>
          <p:cNvPr id="77" name="グラフィックス 76" descr="タコス 単色塗りつぶし">
            <a:extLst>
              <a:ext uri="{FF2B5EF4-FFF2-40B4-BE49-F238E27FC236}">
                <a16:creationId xmlns:a16="http://schemas.microsoft.com/office/drawing/2014/main" id="{DDCB9A96-BE89-1B82-6B20-F638473302A9}"/>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8300694" y="1517218"/>
            <a:ext cx="914400" cy="914400"/>
          </a:xfrm>
          <a:prstGeom prst="rect">
            <a:avLst/>
          </a:prstGeom>
        </p:spPr>
      </p:pic>
      <p:pic>
        <p:nvPicPr>
          <p:cNvPr id="78" name="グラフィックス 77" descr="タコス 単色塗りつぶし">
            <a:extLst>
              <a:ext uri="{FF2B5EF4-FFF2-40B4-BE49-F238E27FC236}">
                <a16:creationId xmlns:a16="http://schemas.microsoft.com/office/drawing/2014/main" id="{4606957B-1AEA-B454-C95B-2D22503993F5}"/>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9132787" y="1609478"/>
            <a:ext cx="914400" cy="914400"/>
          </a:xfrm>
          <a:prstGeom prst="rect">
            <a:avLst/>
          </a:prstGeom>
        </p:spPr>
      </p:pic>
      <p:sp>
        <p:nvSpPr>
          <p:cNvPr id="79" name="正方形/長方形 78">
            <a:extLst>
              <a:ext uri="{FF2B5EF4-FFF2-40B4-BE49-F238E27FC236}">
                <a16:creationId xmlns:a16="http://schemas.microsoft.com/office/drawing/2014/main" id="{6A4A3676-DD79-C0AF-11D1-80D94D755300}"/>
              </a:ext>
            </a:extLst>
          </p:cNvPr>
          <p:cNvSpPr/>
          <p:nvPr/>
        </p:nvSpPr>
        <p:spPr>
          <a:xfrm>
            <a:off x="8114634" y="478555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四角形: 角を丸くする 79">
            <a:extLst>
              <a:ext uri="{FF2B5EF4-FFF2-40B4-BE49-F238E27FC236}">
                <a16:creationId xmlns:a16="http://schemas.microsoft.com/office/drawing/2014/main" id="{FB053697-D484-3F14-9447-CC044B181D29}"/>
              </a:ext>
            </a:extLst>
          </p:cNvPr>
          <p:cNvSpPr/>
          <p:nvPr/>
        </p:nvSpPr>
        <p:spPr>
          <a:xfrm>
            <a:off x="8119701" y="585964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推しのオフ会！</a:t>
            </a:r>
            <a:endParaRPr lang="en-US" altLang="ja-JP" b="1" dirty="0">
              <a:solidFill>
                <a:schemeClr val="bg1"/>
              </a:solidFill>
              <a:latin typeface="+mn-ea"/>
            </a:endParaRPr>
          </a:p>
        </p:txBody>
      </p:sp>
      <p:pic>
        <p:nvPicPr>
          <p:cNvPr id="53" name="グラフィックス 52" descr="女性の集団 単色塗りつぶし">
            <a:extLst>
              <a:ext uri="{FF2B5EF4-FFF2-40B4-BE49-F238E27FC236}">
                <a16:creationId xmlns:a16="http://schemas.microsoft.com/office/drawing/2014/main" id="{1B60D9A3-B046-5D74-D812-B732DBFE10C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199491" y="4855434"/>
            <a:ext cx="1116806" cy="1116806"/>
          </a:xfrm>
          <a:prstGeom prst="rect">
            <a:avLst/>
          </a:prstGeom>
        </p:spPr>
      </p:pic>
      <p:pic>
        <p:nvPicPr>
          <p:cNvPr id="54" name="グラフィックス 53" descr="女性の集団 単色塗りつぶし">
            <a:extLst>
              <a:ext uri="{FF2B5EF4-FFF2-40B4-BE49-F238E27FC236}">
                <a16:creationId xmlns:a16="http://schemas.microsoft.com/office/drawing/2014/main" id="{CAEA8E9B-C8D1-B6DE-09D4-1921E831F06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57715" y="4856738"/>
            <a:ext cx="1116806" cy="1116806"/>
          </a:xfrm>
          <a:prstGeom prst="rect">
            <a:avLst/>
          </a:prstGeom>
        </p:spPr>
      </p:pic>
      <p:sp>
        <p:nvSpPr>
          <p:cNvPr id="4" name="正方形/長方形 3">
            <a:extLst>
              <a:ext uri="{FF2B5EF4-FFF2-40B4-BE49-F238E27FC236}">
                <a16:creationId xmlns:a16="http://schemas.microsoft.com/office/drawing/2014/main" id="{C026A9B5-24E8-B941-098E-60DD15058EA5}"/>
              </a:ext>
            </a:extLst>
          </p:cNvPr>
          <p:cNvSpPr/>
          <p:nvPr/>
        </p:nvSpPr>
        <p:spPr>
          <a:xfrm>
            <a:off x="2800708" y="1467848"/>
            <a:ext cx="2404284" cy="177358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91F349DD-51EB-B8DD-6F3B-C7212D83E9FA}"/>
              </a:ext>
            </a:extLst>
          </p:cNvPr>
          <p:cNvSpPr/>
          <p:nvPr/>
        </p:nvSpPr>
        <p:spPr>
          <a:xfrm>
            <a:off x="5764349" y="4762647"/>
            <a:ext cx="2121041" cy="1095357"/>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3A8AB639-3A31-F536-4069-FD9D92317A35}"/>
              </a:ext>
            </a:extLst>
          </p:cNvPr>
          <p:cNvCxnSpPr>
            <a:cxnSpLocks/>
            <a:stCxn id="4" idx="3"/>
            <a:endCxn id="57" idx="1"/>
          </p:cNvCxnSpPr>
          <p:nvPr/>
        </p:nvCxnSpPr>
        <p:spPr>
          <a:xfrm>
            <a:off x="5204992" y="2354640"/>
            <a:ext cx="559357" cy="295568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3" name="四角形: 角を丸くする 72">
            <a:extLst>
              <a:ext uri="{FF2B5EF4-FFF2-40B4-BE49-F238E27FC236}">
                <a16:creationId xmlns:a16="http://schemas.microsoft.com/office/drawing/2014/main" id="{330526A7-CA2F-DB9E-FD85-B91FC5EAB0C0}"/>
              </a:ext>
            </a:extLst>
          </p:cNvPr>
          <p:cNvSpPr/>
          <p:nvPr/>
        </p:nvSpPr>
        <p:spPr>
          <a:xfrm>
            <a:off x="2790009" y="4200846"/>
            <a:ext cx="2407578" cy="1011180"/>
          </a:xfrm>
          <a:prstGeom prst="roundRect">
            <a:avLst>
              <a:gd name="adj" fmla="val 0"/>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rgbClr val="C00000"/>
                </a:solidFill>
                <a:latin typeface="+mn-ea"/>
              </a:rPr>
              <a:t>○○ってニュース</a:t>
            </a:r>
            <a:endParaRPr lang="en-US" altLang="ja-JP" b="1" dirty="0">
              <a:solidFill>
                <a:srgbClr val="C00000"/>
              </a:solidFill>
              <a:latin typeface="+mn-ea"/>
            </a:endParaRPr>
          </a:p>
          <a:p>
            <a:r>
              <a:rPr lang="ja-JP" altLang="en-US" b="1" dirty="0">
                <a:solidFill>
                  <a:srgbClr val="C00000"/>
                </a:solidFill>
                <a:latin typeface="+mn-ea"/>
              </a:rPr>
              <a:t>意味不明、そんなことより□□考えろ</a:t>
            </a:r>
            <a:endParaRPr lang="en-US" altLang="ja-JP" b="1" dirty="0">
              <a:solidFill>
                <a:srgbClr val="C00000"/>
              </a:solidFill>
              <a:latin typeface="+mn-ea"/>
            </a:endParaRPr>
          </a:p>
        </p:txBody>
      </p:sp>
      <p:sp>
        <p:nvSpPr>
          <p:cNvPr id="72" name="テキスト ボックス 71">
            <a:extLst>
              <a:ext uri="{FF2B5EF4-FFF2-40B4-BE49-F238E27FC236}">
                <a16:creationId xmlns:a16="http://schemas.microsoft.com/office/drawing/2014/main" id="{724B9A23-F669-EFDD-0218-082A62D8AEAA}"/>
              </a:ext>
            </a:extLst>
          </p:cNvPr>
          <p:cNvSpPr txBox="1"/>
          <p:nvPr/>
        </p:nvSpPr>
        <p:spPr>
          <a:xfrm rot="21386118">
            <a:off x="1369657" y="1105145"/>
            <a:ext cx="7520906" cy="1938992"/>
          </a:xfrm>
          <a:prstGeom prst="rect">
            <a:avLst/>
          </a:prstGeom>
          <a:noFill/>
        </p:spPr>
        <p:txBody>
          <a:bodyPr wrap="square" rtlCol="0">
            <a:spAutoFit/>
          </a:bodyPr>
          <a:lstStyle/>
          <a:p>
            <a:r>
              <a:rPr kumimoji="1" lang="ja-JP" altLang="en-US" sz="6000" b="1" dirty="0">
                <a:solidFill>
                  <a:schemeClr val="bg1"/>
                </a:solidFill>
                <a:effectLst>
                  <a:glow rad="381000">
                    <a:srgbClr val="C00000"/>
                  </a:glow>
                </a:effectLst>
                <a:latin typeface="+mn-ea"/>
              </a:rPr>
              <a:t>○○店に</a:t>
            </a:r>
            <a:r>
              <a:rPr lang="ja-JP" altLang="en-US" sz="6000" b="1" dirty="0">
                <a:solidFill>
                  <a:schemeClr val="bg1"/>
                </a:solidFill>
                <a:effectLst>
                  <a:glow rad="381000">
                    <a:srgbClr val="C00000"/>
                  </a:glow>
                </a:effectLst>
                <a:latin typeface="+mn-ea"/>
              </a:rPr>
              <a:t>よく出没</a:t>
            </a:r>
            <a:endParaRPr lang="en-US" altLang="ja-JP" sz="6000" b="1" dirty="0">
              <a:solidFill>
                <a:schemeClr val="bg1"/>
              </a:solidFill>
              <a:effectLst>
                <a:glow rad="381000">
                  <a:srgbClr val="C00000"/>
                </a:glow>
              </a:effectLst>
              <a:latin typeface="+mn-ea"/>
            </a:endParaRPr>
          </a:p>
          <a:p>
            <a:r>
              <a:rPr kumimoji="1" lang="ja-JP" altLang="en-US" sz="6000" b="1" dirty="0">
                <a:solidFill>
                  <a:schemeClr val="bg1"/>
                </a:solidFill>
                <a:effectLst>
                  <a:glow rad="381000">
                    <a:srgbClr val="C00000"/>
                  </a:glow>
                </a:effectLst>
                <a:latin typeface="+mn-ea"/>
              </a:rPr>
              <a:t>偵察される</a:t>
            </a:r>
          </a:p>
        </p:txBody>
      </p:sp>
    </p:spTree>
    <p:extLst>
      <p:ext uri="{BB962C8B-B14F-4D97-AF65-F5344CB8AC3E}">
        <p14:creationId xmlns:p14="http://schemas.microsoft.com/office/powerpoint/2010/main" val="3509212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A1D81BA-9B13-AD79-03A2-AC07E1DCD1F9}"/>
              </a:ext>
            </a:extLst>
          </p:cNvPr>
          <p:cNvSpPr/>
          <p:nvPr/>
        </p:nvSpPr>
        <p:spPr>
          <a:xfrm>
            <a:off x="0" y="1"/>
            <a:ext cx="12191999" cy="6857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DA5F89E0-DD21-E444-74C7-6A0F59AFD09F}"/>
              </a:ext>
            </a:extLst>
          </p:cNvPr>
          <p:cNvSpPr/>
          <p:nvPr/>
        </p:nvSpPr>
        <p:spPr>
          <a:xfrm>
            <a:off x="5782434" y="1461023"/>
            <a:ext cx="2121041" cy="1084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DE643ACF-8F88-4071-C526-D6E6ED4D8BA5}"/>
              </a:ext>
            </a:extLst>
          </p:cNvPr>
          <p:cNvSpPr/>
          <p:nvPr/>
        </p:nvSpPr>
        <p:spPr>
          <a:xfrm>
            <a:off x="0" y="0"/>
            <a:ext cx="12192000"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kumimoji="1" lang="en-US" altLang="ja-JP" sz="28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SNS</a:t>
            </a:r>
            <a:r>
              <a:rPr kumimoji="1" lang="ja-JP" altLang="en-US" sz="28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の本当にあった怖い話</a:t>
            </a:r>
          </a:p>
        </p:txBody>
      </p:sp>
      <p:pic>
        <p:nvPicPr>
          <p:cNvPr id="15" name="グラフィックス 14" descr="ハト 単色塗りつぶし">
            <a:extLst>
              <a:ext uri="{FF2B5EF4-FFF2-40B4-BE49-F238E27FC236}">
                <a16:creationId xmlns:a16="http://schemas.microsoft.com/office/drawing/2014/main" id="{18DEF900-D98B-EC7A-B4DF-DD82ED0744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9276" y="677412"/>
            <a:ext cx="694495" cy="694495"/>
          </a:xfrm>
          <a:prstGeom prst="rect">
            <a:avLst/>
          </a:prstGeom>
        </p:spPr>
      </p:pic>
      <p:grpSp>
        <p:nvGrpSpPr>
          <p:cNvPr id="17" name="グループ化 16">
            <a:extLst>
              <a:ext uri="{FF2B5EF4-FFF2-40B4-BE49-F238E27FC236}">
                <a16:creationId xmlns:a16="http://schemas.microsoft.com/office/drawing/2014/main" id="{ADCCC30E-BCB1-E523-8D5F-C783D601B889}"/>
              </a:ext>
            </a:extLst>
          </p:cNvPr>
          <p:cNvGrpSpPr/>
          <p:nvPr/>
        </p:nvGrpSpPr>
        <p:grpSpPr>
          <a:xfrm>
            <a:off x="127544" y="5221547"/>
            <a:ext cx="1420119" cy="1420119"/>
            <a:chOff x="304926" y="5000618"/>
            <a:chExt cx="1420119" cy="1420119"/>
          </a:xfrm>
        </p:grpSpPr>
        <p:pic>
          <p:nvPicPr>
            <p:cNvPr id="13" name="グラフィックス 12" descr="プログラマー女性 単色塗りつぶし">
              <a:extLst>
                <a:ext uri="{FF2B5EF4-FFF2-40B4-BE49-F238E27FC236}">
                  <a16:creationId xmlns:a16="http://schemas.microsoft.com/office/drawing/2014/main" id="{3CC52C94-C400-FA75-ED23-5E670AA05B5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4926" y="5000618"/>
              <a:ext cx="1420119" cy="1420119"/>
            </a:xfrm>
            <a:prstGeom prst="rect">
              <a:avLst/>
            </a:prstGeom>
          </p:spPr>
        </p:pic>
        <p:sp>
          <p:nvSpPr>
            <p:cNvPr id="16" name="正方形/長方形 15">
              <a:extLst>
                <a:ext uri="{FF2B5EF4-FFF2-40B4-BE49-F238E27FC236}">
                  <a16:creationId xmlns:a16="http://schemas.microsoft.com/office/drawing/2014/main" id="{AD447187-FC5F-0D61-4BC8-CFCBD6ACE0F8}"/>
                </a:ext>
              </a:extLst>
            </p:cNvPr>
            <p:cNvSpPr/>
            <p:nvPr/>
          </p:nvSpPr>
          <p:spPr>
            <a:xfrm>
              <a:off x="785525" y="6014174"/>
              <a:ext cx="460268" cy="2577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2" name="グラフィックス 21" descr="カメラ 単色塗りつぶし">
            <a:extLst>
              <a:ext uri="{FF2B5EF4-FFF2-40B4-BE49-F238E27FC236}">
                <a16:creationId xmlns:a16="http://schemas.microsoft.com/office/drawing/2014/main" id="{5FFD1BDF-D962-8BB1-BB76-8AB1E22E69A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64639" y="633114"/>
            <a:ext cx="769442" cy="769442"/>
          </a:xfrm>
          <a:prstGeom prst="rect">
            <a:avLst/>
          </a:prstGeom>
        </p:spPr>
      </p:pic>
      <p:sp>
        <p:nvSpPr>
          <p:cNvPr id="24" name="四角形: 角を丸くする 23">
            <a:extLst>
              <a:ext uri="{FF2B5EF4-FFF2-40B4-BE49-F238E27FC236}">
                <a16:creationId xmlns:a16="http://schemas.microsoft.com/office/drawing/2014/main" id="{50754172-8292-9AD0-038F-3BB70F7B1E0C}"/>
              </a:ext>
            </a:extLst>
          </p:cNvPr>
          <p:cNvSpPr/>
          <p:nvPr/>
        </p:nvSpPr>
        <p:spPr>
          <a:xfrm>
            <a:off x="212884" y="1467847"/>
            <a:ext cx="2407578" cy="874373"/>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ようやく中学生！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a:t>
            </a:r>
            <a:r>
              <a:rPr lang="ja-JP" altLang="en-US" b="1" u="sng" dirty="0">
                <a:solidFill>
                  <a:srgbClr val="C00000"/>
                </a:solidFill>
                <a:latin typeface="+mn-ea"/>
              </a:rPr>
              <a:t>○○小</a:t>
            </a:r>
            <a:r>
              <a:rPr lang="ja-JP" altLang="en-US" b="1" dirty="0">
                <a:solidFill>
                  <a:schemeClr val="tx1">
                    <a:lumMod val="85000"/>
                    <a:lumOff val="15000"/>
                  </a:schemeClr>
                </a:solidFill>
                <a:latin typeface="+mn-ea"/>
              </a:rPr>
              <a:t>、</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さらばランドセル</a:t>
            </a:r>
            <a:r>
              <a:rPr lang="en-US" altLang="ja-JP" b="1" dirty="0">
                <a:solidFill>
                  <a:schemeClr val="tx1">
                    <a:lumMod val="85000"/>
                    <a:lumOff val="15000"/>
                  </a:schemeClr>
                </a:solidFill>
                <a:latin typeface="+mn-ea"/>
              </a:rPr>
              <a:t>w</a:t>
            </a:r>
          </a:p>
        </p:txBody>
      </p:sp>
      <p:sp>
        <p:nvSpPr>
          <p:cNvPr id="25" name="四角形: 角を丸くする 24">
            <a:extLst>
              <a:ext uri="{FF2B5EF4-FFF2-40B4-BE49-F238E27FC236}">
                <a16:creationId xmlns:a16="http://schemas.microsoft.com/office/drawing/2014/main" id="{0CF65632-8A79-3958-B7F5-CF1FC35CBECF}"/>
              </a:ext>
            </a:extLst>
          </p:cNvPr>
          <p:cNvSpPr/>
          <p:nvPr/>
        </p:nvSpPr>
        <p:spPr>
          <a:xfrm>
            <a:off x="5758502" y="256501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制服きた！着てみた</a:t>
            </a:r>
            <a:endParaRPr lang="en-US" altLang="ja-JP" b="1" dirty="0">
              <a:solidFill>
                <a:schemeClr val="bg1"/>
              </a:solidFill>
              <a:latin typeface="+mn-ea"/>
            </a:endParaRPr>
          </a:p>
        </p:txBody>
      </p:sp>
      <p:pic>
        <p:nvPicPr>
          <p:cNvPr id="27" name="グラフィックス 26" descr="女性 単色塗りつぶし">
            <a:extLst>
              <a:ext uri="{FF2B5EF4-FFF2-40B4-BE49-F238E27FC236}">
                <a16:creationId xmlns:a16="http://schemas.microsoft.com/office/drawing/2014/main" id="{77513F0B-1A7C-63D8-2461-2A59DBC60D6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149360" y="1569182"/>
            <a:ext cx="1063124" cy="1063124"/>
          </a:xfrm>
          <a:prstGeom prst="rect">
            <a:avLst/>
          </a:prstGeom>
        </p:spPr>
      </p:pic>
      <p:sp>
        <p:nvSpPr>
          <p:cNvPr id="30" name="正方形/長方形 29">
            <a:extLst>
              <a:ext uri="{FF2B5EF4-FFF2-40B4-BE49-F238E27FC236}">
                <a16:creationId xmlns:a16="http://schemas.microsoft.com/office/drawing/2014/main" id="{B7B07048-ABD3-D2BA-054D-EB4DFC781B1E}"/>
              </a:ext>
            </a:extLst>
          </p:cNvPr>
          <p:cNvSpPr/>
          <p:nvPr/>
        </p:nvSpPr>
        <p:spPr>
          <a:xfrm>
            <a:off x="5782434" y="303622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グラフィックス 6" descr="女性の集団 単色塗りつぶし">
            <a:extLst>
              <a:ext uri="{FF2B5EF4-FFF2-40B4-BE49-F238E27FC236}">
                <a16:creationId xmlns:a16="http://schemas.microsoft.com/office/drawing/2014/main" id="{60331388-200E-9383-C6A7-F02336786B9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209799" y="3106193"/>
            <a:ext cx="1116806" cy="1116806"/>
          </a:xfrm>
          <a:prstGeom prst="rect">
            <a:avLst/>
          </a:prstGeom>
        </p:spPr>
      </p:pic>
      <p:pic>
        <p:nvPicPr>
          <p:cNvPr id="9" name="グラフィックス 8" descr="実行 単色塗りつぶし">
            <a:extLst>
              <a:ext uri="{FF2B5EF4-FFF2-40B4-BE49-F238E27FC236}">
                <a16:creationId xmlns:a16="http://schemas.microsoft.com/office/drawing/2014/main" id="{109AE8DB-8A1A-EF88-1E29-E6407B2096F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454999" y="3485933"/>
            <a:ext cx="576870" cy="576870"/>
          </a:xfrm>
          <a:prstGeom prst="rect">
            <a:avLst/>
          </a:prstGeom>
        </p:spPr>
      </p:pic>
      <p:pic>
        <p:nvPicPr>
          <p:cNvPr id="32" name="グラフィックス 31" descr="女性 単色塗りつぶし">
            <a:extLst>
              <a:ext uri="{FF2B5EF4-FFF2-40B4-BE49-F238E27FC236}">
                <a16:creationId xmlns:a16="http://schemas.microsoft.com/office/drawing/2014/main" id="{F2990FA1-EEC2-08F3-1BDE-448F5A7A5F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565362" y="3150248"/>
            <a:ext cx="522180" cy="522180"/>
          </a:xfrm>
          <a:prstGeom prst="rect">
            <a:avLst/>
          </a:prstGeom>
        </p:spPr>
      </p:pic>
      <p:sp>
        <p:nvSpPr>
          <p:cNvPr id="33" name="四角形: 角を丸くする 32">
            <a:extLst>
              <a:ext uri="{FF2B5EF4-FFF2-40B4-BE49-F238E27FC236}">
                <a16:creationId xmlns:a16="http://schemas.microsoft.com/office/drawing/2014/main" id="{3A8DF83E-135B-4568-03A3-E2553B425C12}"/>
              </a:ext>
            </a:extLst>
          </p:cNvPr>
          <p:cNvSpPr/>
          <p:nvPr/>
        </p:nvSpPr>
        <p:spPr>
          <a:xfrm>
            <a:off x="5758502" y="4112750"/>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u="sng" dirty="0">
                <a:solidFill>
                  <a:srgbClr val="C00000"/>
                </a:solidFill>
                <a:effectLst>
                  <a:glow rad="127000">
                    <a:schemeClr val="bg1"/>
                  </a:glow>
                </a:effectLst>
                <a:latin typeface="+mn-ea"/>
              </a:rPr>
              <a:t>○○小組</a:t>
            </a:r>
            <a:r>
              <a:rPr lang="ja-JP" altLang="en-US" b="1" dirty="0">
                <a:solidFill>
                  <a:schemeClr val="bg1"/>
                </a:solidFill>
                <a:latin typeface="+mn-ea"/>
              </a:rPr>
              <a:t>！</a:t>
            </a:r>
            <a:endParaRPr lang="en-US" altLang="ja-JP" b="1" dirty="0">
              <a:solidFill>
                <a:schemeClr val="bg1"/>
              </a:solidFill>
              <a:latin typeface="+mn-ea"/>
            </a:endParaRPr>
          </a:p>
        </p:txBody>
      </p:sp>
      <p:sp>
        <p:nvSpPr>
          <p:cNvPr id="34" name="正方形/長方形 33">
            <a:extLst>
              <a:ext uri="{FF2B5EF4-FFF2-40B4-BE49-F238E27FC236}">
                <a16:creationId xmlns:a16="http://schemas.microsoft.com/office/drawing/2014/main" id="{64A34B97-9603-E644-32A2-742CD1F3AFB0}"/>
              </a:ext>
            </a:extLst>
          </p:cNvPr>
          <p:cNvSpPr/>
          <p:nvPr/>
        </p:nvSpPr>
        <p:spPr>
          <a:xfrm>
            <a:off x="8114442" y="303622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6" name="グラフィックス 35" descr="女性 単色塗りつぶし">
            <a:extLst>
              <a:ext uri="{FF2B5EF4-FFF2-40B4-BE49-F238E27FC236}">
                <a16:creationId xmlns:a16="http://schemas.microsoft.com/office/drawing/2014/main" id="{FE3868F7-9D12-1412-FAB3-E26CF77C58F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25732" y="3177573"/>
            <a:ext cx="1299603" cy="1299603"/>
          </a:xfrm>
          <a:prstGeom prst="rect">
            <a:avLst/>
          </a:prstGeom>
        </p:spPr>
      </p:pic>
      <p:pic>
        <p:nvPicPr>
          <p:cNvPr id="38" name="グラフィックス 37" descr="ビール 単色塗りつぶし">
            <a:extLst>
              <a:ext uri="{FF2B5EF4-FFF2-40B4-BE49-F238E27FC236}">
                <a16:creationId xmlns:a16="http://schemas.microsoft.com/office/drawing/2014/main" id="{CFB8C7BA-CB2B-61CF-C8AD-8625E9D94CDE}"/>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flipH="1">
            <a:off x="8759993" y="3237108"/>
            <a:ext cx="745588" cy="745588"/>
          </a:xfrm>
          <a:prstGeom prst="rect">
            <a:avLst/>
          </a:prstGeom>
        </p:spPr>
      </p:pic>
      <p:sp>
        <p:nvSpPr>
          <p:cNvPr id="41" name="四角形: 角を丸くする 40">
            <a:extLst>
              <a:ext uri="{FF2B5EF4-FFF2-40B4-BE49-F238E27FC236}">
                <a16:creationId xmlns:a16="http://schemas.microsoft.com/office/drawing/2014/main" id="{EAA7083C-F574-0507-5C24-35939E69533B}"/>
              </a:ext>
            </a:extLst>
          </p:cNvPr>
          <p:cNvSpPr/>
          <p:nvPr/>
        </p:nvSpPr>
        <p:spPr>
          <a:xfrm>
            <a:off x="8119701" y="4112750"/>
            <a:ext cx="2249166" cy="69235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パパの飲んだけど</a:t>
            </a:r>
            <a:r>
              <a:rPr lang="en-US" altLang="ja-JP" b="1" dirty="0">
                <a:solidFill>
                  <a:schemeClr val="bg1"/>
                </a:solidFill>
                <a:latin typeface="+mn-ea"/>
              </a:rPr>
              <a:t>､</a:t>
            </a:r>
            <a:r>
              <a:rPr lang="ja-JP" altLang="en-US" b="1" dirty="0">
                <a:solidFill>
                  <a:schemeClr val="bg1"/>
                </a:solidFill>
                <a:latin typeface="+mn-ea"/>
              </a:rPr>
              <a:t>やっぱり大人の味</a:t>
            </a:r>
            <a:r>
              <a:rPr lang="en-US" altLang="ja-JP" b="1" dirty="0">
                <a:solidFill>
                  <a:schemeClr val="bg1"/>
                </a:solidFill>
                <a:latin typeface="+mn-ea"/>
              </a:rPr>
              <a:t>…</a:t>
            </a:r>
          </a:p>
        </p:txBody>
      </p:sp>
      <p:sp>
        <p:nvSpPr>
          <p:cNvPr id="42" name="正方形/長方形 41">
            <a:extLst>
              <a:ext uri="{FF2B5EF4-FFF2-40B4-BE49-F238E27FC236}">
                <a16:creationId xmlns:a16="http://schemas.microsoft.com/office/drawing/2014/main" id="{0D5021A0-3D27-7C42-864E-BBC890F8D6C3}"/>
              </a:ext>
            </a:extLst>
          </p:cNvPr>
          <p:cNvSpPr/>
          <p:nvPr/>
        </p:nvSpPr>
        <p:spPr>
          <a:xfrm>
            <a:off x="9088505" y="3468128"/>
            <a:ext cx="236830" cy="38824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711AADD2-AB39-6C58-E1E0-133B79B068CF}"/>
              </a:ext>
            </a:extLst>
          </p:cNvPr>
          <p:cNvSpPr/>
          <p:nvPr/>
        </p:nvSpPr>
        <p:spPr>
          <a:xfrm>
            <a:off x="8468408" y="3410351"/>
            <a:ext cx="862057" cy="129960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r>
              <a:rPr lang="en-US" altLang="ja-JP" sz="1000" b="1" dirty="0">
                <a:solidFill>
                  <a:schemeClr val="bg1"/>
                </a:solidFill>
                <a:latin typeface="+mn-ea"/>
              </a:rPr>
              <a:t>Alcohol</a:t>
            </a:r>
          </a:p>
        </p:txBody>
      </p:sp>
      <p:sp>
        <p:nvSpPr>
          <p:cNvPr id="44" name="四角形: 角を丸くする 43">
            <a:extLst>
              <a:ext uri="{FF2B5EF4-FFF2-40B4-BE49-F238E27FC236}">
                <a16:creationId xmlns:a16="http://schemas.microsoft.com/office/drawing/2014/main" id="{6742031D-FBAA-4C76-3FD3-AAEAD792C982}"/>
              </a:ext>
            </a:extLst>
          </p:cNvPr>
          <p:cNvSpPr/>
          <p:nvPr/>
        </p:nvSpPr>
        <p:spPr>
          <a:xfrm>
            <a:off x="212884" y="2385463"/>
            <a:ext cx="2407578" cy="1477731"/>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u="sng" dirty="0">
                <a:solidFill>
                  <a:srgbClr val="C00000"/>
                </a:solidFill>
                <a:latin typeface="+mn-ea"/>
              </a:rPr>
              <a:t>○○店</a:t>
            </a:r>
            <a:r>
              <a:rPr lang="ja-JP" altLang="en-US" b="1" dirty="0">
                <a:solidFill>
                  <a:schemeClr val="tx1">
                    <a:lumMod val="85000"/>
                    <a:lumOff val="15000"/>
                  </a:schemeClr>
                </a:solidFill>
                <a:latin typeface="+mn-ea"/>
              </a:rPr>
              <a:t>に行ったら</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ほしかったのあった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奇跡！！</a:t>
            </a:r>
            <a:endParaRPr lang="en-US" altLang="ja-JP" b="1" dirty="0">
              <a:solidFill>
                <a:schemeClr val="tx1">
                  <a:lumMod val="85000"/>
                  <a:lumOff val="15000"/>
                </a:schemeClr>
              </a:solidFill>
              <a:latin typeface="+mn-ea"/>
            </a:endParaRPr>
          </a:p>
          <a:p>
            <a:r>
              <a:rPr lang="ja-JP" altLang="en-US" b="1" u="sng" dirty="0">
                <a:solidFill>
                  <a:srgbClr val="C00000"/>
                </a:solidFill>
                <a:latin typeface="+mn-ea"/>
              </a:rPr>
              <a:t>通い続けて</a:t>
            </a:r>
            <a:r>
              <a:rPr lang="ja-JP" altLang="en-US" b="1" dirty="0">
                <a:solidFill>
                  <a:schemeClr val="tx1">
                    <a:lumMod val="85000"/>
                    <a:lumOff val="15000"/>
                  </a:schemeClr>
                </a:solidFill>
                <a:latin typeface="+mn-ea"/>
              </a:rPr>
              <a:t>よかった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次は○○を探す</a:t>
            </a:r>
            <a:endParaRPr lang="en-US" altLang="ja-JP" b="1" dirty="0">
              <a:solidFill>
                <a:schemeClr val="tx1">
                  <a:lumMod val="85000"/>
                  <a:lumOff val="15000"/>
                </a:schemeClr>
              </a:solidFill>
              <a:latin typeface="+mn-ea"/>
            </a:endParaRPr>
          </a:p>
        </p:txBody>
      </p:sp>
      <p:grpSp>
        <p:nvGrpSpPr>
          <p:cNvPr id="62" name="グループ化 61">
            <a:extLst>
              <a:ext uri="{FF2B5EF4-FFF2-40B4-BE49-F238E27FC236}">
                <a16:creationId xmlns:a16="http://schemas.microsoft.com/office/drawing/2014/main" id="{2D4CBB89-3DAA-7633-DDE7-FD5DD239AD2A}"/>
              </a:ext>
            </a:extLst>
          </p:cNvPr>
          <p:cNvGrpSpPr/>
          <p:nvPr/>
        </p:nvGrpSpPr>
        <p:grpSpPr>
          <a:xfrm>
            <a:off x="5782433" y="4789374"/>
            <a:ext cx="2121041" cy="1074088"/>
            <a:chOff x="6403417" y="4632422"/>
            <a:chExt cx="2121041" cy="1074088"/>
          </a:xfrm>
        </p:grpSpPr>
        <p:sp>
          <p:nvSpPr>
            <p:cNvPr id="52" name="正方形/長方形 51">
              <a:extLst>
                <a:ext uri="{FF2B5EF4-FFF2-40B4-BE49-F238E27FC236}">
                  <a16:creationId xmlns:a16="http://schemas.microsoft.com/office/drawing/2014/main" id="{11EBE269-F9A7-82E2-569D-DCE7F5A83320}"/>
                </a:ext>
              </a:extLst>
            </p:cNvPr>
            <p:cNvSpPr/>
            <p:nvPr/>
          </p:nvSpPr>
          <p:spPr>
            <a:xfrm>
              <a:off x="6403417" y="4632422"/>
              <a:ext cx="2121041" cy="1074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図形 54">
              <a:extLst>
                <a:ext uri="{FF2B5EF4-FFF2-40B4-BE49-F238E27FC236}">
                  <a16:creationId xmlns:a16="http://schemas.microsoft.com/office/drawing/2014/main" id="{C4D8EE02-DFFD-D45A-9D0C-24059D85DB90}"/>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8" name="フリーフォーム: 図形 57">
              <a:extLst>
                <a:ext uri="{FF2B5EF4-FFF2-40B4-BE49-F238E27FC236}">
                  <a16:creationId xmlns:a16="http://schemas.microsoft.com/office/drawing/2014/main" id="{A013C589-4FE5-9DC7-4569-7791F9E2CB2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9" name="楕円 58">
              <a:extLst>
                <a:ext uri="{FF2B5EF4-FFF2-40B4-BE49-F238E27FC236}">
                  <a16:creationId xmlns:a16="http://schemas.microsoft.com/office/drawing/2014/main" id="{4C7079A1-BAB1-7118-9FB7-747975E225C4}"/>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0" name="四角形: 角を丸くする 59">
            <a:extLst>
              <a:ext uri="{FF2B5EF4-FFF2-40B4-BE49-F238E27FC236}">
                <a16:creationId xmlns:a16="http://schemas.microsoft.com/office/drawing/2014/main" id="{91B7A005-A270-5834-E902-33F2C92756A4}"/>
              </a:ext>
            </a:extLst>
          </p:cNvPr>
          <p:cNvSpPr/>
          <p:nvPr/>
        </p:nvSpPr>
        <p:spPr>
          <a:xfrm>
            <a:off x="5758502" y="586346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きれいに撮れた</a:t>
            </a:r>
            <a:endParaRPr lang="en-US" altLang="ja-JP" b="1" dirty="0">
              <a:solidFill>
                <a:schemeClr val="bg1"/>
              </a:solidFill>
              <a:latin typeface="+mn-ea"/>
            </a:endParaRPr>
          </a:p>
        </p:txBody>
      </p:sp>
      <p:sp>
        <p:nvSpPr>
          <p:cNvPr id="61" name="四角形: 角を丸くする 60">
            <a:extLst>
              <a:ext uri="{FF2B5EF4-FFF2-40B4-BE49-F238E27FC236}">
                <a16:creationId xmlns:a16="http://schemas.microsoft.com/office/drawing/2014/main" id="{2A745663-39E2-529C-F9D5-A5F2E3339B7C}"/>
              </a:ext>
            </a:extLst>
          </p:cNvPr>
          <p:cNvSpPr/>
          <p:nvPr/>
        </p:nvSpPr>
        <p:spPr>
          <a:xfrm>
            <a:off x="2797413" y="1467847"/>
            <a:ext cx="2407578" cy="1773584"/>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よく</a:t>
            </a:r>
            <a:r>
              <a:rPr lang="ja-JP" altLang="en-US" b="1" u="sng" dirty="0">
                <a:solidFill>
                  <a:srgbClr val="C00000"/>
                </a:solidFill>
                <a:latin typeface="+mn-ea"/>
              </a:rPr>
              <a:t>歩いて行く○○</a:t>
            </a:r>
            <a:r>
              <a:rPr lang="ja-JP" altLang="en-US" b="1" dirty="0">
                <a:solidFill>
                  <a:schemeClr val="tx1">
                    <a:lumMod val="85000"/>
                    <a:lumOff val="15000"/>
                  </a:schemeClr>
                </a:solidFill>
                <a:latin typeface="+mn-ea"/>
              </a:rPr>
              <a:t>でたまたまいいのが撮れた！</a:t>
            </a:r>
            <a:endParaRPr lang="en-US" altLang="ja-JP" b="1" dirty="0">
              <a:solidFill>
                <a:schemeClr val="tx1">
                  <a:lumMod val="85000"/>
                  <a:lumOff val="15000"/>
                </a:schemeClr>
              </a:solidFill>
              <a:latin typeface="+mn-ea"/>
            </a:endParaRPr>
          </a:p>
        </p:txBody>
      </p:sp>
      <p:grpSp>
        <p:nvGrpSpPr>
          <p:cNvPr id="63" name="グループ化 62">
            <a:extLst>
              <a:ext uri="{FF2B5EF4-FFF2-40B4-BE49-F238E27FC236}">
                <a16:creationId xmlns:a16="http://schemas.microsoft.com/office/drawing/2014/main" id="{0F6166EF-CD62-3529-CA20-95A6AA9E4639}"/>
              </a:ext>
            </a:extLst>
          </p:cNvPr>
          <p:cNvGrpSpPr/>
          <p:nvPr/>
        </p:nvGrpSpPr>
        <p:grpSpPr>
          <a:xfrm>
            <a:off x="2884875" y="2339424"/>
            <a:ext cx="1714768" cy="868353"/>
            <a:chOff x="6403417" y="4632422"/>
            <a:chExt cx="2121041" cy="1074088"/>
          </a:xfrm>
        </p:grpSpPr>
        <p:sp>
          <p:nvSpPr>
            <p:cNvPr id="64" name="正方形/長方形 63">
              <a:extLst>
                <a:ext uri="{FF2B5EF4-FFF2-40B4-BE49-F238E27FC236}">
                  <a16:creationId xmlns:a16="http://schemas.microsoft.com/office/drawing/2014/main" id="{C69358DC-53D2-3769-E4F5-D817FA63EC8D}"/>
                </a:ext>
              </a:extLst>
            </p:cNvPr>
            <p:cNvSpPr/>
            <p:nvPr/>
          </p:nvSpPr>
          <p:spPr>
            <a:xfrm>
              <a:off x="6403417" y="4632422"/>
              <a:ext cx="2121041" cy="107408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フリーフォーム: 図形 64">
              <a:extLst>
                <a:ext uri="{FF2B5EF4-FFF2-40B4-BE49-F238E27FC236}">
                  <a16:creationId xmlns:a16="http://schemas.microsoft.com/office/drawing/2014/main" id="{99A9D6FD-A823-7E39-9212-2D5A2A64C00A}"/>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6" name="フリーフォーム: 図形 65">
              <a:extLst>
                <a:ext uri="{FF2B5EF4-FFF2-40B4-BE49-F238E27FC236}">
                  <a16:creationId xmlns:a16="http://schemas.microsoft.com/office/drawing/2014/main" id="{CF829638-6D6B-E152-77E0-53838E73B13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7" name="楕円 66">
              <a:extLst>
                <a:ext uri="{FF2B5EF4-FFF2-40B4-BE49-F238E27FC236}">
                  <a16:creationId xmlns:a16="http://schemas.microsoft.com/office/drawing/2014/main" id="{154DD7C6-1FA2-3985-7E6C-9CC7CBB30E8B}"/>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8" name="四角形: 角を丸くする 67">
            <a:extLst>
              <a:ext uri="{FF2B5EF4-FFF2-40B4-BE49-F238E27FC236}">
                <a16:creationId xmlns:a16="http://schemas.microsoft.com/office/drawing/2014/main" id="{44F2912B-7153-5E2F-B514-757861124F58}"/>
              </a:ext>
            </a:extLst>
          </p:cNvPr>
          <p:cNvSpPr/>
          <p:nvPr/>
        </p:nvSpPr>
        <p:spPr>
          <a:xfrm>
            <a:off x="206255" y="3912422"/>
            <a:ext cx="2407578" cy="1299603"/>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推しのライブ！</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いよいよ来月</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推しの仲間とお茶する約束も楽しみ！</a:t>
            </a:r>
            <a:endParaRPr lang="en-US" altLang="ja-JP" b="1" dirty="0">
              <a:solidFill>
                <a:schemeClr val="tx1">
                  <a:lumMod val="85000"/>
                  <a:lumOff val="15000"/>
                </a:schemeClr>
              </a:solidFill>
              <a:latin typeface="+mn-ea"/>
            </a:endParaRPr>
          </a:p>
        </p:txBody>
      </p:sp>
      <p:sp>
        <p:nvSpPr>
          <p:cNvPr id="69" name="四角形: 角を丸くする 68">
            <a:extLst>
              <a:ext uri="{FF2B5EF4-FFF2-40B4-BE49-F238E27FC236}">
                <a16:creationId xmlns:a16="http://schemas.microsoft.com/office/drawing/2014/main" id="{86CCD2D5-8B4E-4D9F-22E1-2503BE152850}"/>
              </a:ext>
            </a:extLst>
          </p:cNvPr>
          <p:cNvSpPr/>
          <p:nvPr/>
        </p:nvSpPr>
        <p:spPr>
          <a:xfrm>
            <a:off x="2788953" y="3292807"/>
            <a:ext cx="2407578" cy="848386"/>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○○店に</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 </a:t>
            </a:r>
            <a:r>
              <a:rPr lang="en-US" altLang="ja-JP" b="1" dirty="0">
                <a:solidFill>
                  <a:schemeClr val="tx1">
                    <a:lumMod val="85000"/>
                    <a:lumOff val="15000"/>
                  </a:schemeClr>
                </a:solidFill>
                <a:latin typeface="+mn-ea"/>
              </a:rPr>
              <a:t>A</a:t>
            </a:r>
            <a:r>
              <a:rPr lang="ja-JP" altLang="en-US" b="1" dirty="0">
                <a:solidFill>
                  <a:schemeClr val="tx1">
                    <a:lumMod val="85000"/>
                    <a:lumOff val="15000"/>
                  </a:schemeClr>
                </a:solidFill>
                <a:latin typeface="+mn-ea"/>
              </a:rPr>
              <a:t>さん</a:t>
            </a:r>
            <a:r>
              <a:rPr lang="en-US" altLang="ja-JP" b="1" dirty="0">
                <a:solidFill>
                  <a:schemeClr val="tx1">
                    <a:lumMod val="85000"/>
                    <a:lumOff val="15000"/>
                  </a:schemeClr>
                </a:solidFill>
                <a:latin typeface="+mn-ea"/>
              </a:rPr>
              <a:t>w</a:t>
            </a:r>
          </a:p>
        </p:txBody>
      </p:sp>
      <p:sp>
        <p:nvSpPr>
          <p:cNvPr id="70" name="正方形/長方形 69">
            <a:extLst>
              <a:ext uri="{FF2B5EF4-FFF2-40B4-BE49-F238E27FC236}">
                <a16:creationId xmlns:a16="http://schemas.microsoft.com/office/drawing/2014/main" id="{4A83FD4D-8534-7F0C-9312-588C1770CB98}"/>
              </a:ext>
            </a:extLst>
          </p:cNvPr>
          <p:cNvSpPr/>
          <p:nvPr/>
        </p:nvSpPr>
        <p:spPr>
          <a:xfrm>
            <a:off x="3851444" y="3363285"/>
            <a:ext cx="847000" cy="702563"/>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1" name="グラフィックス 70" descr="実行 単色塗りつぶし">
            <a:extLst>
              <a:ext uri="{FF2B5EF4-FFF2-40B4-BE49-F238E27FC236}">
                <a16:creationId xmlns:a16="http://schemas.microsoft.com/office/drawing/2014/main" id="{47CA3C5A-4070-9624-D880-EE36AE3F694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060369" y="3512947"/>
            <a:ext cx="576870" cy="576870"/>
          </a:xfrm>
          <a:prstGeom prst="rect">
            <a:avLst/>
          </a:prstGeom>
        </p:spPr>
      </p:pic>
      <p:sp>
        <p:nvSpPr>
          <p:cNvPr id="74" name="正方形/長方形 73">
            <a:extLst>
              <a:ext uri="{FF2B5EF4-FFF2-40B4-BE49-F238E27FC236}">
                <a16:creationId xmlns:a16="http://schemas.microsoft.com/office/drawing/2014/main" id="{52933F57-7FFE-D2A4-5720-C34D4AD6D23C}"/>
              </a:ext>
            </a:extLst>
          </p:cNvPr>
          <p:cNvSpPr/>
          <p:nvPr/>
        </p:nvSpPr>
        <p:spPr>
          <a:xfrm>
            <a:off x="8115367" y="1461023"/>
            <a:ext cx="2121041" cy="1084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四角形: 角を丸くする 74">
            <a:extLst>
              <a:ext uri="{FF2B5EF4-FFF2-40B4-BE49-F238E27FC236}">
                <a16:creationId xmlns:a16="http://schemas.microsoft.com/office/drawing/2014/main" id="{A3FECF4D-870E-88FF-0338-797C15783EE4}"/>
              </a:ext>
            </a:extLst>
          </p:cNvPr>
          <p:cNvSpPr/>
          <p:nvPr/>
        </p:nvSpPr>
        <p:spPr>
          <a:xfrm>
            <a:off x="8119701" y="256695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おいしい！</a:t>
            </a:r>
            <a:endParaRPr lang="en-US" altLang="ja-JP" b="1" dirty="0">
              <a:solidFill>
                <a:schemeClr val="bg1"/>
              </a:solidFill>
              <a:latin typeface="+mn-ea"/>
            </a:endParaRPr>
          </a:p>
        </p:txBody>
      </p:sp>
      <p:pic>
        <p:nvPicPr>
          <p:cNvPr id="77" name="グラフィックス 76" descr="タコス 単色塗りつぶし">
            <a:extLst>
              <a:ext uri="{FF2B5EF4-FFF2-40B4-BE49-F238E27FC236}">
                <a16:creationId xmlns:a16="http://schemas.microsoft.com/office/drawing/2014/main" id="{DDCB9A96-BE89-1B82-6B20-F638473302A9}"/>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8300694" y="1517218"/>
            <a:ext cx="914400" cy="914400"/>
          </a:xfrm>
          <a:prstGeom prst="rect">
            <a:avLst/>
          </a:prstGeom>
        </p:spPr>
      </p:pic>
      <p:pic>
        <p:nvPicPr>
          <p:cNvPr id="78" name="グラフィックス 77" descr="タコス 単色塗りつぶし">
            <a:extLst>
              <a:ext uri="{FF2B5EF4-FFF2-40B4-BE49-F238E27FC236}">
                <a16:creationId xmlns:a16="http://schemas.microsoft.com/office/drawing/2014/main" id="{4606957B-1AEA-B454-C95B-2D22503993F5}"/>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9132787" y="1609478"/>
            <a:ext cx="914400" cy="914400"/>
          </a:xfrm>
          <a:prstGeom prst="rect">
            <a:avLst/>
          </a:prstGeom>
        </p:spPr>
      </p:pic>
      <p:sp>
        <p:nvSpPr>
          <p:cNvPr id="79" name="正方形/長方形 78">
            <a:extLst>
              <a:ext uri="{FF2B5EF4-FFF2-40B4-BE49-F238E27FC236}">
                <a16:creationId xmlns:a16="http://schemas.microsoft.com/office/drawing/2014/main" id="{6A4A3676-DD79-C0AF-11D1-80D94D755300}"/>
              </a:ext>
            </a:extLst>
          </p:cNvPr>
          <p:cNvSpPr/>
          <p:nvPr/>
        </p:nvSpPr>
        <p:spPr>
          <a:xfrm>
            <a:off x="8114634" y="478555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四角形: 角を丸くする 79">
            <a:extLst>
              <a:ext uri="{FF2B5EF4-FFF2-40B4-BE49-F238E27FC236}">
                <a16:creationId xmlns:a16="http://schemas.microsoft.com/office/drawing/2014/main" id="{FB053697-D484-3F14-9447-CC044B181D29}"/>
              </a:ext>
            </a:extLst>
          </p:cNvPr>
          <p:cNvSpPr/>
          <p:nvPr/>
        </p:nvSpPr>
        <p:spPr>
          <a:xfrm>
            <a:off x="8119701" y="585964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推しのオフ会！</a:t>
            </a:r>
            <a:endParaRPr lang="en-US" altLang="ja-JP" b="1" dirty="0">
              <a:solidFill>
                <a:schemeClr val="bg1"/>
              </a:solidFill>
              <a:latin typeface="+mn-ea"/>
            </a:endParaRPr>
          </a:p>
        </p:txBody>
      </p:sp>
      <p:pic>
        <p:nvPicPr>
          <p:cNvPr id="53" name="グラフィックス 52" descr="女性の集団 単色塗りつぶし">
            <a:extLst>
              <a:ext uri="{FF2B5EF4-FFF2-40B4-BE49-F238E27FC236}">
                <a16:creationId xmlns:a16="http://schemas.microsoft.com/office/drawing/2014/main" id="{1B60D9A3-B046-5D74-D812-B732DBFE10C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199491" y="4855434"/>
            <a:ext cx="1116806" cy="1116806"/>
          </a:xfrm>
          <a:prstGeom prst="rect">
            <a:avLst/>
          </a:prstGeom>
        </p:spPr>
      </p:pic>
      <p:pic>
        <p:nvPicPr>
          <p:cNvPr id="54" name="グラフィックス 53" descr="女性の集団 単色塗りつぶし">
            <a:extLst>
              <a:ext uri="{FF2B5EF4-FFF2-40B4-BE49-F238E27FC236}">
                <a16:creationId xmlns:a16="http://schemas.microsoft.com/office/drawing/2014/main" id="{CAEA8E9B-C8D1-B6DE-09D4-1921E831F06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57715" y="4856738"/>
            <a:ext cx="1116806" cy="1116806"/>
          </a:xfrm>
          <a:prstGeom prst="rect">
            <a:avLst/>
          </a:prstGeom>
        </p:spPr>
      </p:pic>
      <p:sp>
        <p:nvSpPr>
          <p:cNvPr id="4" name="正方形/長方形 3">
            <a:extLst>
              <a:ext uri="{FF2B5EF4-FFF2-40B4-BE49-F238E27FC236}">
                <a16:creationId xmlns:a16="http://schemas.microsoft.com/office/drawing/2014/main" id="{C026A9B5-24E8-B941-098E-60DD15058EA5}"/>
              </a:ext>
            </a:extLst>
          </p:cNvPr>
          <p:cNvSpPr/>
          <p:nvPr/>
        </p:nvSpPr>
        <p:spPr>
          <a:xfrm>
            <a:off x="2800708" y="1467848"/>
            <a:ext cx="2404284" cy="177358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91F349DD-51EB-B8DD-6F3B-C7212D83E9FA}"/>
              </a:ext>
            </a:extLst>
          </p:cNvPr>
          <p:cNvSpPr/>
          <p:nvPr/>
        </p:nvSpPr>
        <p:spPr>
          <a:xfrm>
            <a:off x="5764349" y="4762647"/>
            <a:ext cx="2121041" cy="1095357"/>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3A8AB639-3A31-F536-4069-FD9D92317A35}"/>
              </a:ext>
            </a:extLst>
          </p:cNvPr>
          <p:cNvCxnSpPr>
            <a:cxnSpLocks/>
            <a:stCxn id="4" idx="3"/>
            <a:endCxn id="57" idx="1"/>
          </p:cNvCxnSpPr>
          <p:nvPr/>
        </p:nvCxnSpPr>
        <p:spPr>
          <a:xfrm>
            <a:off x="5204992" y="2354640"/>
            <a:ext cx="559357" cy="295568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3" name="四角形: 角を丸くする 72">
            <a:extLst>
              <a:ext uri="{FF2B5EF4-FFF2-40B4-BE49-F238E27FC236}">
                <a16:creationId xmlns:a16="http://schemas.microsoft.com/office/drawing/2014/main" id="{330526A7-CA2F-DB9E-FD85-B91FC5EAB0C0}"/>
              </a:ext>
            </a:extLst>
          </p:cNvPr>
          <p:cNvSpPr/>
          <p:nvPr/>
        </p:nvSpPr>
        <p:spPr>
          <a:xfrm>
            <a:off x="2790009" y="4200846"/>
            <a:ext cx="2407578" cy="1011180"/>
          </a:xfrm>
          <a:prstGeom prst="roundRect">
            <a:avLst>
              <a:gd name="adj" fmla="val 0"/>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rgbClr val="C00000"/>
                </a:solidFill>
                <a:latin typeface="+mn-ea"/>
              </a:rPr>
              <a:t>○○ってニュース</a:t>
            </a:r>
            <a:endParaRPr lang="en-US" altLang="ja-JP" b="1" dirty="0">
              <a:solidFill>
                <a:srgbClr val="C00000"/>
              </a:solidFill>
              <a:latin typeface="+mn-ea"/>
            </a:endParaRPr>
          </a:p>
          <a:p>
            <a:r>
              <a:rPr lang="ja-JP" altLang="en-US" b="1" dirty="0">
                <a:solidFill>
                  <a:srgbClr val="C00000"/>
                </a:solidFill>
                <a:latin typeface="+mn-ea"/>
              </a:rPr>
              <a:t>意味不明、そんなことより□□考えろ</a:t>
            </a:r>
            <a:endParaRPr lang="en-US" altLang="ja-JP" b="1" dirty="0">
              <a:solidFill>
                <a:srgbClr val="C00000"/>
              </a:solidFill>
              <a:latin typeface="+mn-ea"/>
            </a:endParaRPr>
          </a:p>
        </p:txBody>
      </p:sp>
      <p:sp>
        <p:nvSpPr>
          <p:cNvPr id="72" name="テキスト ボックス 71">
            <a:extLst>
              <a:ext uri="{FF2B5EF4-FFF2-40B4-BE49-F238E27FC236}">
                <a16:creationId xmlns:a16="http://schemas.microsoft.com/office/drawing/2014/main" id="{724B9A23-F669-EFDD-0218-082A62D8AEAA}"/>
              </a:ext>
            </a:extLst>
          </p:cNvPr>
          <p:cNvSpPr txBox="1"/>
          <p:nvPr/>
        </p:nvSpPr>
        <p:spPr>
          <a:xfrm rot="1032971">
            <a:off x="680008" y="2586605"/>
            <a:ext cx="6364038" cy="1015663"/>
          </a:xfrm>
          <a:prstGeom prst="rect">
            <a:avLst/>
          </a:prstGeom>
          <a:noFill/>
        </p:spPr>
        <p:txBody>
          <a:bodyPr wrap="square" rtlCol="0">
            <a:spAutoFit/>
          </a:bodyPr>
          <a:lstStyle/>
          <a:p>
            <a:pPr algn="ctr"/>
            <a:r>
              <a:rPr kumimoji="1" lang="ja-JP" altLang="en-US" sz="6000" b="1" dirty="0">
                <a:solidFill>
                  <a:schemeClr val="bg1"/>
                </a:solidFill>
                <a:effectLst>
                  <a:glow rad="381000">
                    <a:srgbClr val="C00000"/>
                  </a:glow>
                </a:effectLst>
                <a:latin typeface="+mn-ea"/>
              </a:rPr>
              <a:t>○○小 出身</a:t>
            </a:r>
            <a:endParaRPr kumimoji="1" lang="en-US" altLang="ja-JP" sz="6000" b="1" dirty="0">
              <a:solidFill>
                <a:schemeClr val="bg1"/>
              </a:solidFill>
              <a:effectLst>
                <a:glow rad="381000">
                  <a:srgbClr val="C00000"/>
                </a:glow>
              </a:effectLst>
              <a:latin typeface="+mn-ea"/>
            </a:endParaRPr>
          </a:p>
        </p:txBody>
      </p:sp>
    </p:spTree>
    <p:extLst>
      <p:ext uri="{BB962C8B-B14F-4D97-AF65-F5344CB8AC3E}">
        <p14:creationId xmlns:p14="http://schemas.microsoft.com/office/powerpoint/2010/main" val="197323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A1D81BA-9B13-AD79-03A2-AC07E1DCD1F9}"/>
              </a:ext>
            </a:extLst>
          </p:cNvPr>
          <p:cNvSpPr/>
          <p:nvPr/>
        </p:nvSpPr>
        <p:spPr>
          <a:xfrm>
            <a:off x="0" y="1"/>
            <a:ext cx="12191999" cy="6857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DA5F89E0-DD21-E444-74C7-6A0F59AFD09F}"/>
              </a:ext>
            </a:extLst>
          </p:cNvPr>
          <p:cNvSpPr/>
          <p:nvPr/>
        </p:nvSpPr>
        <p:spPr>
          <a:xfrm>
            <a:off x="5782434" y="1461023"/>
            <a:ext cx="2121041" cy="1084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DE643ACF-8F88-4071-C526-D6E6ED4D8BA5}"/>
              </a:ext>
            </a:extLst>
          </p:cNvPr>
          <p:cNvSpPr/>
          <p:nvPr/>
        </p:nvSpPr>
        <p:spPr>
          <a:xfrm>
            <a:off x="0" y="0"/>
            <a:ext cx="12192000"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kumimoji="1" lang="en-US" altLang="ja-JP" sz="28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SNS</a:t>
            </a:r>
            <a:r>
              <a:rPr kumimoji="1" lang="ja-JP" altLang="en-US" sz="28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の本当にあった怖い話</a:t>
            </a:r>
          </a:p>
        </p:txBody>
      </p:sp>
      <p:pic>
        <p:nvPicPr>
          <p:cNvPr id="15" name="グラフィックス 14" descr="ハト 単色塗りつぶし">
            <a:extLst>
              <a:ext uri="{FF2B5EF4-FFF2-40B4-BE49-F238E27FC236}">
                <a16:creationId xmlns:a16="http://schemas.microsoft.com/office/drawing/2014/main" id="{18DEF900-D98B-EC7A-B4DF-DD82ED0744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9276" y="677412"/>
            <a:ext cx="694495" cy="694495"/>
          </a:xfrm>
          <a:prstGeom prst="rect">
            <a:avLst/>
          </a:prstGeom>
        </p:spPr>
      </p:pic>
      <p:grpSp>
        <p:nvGrpSpPr>
          <p:cNvPr id="17" name="グループ化 16">
            <a:extLst>
              <a:ext uri="{FF2B5EF4-FFF2-40B4-BE49-F238E27FC236}">
                <a16:creationId xmlns:a16="http://schemas.microsoft.com/office/drawing/2014/main" id="{ADCCC30E-BCB1-E523-8D5F-C783D601B889}"/>
              </a:ext>
            </a:extLst>
          </p:cNvPr>
          <p:cNvGrpSpPr/>
          <p:nvPr/>
        </p:nvGrpSpPr>
        <p:grpSpPr>
          <a:xfrm>
            <a:off x="127544" y="5221547"/>
            <a:ext cx="1420119" cy="1420119"/>
            <a:chOff x="304926" y="5000618"/>
            <a:chExt cx="1420119" cy="1420119"/>
          </a:xfrm>
        </p:grpSpPr>
        <p:pic>
          <p:nvPicPr>
            <p:cNvPr id="13" name="グラフィックス 12" descr="プログラマー女性 単色塗りつぶし">
              <a:extLst>
                <a:ext uri="{FF2B5EF4-FFF2-40B4-BE49-F238E27FC236}">
                  <a16:creationId xmlns:a16="http://schemas.microsoft.com/office/drawing/2014/main" id="{3CC52C94-C400-FA75-ED23-5E670AA05B5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4926" y="5000618"/>
              <a:ext cx="1420119" cy="1420119"/>
            </a:xfrm>
            <a:prstGeom prst="rect">
              <a:avLst/>
            </a:prstGeom>
          </p:spPr>
        </p:pic>
        <p:sp>
          <p:nvSpPr>
            <p:cNvPr id="16" name="正方形/長方形 15">
              <a:extLst>
                <a:ext uri="{FF2B5EF4-FFF2-40B4-BE49-F238E27FC236}">
                  <a16:creationId xmlns:a16="http://schemas.microsoft.com/office/drawing/2014/main" id="{AD447187-FC5F-0D61-4BC8-CFCBD6ACE0F8}"/>
                </a:ext>
              </a:extLst>
            </p:cNvPr>
            <p:cNvSpPr/>
            <p:nvPr/>
          </p:nvSpPr>
          <p:spPr>
            <a:xfrm>
              <a:off x="785525" y="6014174"/>
              <a:ext cx="460268" cy="2577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2" name="グラフィックス 21" descr="カメラ 単色塗りつぶし">
            <a:extLst>
              <a:ext uri="{FF2B5EF4-FFF2-40B4-BE49-F238E27FC236}">
                <a16:creationId xmlns:a16="http://schemas.microsoft.com/office/drawing/2014/main" id="{5FFD1BDF-D962-8BB1-BB76-8AB1E22E69A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64639" y="633114"/>
            <a:ext cx="769442" cy="769442"/>
          </a:xfrm>
          <a:prstGeom prst="rect">
            <a:avLst/>
          </a:prstGeom>
        </p:spPr>
      </p:pic>
      <p:sp>
        <p:nvSpPr>
          <p:cNvPr id="24" name="四角形: 角を丸くする 23">
            <a:extLst>
              <a:ext uri="{FF2B5EF4-FFF2-40B4-BE49-F238E27FC236}">
                <a16:creationId xmlns:a16="http://schemas.microsoft.com/office/drawing/2014/main" id="{50754172-8292-9AD0-038F-3BB70F7B1E0C}"/>
              </a:ext>
            </a:extLst>
          </p:cNvPr>
          <p:cNvSpPr/>
          <p:nvPr/>
        </p:nvSpPr>
        <p:spPr>
          <a:xfrm>
            <a:off x="212884" y="1467847"/>
            <a:ext cx="2407578" cy="874373"/>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ようやく中学生！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a:t>
            </a:r>
            <a:r>
              <a:rPr lang="ja-JP" altLang="en-US" b="1" u="sng" dirty="0">
                <a:solidFill>
                  <a:srgbClr val="C00000"/>
                </a:solidFill>
                <a:latin typeface="+mn-ea"/>
              </a:rPr>
              <a:t>○○小</a:t>
            </a:r>
            <a:r>
              <a:rPr lang="ja-JP" altLang="en-US" b="1" dirty="0">
                <a:solidFill>
                  <a:schemeClr val="tx1">
                    <a:lumMod val="85000"/>
                    <a:lumOff val="15000"/>
                  </a:schemeClr>
                </a:solidFill>
                <a:latin typeface="+mn-ea"/>
              </a:rPr>
              <a:t>、</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さらばランドセル</a:t>
            </a:r>
            <a:r>
              <a:rPr lang="en-US" altLang="ja-JP" b="1" dirty="0">
                <a:solidFill>
                  <a:schemeClr val="tx1">
                    <a:lumMod val="85000"/>
                    <a:lumOff val="15000"/>
                  </a:schemeClr>
                </a:solidFill>
                <a:latin typeface="+mn-ea"/>
              </a:rPr>
              <a:t>w</a:t>
            </a:r>
          </a:p>
        </p:txBody>
      </p:sp>
      <p:pic>
        <p:nvPicPr>
          <p:cNvPr id="27" name="グラフィックス 26" descr="女性 単色塗りつぶし">
            <a:extLst>
              <a:ext uri="{FF2B5EF4-FFF2-40B4-BE49-F238E27FC236}">
                <a16:creationId xmlns:a16="http://schemas.microsoft.com/office/drawing/2014/main" id="{77513F0B-1A7C-63D8-2461-2A59DBC60D6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149360" y="1569182"/>
            <a:ext cx="1063124" cy="1063124"/>
          </a:xfrm>
          <a:prstGeom prst="rect">
            <a:avLst/>
          </a:prstGeom>
        </p:spPr>
      </p:pic>
      <p:sp>
        <p:nvSpPr>
          <p:cNvPr id="30" name="正方形/長方形 29">
            <a:extLst>
              <a:ext uri="{FF2B5EF4-FFF2-40B4-BE49-F238E27FC236}">
                <a16:creationId xmlns:a16="http://schemas.microsoft.com/office/drawing/2014/main" id="{B7B07048-ABD3-D2BA-054D-EB4DFC781B1E}"/>
              </a:ext>
            </a:extLst>
          </p:cNvPr>
          <p:cNvSpPr/>
          <p:nvPr/>
        </p:nvSpPr>
        <p:spPr>
          <a:xfrm>
            <a:off x="5782434" y="303622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グラフィックス 6" descr="女性の集団 単色塗りつぶし">
            <a:extLst>
              <a:ext uri="{FF2B5EF4-FFF2-40B4-BE49-F238E27FC236}">
                <a16:creationId xmlns:a16="http://schemas.microsoft.com/office/drawing/2014/main" id="{60331388-200E-9383-C6A7-F02336786B9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209799" y="3106193"/>
            <a:ext cx="1116806" cy="1116806"/>
          </a:xfrm>
          <a:prstGeom prst="rect">
            <a:avLst/>
          </a:prstGeom>
        </p:spPr>
      </p:pic>
      <p:pic>
        <p:nvPicPr>
          <p:cNvPr id="9" name="グラフィックス 8" descr="実行 単色塗りつぶし">
            <a:extLst>
              <a:ext uri="{FF2B5EF4-FFF2-40B4-BE49-F238E27FC236}">
                <a16:creationId xmlns:a16="http://schemas.microsoft.com/office/drawing/2014/main" id="{109AE8DB-8A1A-EF88-1E29-E6407B2096F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454999" y="3485933"/>
            <a:ext cx="576870" cy="576870"/>
          </a:xfrm>
          <a:prstGeom prst="rect">
            <a:avLst/>
          </a:prstGeom>
        </p:spPr>
      </p:pic>
      <p:pic>
        <p:nvPicPr>
          <p:cNvPr id="32" name="グラフィックス 31" descr="女性 単色塗りつぶし">
            <a:extLst>
              <a:ext uri="{FF2B5EF4-FFF2-40B4-BE49-F238E27FC236}">
                <a16:creationId xmlns:a16="http://schemas.microsoft.com/office/drawing/2014/main" id="{F2990FA1-EEC2-08F3-1BDE-448F5A7A5F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565362" y="3150248"/>
            <a:ext cx="522180" cy="522180"/>
          </a:xfrm>
          <a:prstGeom prst="rect">
            <a:avLst/>
          </a:prstGeom>
        </p:spPr>
      </p:pic>
      <p:sp>
        <p:nvSpPr>
          <p:cNvPr id="33" name="四角形: 角を丸くする 32">
            <a:extLst>
              <a:ext uri="{FF2B5EF4-FFF2-40B4-BE49-F238E27FC236}">
                <a16:creationId xmlns:a16="http://schemas.microsoft.com/office/drawing/2014/main" id="{3A8DF83E-135B-4568-03A3-E2553B425C12}"/>
              </a:ext>
            </a:extLst>
          </p:cNvPr>
          <p:cNvSpPr/>
          <p:nvPr/>
        </p:nvSpPr>
        <p:spPr>
          <a:xfrm>
            <a:off x="5758502" y="4112750"/>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u="sng" dirty="0">
                <a:solidFill>
                  <a:srgbClr val="C00000"/>
                </a:solidFill>
                <a:effectLst>
                  <a:glow rad="127000">
                    <a:schemeClr val="bg1"/>
                  </a:glow>
                </a:effectLst>
                <a:latin typeface="+mn-ea"/>
              </a:rPr>
              <a:t>○○小組</a:t>
            </a:r>
            <a:r>
              <a:rPr lang="ja-JP" altLang="en-US" b="1" dirty="0">
                <a:solidFill>
                  <a:schemeClr val="bg1"/>
                </a:solidFill>
                <a:latin typeface="+mn-ea"/>
              </a:rPr>
              <a:t>！</a:t>
            </a:r>
            <a:endParaRPr lang="en-US" altLang="ja-JP" b="1" dirty="0">
              <a:solidFill>
                <a:schemeClr val="bg1"/>
              </a:solidFill>
              <a:latin typeface="+mn-ea"/>
            </a:endParaRPr>
          </a:p>
        </p:txBody>
      </p:sp>
      <p:sp>
        <p:nvSpPr>
          <p:cNvPr id="34" name="正方形/長方形 33">
            <a:extLst>
              <a:ext uri="{FF2B5EF4-FFF2-40B4-BE49-F238E27FC236}">
                <a16:creationId xmlns:a16="http://schemas.microsoft.com/office/drawing/2014/main" id="{64A34B97-9603-E644-32A2-742CD1F3AFB0}"/>
              </a:ext>
            </a:extLst>
          </p:cNvPr>
          <p:cNvSpPr/>
          <p:nvPr/>
        </p:nvSpPr>
        <p:spPr>
          <a:xfrm>
            <a:off x="8114442" y="303622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6" name="グラフィックス 35" descr="女性 単色塗りつぶし">
            <a:extLst>
              <a:ext uri="{FF2B5EF4-FFF2-40B4-BE49-F238E27FC236}">
                <a16:creationId xmlns:a16="http://schemas.microsoft.com/office/drawing/2014/main" id="{FE3868F7-9D12-1412-FAB3-E26CF77C58F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25732" y="3177573"/>
            <a:ext cx="1299603" cy="1299603"/>
          </a:xfrm>
          <a:prstGeom prst="rect">
            <a:avLst/>
          </a:prstGeom>
        </p:spPr>
      </p:pic>
      <p:pic>
        <p:nvPicPr>
          <p:cNvPr id="38" name="グラフィックス 37" descr="ビール 単色塗りつぶし">
            <a:extLst>
              <a:ext uri="{FF2B5EF4-FFF2-40B4-BE49-F238E27FC236}">
                <a16:creationId xmlns:a16="http://schemas.microsoft.com/office/drawing/2014/main" id="{CFB8C7BA-CB2B-61CF-C8AD-8625E9D94CDE}"/>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flipH="1">
            <a:off x="8759993" y="3237108"/>
            <a:ext cx="745588" cy="745588"/>
          </a:xfrm>
          <a:prstGeom prst="rect">
            <a:avLst/>
          </a:prstGeom>
        </p:spPr>
      </p:pic>
      <p:sp>
        <p:nvSpPr>
          <p:cNvPr id="41" name="四角形: 角を丸くする 40">
            <a:extLst>
              <a:ext uri="{FF2B5EF4-FFF2-40B4-BE49-F238E27FC236}">
                <a16:creationId xmlns:a16="http://schemas.microsoft.com/office/drawing/2014/main" id="{EAA7083C-F574-0507-5C24-35939E69533B}"/>
              </a:ext>
            </a:extLst>
          </p:cNvPr>
          <p:cNvSpPr/>
          <p:nvPr/>
        </p:nvSpPr>
        <p:spPr>
          <a:xfrm>
            <a:off x="8119701" y="4112750"/>
            <a:ext cx="2249166" cy="69235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パパの飲んだけど</a:t>
            </a:r>
            <a:r>
              <a:rPr lang="en-US" altLang="ja-JP" b="1" dirty="0">
                <a:solidFill>
                  <a:schemeClr val="bg1"/>
                </a:solidFill>
                <a:latin typeface="+mn-ea"/>
              </a:rPr>
              <a:t>､</a:t>
            </a:r>
            <a:r>
              <a:rPr lang="ja-JP" altLang="en-US" b="1" dirty="0">
                <a:solidFill>
                  <a:schemeClr val="bg1"/>
                </a:solidFill>
                <a:latin typeface="+mn-ea"/>
              </a:rPr>
              <a:t>やっぱり大人の味</a:t>
            </a:r>
            <a:r>
              <a:rPr lang="en-US" altLang="ja-JP" b="1" dirty="0">
                <a:solidFill>
                  <a:schemeClr val="bg1"/>
                </a:solidFill>
                <a:latin typeface="+mn-ea"/>
              </a:rPr>
              <a:t>…</a:t>
            </a:r>
          </a:p>
        </p:txBody>
      </p:sp>
      <p:sp>
        <p:nvSpPr>
          <p:cNvPr id="42" name="正方形/長方形 41">
            <a:extLst>
              <a:ext uri="{FF2B5EF4-FFF2-40B4-BE49-F238E27FC236}">
                <a16:creationId xmlns:a16="http://schemas.microsoft.com/office/drawing/2014/main" id="{0D5021A0-3D27-7C42-864E-BBC890F8D6C3}"/>
              </a:ext>
            </a:extLst>
          </p:cNvPr>
          <p:cNvSpPr/>
          <p:nvPr/>
        </p:nvSpPr>
        <p:spPr>
          <a:xfrm>
            <a:off x="9088505" y="3468128"/>
            <a:ext cx="236830" cy="38824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711AADD2-AB39-6C58-E1E0-133B79B068CF}"/>
              </a:ext>
            </a:extLst>
          </p:cNvPr>
          <p:cNvSpPr/>
          <p:nvPr/>
        </p:nvSpPr>
        <p:spPr>
          <a:xfrm>
            <a:off x="8468408" y="3410351"/>
            <a:ext cx="862057" cy="129960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r>
              <a:rPr lang="en-US" altLang="ja-JP" sz="1000" b="1" dirty="0">
                <a:solidFill>
                  <a:schemeClr val="bg1"/>
                </a:solidFill>
                <a:latin typeface="+mn-ea"/>
              </a:rPr>
              <a:t>Alcohol</a:t>
            </a:r>
          </a:p>
        </p:txBody>
      </p:sp>
      <p:sp>
        <p:nvSpPr>
          <p:cNvPr id="44" name="四角形: 角を丸くする 43">
            <a:extLst>
              <a:ext uri="{FF2B5EF4-FFF2-40B4-BE49-F238E27FC236}">
                <a16:creationId xmlns:a16="http://schemas.microsoft.com/office/drawing/2014/main" id="{6742031D-FBAA-4C76-3FD3-AAEAD792C982}"/>
              </a:ext>
            </a:extLst>
          </p:cNvPr>
          <p:cNvSpPr/>
          <p:nvPr/>
        </p:nvSpPr>
        <p:spPr>
          <a:xfrm>
            <a:off x="212884" y="2385463"/>
            <a:ext cx="2407578" cy="1477731"/>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u="sng" dirty="0">
                <a:solidFill>
                  <a:srgbClr val="C00000"/>
                </a:solidFill>
                <a:latin typeface="+mn-ea"/>
              </a:rPr>
              <a:t>○○店</a:t>
            </a:r>
            <a:r>
              <a:rPr lang="ja-JP" altLang="en-US" b="1" dirty="0">
                <a:solidFill>
                  <a:schemeClr val="tx1">
                    <a:lumMod val="85000"/>
                    <a:lumOff val="15000"/>
                  </a:schemeClr>
                </a:solidFill>
                <a:latin typeface="+mn-ea"/>
              </a:rPr>
              <a:t>に行ったら</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ほしかったのあった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奇跡！！</a:t>
            </a:r>
            <a:endParaRPr lang="en-US" altLang="ja-JP" b="1" dirty="0">
              <a:solidFill>
                <a:schemeClr val="tx1">
                  <a:lumMod val="85000"/>
                  <a:lumOff val="15000"/>
                </a:schemeClr>
              </a:solidFill>
              <a:latin typeface="+mn-ea"/>
            </a:endParaRPr>
          </a:p>
          <a:p>
            <a:r>
              <a:rPr lang="ja-JP" altLang="en-US" b="1" u="sng" dirty="0">
                <a:solidFill>
                  <a:srgbClr val="C00000"/>
                </a:solidFill>
                <a:latin typeface="+mn-ea"/>
              </a:rPr>
              <a:t>通い続けて</a:t>
            </a:r>
            <a:r>
              <a:rPr lang="ja-JP" altLang="en-US" b="1" dirty="0">
                <a:solidFill>
                  <a:schemeClr val="tx1">
                    <a:lumMod val="85000"/>
                    <a:lumOff val="15000"/>
                  </a:schemeClr>
                </a:solidFill>
                <a:latin typeface="+mn-ea"/>
              </a:rPr>
              <a:t>よかった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次は○○を探す</a:t>
            </a:r>
            <a:endParaRPr lang="en-US" altLang="ja-JP" b="1" dirty="0">
              <a:solidFill>
                <a:schemeClr val="tx1">
                  <a:lumMod val="85000"/>
                  <a:lumOff val="15000"/>
                </a:schemeClr>
              </a:solidFill>
              <a:latin typeface="+mn-ea"/>
            </a:endParaRPr>
          </a:p>
        </p:txBody>
      </p:sp>
      <p:grpSp>
        <p:nvGrpSpPr>
          <p:cNvPr id="62" name="グループ化 61">
            <a:extLst>
              <a:ext uri="{FF2B5EF4-FFF2-40B4-BE49-F238E27FC236}">
                <a16:creationId xmlns:a16="http://schemas.microsoft.com/office/drawing/2014/main" id="{2D4CBB89-3DAA-7633-DDE7-FD5DD239AD2A}"/>
              </a:ext>
            </a:extLst>
          </p:cNvPr>
          <p:cNvGrpSpPr/>
          <p:nvPr/>
        </p:nvGrpSpPr>
        <p:grpSpPr>
          <a:xfrm>
            <a:off x="5782433" y="4789374"/>
            <a:ext cx="2121041" cy="1074088"/>
            <a:chOff x="6403417" y="4632422"/>
            <a:chExt cx="2121041" cy="1074088"/>
          </a:xfrm>
        </p:grpSpPr>
        <p:sp>
          <p:nvSpPr>
            <p:cNvPr id="52" name="正方形/長方形 51">
              <a:extLst>
                <a:ext uri="{FF2B5EF4-FFF2-40B4-BE49-F238E27FC236}">
                  <a16:creationId xmlns:a16="http://schemas.microsoft.com/office/drawing/2014/main" id="{11EBE269-F9A7-82E2-569D-DCE7F5A83320}"/>
                </a:ext>
              </a:extLst>
            </p:cNvPr>
            <p:cNvSpPr/>
            <p:nvPr/>
          </p:nvSpPr>
          <p:spPr>
            <a:xfrm>
              <a:off x="6403417" y="4632422"/>
              <a:ext cx="2121041" cy="1074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図形 54">
              <a:extLst>
                <a:ext uri="{FF2B5EF4-FFF2-40B4-BE49-F238E27FC236}">
                  <a16:creationId xmlns:a16="http://schemas.microsoft.com/office/drawing/2014/main" id="{C4D8EE02-DFFD-D45A-9D0C-24059D85DB90}"/>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8" name="フリーフォーム: 図形 57">
              <a:extLst>
                <a:ext uri="{FF2B5EF4-FFF2-40B4-BE49-F238E27FC236}">
                  <a16:creationId xmlns:a16="http://schemas.microsoft.com/office/drawing/2014/main" id="{A013C589-4FE5-9DC7-4569-7791F9E2CB2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9" name="楕円 58">
              <a:extLst>
                <a:ext uri="{FF2B5EF4-FFF2-40B4-BE49-F238E27FC236}">
                  <a16:creationId xmlns:a16="http://schemas.microsoft.com/office/drawing/2014/main" id="{4C7079A1-BAB1-7118-9FB7-747975E225C4}"/>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0" name="四角形: 角を丸くする 59">
            <a:extLst>
              <a:ext uri="{FF2B5EF4-FFF2-40B4-BE49-F238E27FC236}">
                <a16:creationId xmlns:a16="http://schemas.microsoft.com/office/drawing/2014/main" id="{91B7A005-A270-5834-E902-33F2C92756A4}"/>
              </a:ext>
            </a:extLst>
          </p:cNvPr>
          <p:cNvSpPr/>
          <p:nvPr/>
        </p:nvSpPr>
        <p:spPr>
          <a:xfrm>
            <a:off x="5758502" y="586346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きれいに撮れた</a:t>
            </a:r>
            <a:endParaRPr lang="en-US" altLang="ja-JP" b="1" dirty="0">
              <a:solidFill>
                <a:schemeClr val="bg1"/>
              </a:solidFill>
              <a:latin typeface="+mn-ea"/>
            </a:endParaRPr>
          </a:p>
        </p:txBody>
      </p:sp>
      <p:sp>
        <p:nvSpPr>
          <p:cNvPr id="61" name="四角形: 角を丸くする 60">
            <a:extLst>
              <a:ext uri="{FF2B5EF4-FFF2-40B4-BE49-F238E27FC236}">
                <a16:creationId xmlns:a16="http://schemas.microsoft.com/office/drawing/2014/main" id="{2A745663-39E2-529C-F9D5-A5F2E3339B7C}"/>
              </a:ext>
            </a:extLst>
          </p:cNvPr>
          <p:cNvSpPr/>
          <p:nvPr/>
        </p:nvSpPr>
        <p:spPr>
          <a:xfrm>
            <a:off x="2797413" y="1467847"/>
            <a:ext cx="2407578" cy="1773584"/>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よく</a:t>
            </a:r>
            <a:r>
              <a:rPr lang="ja-JP" altLang="en-US" b="1" u="sng" dirty="0">
                <a:solidFill>
                  <a:srgbClr val="C00000"/>
                </a:solidFill>
                <a:latin typeface="+mn-ea"/>
              </a:rPr>
              <a:t>歩いて行く○○</a:t>
            </a:r>
            <a:r>
              <a:rPr lang="ja-JP" altLang="en-US" b="1" dirty="0">
                <a:solidFill>
                  <a:schemeClr val="tx1">
                    <a:lumMod val="85000"/>
                    <a:lumOff val="15000"/>
                  </a:schemeClr>
                </a:solidFill>
                <a:latin typeface="+mn-ea"/>
              </a:rPr>
              <a:t>でたまたまいいのが撮れた！</a:t>
            </a:r>
            <a:endParaRPr lang="en-US" altLang="ja-JP" b="1" dirty="0">
              <a:solidFill>
                <a:schemeClr val="tx1">
                  <a:lumMod val="85000"/>
                  <a:lumOff val="15000"/>
                </a:schemeClr>
              </a:solidFill>
              <a:latin typeface="+mn-ea"/>
            </a:endParaRPr>
          </a:p>
        </p:txBody>
      </p:sp>
      <p:grpSp>
        <p:nvGrpSpPr>
          <p:cNvPr id="63" name="グループ化 62">
            <a:extLst>
              <a:ext uri="{FF2B5EF4-FFF2-40B4-BE49-F238E27FC236}">
                <a16:creationId xmlns:a16="http://schemas.microsoft.com/office/drawing/2014/main" id="{0F6166EF-CD62-3529-CA20-95A6AA9E4639}"/>
              </a:ext>
            </a:extLst>
          </p:cNvPr>
          <p:cNvGrpSpPr/>
          <p:nvPr/>
        </p:nvGrpSpPr>
        <p:grpSpPr>
          <a:xfrm>
            <a:off x="2884875" y="2339424"/>
            <a:ext cx="1714768" cy="868353"/>
            <a:chOff x="6403417" y="4632422"/>
            <a:chExt cx="2121041" cy="1074088"/>
          </a:xfrm>
        </p:grpSpPr>
        <p:sp>
          <p:nvSpPr>
            <p:cNvPr id="64" name="正方形/長方形 63">
              <a:extLst>
                <a:ext uri="{FF2B5EF4-FFF2-40B4-BE49-F238E27FC236}">
                  <a16:creationId xmlns:a16="http://schemas.microsoft.com/office/drawing/2014/main" id="{C69358DC-53D2-3769-E4F5-D817FA63EC8D}"/>
                </a:ext>
              </a:extLst>
            </p:cNvPr>
            <p:cNvSpPr/>
            <p:nvPr/>
          </p:nvSpPr>
          <p:spPr>
            <a:xfrm>
              <a:off x="6403417" y="4632422"/>
              <a:ext cx="2121041" cy="107408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フリーフォーム: 図形 64">
              <a:extLst>
                <a:ext uri="{FF2B5EF4-FFF2-40B4-BE49-F238E27FC236}">
                  <a16:creationId xmlns:a16="http://schemas.microsoft.com/office/drawing/2014/main" id="{99A9D6FD-A823-7E39-9212-2D5A2A64C00A}"/>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6" name="フリーフォーム: 図形 65">
              <a:extLst>
                <a:ext uri="{FF2B5EF4-FFF2-40B4-BE49-F238E27FC236}">
                  <a16:creationId xmlns:a16="http://schemas.microsoft.com/office/drawing/2014/main" id="{CF829638-6D6B-E152-77E0-53838E73B13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7" name="楕円 66">
              <a:extLst>
                <a:ext uri="{FF2B5EF4-FFF2-40B4-BE49-F238E27FC236}">
                  <a16:creationId xmlns:a16="http://schemas.microsoft.com/office/drawing/2014/main" id="{154DD7C6-1FA2-3985-7E6C-9CC7CBB30E8B}"/>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8" name="四角形: 角を丸くする 67">
            <a:extLst>
              <a:ext uri="{FF2B5EF4-FFF2-40B4-BE49-F238E27FC236}">
                <a16:creationId xmlns:a16="http://schemas.microsoft.com/office/drawing/2014/main" id="{44F2912B-7153-5E2F-B514-757861124F58}"/>
              </a:ext>
            </a:extLst>
          </p:cNvPr>
          <p:cNvSpPr/>
          <p:nvPr/>
        </p:nvSpPr>
        <p:spPr>
          <a:xfrm>
            <a:off x="206255" y="3912422"/>
            <a:ext cx="2407578" cy="1299603"/>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推しのライブ！</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いよいよ来月</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推しの仲間とお茶する約束も楽しみ！</a:t>
            </a:r>
            <a:endParaRPr lang="en-US" altLang="ja-JP" b="1" dirty="0">
              <a:solidFill>
                <a:schemeClr val="tx1">
                  <a:lumMod val="85000"/>
                  <a:lumOff val="15000"/>
                </a:schemeClr>
              </a:solidFill>
              <a:latin typeface="+mn-ea"/>
            </a:endParaRPr>
          </a:p>
        </p:txBody>
      </p:sp>
      <p:sp>
        <p:nvSpPr>
          <p:cNvPr id="69" name="四角形: 角を丸くする 68">
            <a:extLst>
              <a:ext uri="{FF2B5EF4-FFF2-40B4-BE49-F238E27FC236}">
                <a16:creationId xmlns:a16="http://schemas.microsoft.com/office/drawing/2014/main" id="{86CCD2D5-8B4E-4D9F-22E1-2503BE152850}"/>
              </a:ext>
            </a:extLst>
          </p:cNvPr>
          <p:cNvSpPr/>
          <p:nvPr/>
        </p:nvSpPr>
        <p:spPr>
          <a:xfrm>
            <a:off x="2788953" y="3292807"/>
            <a:ext cx="2407578" cy="848386"/>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○○店に</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 </a:t>
            </a:r>
            <a:r>
              <a:rPr lang="en-US" altLang="ja-JP" b="1" dirty="0">
                <a:solidFill>
                  <a:schemeClr val="tx1">
                    <a:lumMod val="85000"/>
                    <a:lumOff val="15000"/>
                  </a:schemeClr>
                </a:solidFill>
                <a:latin typeface="+mn-ea"/>
              </a:rPr>
              <a:t>A</a:t>
            </a:r>
            <a:r>
              <a:rPr lang="ja-JP" altLang="en-US" b="1" dirty="0">
                <a:solidFill>
                  <a:schemeClr val="tx1">
                    <a:lumMod val="85000"/>
                    <a:lumOff val="15000"/>
                  </a:schemeClr>
                </a:solidFill>
                <a:latin typeface="+mn-ea"/>
              </a:rPr>
              <a:t>さん</a:t>
            </a:r>
            <a:r>
              <a:rPr lang="en-US" altLang="ja-JP" b="1" dirty="0">
                <a:solidFill>
                  <a:schemeClr val="tx1">
                    <a:lumMod val="85000"/>
                    <a:lumOff val="15000"/>
                  </a:schemeClr>
                </a:solidFill>
                <a:latin typeface="+mn-ea"/>
              </a:rPr>
              <a:t>w</a:t>
            </a:r>
          </a:p>
        </p:txBody>
      </p:sp>
      <p:sp>
        <p:nvSpPr>
          <p:cNvPr id="70" name="正方形/長方形 69">
            <a:extLst>
              <a:ext uri="{FF2B5EF4-FFF2-40B4-BE49-F238E27FC236}">
                <a16:creationId xmlns:a16="http://schemas.microsoft.com/office/drawing/2014/main" id="{4A83FD4D-8534-7F0C-9312-588C1770CB98}"/>
              </a:ext>
            </a:extLst>
          </p:cNvPr>
          <p:cNvSpPr/>
          <p:nvPr/>
        </p:nvSpPr>
        <p:spPr>
          <a:xfrm>
            <a:off x="3851444" y="3363285"/>
            <a:ext cx="847000" cy="702563"/>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1" name="グラフィックス 70" descr="実行 単色塗りつぶし">
            <a:extLst>
              <a:ext uri="{FF2B5EF4-FFF2-40B4-BE49-F238E27FC236}">
                <a16:creationId xmlns:a16="http://schemas.microsoft.com/office/drawing/2014/main" id="{47CA3C5A-4070-9624-D880-EE36AE3F694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060369" y="3512947"/>
            <a:ext cx="576870" cy="576870"/>
          </a:xfrm>
          <a:prstGeom prst="rect">
            <a:avLst/>
          </a:prstGeom>
        </p:spPr>
      </p:pic>
      <p:sp>
        <p:nvSpPr>
          <p:cNvPr id="74" name="正方形/長方形 73">
            <a:extLst>
              <a:ext uri="{FF2B5EF4-FFF2-40B4-BE49-F238E27FC236}">
                <a16:creationId xmlns:a16="http://schemas.microsoft.com/office/drawing/2014/main" id="{52933F57-7FFE-D2A4-5720-C34D4AD6D23C}"/>
              </a:ext>
            </a:extLst>
          </p:cNvPr>
          <p:cNvSpPr/>
          <p:nvPr/>
        </p:nvSpPr>
        <p:spPr>
          <a:xfrm>
            <a:off x="8115367" y="1461023"/>
            <a:ext cx="2121041" cy="1084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四角形: 角を丸くする 74">
            <a:extLst>
              <a:ext uri="{FF2B5EF4-FFF2-40B4-BE49-F238E27FC236}">
                <a16:creationId xmlns:a16="http://schemas.microsoft.com/office/drawing/2014/main" id="{A3FECF4D-870E-88FF-0338-797C15783EE4}"/>
              </a:ext>
            </a:extLst>
          </p:cNvPr>
          <p:cNvSpPr/>
          <p:nvPr/>
        </p:nvSpPr>
        <p:spPr>
          <a:xfrm>
            <a:off x="8119701" y="256695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おいしい！</a:t>
            </a:r>
            <a:endParaRPr lang="en-US" altLang="ja-JP" b="1" dirty="0">
              <a:solidFill>
                <a:schemeClr val="bg1"/>
              </a:solidFill>
              <a:latin typeface="+mn-ea"/>
            </a:endParaRPr>
          </a:p>
        </p:txBody>
      </p:sp>
      <p:pic>
        <p:nvPicPr>
          <p:cNvPr id="77" name="グラフィックス 76" descr="タコス 単色塗りつぶし">
            <a:extLst>
              <a:ext uri="{FF2B5EF4-FFF2-40B4-BE49-F238E27FC236}">
                <a16:creationId xmlns:a16="http://schemas.microsoft.com/office/drawing/2014/main" id="{DDCB9A96-BE89-1B82-6B20-F638473302A9}"/>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8300694" y="1517218"/>
            <a:ext cx="914400" cy="914400"/>
          </a:xfrm>
          <a:prstGeom prst="rect">
            <a:avLst/>
          </a:prstGeom>
        </p:spPr>
      </p:pic>
      <p:pic>
        <p:nvPicPr>
          <p:cNvPr id="78" name="グラフィックス 77" descr="タコス 単色塗りつぶし">
            <a:extLst>
              <a:ext uri="{FF2B5EF4-FFF2-40B4-BE49-F238E27FC236}">
                <a16:creationId xmlns:a16="http://schemas.microsoft.com/office/drawing/2014/main" id="{4606957B-1AEA-B454-C95B-2D22503993F5}"/>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9132787" y="1609478"/>
            <a:ext cx="914400" cy="914400"/>
          </a:xfrm>
          <a:prstGeom prst="rect">
            <a:avLst/>
          </a:prstGeom>
        </p:spPr>
      </p:pic>
      <p:sp>
        <p:nvSpPr>
          <p:cNvPr id="79" name="正方形/長方形 78">
            <a:extLst>
              <a:ext uri="{FF2B5EF4-FFF2-40B4-BE49-F238E27FC236}">
                <a16:creationId xmlns:a16="http://schemas.microsoft.com/office/drawing/2014/main" id="{6A4A3676-DD79-C0AF-11D1-80D94D755300}"/>
              </a:ext>
            </a:extLst>
          </p:cNvPr>
          <p:cNvSpPr/>
          <p:nvPr/>
        </p:nvSpPr>
        <p:spPr>
          <a:xfrm>
            <a:off x="8114634" y="478555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四角形: 角を丸くする 79">
            <a:extLst>
              <a:ext uri="{FF2B5EF4-FFF2-40B4-BE49-F238E27FC236}">
                <a16:creationId xmlns:a16="http://schemas.microsoft.com/office/drawing/2014/main" id="{FB053697-D484-3F14-9447-CC044B181D29}"/>
              </a:ext>
            </a:extLst>
          </p:cNvPr>
          <p:cNvSpPr/>
          <p:nvPr/>
        </p:nvSpPr>
        <p:spPr>
          <a:xfrm>
            <a:off x="8119701" y="585964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推しのオフ会！</a:t>
            </a:r>
            <a:endParaRPr lang="en-US" altLang="ja-JP" b="1" dirty="0">
              <a:solidFill>
                <a:schemeClr val="bg1"/>
              </a:solidFill>
              <a:latin typeface="+mn-ea"/>
            </a:endParaRPr>
          </a:p>
        </p:txBody>
      </p:sp>
      <p:pic>
        <p:nvPicPr>
          <p:cNvPr id="53" name="グラフィックス 52" descr="女性の集団 単色塗りつぶし">
            <a:extLst>
              <a:ext uri="{FF2B5EF4-FFF2-40B4-BE49-F238E27FC236}">
                <a16:creationId xmlns:a16="http://schemas.microsoft.com/office/drawing/2014/main" id="{1B60D9A3-B046-5D74-D812-B732DBFE10CD}"/>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199491" y="4855434"/>
            <a:ext cx="1116806" cy="1116806"/>
          </a:xfrm>
          <a:prstGeom prst="rect">
            <a:avLst/>
          </a:prstGeom>
        </p:spPr>
      </p:pic>
      <p:pic>
        <p:nvPicPr>
          <p:cNvPr id="54" name="グラフィックス 53" descr="女性の集団 単色塗りつぶし">
            <a:extLst>
              <a:ext uri="{FF2B5EF4-FFF2-40B4-BE49-F238E27FC236}">
                <a16:creationId xmlns:a16="http://schemas.microsoft.com/office/drawing/2014/main" id="{CAEA8E9B-C8D1-B6DE-09D4-1921E831F064}"/>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9157715" y="4856738"/>
            <a:ext cx="1116806" cy="1116806"/>
          </a:xfrm>
          <a:prstGeom prst="rect">
            <a:avLst/>
          </a:prstGeom>
        </p:spPr>
      </p:pic>
      <p:sp>
        <p:nvSpPr>
          <p:cNvPr id="4" name="正方形/長方形 3">
            <a:extLst>
              <a:ext uri="{FF2B5EF4-FFF2-40B4-BE49-F238E27FC236}">
                <a16:creationId xmlns:a16="http://schemas.microsoft.com/office/drawing/2014/main" id="{C026A9B5-24E8-B941-098E-60DD15058EA5}"/>
              </a:ext>
            </a:extLst>
          </p:cNvPr>
          <p:cNvSpPr/>
          <p:nvPr/>
        </p:nvSpPr>
        <p:spPr>
          <a:xfrm>
            <a:off x="2800708" y="1467848"/>
            <a:ext cx="2404284" cy="177358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91F349DD-51EB-B8DD-6F3B-C7212D83E9FA}"/>
              </a:ext>
            </a:extLst>
          </p:cNvPr>
          <p:cNvSpPr/>
          <p:nvPr/>
        </p:nvSpPr>
        <p:spPr>
          <a:xfrm>
            <a:off x="5764349" y="4762647"/>
            <a:ext cx="2121041" cy="1095357"/>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3A8AB639-3A31-F536-4069-FD9D92317A35}"/>
              </a:ext>
            </a:extLst>
          </p:cNvPr>
          <p:cNvCxnSpPr>
            <a:cxnSpLocks/>
            <a:stCxn id="4" idx="3"/>
            <a:endCxn id="57" idx="1"/>
          </p:cNvCxnSpPr>
          <p:nvPr/>
        </p:nvCxnSpPr>
        <p:spPr>
          <a:xfrm>
            <a:off x="5204992" y="2354640"/>
            <a:ext cx="559357" cy="295568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3" name="四角形: 角を丸くする 72">
            <a:extLst>
              <a:ext uri="{FF2B5EF4-FFF2-40B4-BE49-F238E27FC236}">
                <a16:creationId xmlns:a16="http://schemas.microsoft.com/office/drawing/2014/main" id="{330526A7-CA2F-DB9E-FD85-B91FC5EAB0C0}"/>
              </a:ext>
            </a:extLst>
          </p:cNvPr>
          <p:cNvSpPr/>
          <p:nvPr/>
        </p:nvSpPr>
        <p:spPr>
          <a:xfrm>
            <a:off x="2790009" y="4200846"/>
            <a:ext cx="2407578" cy="1011180"/>
          </a:xfrm>
          <a:prstGeom prst="roundRect">
            <a:avLst>
              <a:gd name="adj" fmla="val 0"/>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rgbClr val="C00000"/>
                </a:solidFill>
                <a:latin typeface="+mn-ea"/>
              </a:rPr>
              <a:t>○○ってニュース</a:t>
            </a:r>
            <a:endParaRPr lang="en-US" altLang="ja-JP" b="1" dirty="0">
              <a:solidFill>
                <a:srgbClr val="C00000"/>
              </a:solidFill>
              <a:latin typeface="+mn-ea"/>
            </a:endParaRPr>
          </a:p>
          <a:p>
            <a:r>
              <a:rPr lang="ja-JP" altLang="en-US" b="1" dirty="0">
                <a:solidFill>
                  <a:srgbClr val="C00000"/>
                </a:solidFill>
                <a:latin typeface="+mn-ea"/>
              </a:rPr>
              <a:t>意味不明、そんなことより□□考えろ</a:t>
            </a:r>
            <a:endParaRPr lang="en-US" altLang="ja-JP" b="1" dirty="0">
              <a:solidFill>
                <a:srgbClr val="C00000"/>
              </a:solidFill>
              <a:latin typeface="+mn-ea"/>
            </a:endParaRPr>
          </a:p>
        </p:txBody>
      </p:sp>
      <p:sp>
        <p:nvSpPr>
          <p:cNvPr id="72" name="テキスト ボックス 71">
            <a:extLst>
              <a:ext uri="{FF2B5EF4-FFF2-40B4-BE49-F238E27FC236}">
                <a16:creationId xmlns:a16="http://schemas.microsoft.com/office/drawing/2014/main" id="{724B9A23-F669-EFDD-0218-082A62D8AEAA}"/>
              </a:ext>
            </a:extLst>
          </p:cNvPr>
          <p:cNvSpPr txBox="1"/>
          <p:nvPr/>
        </p:nvSpPr>
        <p:spPr>
          <a:xfrm rot="21358828">
            <a:off x="6456671" y="2697851"/>
            <a:ext cx="4545816" cy="1015663"/>
          </a:xfrm>
          <a:prstGeom prst="rect">
            <a:avLst/>
          </a:prstGeom>
          <a:noFill/>
        </p:spPr>
        <p:txBody>
          <a:bodyPr wrap="square" rtlCol="0">
            <a:spAutoFit/>
          </a:bodyPr>
          <a:lstStyle/>
          <a:p>
            <a:pPr algn="ctr"/>
            <a:r>
              <a:rPr lang="ja-JP" altLang="en-US" sz="6000" b="1" dirty="0">
                <a:solidFill>
                  <a:schemeClr val="bg1"/>
                </a:solidFill>
                <a:effectLst>
                  <a:glow rad="381000">
                    <a:srgbClr val="C00000"/>
                  </a:glow>
                </a:effectLst>
                <a:latin typeface="+mn-ea"/>
              </a:rPr>
              <a:t>顔ばれ</a:t>
            </a:r>
            <a:endParaRPr kumimoji="1" lang="en-US" altLang="ja-JP" sz="6000" b="1" dirty="0">
              <a:solidFill>
                <a:schemeClr val="bg1"/>
              </a:solidFill>
              <a:effectLst>
                <a:glow rad="381000">
                  <a:srgbClr val="C00000"/>
                </a:glow>
              </a:effectLst>
              <a:latin typeface="+mn-ea"/>
            </a:endParaRPr>
          </a:p>
        </p:txBody>
      </p:sp>
      <p:sp>
        <p:nvSpPr>
          <p:cNvPr id="56" name="正方形/長方形 55">
            <a:extLst>
              <a:ext uri="{FF2B5EF4-FFF2-40B4-BE49-F238E27FC236}">
                <a16:creationId xmlns:a16="http://schemas.microsoft.com/office/drawing/2014/main" id="{0FCFD711-3989-152F-5255-CB08F18D02F7}"/>
              </a:ext>
            </a:extLst>
          </p:cNvPr>
          <p:cNvSpPr/>
          <p:nvPr/>
        </p:nvSpPr>
        <p:spPr>
          <a:xfrm>
            <a:off x="6407624" y="2552131"/>
            <a:ext cx="776789" cy="16362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四角形: 角を丸くする 24">
            <a:extLst>
              <a:ext uri="{FF2B5EF4-FFF2-40B4-BE49-F238E27FC236}">
                <a16:creationId xmlns:a16="http://schemas.microsoft.com/office/drawing/2014/main" id="{0CF65632-8A79-3958-B7F5-CF1FC35CBECF}"/>
              </a:ext>
            </a:extLst>
          </p:cNvPr>
          <p:cNvSpPr/>
          <p:nvPr/>
        </p:nvSpPr>
        <p:spPr>
          <a:xfrm>
            <a:off x="5758502" y="256501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制服きた！着てみた</a:t>
            </a:r>
            <a:endParaRPr lang="en-US" altLang="ja-JP" b="1" dirty="0">
              <a:solidFill>
                <a:schemeClr val="bg1"/>
              </a:solidFill>
              <a:latin typeface="+mn-ea"/>
            </a:endParaRPr>
          </a:p>
        </p:txBody>
      </p:sp>
    </p:spTree>
    <p:extLst>
      <p:ext uri="{BB962C8B-B14F-4D97-AF65-F5344CB8AC3E}">
        <p14:creationId xmlns:p14="http://schemas.microsoft.com/office/powerpoint/2010/main" val="387897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A1D81BA-9B13-AD79-03A2-AC07E1DCD1F9}"/>
              </a:ext>
            </a:extLst>
          </p:cNvPr>
          <p:cNvSpPr/>
          <p:nvPr/>
        </p:nvSpPr>
        <p:spPr>
          <a:xfrm>
            <a:off x="0" y="1"/>
            <a:ext cx="12191999" cy="6857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DA5F89E0-DD21-E444-74C7-6A0F59AFD09F}"/>
              </a:ext>
            </a:extLst>
          </p:cNvPr>
          <p:cNvSpPr/>
          <p:nvPr/>
        </p:nvSpPr>
        <p:spPr>
          <a:xfrm>
            <a:off x="5782434" y="1461023"/>
            <a:ext cx="2121041" cy="1084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DE643ACF-8F88-4071-C526-D6E6ED4D8BA5}"/>
              </a:ext>
            </a:extLst>
          </p:cNvPr>
          <p:cNvSpPr/>
          <p:nvPr/>
        </p:nvSpPr>
        <p:spPr>
          <a:xfrm>
            <a:off x="0" y="0"/>
            <a:ext cx="12192000"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r>
              <a:rPr kumimoji="1" lang="en-US" altLang="ja-JP" sz="28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SNS</a:t>
            </a:r>
            <a:r>
              <a:rPr kumimoji="1" lang="ja-JP" altLang="en-US" sz="28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の本当にあった怖い話</a:t>
            </a:r>
          </a:p>
        </p:txBody>
      </p:sp>
      <p:pic>
        <p:nvPicPr>
          <p:cNvPr id="15" name="グラフィックス 14" descr="ハト 単色塗りつぶし">
            <a:extLst>
              <a:ext uri="{FF2B5EF4-FFF2-40B4-BE49-F238E27FC236}">
                <a16:creationId xmlns:a16="http://schemas.microsoft.com/office/drawing/2014/main" id="{18DEF900-D98B-EC7A-B4DF-DD82ED0744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9276" y="677412"/>
            <a:ext cx="694495" cy="694495"/>
          </a:xfrm>
          <a:prstGeom prst="rect">
            <a:avLst/>
          </a:prstGeom>
        </p:spPr>
      </p:pic>
      <p:grpSp>
        <p:nvGrpSpPr>
          <p:cNvPr id="17" name="グループ化 16">
            <a:extLst>
              <a:ext uri="{FF2B5EF4-FFF2-40B4-BE49-F238E27FC236}">
                <a16:creationId xmlns:a16="http://schemas.microsoft.com/office/drawing/2014/main" id="{ADCCC30E-BCB1-E523-8D5F-C783D601B889}"/>
              </a:ext>
            </a:extLst>
          </p:cNvPr>
          <p:cNvGrpSpPr/>
          <p:nvPr/>
        </p:nvGrpSpPr>
        <p:grpSpPr>
          <a:xfrm>
            <a:off x="127544" y="5221547"/>
            <a:ext cx="1420119" cy="1420119"/>
            <a:chOff x="304926" y="5000618"/>
            <a:chExt cx="1420119" cy="1420119"/>
          </a:xfrm>
        </p:grpSpPr>
        <p:pic>
          <p:nvPicPr>
            <p:cNvPr id="13" name="グラフィックス 12" descr="プログラマー女性 単色塗りつぶし">
              <a:extLst>
                <a:ext uri="{FF2B5EF4-FFF2-40B4-BE49-F238E27FC236}">
                  <a16:creationId xmlns:a16="http://schemas.microsoft.com/office/drawing/2014/main" id="{3CC52C94-C400-FA75-ED23-5E670AA05B5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4926" y="5000618"/>
              <a:ext cx="1420119" cy="1420119"/>
            </a:xfrm>
            <a:prstGeom prst="rect">
              <a:avLst/>
            </a:prstGeom>
          </p:spPr>
        </p:pic>
        <p:sp>
          <p:nvSpPr>
            <p:cNvPr id="16" name="正方形/長方形 15">
              <a:extLst>
                <a:ext uri="{FF2B5EF4-FFF2-40B4-BE49-F238E27FC236}">
                  <a16:creationId xmlns:a16="http://schemas.microsoft.com/office/drawing/2014/main" id="{AD447187-FC5F-0D61-4BC8-CFCBD6ACE0F8}"/>
                </a:ext>
              </a:extLst>
            </p:cNvPr>
            <p:cNvSpPr/>
            <p:nvPr/>
          </p:nvSpPr>
          <p:spPr>
            <a:xfrm>
              <a:off x="785525" y="6014174"/>
              <a:ext cx="460268" cy="2577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2" name="グラフィックス 21" descr="カメラ 単色塗りつぶし">
            <a:extLst>
              <a:ext uri="{FF2B5EF4-FFF2-40B4-BE49-F238E27FC236}">
                <a16:creationId xmlns:a16="http://schemas.microsoft.com/office/drawing/2014/main" id="{5FFD1BDF-D962-8BB1-BB76-8AB1E22E69A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64639" y="633114"/>
            <a:ext cx="769442" cy="769442"/>
          </a:xfrm>
          <a:prstGeom prst="rect">
            <a:avLst/>
          </a:prstGeom>
        </p:spPr>
      </p:pic>
      <p:sp>
        <p:nvSpPr>
          <p:cNvPr id="24" name="四角形: 角を丸くする 23">
            <a:extLst>
              <a:ext uri="{FF2B5EF4-FFF2-40B4-BE49-F238E27FC236}">
                <a16:creationId xmlns:a16="http://schemas.microsoft.com/office/drawing/2014/main" id="{50754172-8292-9AD0-038F-3BB70F7B1E0C}"/>
              </a:ext>
            </a:extLst>
          </p:cNvPr>
          <p:cNvSpPr/>
          <p:nvPr/>
        </p:nvSpPr>
        <p:spPr>
          <a:xfrm>
            <a:off x="212884" y="1467847"/>
            <a:ext cx="2407578" cy="874373"/>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ようやく中学生！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a:t>
            </a:r>
            <a:r>
              <a:rPr lang="ja-JP" altLang="en-US" b="1" u="sng" dirty="0">
                <a:solidFill>
                  <a:srgbClr val="C00000"/>
                </a:solidFill>
                <a:latin typeface="+mn-ea"/>
              </a:rPr>
              <a:t>○○小</a:t>
            </a:r>
            <a:r>
              <a:rPr lang="ja-JP" altLang="en-US" b="1" dirty="0">
                <a:solidFill>
                  <a:schemeClr val="tx1">
                    <a:lumMod val="85000"/>
                    <a:lumOff val="15000"/>
                  </a:schemeClr>
                </a:solidFill>
                <a:latin typeface="+mn-ea"/>
              </a:rPr>
              <a:t>、</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さらばランドセル</a:t>
            </a:r>
            <a:r>
              <a:rPr lang="en-US" altLang="ja-JP" b="1" dirty="0">
                <a:solidFill>
                  <a:schemeClr val="tx1">
                    <a:lumMod val="85000"/>
                    <a:lumOff val="15000"/>
                  </a:schemeClr>
                </a:solidFill>
                <a:latin typeface="+mn-ea"/>
              </a:rPr>
              <a:t>w</a:t>
            </a:r>
          </a:p>
        </p:txBody>
      </p:sp>
      <p:pic>
        <p:nvPicPr>
          <p:cNvPr id="27" name="グラフィックス 26" descr="女性 単色塗りつぶし">
            <a:extLst>
              <a:ext uri="{FF2B5EF4-FFF2-40B4-BE49-F238E27FC236}">
                <a16:creationId xmlns:a16="http://schemas.microsoft.com/office/drawing/2014/main" id="{77513F0B-1A7C-63D8-2461-2A59DBC60D6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149360" y="1569182"/>
            <a:ext cx="1063124" cy="1063124"/>
          </a:xfrm>
          <a:prstGeom prst="rect">
            <a:avLst/>
          </a:prstGeom>
        </p:spPr>
      </p:pic>
      <p:sp>
        <p:nvSpPr>
          <p:cNvPr id="30" name="正方形/長方形 29">
            <a:extLst>
              <a:ext uri="{FF2B5EF4-FFF2-40B4-BE49-F238E27FC236}">
                <a16:creationId xmlns:a16="http://schemas.microsoft.com/office/drawing/2014/main" id="{B7B07048-ABD3-D2BA-054D-EB4DFC781B1E}"/>
              </a:ext>
            </a:extLst>
          </p:cNvPr>
          <p:cNvSpPr/>
          <p:nvPr/>
        </p:nvSpPr>
        <p:spPr>
          <a:xfrm>
            <a:off x="5782434" y="303622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グラフィックス 6" descr="女性の集団 単色塗りつぶし">
            <a:extLst>
              <a:ext uri="{FF2B5EF4-FFF2-40B4-BE49-F238E27FC236}">
                <a16:creationId xmlns:a16="http://schemas.microsoft.com/office/drawing/2014/main" id="{60331388-200E-9383-C6A7-F02336786B9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209799" y="3106193"/>
            <a:ext cx="1116806" cy="1116806"/>
          </a:xfrm>
          <a:prstGeom prst="rect">
            <a:avLst/>
          </a:prstGeom>
        </p:spPr>
      </p:pic>
      <p:pic>
        <p:nvPicPr>
          <p:cNvPr id="9" name="グラフィックス 8" descr="実行 単色塗りつぶし">
            <a:extLst>
              <a:ext uri="{FF2B5EF4-FFF2-40B4-BE49-F238E27FC236}">
                <a16:creationId xmlns:a16="http://schemas.microsoft.com/office/drawing/2014/main" id="{109AE8DB-8A1A-EF88-1E29-E6407B2096F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454999" y="3485933"/>
            <a:ext cx="576870" cy="576870"/>
          </a:xfrm>
          <a:prstGeom prst="rect">
            <a:avLst/>
          </a:prstGeom>
        </p:spPr>
      </p:pic>
      <p:pic>
        <p:nvPicPr>
          <p:cNvPr id="32" name="グラフィックス 31" descr="女性 単色塗りつぶし">
            <a:extLst>
              <a:ext uri="{FF2B5EF4-FFF2-40B4-BE49-F238E27FC236}">
                <a16:creationId xmlns:a16="http://schemas.microsoft.com/office/drawing/2014/main" id="{F2990FA1-EEC2-08F3-1BDE-448F5A7A5F15}"/>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5565362" y="3150248"/>
            <a:ext cx="522180" cy="522180"/>
          </a:xfrm>
          <a:prstGeom prst="rect">
            <a:avLst/>
          </a:prstGeom>
        </p:spPr>
      </p:pic>
      <p:sp>
        <p:nvSpPr>
          <p:cNvPr id="33" name="四角形: 角を丸くする 32">
            <a:extLst>
              <a:ext uri="{FF2B5EF4-FFF2-40B4-BE49-F238E27FC236}">
                <a16:creationId xmlns:a16="http://schemas.microsoft.com/office/drawing/2014/main" id="{3A8DF83E-135B-4568-03A3-E2553B425C12}"/>
              </a:ext>
            </a:extLst>
          </p:cNvPr>
          <p:cNvSpPr/>
          <p:nvPr/>
        </p:nvSpPr>
        <p:spPr>
          <a:xfrm>
            <a:off x="5758502" y="4112750"/>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u="sng" dirty="0">
                <a:solidFill>
                  <a:srgbClr val="C00000"/>
                </a:solidFill>
                <a:effectLst>
                  <a:glow rad="127000">
                    <a:schemeClr val="bg1"/>
                  </a:glow>
                </a:effectLst>
                <a:latin typeface="+mn-ea"/>
              </a:rPr>
              <a:t>○○小組</a:t>
            </a:r>
            <a:r>
              <a:rPr lang="ja-JP" altLang="en-US" b="1" dirty="0">
                <a:solidFill>
                  <a:schemeClr val="bg1"/>
                </a:solidFill>
                <a:latin typeface="+mn-ea"/>
              </a:rPr>
              <a:t>！</a:t>
            </a:r>
            <a:endParaRPr lang="en-US" altLang="ja-JP" b="1" dirty="0">
              <a:solidFill>
                <a:schemeClr val="bg1"/>
              </a:solidFill>
              <a:latin typeface="+mn-ea"/>
            </a:endParaRPr>
          </a:p>
        </p:txBody>
      </p:sp>
      <p:sp>
        <p:nvSpPr>
          <p:cNvPr id="34" name="正方形/長方形 33">
            <a:extLst>
              <a:ext uri="{FF2B5EF4-FFF2-40B4-BE49-F238E27FC236}">
                <a16:creationId xmlns:a16="http://schemas.microsoft.com/office/drawing/2014/main" id="{64A34B97-9603-E644-32A2-742CD1F3AFB0}"/>
              </a:ext>
            </a:extLst>
          </p:cNvPr>
          <p:cNvSpPr/>
          <p:nvPr/>
        </p:nvSpPr>
        <p:spPr>
          <a:xfrm>
            <a:off x="8114442" y="303622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6" name="グラフィックス 35" descr="女性 単色塗りつぶし">
            <a:extLst>
              <a:ext uri="{FF2B5EF4-FFF2-40B4-BE49-F238E27FC236}">
                <a16:creationId xmlns:a16="http://schemas.microsoft.com/office/drawing/2014/main" id="{FE3868F7-9D12-1412-FAB3-E26CF77C58FA}"/>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025732" y="3177573"/>
            <a:ext cx="1299603" cy="1299603"/>
          </a:xfrm>
          <a:prstGeom prst="rect">
            <a:avLst/>
          </a:prstGeom>
        </p:spPr>
      </p:pic>
      <p:pic>
        <p:nvPicPr>
          <p:cNvPr id="38" name="グラフィックス 37" descr="ビール 単色塗りつぶし">
            <a:extLst>
              <a:ext uri="{FF2B5EF4-FFF2-40B4-BE49-F238E27FC236}">
                <a16:creationId xmlns:a16="http://schemas.microsoft.com/office/drawing/2014/main" id="{CFB8C7BA-CB2B-61CF-C8AD-8625E9D94CDE}"/>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flipH="1">
            <a:off x="8759993" y="3237108"/>
            <a:ext cx="745588" cy="745588"/>
          </a:xfrm>
          <a:prstGeom prst="rect">
            <a:avLst/>
          </a:prstGeom>
        </p:spPr>
      </p:pic>
      <p:sp>
        <p:nvSpPr>
          <p:cNvPr id="41" name="四角形: 角を丸くする 40">
            <a:extLst>
              <a:ext uri="{FF2B5EF4-FFF2-40B4-BE49-F238E27FC236}">
                <a16:creationId xmlns:a16="http://schemas.microsoft.com/office/drawing/2014/main" id="{EAA7083C-F574-0507-5C24-35939E69533B}"/>
              </a:ext>
            </a:extLst>
          </p:cNvPr>
          <p:cNvSpPr/>
          <p:nvPr/>
        </p:nvSpPr>
        <p:spPr>
          <a:xfrm>
            <a:off x="8119701" y="4112750"/>
            <a:ext cx="2249166" cy="69235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パパの飲んだけど</a:t>
            </a:r>
            <a:r>
              <a:rPr lang="en-US" altLang="ja-JP" b="1" dirty="0">
                <a:solidFill>
                  <a:schemeClr val="bg1"/>
                </a:solidFill>
                <a:latin typeface="+mn-ea"/>
              </a:rPr>
              <a:t>､</a:t>
            </a:r>
            <a:r>
              <a:rPr lang="ja-JP" altLang="en-US" b="1" dirty="0">
                <a:solidFill>
                  <a:schemeClr val="bg1"/>
                </a:solidFill>
                <a:latin typeface="+mn-ea"/>
              </a:rPr>
              <a:t>やっぱり大人の味</a:t>
            </a:r>
            <a:r>
              <a:rPr lang="en-US" altLang="ja-JP" b="1" dirty="0">
                <a:solidFill>
                  <a:schemeClr val="bg1"/>
                </a:solidFill>
                <a:latin typeface="+mn-ea"/>
              </a:rPr>
              <a:t>…</a:t>
            </a:r>
          </a:p>
        </p:txBody>
      </p:sp>
      <p:sp>
        <p:nvSpPr>
          <p:cNvPr id="42" name="正方形/長方形 41">
            <a:extLst>
              <a:ext uri="{FF2B5EF4-FFF2-40B4-BE49-F238E27FC236}">
                <a16:creationId xmlns:a16="http://schemas.microsoft.com/office/drawing/2014/main" id="{0D5021A0-3D27-7C42-864E-BBC890F8D6C3}"/>
              </a:ext>
            </a:extLst>
          </p:cNvPr>
          <p:cNvSpPr/>
          <p:nvPr/>
        </p:nvSpPr>
        <p:spPr>
          <a:xfrm>
            <a:off x="9088505" y="3468128"/>
            <a:ext cx="236830" cy="38824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711AADD2-AB39-6C58-E1E0-133B79B068CF}"/>
              </a:ext>
            </a:extLst>
          </p:cNvPr>
          <p:cNvSpPr/>
          <p:nvPr/>
        </p:nvSpPr>
        <p:spPr>
          <a:xfrm>
            <a:off x="8468408" y="3410351"/>
            <a:ext cx="862057" cy="129960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r>
              <a:rPr lang="en-US" altLang="ja-JP" sz="1000" b="1" dirty="0">
                <a:solidFill>
                  <a:schemeClr val="bg1"/>
                </a:solidFill>
                <a:latin typeface="+mn-ea"/>
              </a:rPr>
              <a:t>Alcohol</a:t>
            </a:r>
          </a:p>
        </p:txBody>
      </p:sp>
      <p:sp>
        <p:nvSpPr>
          <p:cNvPr id="44" name="四角形: 角を丸くする 43">
            <a:extLst>
              <a:ext uri="{FF2B5EF4-FFF2-40B4-BE49-F238E27FC236}">
                <a16:creationId xmlns:a16="http://schemas.microsoft.com/office/drawing/2014/main" id="{6742031D-FBAA-4C76-3FD3-AAEAD792C982}"/>
              </a:ext>
            </a:extLst>
          </p:cNvPr>
          <p:cNvSpPr/>
          <p:nvPr/>
        </p:nvSpPr>
        <p:spPr>
          <a:xfrm>
            <a:off x="212884" y="2385463"/>
            <a:ext cx="2407578" cy="1477731"/>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u="sng" dirty="0">
                <a:solidFill>
                  <a:srgbClr val="C00000"/>
                </a:solidFill>
                <a:latin typeface="+mn-ea"/>
              </a:rPr>
              <a:t>○○店</a:t>
            </a:r>
            <a:r>
              <a:rPr lang="ja-JP" altLang="en-US" b="1" dirty="0">
                <a:solidFill>
                  <a:schemeClr val="tx1">
                    <a:lumMod val="85000"/>
                    <a:lumOff val="15000"/>
                  </a:schemeClr>
                </a:solidFill>
                <a:latin typeface="+mn-ea"/>
              </a:rPr>
              <a:t>に行ったら</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ほしかったのあった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奇跡！！</a:t>
            </a:r>
            <a:endParaRPr lang="en-US" altLang="ja-JP" b="1" dirty="0">
              <a:solidFill>
                <a:schemeClr val="tx1">
                  <a:lumMod val="85000"/>
                  <a:lumOff val="15000"/>
                </a:schemeClr>
              </a:solidFill>
              <a:latin typeface="+mn-ea"/>
            </a:endParaRPr>
          </a:p>
          <a:p>
            <a:r>
              <a:rPr lang="ja-JP" altLang="en-US" b="1" u="sng" dirty="0">
                <a:solidFill>
                  <a:srgbClr val="C00000"/>
                </a:solidFill>
                <a:latin typeface="+mn-ea"/>
              </a:rPr>
              <a:t>通い続けて</a:t>
            </a:r>
            <a:r>
              <a:rPr lang="ja-JP" altLang="en-US" b="1" dirty="0">
                <a:solidFill>
                  <a:schemeClr val="tx1">
                    <a:lumMod val="85000"/>
                    <a:lumOff val="15000"/>
                  </a:schemeClr>
                </a:solidFill>
                <a:latin typeface="+mn-ea"/>
              </a:rPr>
              <a:t>よかった</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次は○○を探す</a:t>
            </a:r>
            <a:endParaRPr lang="en-US" altLang="ja-JP" b="1" dirty="0">
              <a:solidFill>
                <a:schemeClr val="tx1">
                  <a:lumMod val="85000"/>
                  <a:lumOff val="15000"/>
                </a:schemeClr>
              </a:solidFill>
              <a:latin typeface="+mn-ea"/>
            </a:endParaRPr>
          </a:p>
        </p:txBody>
      </p:sp>
      <p:grpSp>
        <p:nvGrpSpPr>
          <p:cNvPr id="62" name="グループ化 61">
            <a:extLst>
              <a:ext uri="{FF2B5EF4-FFF2-40B4-BE49-F238E27FC236}">
                <a16:creationId xmlns:a16="http://schemas.microsoft.com/office/drawing/2014/main" id="{2D4CBB89-3DAA-7633-DDE7-FD5DD239AD2A}"/>
              </a:ext>
            </a:extLst>
          </p:cNvPr>
          <p:cNvGrpSpPr/>
          <p:nvPr/>
        </p:nvGrpSpPr>
        <p:grpSpPr>
          <a:xfrm>
            <a:off x="5782433" y="4789374"/>
            <a:ext cx="2121041" cy="1074088"/>
            <a:chOff x="6403417" y="4632422"/>
            <a:chExt cx="2121041" cy="1074088"/>
          </a:xfrm>
        </p:grpSpPr>
        <p:sp>
          <p:nvSpPr>
            <p:cNvPr id="52" name="正方形/長方形 51">
              <a:extLst>
                <a:ext uri="{FF2B5EF4-FFF2-40B4-BE49-F238E27FC236}">
                  <a16:creationId xmlns:a16="http://schemas.microsoft.com/office/drawing/2014/main" id="{11EBE269-F9A7-82E2-569D-DCE7F5A83320}"/>
                </a:ext>
              </a:extLst>
            </p:cNvPr>
            <p:cNvSpPr/>
            <p:nvPr/>
          </p:nvSpPr>
          <p:spPr>
            <a:xfrm>
              <a:off x="6403417" y="4632422"/>
              <a:ext cx="2121041" cy="1074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図形 54">
              <a:extLst>
                <a:ext uri="{FF2B5EF4-FFF2-40B4-BE49-F238E27FC236}">
                  <a16:creationId xmlns:a16="http://schemas.microsoft.com/office/drawing/2014/main" id="{C4D8EE02-DFFD-D45A-9D0C-24059D85DB90}"/>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8" name="フリーフォーム: 図形 57">
              <a:extLst>
                <a:ext uri="{FF2B5EF4-FFF2-40B4-BE49-F238E27FC236}">
                  <a16:creationId xmlns:a16="http://schemas.microsoft.com/office/drawing/2014/main" id="{A013C589-4FE5-9DC7-4569-7791F9E2CB2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9" name="楕円 58">
              <a:extLst>
                <a:ext uri="{FF2B5EF4-FFF2-40B4-BE49-F238E27FC236}">
                  <a16:creationId xmlns:a16="http://schemas.microsoft.com/office/drawing/2014/main" id="{4C7079A1-BAB1-7118-9FB7-747975E225C4}"/>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0" name="四角形: 角を丸くする 59">
            <a:extLst>
              <a:ext uri="{FF2B5EF4-FFF2-40B4-BE49-F238E27FC236}">
                <a16:creationId xmlns:a16="http://schemas.microsoft.com/office/drawing/2014/main" id="{91B7A005-A270-5834-E902-33F2C92756A4}"/>
              </a:ext>
            </a:extLst>
          </p:cNvPr>
          <p:cNvSpPr/>
          <p:nvPr/>
        </p:nvSpPr>
        <p:spPr>
          <a:xfrm>
            <a:off x="5758502" y="586346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きれいに撮れた</a:t>
            </a:r>
            <a:endParaRPr lang="en-US" altLang="ja-JP" b="1" dirty="0">
              <a:solidFill>
                <a:schemeClr val="bg1"/>
              </a:solidFill>
              <a:latin typeface="+mn-ea"/>
            </a:endParaRPr>
          </a:p>
        </p:txBody>
      </p:sp>
      <p:sp>
        <p:nvSpPr>
          <p:cNvPr id="61" name="四角形: 角を丸くする 60">
            <a:extLst>
              <a:ext uri="{FF2B5EF4-FFF2-40B4-BE49-F238E27FC236}">
                <a16:creationId xmlns:a16="http://schemas.microsoft.com/office/drawing/2014/main" id="{2A745663-39E2-529C-F9D5-A5F2E3339B7C}"/>
              </a:ext>
            </a:extLst>
          </p:cNvPr>
          <p:cNvSpPr/>
          <p:nvPr/>
        </p:nvSpPr>
        <p:spPr>
          <a:xfrm>
            <a:off x="2797413" y="1467847"/>
            <a:ext cx="2407578" cy="1773584"/>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よく</a:t>
            </a:r>
            <a:r>
              <a:rPr lang="ja-JP" altLang="en-US" b="1" u="sng" dirty="0">
                <a:solidFill>
                  <a:srgbClr val="C00000"/>
                </a:solidFill>
                <a:latin typeface="+mn-ea"/>
              </a:rPr>
              <a:t>歩いて行く○○</a:t>
            </a:r>
            <a:r>
              <a:rPr lang="ja-JP" altLang="en-US" b="1" dirty="0">
                <a:solidFill>
                  <a:schemeClr val="tx1">
                    <a:lumMod val="85000"/>
                    <a:lumOff val="15000"/>
                  </a:schemeClr>
                </a:solidFill>
                <a:latin typeface="+mn-ea"/>
              </a:rPr>
              <a:t>でたまたまいいのが撮れた！</a:t>
            </a:r>
            <a:endParaRPr lang="en-US" altLang="ja-JP" b="1" dirty="0">
              <a:solidFill>
                <a:schemeClr val="tx1">
                  <a:lumMod val="85000"/>
                  <a:lumOff val="15000"/>
                </a:schemeClr>
              </a:solidFill>
              <a:latin typeface="+mn-ea"/>
            </a:endParaRPr>
          </a:p>
        </p:txBody>
      </p:sp>
      <p:grpSp>
        <p:nvGrpSpPr>
          <p:cNvPr id="63" name="グループ化 62">
            <a:extLst>
              <a:ext uri="{FF2B5EF4-FFF2-40B4-BE49-F238E27FC236}">
                <a16:creationId xmlns:a16="http://schemas.microsoft.com/office/drawing/2014/main" id="{0F6166EF-CD62-3529-CA20-95A6AA9E4639}"/>
              </a:ext>
            </a:extLst>
          </p:cNvPr>
          <p:cNvGrpSpPr/>
          <p:nvPr/>
        </p:nvGrpSpPr>
        <p:grpSpPr>
          <a:xfrm>
            <a:off x="2884875" y="2339424"/>
            <a:ext cx="1714768" cy="868353"/>
            <a:chOff x="6403417" y="4632422"/>
            <a:chExt cx="2121041" cy="1074088"/>
          </a:xfrm>
        </p:grpSpPr>
        <p:sp>
          <p:nvSpPr>
            <p:cNvPr id="64" name="正方形/長方形 63">
              <a:extLst>
                <a:ext uri="{FF2B5EF4-FFF2-40B4-BE49-F238E27FC236}">
                  <a16:creationId xmlns:a16="http://schemas.microsoft.com/office/drawing/2014/main" id="{C69358DC-53D2-3769-E4F5-D817FA63EC8D}"/>
                </a:ext>
              </a:extLst>
            </p:cNvPr>
            <p:cNvSpPr/>
            <p:nvPr/>
          </p:nvSpPr>
          <p:spPr>
            <a:xfrm>
              <a:off x="6403417" y="4632422"/>
              <a:ext cx="2121041" cy="1074088"/>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フリーフォーム: 図形 64">
              <a:extLst>
                <a:ext uri="{FF2B5EF4-FFF2-40B4-BE49-F238E27FC236}">
                  <a16:creationId xmlns:a16="http://schemas.microsoft.com/office/drawing/2014/main" id="{99A9D6FD-A823-7E39-9212-2D5A2A64C00A}"/>
                </a:ext>
              </a:extLst>
            </p:cNvPr>
            <p:cNvSpPr/>
            <p:nvPr/>
          </p:nvSpPr>
          <p:spPr>
            <a:xfrm>
              <a:off x="6403418" y="4748246"/>
              <a:ext cx="1184057" cy="958264"/>
            </a:xfrm>
            <a:custGeom>
              <a:avLst/>
              <a:gdLst>
                <a:gd name="connsiteX0" fmla="*/ 477777 w 1184057"/>
                <a:gd name="connsiteY0" fmla="*/ 0 h 958264"/>
                <a:gd name="connsiteX1" fmla="*/ 1184057 w 1184057"/>
                <a:gd name="connsiteY1" fmla="*/ 958264 h 958264"/>
                <a:gd name="connsiteX2" fmla="*/ 0 w 1184057"/>
                <a:gd name="connsiteY2" fmla="*/ 958264 h 958264"/>
                <a:gd name="connsiteX3" fmla="*/ 0 w 1184057"/>
                <a:gd name="connsiteY3" fmla="*/ 648237 h 958264"/>
              </a:gdLst>
              <a:ahLst/>
              <a:cxnLst>
                <a:cxn ang="0">
                  <a:pos x="connsiteX0" y="connsiteY0"/>
                </a:cxn>
                <a:cxn ang="0">
                  <a:pos x="connsiteX1" y="connsiteY1"/>
                </a:cxn>
                <a:cxn ang="0">
                  <a:pos x="connsiteX2" y="connsiteY2"/>
                </a:cxn>
                <a:cxn ang="0">
                  <a:pos x="connsiteX3" y="connsiteY3"/>
                </a:cxn>
              </a:cxnLst>
              <a:rect l="l" t="t" r="r" b="b"/>
              <a:pathLst>
                <a:path w="1184057" h="958264">
                  <a:moveTo>
                    <a:pt x="477777" y="0"/>
                  </a:moveTo>
                  <a:lnTo>
                    <a:pt x="1184057" y="958264"/>
                  </a:lnTo>
                  <a:lnTo>
                    <a:pt x="0" y="958264"/>
                  </a:lnTo>
                  <a:lnTo>
                    <a:pt x="0" y="64823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6" name="フリーフォーム: 図形 65">
              <a:extLst>
                <a:ext uri="{FF2B5EF4-FFF2-40B4-BE49-F238E27FC236}">
                  <a16:creationId xmlns:a16="http://schemas.microsoft.com/office/drawing/2014/main" id="{CF829638-6D6B-E152-77E0-53838E73B13E}"/>
                </a:ext>
              </a:extLst>
            </p:cNvPr>
            <p:cNvSpPr/>
            <p:nvPr/>
          </p:nvSpPr>
          <p:spPr>
            <a:xfrm>
              <a:off x="7301906" y="5106177"/>
              <a:ext cx="1222552" cy="600333"/>
            </a:xfrm>
            <a:custGeom>
              <a:avLst/>
              <a:gdLst>
                <a:gd name="connsiteX0" fmla="*/ 855858 w 1222552"/>
                <a:gd name="connsiteY0" fmla="*/ 0 h 600333"/>
                <a:gd name="connsiteX1" fmla="*/ 1222552 w 1222552"/>
                <a:gd name="connsiteY1" fmla="*/ 198225 h 600333"/>
                <a:gd name="connsiteX2" fmla="*/ 1222552 w 1222552"/>
                <a:gd name="connsiteY2" fmla="*/ 600333 h 600333"/>
                <a:gd name="connsiteX3" fmla="*/ 0 w 1222552"/>
                <a:gd name="connsiteY3" fmla="*/ 600333 h 600333"/>
                <a:gd name="connsiteX4" fmla="*/ 0 w 1222552"/>
                <a:gd name="connsiteY4" fmla="*/ 462654 h 600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2" h="600333">
                  <a:moveTo>
                    <a:pt x="855858" y="0"/>
                  </a:moveTo>
                  <a:lnTo>
                    <a:pt x="1222552" y="198225"/>
                  </a:lnTo>
                  <a:lnTo>
                    <a:pt x="1222552" y="600333"/>
                  </a:lnTo>
                  <a:lnTo>
                    <a:pt x="0" y="600333"/>
                  </a:lnTo>
                  <a:lnTo>
                    <a:pt x="0" y="46265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67" name="楕円 66">
              <a:extLst>
                <a:ext uri="{FF2B5EF4-FFF2-40B4-BE49-F238E27FC236}">
                  <a16:creationId xmlns:a16="http://schemas.microsoft.com/office/drawing/2014/main" id="{154DD7C6-1FA2-3985-7E6C-9CC7CBB30E8B}"/>
                </a:ext>
              </a:extLst>
            </p:cNvPr>
            <p:cNvSpPr/>
            <p:nvPr/>
          </p:nvSpPr>
          <p:spPr>
            <a:xfrm>
              <a:off x="7833468" y="4853112"/>
              <a:ext cx="282879" cy="28287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8" name="四角形: 角を丸くする 67">
            <a:extLst>
              <a:ext uri="{FF2B5EF4-FFF2-40B4-BE49-F238E27FC236}">
                <a16:creationId xmlns:a16="http://schemas.microsoft.com/office/drawing/2014/main" id="{44F2912B-7153-5E2F-B514-757861124F58}"/>
              </a:ext>
            </a:extLst>
          </p:cNvPr>
          <p:cNvSpPr/>
          <p:nvPr/>
        </p:nvSpPr>
        <p:spPr>
          <a:xfrm>
            <a:off x="206255" y="3912422"/>
            <a:ext cx="2407578" cy="1299603"/>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85000"/>
                    <a:lumOff val="15000"/>
                  </a:schemeClr>
                </a:solidFill>
                <a:latin typeface="+mn-ea"/>
              </a:rPr>
              <a:t>推しのライブ！</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いよいよ来月</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推しの仲間とお茶する約束も楽しみ！</a:t>
            </a:r>
            <a:endParaRPr lang="en-US" altLang="ja-JP" b="1" dirty="0">
              <a:solidFill>
                <a:schemeClr val="tx1">
                  <a:lumMod val="85000"/>
                  <a:lumOff val="15000"/>
                </a:schemeClr>
              </a:solidFill>
              <a:latin typeface="+mn-ea"/>
            </a:endParaRPr>
          </a:p>
        </p:txBody>
      </p:sp>
      <p:sp>
        <p:nvSpPr>
          <p:cNvPr id="69" name="四角形: 角を丸くする 68">
            <a:extLst>
              <a:ext uri="{FF2B5EF4-FFF2-40B4-BE49-F238E27FC236}">
                <a16:creationId xmlns:a16="http://schemas.microsoft.com/office/drawing/2014/main" id="{86CCD2D5-8B4E-4D9F-22E1-2503BE152850}"/>
              </a:ext>
            </a:extLst>
          </p:cNvPr>
          <p:cNvSpPr/>
          <p:nvPr/>
        </p:nvSpPr>
        <p:spPr>
          <a:xfrm>
            <a:off x="2788953" y="3292807"/>
            <a:ext cx="2407578" cy="848386"/>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lumMod val="85000"/>
                    <a:lumOff val="15000"/>
                  </a:schemeClr>
                </a:solidFill>
                <a:latin typeface="+mn-ea"/>
              </a:rPr>
              <a:t>○○店に</a:t>
            </a:r>
            <a:endParaRPr lang="en-US" altLang="ja-JP" b="1" dirty="0">
              <a:solidFill>
                <a:schemeClr val="tx1">
                  <a:lumMod val="85000"/>
                  <a:lumOff val="15000"/>
                </a:schemeClr>
              </a:solidFill>
              <a:latin typeface="+mn-ea"/>
            </a:endParaRPr>
          </a:p>
          <a:p>
            <a:r>
              <a:rPr lang="ja-JP" altLang="en-US" b="1" dirty="0">
                <a:solidFill>
                  <a:schemeClr val="tx1">
                    <a:lumMod val="85000"/>
                    <a:lumOff val="15000"/>
                  </a:schemeClr>
                </a:solidFill>
                <a:latin typeface="+mn-ea"/>
              </a:rPr>
              <a:t> </a:t>
            </a:r>
            <a:r>
              <a:rPr lang="en-US" altLang="ja-JP" b="1" dirty="0">
                <a:solidFill>
                  <a:schemeClr val="tx1">
                    <a:lumMod val="85000"/>
                    <a:lumOff val="15000"/>
                  </a:schemeClr>
                </a:solidFill>
                <a:latin typeface="+mn-ea"/>
              </a:rPr>
              <a:t>A</a:t>
            </a:r>
            <a:r>
              <a:rPr lang="ja-JP" altLang="en-US" b="1" dirty="0">
                <a:solidFill>
                  <a:schemeClr val="tx1">
                    <a:lumMod val="85000"/>
                    <a:lumOff val="15000"/>
                  </a:schemeClr>
                </a:solidFill>
                <a:latin typeface="+mn-ea"/>
              </a:rPr>
              <a:t>さん</a:t>
            </a:r>
            <a:r>
              <a:rPr lang="en-US" altLang="ja-JP" b="1" dirty="0">
                <a:solidFill>
                  <a:schemeClr val="tx1">
                    <a:lumMod val="85000"/>
                    <a:lumOff val="15000"/>
                  </a:schemeClr>
                </a:solidFill>
                <a:latin typeface="+mn-ea"/>
              </a:rPr>
              <a:t>w</a:t>
            </a:r>
          </a:p>
        </p:txBody>
      </p:sp>
      <p:sp>
        <p:nvSpPr>
          <p:cNvPr id="70" name="正方形/長方形 69">
            <a:extLst>
              <a:ext uri="{FF2B5EF4-FFF2-40B4-BE49-F238E27FC236}">
                <a16:creationId xmlns:a16="http://schemas.microsoft.com/office/drawing/2014/main" id="{4A83FD4D-8534-7F0C-9312-588C1770CB98}"/>
              </a:ext>
            </a:extLst>
          </p:cNvPr>
          <p:cNvSpPr/>
          <p:nvPr/>
        </p:nvSpPr>
        <p:spPr>
          <a:xfrm>
            <a:off x="3851444" y="3363285"/>
            <a:ext cx="847000" cy="702563"/>
          </a:xfrm>
          <a:prstGeom prst="rect">
            <a:avLst/>
          </a:prstGeom>
          <a:solidFill>
            <a:schemeClr val="bg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1" name="グラフィックス 70" descr="実行 単色塗りつぶし">
            <a:extLst>
              <a:ext uri="{FF2B5EF4-FFF2-40B4-BE49-F238E27FC236}">
                <a16:creationId xmlns:a16="http://schemas.microsoft.com/office/drawing/2014/main" id="{47CA3C5A-4070-9624-D880-EE36AE3F694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060369" y="3512947"/>
            <a:ext cx="576870" cy="576870"/>
          </a:xfrm>
          <a:prstGeom prst="rect">
            <a:avLst/>
          </a:prstGeom>
        </p:spPr>
      </p:pic>
      <p:sp>
        <p:nvSpPr>
          <p:cNvPr id="74" name="正方形/長方形 73">
            <a:extLst>
              <a:ext uri="{FF2B5EF4-FFF2-40B4-BE49-F238E27FC236}">
                <a16:creationId xmlns:a16="http://schemas.microsoft.com/office/drawing/2014/main" id="{52933F57-7FFE-D2A4-5720-C34D4AD6D23C}"/>
              </a:ext>
            </a:extLst>
          </p:cNvPr>
          <p:cNvSpPr/>
          <p:nvPr/>
        </p:nvSpPr>
        <p:spPr>
          <a:xfrm>
            <a:off x="8115367" y="1461023"/>
            <a:ext cx="2121041" cy="1084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四角形: 角を丸くする 74">
            <a:extLst>
              <a:ext uri="{FF2B5EF4-FFF2-40B4-BE49-F238E27FC236}">
                <a16:creationId xmlns:a16="http://schemas.microsoft.com/office/drawing/2014/main" id="{A3FECF4D-870E-88FF-0338-797C15783EE4}"/>
              </a:ext>
            </a:extLst>
          </p:cNvPr>
          <p:cNvSpPr/>
          <p:nvPr/>
        </p:nvSpPr>
        <p:spPr>
          <a:xfrm>
            <a:off x="8119701" y="256695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おいしい！</a:t>
            </a:r>
            <a:endParaRPr lang="en-US" altLang="ja-JP" b="1" dirty="0">
              <a:solidFill>
                <a:schemeClr val="bg1"/>
              </a:solidFill>
              <a:latin typeface="+mn-ea"/>
            </a:endParaRPr>
          </a:p>
        </p:txBody>
      </p:sp>
      <p:pic>
        <p:nvPicPr>
          <p:cNvPr id="77" name="グラフィックス 76" descr="タコス 単色塗りつぶし">
            <a:extLst>
              <a:ext uri="{FF2B5EF4-FFF2-40B4-BE49-F238E27FC236}">
                <a16:creationId xmlns:a16="http://schemas.microsoft.com/office/drawing/2014/main" id="{DDCB9A96-BE89-1B82-6B20-F638473302A9}"/>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300694" y="1517218"/>
            <a:ext cx="914400" cy="914400"/>
          </a:xfrm>
          <a:prstGeom prst="rect">
            <a:avLst/>
          </a:prstGeom>
        </p:spPr>
      </p:pic>
      <p:pic>
        <p:nvPicPr>
          <p:cNvPr id="78" name="グラフィックス 77" descr="タコス 単色塗りつぶし">
            <a:extLst>
              <a:ext uri="{FF2B5EF4-FFF2-40B4-BE49-F238E27FC236}">
                <a16:creationId xmlns:a16="http://schemas.microsoft.com/office/drawing/2014/main" id="{4606957B-1AEA-B454-C95B-2D22503993F5}"/>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9132787" y="1609478"/>
            <a:ext cx="914400" cy="914400"/>
          </a:xfrm>
          <a:prstGeom prst="rect">
            <a:avLst/>
          </a:prstGeom>
        </p:spPr>
      </p:pic>
      <p:sp>
        <p:nvSpPr>
          <p:cNvPr id="79" name="正方形/長方形 78">
            <a:extLst>
              <a:ext uri="{FF2B5EF4-FFF2-40B4-BE49-F238E27FC236}">
                <a16:creationId xmlns:a16="http://schemas.microsoft.com/office/drawing/2014/main" id="{6A4A3676-DD79-C0AF-11D1-80D94D755300}"/>
              </a:ext>
            </a:extLst>
          </p:cNvPr>
          <p:cNvSpPr/>
          <p:nvPr/>
        </p:nvSpPr>
        <p:spPr>
          <a:xfrm>
            <a:off x="8114634" y="4785554"/>
            <a:ext cx="2121041" cy="1074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四角形: 角を丸くする 79">
            <a:extLst>
              <a:ext uri="{FF2B5EF4-FFF2-40B4-BE49-F238E27FC236}">
                <a16:creationId xmlns:a16="http://schemas.microsoft.com/office/drawing/2014/main" id="{FB053697-D484-3F14-9447-CC044B181D29}"/>
              </a:ext>
            </a:extLst>
          </p:cNvPr>
          <p:cNvSpPr/>
          <p:nvPr/>
        </p:nvSpPr>
        <p:spPr>
          <a:xfrm>
            <a:off x="8119701" y="5859642"/>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推しのオフ会！</a:t>
            </a:r>
            <a:endParaRPr lang="en-US" altLang="ja-JP" b="1" dirty="0">
              <a:solidFill>
                <a:schemeClr val="bg1"/>
              </a:solidFill>
              <a:latin typeface="+mn-ea"/>
            </a:endParaRPr>
          </a:p>
        </p:txBody>
      </p:sp>
      <p:pic>
        <p:nvPicPr>
          <p:cNvPr id="53" name="グラフィックス 52" descr="女性の集団 単色塗りつぶし">
            <a:extLst>
              <a:ext uri="{FF2B5EF4-FFF2-40B4-BE49-F238E27FC236}">
                <a16:creationId xmlns:a16="http://schemas.microsoft.com/office/drawing/2014/main" id="{1B60D9A3-B046-5D74-D812-B732DBFE10CD}"/>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8199491" y="4855434"/>
            <a:ext cx="1116806" cy="1116806"/>
          </a:xfrm>
          <a:prstGeom prst="rect">
            <a:avLst/>
          </a:prstGeom>
        </p:spPr>
      </p:pic>
      <p:pic>
        <p:nvPicPr>
          <p:cNvPr id="54" name="グラフィックス 53" descr="女性の集団 単色塗りつぶし">
            <a:extLst>
              <a:ext uri="{FF2B5EF4-FFF2-40B4-BE49-F238E27FC236}">
                <a16:creationId xmlns:a16="http://schemas.microsoft.com/office/drawing/2014/main" id="{CAEA8E9B-C8D1-B6DE-09D4-1921E831F064}"/>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9157715" y="4856738"/>
            <a:ext cx="1116806" cy="1116806"/>
          </a:xfrm>
          <a:prstGeom prst="rect">
            <a:avLst/>
          </a:prstGeom>
        </p:spPr>
      </p:pic>
      <p:sp>
        <p:nvSpPr>
          <p:cNvPr id="4" name="正方形/長方形 3">
            <a:extLst>
              <a:ext uri="{FF2B5EF4-FFF2-40B4-BE49-F238E27FC236}">
                <a16:creationId xmlns:a16="http://schemas.microsoft.com/office/drawing/2014/main" id="{C026A9B5-24E8-B941-098E-60DD15058EA5}"/>
              </a:ext>
            </a:extLst>
          </p:cNvPr>
          <p:cNvSpPr/>
          <p:nvPr/>
        </p:nvSpPr>
        <p:spPr>
          <a:xfrm>
            <a:off x="2800708" y="1467848"/>
            <a:ext cx="2404284" cy="1773584"/>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91F349DD-51EB-B8DD-6F3B-C7212D83E9FA}"/>
              </a:ext>
            </a:extLst>
          </p:cNvPr>
          <p:cNvSpPr/>
          <p:nvPr/>
        </p:nvSpPr>
        <p:spPr>
          <a:xfrm>
            <a:off x="5764349" y="4762647"/>
            <a:ext cx="2121041" cy="1095357"/>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3A8AB639-3A31-F536-4069-FD9D92317A35}"/>
              </a:ext>
            </a:extLst>
          </p:cNvPr>
          <p:cNvCxnSpPr>
            <a:cxnSpLocks/>
            <a:stCxn id="4" idx="3"/>
            <a:endCxn id="57" idx="1"/>
          </p:cNvCxnSpPr>
          <p:nvPr/>
        </p:nvCxnSpPr>
        <p:spPr>
          <a:xfrm>
            <a:off x="5204992" y="2354640"/>
            <a:ext cx="559357" cy="295568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3" name="四角形: 角を丸くする 72">
            <a:extLst>
              <a:ext uri="{FF2B5EF4-FFF2-40B4-BE49-F238E27FC236}">
                <a16:creationId xmlns:a16="http://schemas.microsoft.com/office/drawing/2014/main" id="{330526A7-CA2F-DB9E-FD85-B91FC5EAB0C0}"/>
              </a:ext>
            </a:extLst>
          </p:cNvPr>
          <p:cNvSpPr/>
          <p:nvPr/>
        </p:nvSpPr>
        <p:spPr>
          <a:xfrm>
            <a:off x="2790009" y="4200846"/>
            <a:ext cx="2407578" cy="1011180"/>
          </a:xfrm>
          <a:prstGeom prst="roundRect">
            <a:avLst>
              <a:gd name="adj" fmla="val 0"/>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rgbClr val="C00000"/>
                </a:solidFill>
                <a:latin typeface="+mn-ea"/>
              </a:rPr>
              <a:t>○○ってニュース</a:t>
            </a:r>
            <a:endParaRPr lang="en-US" altLang="ja-JP" b="1" dirty="0">
              <a:solidFill>
                <a:srgbClr val="C00000"/>
              </a:solidFill>
              <a:latin typeface="+mn-ea"/>
            </a:endParaRPr>
          </a:p>
          <a:p>
            <a:r>
              <a:rPr lang="ja-JP" altLang="en-US" b="1" dirty="0">
                <a:solidFill>
                  <a:srgbClr val="C00000"/>
                </a:solidFill>
                <a:latin typeface="+mn-ea"/>
              </a:rPr>
              <a:t>意味不明、そんなことより□□考えろ</a:t>
            </a:r>
            <a:endParaRPr lang="en-US" altLang="ja-JP" b="1" dirty="0">
              <a:solidFill>
                <a:srgbClr val="C00000"/>
              </a:solidFill>
              <a:latin typeface="+mn-ea"/>
            </a:endParaRPr>
          </a:p>
        </p:txBody>
      </p:sp>
      <p:sp>
        <p:nvSpPr>
          <p:cNvPr id="56" name="正方形/長方形 55">
            <a:extLst>
              <a:ext uri="{FF2B5EF4-FFF2-40B4-BE49-F238E27FC236}">
                <a16:creationId xmlns:a16="http://schemas.microsoft.com/office/drawing/2014/main" id="{0FCFD711-3989-152F-5255-CB08F18D02F7}"/>
              </a:ext>
            </a:extLst>
          </p:cNvPr>
          <p:cNvSpPr/>
          <p:nvPr/>
        </p:nvSpPr>
        <p:spPr>
          <a:xfrm>
            <a:off x="6407624" y="2552131"/>
            <a:ext cx="776789" cy="16362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四角形: 角を丸くする 24">
            <a:extLst>
              <a:ext uri="{FF2B5EF4-FFF2-40B4-BE49-F238E27FC236}">
                <a16:creationId xmlns:a16="http://schemas.microsoft.com/office/drawing/2014/main" id="{0CF65632-8A79-3958-B7F5-CF1FC35CBECF}"/>
              </a:ext>
            </a:extLst>
          </p:cNvPr>
          <p:cNvSpPr/>
          <p:nvPr/>
        </p:nvSpPr>
        <p:spPr>
          <a:xfrm>
            <a:off x="5758502" y="2565011"/>
            <a:ext cx="2249166" cy="34933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bg1"/>
                </a:solidFill>
                <a:latin typeface="+mn-ea"/>
              </a:rPr>
              <a:t>制服きた！着てみた</a:t>
            </a:r>
            <a:endParaRPr lang="en-US" altLang="ja-JP" b="1" dirty="0">
              <a:solidFill>
                <a:schemeClr val="bg1"/>
              </a:solidFill>
              <a:latin typeface="+mn-ea"/>
            </a:endParaRPr>
          </a:p>
        </p:txBody>
      </p:sp>
      <p:sp>
        <p:nvSpPr>
          <p:cNvPr id="72" name="テキスト ボックス 71">
            <a:extLst>
              <a:ext uri="{FF2B5EF4-FFF2-40B4-BE49-F238E27FC236}">
                <a16:creationId xmlns:a16="http://schemas.microsoft.com/office/drawing/2014/main" id="{724B9A23-F669-EFDD-0218-082A62D8AEAA}"/>
              </a:ext>
            </a:extLst>
          </p:cNvPr>
          <p:cNvSpPr txBox="1"/>
          <p:nvPr/>
        </p:nvSpPr>
        <p:spPr>
          <a:xfrm rot="152370">
            <a:off x="2083696" y="957308"/>
            <a:ext cx="5437855" cy="1938992"/>
          </a:xfrm>
          <a:prstGeom prst="rect">
            <a:avLst/>
          </a:prstGeom>
          <a:noFill/>
        </p:spPr>
        <p:txBody>
          <a:bodyPr wrap="square" rtlCol="0">
            <a:spAutoFit/>
          </a:bodyPr>
          <a:lstStyle/>
          <a:p>
            <a:r>
              <a:rPr lang="ja-JP" altLang="en-US" sz="6000" b="1" dirty="0">
                <a:solidFill>
                  <a:schemeClr val="bg1"/>
                </a:solidFill>
                <a:effectLst>
                  <a:glow rad="381000">
                    <a:srgbClr val="C00000"/>
                  </a:glow>
                </a:effectLst>
                <a:latin typeface="+mn-ea"/>
              </a:rPr>
              <a:t>制服から</a:t>
            </a:r>
            <a:endParaRPr lang="en-US" altLang="ja-JP" sz="6000" b="1" dirty="0">
              <a:solidFill>
                <a:schemeClr val="bg1"/>
              </a:solidFill>
              <a:effectLst>
                <a:glow rad="381000">
                  <a:srgbClr val="C00000"/>
                </a:glow>
              </a:effectLst>
              <a:latin typeface="+mn-ea"/>
            </a:endParaRPr>
          </a:p>
          <a:p>
            <a:r>
              <a:rPr kumimoji="1" lang="ja-JP" altLang="en-US" sz="6000" b="1" dirty="0">
                <a:solidFill>
                  <a:schemeClr val="bg1"/>
                </a:solidFill>
                <a:effectLst>
                  <a:glow rad="381000">
                    <a:srgbClr val="C00000"/>
                  </a:glow>
                </a:effectLst>
                <a:latin typeface="+mn-ea"/>
              </a:rPr>
              <a:t>中学校 判明</a:t>
            </a:r>
            <a:endParaRPr kumimoji="1" lang="en-US" altLang="ja-JP" sz="6000" b="1" dirty="0">
              <a:solidFill>
                <a:schemeClr val="bg1"/>
              </a:solidFill>
              <a:effectLst>
                <a:glow rad="381000">
                  <a:srgbClr val="C00000"/>
                </a:glow>
              </a:effectLst>
              <a:latin typeface="+mn-ea"/>
            </a:endParaRPr>
          </a:p>
        </p:txBody>
      </p:sp>
    </p:spTree>
    <p:extLst>
      <p:ext uri="{BB962C8B-B14F-4D97-AF65-F5344CB8AC3E}">
        <p14:creationId xmlns:p14="http://schemas.microsoft.com/office/powerpoint/2010/main" val="1616626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1867</Words>
  <Application>Microsoft Office PowerPoint</Application>
  <PresentationFormat>Widescreen</PresentationFormat>
  <Paragraphs>343</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テーマ</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2</cp:revision>
  <dcterms:created xsi:type="dcterms:W3CDTF">2022-04-24T09:21:29Z</dcterms:created>
  <dcterms:modified xsi:type="dcterms:W3CDTF">2022-05-23T07:49:06Z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