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46080363" cy="25920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7" autoAdjust="0"/>
    <p:restoredTop sz="94660"/>
  </p:normalViewPr>
  <p:slideViewPr>
    <p:cSldViewPr snapToGrid="0">
      <p:cViewPr varScale="1">
        <p:scale>
          <a:sx n="23" d="100"/>
          <a:sy n="23" d="100"/>
        </p:scale>
        <p:origin x="96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74830-0F9F-4474-BC68-4CF3E5D36CA4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DC5D0-BE28-4A8F-8EE8-38D68182A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029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06607" rtl="0" eaLnBrk="1" latinLnBrk="0" hangingPunct="1">
      <a:defRPr kumimoji="1" sz="6049" kern="1200">
        <a:solidFill>
          <a:schemeClr val="tx1"/>
        </a:solidFill>
        <a:latin typeface="+mn-lt"/>
        <a:ea typeface="+mn-ea"/>
        <a:cs typeface="+mn-cs"/>
      </a:defRPr>
    </a:lvl1pPr>
    <a:lvl2pPr marL="2303304" algn="l" defTabSz="4606607" rtl="0" eaLnBrk="1" latinLnBrk="0" hangingPunct="1">
      <a:defRPr kumimoji="1" sz="6049" kern="1200">
        <a:solidFill>
          <a:schemeClr val="tx1"/>
        </a:solidFill>
        <a:latin typeface="+mn-lt"/>
        <a:ea typeface="+mn-ea"/>
        <a:cs typeface="+mn-cs"/>
      </a:defRPr>
    </a:lvl2pPr>
    <a:lvl3pPr marL="4606607" algn="l" defTabSz="4606607" rtl="0" eaLnBrk="1" latinLnBrk="0" hangingPunct="1">
      <a:defRPr kumimoji="1" sz="6049" kern="1200">
        <a:solidFill>
          <a:schemeClr val="tx1"/>
        </a:solidFill>
        <a:latin typeface="+mn-lt"/>
        <a:ea typeface="+mn-ea"/>
        <a:cs typeface="+mn-cs"/>
      </a:defRPr>
    </a:lvl3pPr>
    <a:lvl4pPr marL="6909911" algn="l" defTabSz="4606607" rtl="0" eaLnBrk="1" latinLnBrk="0" hangingPunct="1">
      <a:defRPr kumimoji="1" sz="6049" kern="1200">
        <a:solidFill>
          <a:schemeClr val="tx1"/>
        </a:solidFill>
        <a:latin typeface="+mn-lt"/>
        <a:ea typeface="+mn-ea"/>
        <a:cs typeface="+mn-cs"/>
      </a:defRPr>
    </a:lvl4pPr>
    <a:lvl5pPr marL="9213204" algn="l" defTabSz="4606607" rtl="0" eaLnBrk="1" latinLnBrk="0" hangingPunct="1">
      <a:defRPr kumimoji="1" sz="6049" kern="1200">
        <a:solidFill>
          <a:schemeClr val="tx1"/>
        </a:solidFill>
        <a:latin typeface="+mn-lt"/>
        <a:ea typeface="+mn-ea"/>
        <a:cs typeface="+mn-cs"/>
      </a:defRPr>
    </a:lvl5pPr>
    <a:lvl6pPr marL="11516508" algn="l" defTabSz="4606607" rtl="0" eaLnBrk="1" latinLnBrk="0" hangingPunct="1">
      <a:defRPr kumimoji="1" sz="6049" kern="1200">
        <a:solidFill>
          <a:schemeClr val="tx1"/>
        </a:solidFill>
        <a:latin typeface="+mn-lt"/>
        <a:ea typeface="+mn-ea"/>
        <a:cs typeface="+mn-cs"/>
      </a:defRPr>
    </a:lvl6pPr>
    <a:lvl7pPr marL="13819811" algn="l" defTabSz="4606607" rtl="0" eaLnBrk="1" latinLnBrk="0" hangingPunct="1">
      <a:defRPr kumimoji="1" sz="6049" kern="1200">
        <a:solidFill>
          <a:schemeClr val="tx1"/>
        </a:solidFill>
        <a:latin typeface="+mn-lt"/>
        <a:ea typeface="+mn-ea"/>
        <a:cs typeface="+mn-cs"/>
      </a:defRPr>
    </a:lvl7pPr>
    <a:lvl8pPr marL="16123115" algn="l" defTabSz="4606607" rtl="0" eaLnBrk="1" latinLnBrk="0" hangingPunct="1">
      <a:defRPr kumimoji="1" sz="6049" kern="1200">
        <a:solidFill>
          <a:schemeClr val="tx1"/>
        </a:solidFill>
        <a:latin typeface="+mn-lt"/>
        <a:ea typeface="+mn-ea"/>
        <a:cs typeface="+mn-cs"/>
      </a:defRPr>
    </a:lvl8pPr>
    <a:lvl9pPr marL="18426419" algn="l" defTabSz="4606607" rtl="0" eaLnBrk="1" latinLnBrk="0" hangingPunct="1">
      <a:defRPr kumimoji="1" sz="60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DC5D0-BE28-4A8F-8EE8-38D68182A36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61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046" y="4242116"/>
            <a:ext cx="34560272" cy="9024244"/>
          </a:xfrm>
        </p:spPr>
        <p:txBody>
          <a:bodyPr anchor="b"/>
          <a:lstStyle>
            <a:lvl1pPr algn="ctr">
              <a:defRPr sz="2267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046" y="13614370"/>
            <a:ext cx="34560272" cy="6258167"/>
          </a:xfrm>
        </p:spPr>
        <p:txBody>
          <a:bodyPr/>
          <a:lstStyle>
            <a:lvl1pPr marL="0" indent="0" algn="ctr">
              <a:buNone/>
              <a:defRPr sz="9071"/>
            </a:lvl1pPr>
            <a:lvl2pPr marL="1728033" indent="0" algn="ctr">
              <a:buNone/>
              <a:defRPr sz="7559"/>
            </a:lvl2pPr>
            <a:lvl3pPr marL="3456066" indent="0" algn="ctr">
              <a:buNone/>
              <a:defRPr sz="6803"/>
            </a:lvl3pPr>
            <a:lvl4pPr marL="5184099" indent="0" algn="ctr">
              <a:buNone/>
              <a:defRPr sz="6047"/>
            </a:lvl4pPr>
            <a:lvl5pPr marL="6912132" indent="0" algn="ctr">
              <a:buNone/>
              <a:defRPr sz="6047"/>
            </a:lvl5pPr>
            <a:lvl6pPr marL="8640166" indent="0" algn="ctr">
              <a:buNone/>
              <a:defRPr sz="6047"/>
            </a:lvl6pPr>
            <a:lvl7pPr marL="10368199" indent="0" algn="ctr">
              <a:buNone/>
              <a:defRPr sz="6047"/>
            </a:lvl7pPr>
            <a:lvl8pPr marL="12096232" indent="0" algn="ctr">
              <a:buNone/>
              <a:defRPr sz="6047"/>
            </a:lvl8pPr>
            <a:lvl9pPr marL="13824265" indent="0" algn="ctr">
              <a:buNone/>
              <a:defRPr sz="604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74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79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976260" y="1380037"/>
            <a:ext cx="9936078" cy="2196659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68025" y="1380037"/>
            <a:ext cx="29232230" cy="2196659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76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9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4025" y="6462178"/>
            <a:ext cx="39744313" cy="10782289"/>
          </a:xfrm>
        </p:spPr>
        <p:txBody>
          <a:bodyPr anchor="b"/>
          <a:lstStyle>
            <a:lvl1pPr>
              <a:defRPr sz="2267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4025" y="17346472"/>
            <a:ext cx="39744313" cy="5670151"/>
          </a:xfrm>
        </p:spPr>
        <p:txBody>
          <a:bodyPr/>
          <a:lstStyle>
            <a:lvl1pPr marL="0" indent="0">
              <a:buNone/>
              <a:defRPr sz="9071">
                <a:solidFill>
                  <a:schemeClr val="tx1">
                    <a:tint val="75000"/>
                  </a:schemeClr>
                </a:solidFill>
              </a:defRPr>
            </a:lvl1pPr>
            <a:lvl2pPr marL="1728033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2pPr>
            <a:lvl3pPr marL="3456066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3pPr>
            <a:lvl4pPr marL="5184099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4pPr>
            <a:lvl5pPr marL="6912132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5pPr>
            <a:lvl6pPr marL="8640166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6pPr>
            <a:lvl7pPr marL="10368199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7pPr>
            <a:lvl8pPr marL="12096232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8pPr>
            <a:lvl9pPr marL="13824265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19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68025" y="6900186"/>
            <a:ext cx="19584154" cy="164464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328184" y="6900186"/>
            <a:ext cx="19584154" cy="164464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37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4027" y="1380039"/>
            <a:ext cx="39744313" cy="50101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4029" y="6354174"/>
            <a:ext cx="19494152" cy="3114082"/>
          </a:xfrm>
        </p:spPr>
        <p:txBody>
          <a:bodyPr anchor="b"/>
          <a:lstStyle>
            <a:lvl1pPr marL="0" indent="0">
              <a:buNone/>
              <a:defRPr sz="9071" b="1"/>
            </a:lvl1pPr>
            <a:lvl2pPr marL="1728033" indent="0">
              <a:buNone/>
              <a:defRPr sz="7559" b="1"/>
            </a:lvl2pPr>
            <a:lvl3pPr marL="3456066" indent="0">
              <a:buNone/>
              <a:defRPr sz="6803" b="1"/>
            </a:lvl3pPr>
            <a:lvl4pPr marL="5184099" indent="0">
              <a:buNone/>
              <a:defRPr sz="6047" b="1"/>
            </a:lvl4pPr>
            <a:lvl5pPr marL="6912132" indent="0">
              <a:buNone/>
              <a:defRPr sz="6047" b="1"/>
            </a:lvl5pPr>
            <a:lvl6pPr marL="8640166" indent="0">
              <a:buNone/>
              <a:defRPr sz="6047" b="1"/>
            </a:lvl6pPr>
            <a:lvl7pPr marL="10368199" indent="0">
              <a:buNone/>
              <a:defRPr sz="6047" b="1"/>
            </a:lvl7pPr>
            <a:lvl8pPr marL="12096232" indent="0">
              <a:buNone/>
              <a:defRPr sz="6047" b="1"/>
            </a:lvl8pPr>
            <a:lvl9pPr marL="13824265" indent="0">
              <a:buNone/>
              <a:defRPr sz="604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74029" y="9468256"/>
            <a:ext cx="19494152" cy="1392637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328184" y="6354174"/>
            <a:ext cx="19590156" cy="3114082"/>
          </a:xfrm>
        </p:spPr>
        <p:txBody>
          <a:bodyPr anchor="b"/>
          <a:lstStyle>
            <a:lvl1pPr marL="0" indent="0">
              <a:buNone/>
              <a:defRPr sz="9071" b="1"/>
            </a:lvl1pPr>
            <a:lvl2pPr marL="1728033" indent="0">
              <a:buNone/>
              <a:defRPr sz="7559" b="1"/>
            </a:lvl2pPr>
            <a:lvl3pPr marL="3456066" indent="0">
              <a:buNone/>
              <a:defRPr sz="6803" b="1"/>
            </a:lvl3pPr>
            <a:lvl4pPr marL="5184099" indent="0">
              <a:buNone/>
              <a:defRPr sz="6047" b="1"/>
            </a:lvl4pPr>
            <a:lvl5pPr marL="6912132" indent="0">
              <a:buNone/>
              <a:defRPr sz="6047" b="1"/>
            </a:lvl5pPr>
            <a:lvl6pPr marL="8640166" indent="0">
              <a:buNone/>
              <a:defRPr sz="6047" b="1"/>
            </a:lvl6pPr>
            <a:lvl7pPr marL="10368199" indent="0">
              <a:buNone/>
              <a:defRPr sz="6047" b="1"/>
            </a:lvl7pPr>
            <a:lvl8pPr marL="12096232" indent="0">
              <a:buNone/>
              <a:defRPr sz="6047" b="1"/>
            </a:lvl8pPr>
            <a:lvl9pPr marL="13824265" indent="0">
              <a:buNone/>
              <a:defRPr sz="604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328184" y="9468256"/>
            <a:ext cx="19590156" cy="1392637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72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54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41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4029" y="1728047"/>
            <a:ext cx="14862115" cy="6048163"/>
          </a:xfrm>
        </p:spPr>
        <p:txBody>
          <a:bodyPr anchor="b"/>
          <a:lstStyle>
            <a:lvl1pPr>
              <a:defRPr sz="120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0156" y="3732103"/>
            <a:ext cx="23328184" cy="18420497"/>
          </a:xfrm>
        </p:spPr>
        <p:txBody>
          <a:bodyPr/>
          <a:lstStyle>
            <a:lvl1pPr>
              <a:defRPr sz="12095"/>
            </a:lvl1pPr>
            <a:lvl2pPr>
              <a:defRPr sz="10583"/>
            </a:lvl2pPr>
            <a:lvl3pPr>
              <a:defRPr sz="9071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74029" y="7776210"/>
            <a:ext cx="14862115" cy="14406391"/>
          </a:xfrm>
        </p:spPr>
        <p:txBody>
          <a:bodyPr/>
          <a:lstStyle>
            <a:lvl1pPr marL="0" indent="0">
              <a:buNone/>
              <a:defRPr sz="6047"/>
            </a:lvl1pPr>
            <a:lvl2pPr marL="1728033" indent="0">
              <a:buNone/>
              <a:defRPr sz="5291"/>
            </a:lvl2pPr>
            <a:lvl3pPr marL="3456066" indent="0">
              <a:buNone/>
              <a:defRPr sz="4536"/>
            </a:lvl3pPr>
            <a:lvl4pPr marL="5184099" indent="0">
              <a:buNone/>
              <a:defRPr sz="3780"/>
            </a:lvl4pPr>
            <a:lvl5pPr marL="6912132" indent="0">
              <a:buNone/>
              <a:defRPr sz="3780"/>
            </a:lvl5pPr>
            <a:lvl6pPr marL="8640166" indent="0">
              <a:buNone/>
              <a:defRPr sz="3780"/>
            </a:lvl6pPr>
            <a:lvl7pPr marL="10368199" indent="0">
              <a:buNone/>
              <a:defRPr sz="3780"/>
            </a:lvl7pPr>
            <a:lvl8pPr marL="12096232" indent="0">
              <a:buNone/>
              <a:defRPr sz="3780"/>
            </a:lvl8pPr>
            <a:lvl9pPr marL="13824265" indent="0">
              <a:buNone/>
              <a:defRPr sz="37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67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4029" y="1728047"/>
            <a:ext cx="14862115" cy="6048163"/>
          </a:xfrm>
        </p:spPr>
        <p:txBody>
          <a:bodyPr anchor="b"/>
          <a:lstStyle>
            <a:lvl1pPr>
              <a:defRPr sz="120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590156" y="3732103"/>
            <a:ext cx="23328184" cy="18420497"/>
          </a:xfrm>
        </p:spPr>
        <p:txBody>
          <a:bodyPr anchor="t"/>
          <a:lstStyle>
            <a:lvl1pPr marL="0" indent="0">
              <a:buNone/>
              <a:defRPr sz="12095"/>
            </a:lvl1pPr>
            <a:lvl2pPr marL="1728033" indent="0">
              <a:buNone/>
              <a:defRPr sz="10583"/>
            </a:lvl2pPr>
            <a:lvl3pPr marL="3456066" indent="0">
              <a:buNone/>
              <a:defRPr sz="9071"/>
            </a:lvl3pPr>
            <a:lvl4pPr marL="5184099" indent="0">
              <a:buNone/>
              <a:defRPr sz="7559"/>
            </a:lvl4pPr>
            <a:lvl5pPr marL="6912132" indent="0">
              <a:buNone/>
              <a:defRPr sz="7559"/>
            </a:lvl5pPr>
            <a:lvl6pPr marL="8640166" indent="0">
              <a:buNone/>
              <a:defRPr sz="7559"/>
            </a:lvl6pPr>
            <a:lvl7pPr marL="10368199" indent="0">
              <a:buNone/>
              <a:defRPr sz="7559"/>
            </a:lvl7pPr>
            <a:lvl8pPr marL="12096232" indent="0">
              <a:buNone/>
              <a:defRPr sz="7559"/>
            </a:lvl8pPr>
            <a:lvl9pPr marL="13824265" indent="0">
              <a:buNone/>
              <a:defRPr sz="755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74029" y="7776210"/>
            <a:ext cx="14862115" cy="14406391"/>
          </a:xfrm>
        </p:spPr>
        <p:txBody>
          <a:bodyPr/>
          <a:lstStyle>
            <a:lvl1pPr marL="0" indent="0">
              <a:buNone/>
              <a:defRPr sz="6047"/>
            </a:lvl1pPr>
            <a:lvl2pPr marL="1728033" indent="0">
              <a:buNone/>
              <a:defRPr sz="5291"/>
            </a:lvl2pPr>
            <a:lvl3pPr marL="3456066" indent="0">
              <a:buNone/>
              <a:defRPr sz="4536"/>
            </a:lvl3pPr>
            <a:lvl4pPr marL="5184099" indent="0">
              <a:buNone/>
              <a:defRPr sz="3780"/>
            </a:lvl4pPr>
            <a:lvl5pPr marL="6912132" indent="0">
              <a:buNone/>
              <a:defRPr sz="3780"/>
            </a:lvl5pPr>
            <a:lvl6pPr marL="8640166" indent="0">
              <a:buNone/>
              <a:defRPr sz="3780"/>
            </a:lvl6pPr>
            <a:lvl7pPr marL="10368199" indent="0">
              <a:buNone/>
              <a:defRPr sz="3780"/>
            </a:lvl7pPr>
            <a:lvl8pPr marL="12096232" indent="0">
              <a:buNone/>
              <a:defRPr sz="3780"/>
            </a:lvl8pPr>
            <a:lvl9pPr marL="13824265" indent="0">
              <a:buNone/>
              <a:defRPr sz="37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16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8025" y="1380039"/>
            <a:ext cx="39744313" cy="5010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68025" y="6900186"/>
            <a:ext cx="39744313" cy="16446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68025" y="24024651"/>
            <a:ext cx="10368082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8B9E-DAAD-4EF8-83AB-6D2E889841A9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64120" y="24024651"/>
            <a:ext cx="15552123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544256" y="24024651"/>
            <a:ext cx="10368082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77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456066" rtl="0" eaLnBrk="1" latinLnBrk="0" hangingPunct="1">
        <a:lnSpc>
          <a:spcPct val="90000"/>
        </a:lnSpc>
        <a:spcBef>
          <a:spcPct val="0"/>
        </a:spcBef>
        <a:buNone/>
        <a:defRPr kumimoji="1" sz="16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64017" indent="-864017" algn="l" defTabSz="3456066" rtl="0" eaLnBrk="1" latinLnBrk="0" hangingPunct="1">
        <a:lnSpc>
          <a:spcPct val="90000"/>
        </a:lnSpc>
        <a:spcBef>
          <a:spcPts val="3780"/>
        </a:spcBef>
        <a:buFont typeface="Arial" panose="020B0604020202020204" pitchFamily="34" charset="0"/>
        <a:buChar char="•"/>
        <a:defRPr kumimoji="1" sz="10583" kern="1200">
          <a:solidFill>
            <a:schemeClr val="tx1"/>
          </a:solidFill>
          <a:latin typeface="+mn-lt"/>
          <a:ea typeface="+mn-ea"/>
          <a:cs typeface="+mn-cs"/>
        </a:defRPr>
      </a:lvl1pPr>
      <a:lvl2pPr marL="2592050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kumimoji="1" sz="9071" kern="1200">
          <a:solidFill>
            <a:schemeClr val="tx1"/>
          </a:solidFill>
          <a:latin typeface="+mn-lt"/>
          <a:ea typeface="+mn-ea"/>
          <a:cs typeface="+mn-cs"/>
        </a:defRPr>
      </a:lvl2pPr>
      <a:lvl3pPr marL="4320083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kumimoji="1" sz="7559" kern="1200">
          <a:solidFill>
            <a:schemeClr val="tx1"/>
          </a:solidFill>
          <a:latin typeface="+mn-lt"/>
          <a:ea typeface="+mn-ea"/>
          <a:cs typeface="+mn-cs"/>
        </a:defRPr>
      </a:lvl3pPr>
      <a:lvl4pPr marL="6048116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4pPr>
      <a:lvl5pPr marL="7776149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5pPr>
      <a:lvl6pPr marL="9504182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6pPr>
      <a:lvl7pPr marL="11232215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7pPr>
      <a:lvl8pPr marL="12960248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8pPr>
      <a:lvl9pPr marL="14688282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56066" rtl="0" eaLnBrk="1" latinLnBrk="0" hangingPunct="1"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1pPr>
      <a:lvl2pPr marL="1728033" algn="l" defTabSz="3456066" rtl="0" eaLnBrk="1" latinLnBrk="0" hangingPunct="1"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2pPr>
      <a:lvl3pPr marL="3456066" algn="l" defTabSz="3456066" rtl="0" eaLnBrk="1" latinLnBrk="0" hangingPunct="1"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3pPr>
      <a:lvl4pPr marL="5184099" algn="l" defTabSz="3456066" rtl="0" eaLnBrk="1" latinLnBrk="0" hangingPunct="1"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4pPr>
      <a:lvl5pPr marL="6912132" algn="l" defTabSz="3456066" rtl="0" eaLnBrk="1" latinLnBrk="0" hangingPunct="1"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5pPr>
      <a:lvl6pPr marL="8640166" algn="l" defTabSz="3456066" rtl="0" eaLnBrk="1" latinLnBrk="0" hangingPunct="1"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6pPr>
      <a:lvl7pPr marL="10368199" algn="l" defTabSz="3456066" rtl="0" eaLnBrk="1" latinLnBrk="0" hangingPunct="1"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7pPr>
      <a:lvl8pPr marL="12096232" algn="l" defTabSz="3456066" rtl="0" eaLnBrk="1" latinLnBrk="0" hangingPunct="1"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8pPr>
      <a:lvl9pPr marL="13824265" algn="l" defTabSz="3456066" rtl="0" eaLnBrk="1" latinLnBrk="0" hangingPunct="1"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nedrive.live.com/?authkey=%21AB2Mq0bMQmZtsx4&amp;cid=83BB4BCDAFAD9CAF&amp;id=83BB4BCDAFAD9CAF%2148132&amp;parId=83BB4BCDAFAD9CAF%2147698&amp;o=OneU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4C9A63-0F19-4E4F-B7FD-E9BB18F57908}"/>
              </a:ext>
            </a:extLst>
          </p:cNvPr>
          <p:cNvSpPr txBox="1"/>
          <p:nvPr/>
        </p:nvSpPr>
        <p:spPr>
          <a:xfrm>
            <a:off x="474716" y="342892"/>
            <a:ext cx="27660548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9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小学３年生社会　</a:t>
            </a:r>
            <a:endParaRPr kumimoji="1" lang="en-US" altLang="ja-JP" sz="25900" b="1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kumimoji="1" lang="ja-JP" altLang="en-US" sz="259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「地図記号」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C200A8-5F49-4D8A-8ED7-EA74FFE1373E}"/>
              </a:ext>
            </a:extLst>
          </p:cNvPr>
          <p:cNvSpPr txBox="1"/>
          <p:nvPr/>
        </p:nvSpPr>
        <p:spPr>
          <a:xfrm>
            <a:off x="275485" y="8803985"/>
            <a:ext cx="27321164" cy="1677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地図記号を</a:t>
            </a:r>
            <a:endParaRPr kumimoji="1" lang="en-US" altLang="ja-JP" sz="16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フラッシュカードで</a:t>
            </a:r>
            <a:endParaRPr kumimoji="1" lang="en-US" altLang="ja-JP" sz="16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楽しくおぼえましょう。　</a:t>
            </a:r>
            <a:endParaRPr kumimoji="1" lang="en-US" altLang="ja-JP" sz="16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16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hlinkClick r:id="rId3"/>
            </a:endParaRPr>
          </a:p>
          <a:p>
            <a:r>
              <a:rPr kumimoji="1" lang="ja-JP" altLang="en-US" sz="16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hlinkClick r:id="rId3"/>
              </a:rPr>
              <a:t>こちら</a:t>
            </a:r>
            <a:r>
              <a:rPr kumimoji="1" lang="ja-JP" altLang="en-US" sz="16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をクリック</a:t>
            </a:r>
            <a:endParaRPr kumimoji="1" lang="en-US" altLang="ja-JP" sz="16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してください。→</a:t>
            </a:r>
            <a:endParaRPr kumimoji="1" lang="en-US" altLang="ja-JP" sz="16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ja-JP" altLang="en-US" sz="8800" dirty="0"/>
          </a:p>
        </p:txBody>
      </p:sp>
      <p:pic>
        <p:nvPicPr>
          <p:cNvPr id="3" name="図 2">
            <a:hlinkClick r:id="rId3"/>
            <a:extLst>
              <a:ext uri="{FF2B5EF4-FFF2-40B4-BE49-F238E27FC236}">
                <a16:creationId xmlns:a16="http://schemas.microsoft.com/office/drawing/2014/main" id="{BFB9D404-1E08-4E0B-BB5E-0D6C944176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412355" y="0"/>
            <a:ext cx="17945097" cy="2592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0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24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Education  授業・校務活用素材ポータル </dc:title>
  <dc:creator>鈴木 英之</dc:creator>
  <cp:lastModifiedBy>鈴木 英之</cp:lastModifiedBy>
  <cp:revision>29</cp:revision>
  <dcterms:created xsi:type="dcterms:W3CDTF">2021-05-29T20:52:57Z</dcterms:created>
  <dcterms:modified xsi:type="dcterms:W3CDTF">2022-04-14T02:53:27Z</dcterms:modified>
</cp:coreProperties>
</file>