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46080363" cy="25920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7" autoAdjust="0"/>
    <p:restoredTop sz="94660"/>
  </p:normalViewPr>
  <p:slideViewPr>
    <p:cSldViewPr snapToGrid="0">
      <p:cViewPr varScale="1">
        <p:scale>
          <a:sx n="23" d="100"/>
          <a:sy n="23" d="100"/>
        </p:scale>
        <p:origin x="13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74830-0F9F-4474-BC68-4CF3E5D36CA4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DC5D0-BE28-4A8F-8EE8-38D68182A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2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1pPr>
    <a:lvl2pPr marL="2303304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2pPr>
    <a:lvl3pPr marL="4606607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3pPr>
    <a:lvl4pPr marL="6909911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4pPr>
    <a:lvl5pPr marL="9213204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5pPr>
    <a:lvl6pPr marL="11516508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6pPr>
    <a:lvl7pPr marL="13819811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7pPr>
    <a:lvl8pPr marL="16123115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8pPr>
    <a:lvl9pPr marL="18426419" algn="l" defTabSz="4606607" rtl="0" eaLnBrk="1" latinLnBrk="0" hangingPunct="1">
      <a:defRPr kumimoji="1" sz="60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DC5D0-BE28-4A8F-8EE8-38D68182A3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1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046" y="4242116"/>
            <a:ext cx="34560272" cy="9024244"/>
          </a:xfrm>
        </p:spPr>
        <p:txBody>
          <a:bodyPr anchor="b"/>
          <a:lstStyle>
            <a:lvl1pPr algn="ctr">
              <a:defRPr sz="226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046" y="13614370"/>
            <a:ext cx="34560272" cy="6258167"/>
          </a:xfrm>
        </p:spPr>
        <p:txBody>
          <a:bodyPr/>
          <a:lstStyle>
            <a:lvl1pPr marL="0" indent="0" algn="ctr">
              <a:buNone/>
              <a:defRPr sz="9071"/>
            </a:lvl1pPr>
            <a:lvl2pPr marL="1728033" indent="0" algn="ctr">
              <a:buNone/>
              <a:defRPr sz="7559"/>
            </a:lvl2pPr>
            <a:lvl3pPr marL="3456066" indent="0" algn="ctr">
              <a:buNone/>
              <a:defRPr sz="6803"/>
            </a:lvl3pPr>
            <a:lvl4pPr marL="5184099" indent="0" algn="ctr">
              <a:buNone/>
              <a:defRPr sz="6047"/>
            </a:lvl4pPr>
            <a:lvl5pPr marL="6912132" indent="0" algn="ctr">
              <a:buNone/>
              <a:defRPr sz="6047"/>
            </a:lvl5pPr>
            <a:lvl6pPr marL="8640166" indent="0" algn="ctr">
              <a:buNone/>
              <a:defRPr sz="6047"/>
            </a:lvl6pPr>
            <a:lvl7pPr marL="10368199" indent="0" algn="ctr">
              <a:buNone/>
              <a:defRPr sz="6047"/>
            </a:lvl7pPr>
            <a:lvl8pPr marL="12096232" indent="0" algn="ctr">
              <a:buNone/>
              <a:defRPr sz="6047"/>
            </a:lvl8pPr>
            <a:lvl9pPr marL="13824265" indent="0" algn="ctr">
              <a:buNone/>
              <a:defRPr sz="604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4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79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976260" y="1380037"/>
            <a:ext cx="9936078" cy="2196659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68025" y="1380037"/>
            <a:ext cx="29232230" cy="2196659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76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9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4025" y="6462178"/>
            <a:ext cx="39744313" cy="10782289"/>
          </a:xfrm>
        </p:spPr>
        <p:txBody>
          <a:bodyPr anchor="b"/>
          <a:lstStyle>
            <a:lvl1pPr>
              <a:defRPr sz="226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4025" y="17346472"/>
            <a:ext cx="39744313" cy="5670151"/>
          </a:xfrm>
        </p:spPr>
        <p:txBody>
          <a:bodyPr/>
          <a:lstStyle>
            <a:lvl1pPr marL="0" indent="0">
              <a:buNone/>
              <a:defRPr sz="9071">
                <a:solidFill>
                  <a:schemeClr val="tx1">
                    <a:tint val="75000"/>
                  </a:schemeClr>
                </a:solidFill>
              </a:defRPr>
            </a:lvl1pPr>
            <a:lvl2pPr marL="172803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2pPr>
            <a:lvl3pPr marL="3456066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3pPr>
            <a:lvl4pPr marL="5184099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4pPr>
            <a:lvl5pPr marL="6912132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5pPr>
            <a:lvl6pPr marL="8640166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6pPr>
            <a:lvl7pPr marL="10368199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7pPr>
            <a:lvl8pPr marL="12096232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8pPr>
            <a:lvl9pPr marL="13824265" indent="0">
              <a:buNone/>
              <a:defRPr sz="6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9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8025" y="6900186"/>
            <a:ext cx="19584154" cy="164464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28184" y="6900186"/>
            <a:ext cx="19584154" cy="164464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37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027" y="1380039"/>
            <a:ext cx="39744313" cy="501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4029" y="6354174"/>
            <a:ext cx="19494152" cy="3114082"/>
          </a:xfrm>
        </p:spPr>
        <p:txBody>
          <a:bodyPr anchor="b"/>
          <a:lstStyle>
            <a:lvl1pPr marL="0" indent="0">
              <a:buNone/>
              <a:defRPr sz="9071" b="1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4029" y="9468256"/>
            <a:ext cx="19494152" cy="139263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328184" y="6354174"/>
            <a:ext cx="19590156" cy="3114082"/>
          </a:xfrm>
        </p:spPr>
        <p:txBody>
          <a:bodyPr anchor="b"/>
          <a:lstStyle>
            <a:lvl1pPr marL="0" indent="0">
              <a:buNone/>
              <a:defRPr sz="9071" b="1"/>
            </a:lvl1pPr>
            <a:lvl2pPr marL="1728033" indent="0">
              <a:buNone/>
              <a:defRPr sz="7559" b="1"/>
            </a:lvl2pPr>
            <a:lvl3pPr marL="3456066" indent="0">
              <a:buNone/>
              <a:defRPr sz="6803" b="1"/>
            </a:lvl3pPr>
            <a:lvl4pPr marL="5184099" indent="0">
              <a:buNone/>
              <a:defRPr sz="6047" b="1"/>
            </a:lvl4pPr>
            <a:lvl5pPr marL="6912132" indent="0">
              <a:buNone/>
              <a:defRPr sz="6047" b="1"/>
            </a:lvl5pPr>
            <a:lvl6pPr marL="8640166" indent="0">
              <a:buNone/>
              <a:defRPr sz="6047" b="1"/>
            </a:lvl6pPr>
            <a:lvl7pPr marL="10368199" indent="0">
              <a:buNone/>
              <a:defRPr sz="6047" b="1"/>
            </a:lvl7pPr>
            <a:lvl8pPr marL="12096232" indent="0">
              <a:buNone/>
              <a:defRPr sz="6047" b="1"/>
            </a:lvl8pPr>
            <a:lvl9pPr marL="13824265" indent="0">
              <a:buNone/>
              <a:defRPr sz="604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328184" y="9468256"/>
            <a:ext cx="19590156" cy="139263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7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54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41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029" y="1728047"/>
            <a:ext cx="14862115" cy="6048163"/>
          </a:xfrm>
        </p:spPr>
        <p:txBody>
          <a:bodyPr anchor="b"/>
          <a:lstStyle>
            <a:lvl1pPr>
              <a:defRPr sz="12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0156" y="3732103"/>
            <a:ext cx="23328184" cy="18420497"/>
          </a:xfrm>
        </p:spPr>
        <p:txBody>
          <a:bodyPr/>
          <a:lstStyle>
            <a:lvl1pPr>
              <a:defRPr sz="12095"/>
            </a:lvl1pPr>
            <a:lvl2pPr>
              <a:defRPr sz="10583"/>
            </a:lvl2pPr>
            <a:lvl3pPr>
              <a:defRPr sz="9071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4029" y="7776210"/>
            <a:ext cx="14862115" cy="14406391"/>
          </a:xfrm>
        </p:spPr>
        <p:txBody>
          <a:bodyPr/>
          <a:lstStyle>
            <a:lvl1pPr marL="0" indent="0">
              <a:buNone/>
              <a:defRPr sz="6047"/>
            </a:lvl1pPr>
            <a:lvl2pPr marL="1728033" indent="0">
              <a:buNone/>
              <a:defRPr sz="5291"/>
            </a:lvl2pPr>
            <a:lvl3pPr marL="3456066" indent="0">
              <a:buNone/>
              <a:defRPr sz="4536"/>
            </a:lvl3pPr>
            <a:lvl4pPr marL="5184099" indent="0">
              <a:buNone/>
              <a:defRPr sz="3780"/>
            </a:lvl4pPr>
            <a:lvl5pPr marL="6912132" indent="0">
              <a:buNone/>
              <a:defRPr sz="3780"/>
            </a:lvl5pPr>
            <a:lvl6pPr marL="8640166" indent="0">
              <a:buNone/>
              <a:defRPr sz="3780"/>
            </a:lvl6pPr>
            <a:lvl7pPr marL="10368199" indent="0">
              <a:buNone/>
              <a:defRPr sz="3780"/>
            </a:lvl7pPr>
            <a:lvl8pPr marL="12096232" indent="0">
              <a:buNone/>
              <a:defRPr sz="3780"/>
            </a:lvl8pPr>
            <a:lvl9pPr marL="13824265" indent="0">
              <a:buNone/>
              <a:defRPr sz="37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7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029" y="1728047"/>
            <a:ext cx="14862115" cy="6048163"/>
          </a:xfrm>
        </p:spPr>
        <p:txBody>
          <a:bodyPr anchor="b"/>
          <a:lstStyle>
            <a:lvl1pPr>
              <a:defRPr sz="12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590156" y="3732103"/>
            <a:ext cx="23328184" cy="18420497"/>
          </a:xfrm>
        </p:spPr>
        <p:txBody>
          <a:bodyPr anchor="t"/>
          <a:lstStyle>
            <a:lvl1pPr marL="0" indent="0">
              <a:buNone/>
              <a:defRPr sz="12095"/>
            </a:lvl1pPr>
            <a:lvl2pPr marL="1728033" indent="0">
              <a:buNone/>
              <a:defRPr sz="10583"/>
            </a:lvl2pPr>
            <a:lvl3pPr marL="3456066" indent="0">
              <a:buNone/>
              <a:defRPr sz="9071"/>
            </a:lvl3pPr>
            <a:lvl4pPr marL="5184099" indent="0">
              <a:buNone/>
              <a:defRPr sz="7559"/>
            </a:lvl4pPr>
            <a:lvl5pPr marL="6912132" indent="0">
              <a:buNone/>
              <a:defRPr sz="7559"/>
            </a:lvl5pPr>
            <a:lvl6pPr marL="8640166" indent="0">
              <a:buNone/>
              <a:defRPr sz="7559"/>
            </a:lvl6pPr>
            <a:lvl7pPr marL="10368199" indent="0">
              <a:buNone/>
              <a:defRPr sz="7559"/>
            </a:lvl7pPr>
            <a:lvl8pPr marL="12096232" indent="0">
              <a:buNone/>
              <a:defRPr sz="7559"/>
            </a:lvl8pPr>
            <a:lvl9pPr marL="13824265" indent="0">
              <a:buNone/>
              <a:defRPr sz="755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4029" y="7776210"/>
            <a:ext cx="14862115" cy="14406391"/>
          </a:xfrm>
        </p:spPr>
        <p:txBody>
          <a:bodyPr/>
          <a:lstStyle>
            <a:lvl1pPr marL="0" indent="0">
              <a:buNone/>
              <a:defRPr sz="6047"/>
            </a:lvl1pPr>
            <a:lvl2pPr marL="1728033" indent="0">
              <a:buNone/>
              <a:defRPr sz="5291"/>
            </a:lvl2pPr>
            <a:lvl3pPr marL="3456066" indent="0">
              <a:buNone/>
              <a:defRPr sz="4536"/>
            </a:lvl3pPr>
            <a:lvl4pPr marL="5184099" indent="0">
              <a:buNone/>
              <a:defRPr sz="3780"/>
            </a:lvl4pPr>
            <a:lvl5pPr marL="6912132" indent="0">
              <a:buNone/>
              <a:defRPr sz="3780"/>
            </a:lvl5pPr>
            <a:lvl6pPr marL="8640166" indent="0">
              <a:buNone/>
              <a:defRPr sz="3780"/>
            </a:lvl6pPr>
            <a:lvl7pPr marL="10368199" indent="0">
              <a:buNone/>
              <a:defRPr sz="3780"/>
            </a:lvl7pPr>
            <a:lvl8pPr marL="12096232" indent="0">
              <a:buNone/>
              <a:defRPr sz="3780"/>
            </a:lvl8pPr>
            <a:lvl9pPr marL="13824265" indent="0">
              <a:buNone/>
              <a:defRPr sz="37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16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25" y="1380039"/>
            <a:ext cx="39744313" cy="5010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25" y="6900186"/>
            <a:ext cx="39744313" cy="1644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68025" y="24024651"/>
            <a:ext cx="10368082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8B9E-DAAD-4EF8-83AB-6D2E889841A9}" type="datetimeFigureOut">
              <a:rPr kumimoji="1" lang="ja-JP" altLang="en-US" smtClean="0"/>
              <a:t>2022/4/3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4120" y="24024651"/>
            <a:ext cx="15552123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544256" y="24024651"/>
            <a:ext cx="10368082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2B79-FBD9-4FA8-ACAB-0BC824376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56066" rtl="0" eaLnBrk="1" latinLnBrk="0" hangingPunct="1">
        <a:lnSpc>
          <a:spcPct val="90000"/>
        </a:lnSpc>
        <a:spcBef>
          <a:spcPct val="0"/>
        </a:spcBef>
        <a:buNone/>
        <a:defRPr kumimoji="1" sz="16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4017" indent="-864017" algn="l" defTabSz="3456066" rtl="0" eaLnBrk="1" latinLnBrk="0" hangingPunct="1">
        <a:lnSpc>
          <a:spcPct val="90000"/>
        </a:lnSpc>
        <a:spcBef>
          <a:spcPts val="3780"/>
        </a:spcBef>
        <a:buFont typeface="Arial" panose="020B0604020202020204" pitchFamily="34" charset="0"/>
        <a:buChar char="•"/>
        <a:defRPr kumimoji="1" sz="10583" kern="1200">
          <a:solidFill>
            <a:schemeClr val="tx1"/>
          </a:solidFill>
          <a:latin typeface="+mn-lt"/>
          <a:ea typeface="+mn-ea"/>
          <a:cs typeface="+mn-cs"/>
        </a:defRPr>
      </a:lvl1pPr>
      <a:lvl2pPr marL="2592050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9071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6048116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7776149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9504182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1232215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960248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282" indent="-864017" algn="l" defTabSz="3456066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1pPr>
      <a:lvl2pPr marL="1728033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2pPr>
      <a:lvl3pPr marL="3456066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3pPr>
      <a:lvl4pPr marL="5184099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4pPr>
      <a:lvl5pPr marL="6912132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5pPr>
      <a:lvl6pPr marL="8640166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6pPr>
      <a:lvl7pPr marL="10368199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7pPr>
      <a:lvl8pPr marL="12096232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8pPr>
      <a:lvl9pPr marL="13824265" algn="l" defTabSz="3456066" rtl="0" eaLnBrk="1" latinLnBrk="0" hangingPunct="1">
        <a:defRPr kumimoji="1" sz="6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b/s!Aq-cra_NS7uDgvgRE_SwMXEl1XJQhw?e=VgRm9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4C9A63-0F19-4E4F-B7FD-E9BB18F57908}"/>
              </a:ext>
            </a:extLst>
          </p:cNvPr>
          <p:cNvSpPr txBox="1"/>
          <p:nvPr/>
        </p:nvSpPr>
        <p:spPr>
          <a:xfrm>
            <a:off x="275485" y="2018359"/>
            <a:ext cx="276605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中学２年数学　</a:t>
            </a:r>
            <a:endParaRPr kumimoji="1" lang="en-US" altLang="ja-JP" sz="180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18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「確率シミュレーション」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C200A8-5F49-4D8A-8ED7-EA74FFE1373E}"/>
              </a:ext>
            </a:extLst>
          </p:cNvPr>
          <p:cNvSpPr txBox="1"/>
          <p:nvPr/>
        </p:nvSpPr>
        <p:spPr>
          <a:xfrm>
            <a:off x="415637" y="11048422"/>
            <a:ext cx="27321164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/>
              <a:t>　</a:t>
            </a:r>
            <a:r>
              <a:rPr kumimoji="1" lang="en-US" altLang="ja-JP" sz="8800" dirty="0"/>
              <a:t>PC</a:t>
            </a:r>
            <a:r>
              <a:rPr kumimoji="1" lang="ja-JP" altLang="en-US" sz="8800" dirty="0"/>
              <a:t>上で「さいころを振る」，「コインを投げる」を</a:t>
            </a:r>
            <a:endParaRPr kumimoji="1" lang="en-US" altLang="ja-JP" sz="8800" dirty="0"/>
          </a:p>
          <a:p>
            <a:r>
              <a:rPr kumimoji="1" lang="ja-JP" altLang="en-US" sz="8800" dirty="0"/>
              <a:t>シミュレーションします。</a:t>
            </a:r>
          </a:p>
          <a:p>
            <a:r>
              <a:rPr kumimoji="1" lang="ja-JP" altLang="en-US" sz="8800" dirty="0"/>
              <a:t>　投げる回数が多くなるほど，実験値が理論値に近づいくことが分かります。</a:t>
            </a:r>
          </a:p>
          <a:p>
            <a:endParaRPr kumimoji="1" lang="en-US" altLang="ja-JP" sz="8800" dirty="0"/>
          </a:p>
          <a:p>
            <a:pPr algn="r"/>
            <a:r>
              <a:rPr kumimoji="1" lang="ja-JP" altLang="en-US" sz="8800" dirty="0">
                <a:hlinkClick r:id="rId3"/>
              </a:rPr>
              <a:t>こちら</a:t>
            </a:r>
            <a:r>
              <a:rPr kumimoji="1" lang="ja-JP" altLang="en-US" sz="8800" dirty="0"/>
              <a:t>をクリックしてください。→</a:t>
            </a:r>
            <a:endParaRPr kumimoji="1" lang="en-US" altLang="ja-JP" sz="8800" dirty="0"/>
          </a:p>
          <a:p>
            <a:endParaRPr kumimoji="1" lang="ja-JP" altLang="en-US" sz="88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FB9D404-1E08-4E0B-BB5E-0D6C94417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35264" y="0"/>
            <a:ext cx="17945098" cy="259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0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53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Education  授業・校務活用素材ポータル </dc:title>
  <dc:creator>鈴木 英之</dc:creator>
  <cp:lastModifiedBy>鈴木 英之</cp:lastModifiedBy>
  <cp:revision>25</cp:revision>
  <dcterms:created xsi:type="dcterms:W3CDTF">2021-05-29T20:52:57Z</dcterms:created>
  <dcterms:modified xsi:type="dcterms:W3CDTF">2022-04-03T00:09:39Z</dcterms:modified>
</cp:coreProperties>
</file>