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  <p:sldId id="259" r:id="rId7"/>
    <p:sldId id="260" r:id="rId8"/>
    <p:sldId id="261" r:id="rId9"/>
    <p:sldId id="258" r:id="rId10"/>
    <p:sldId id="262" r:id="rId11"/>
    <p:sldId id="263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8" d="100"/>
          <a:sy n="68" d="100"/>
        </p:scale>
        <p:origin x="24" y="5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B5617E-35F0-44F6-A452-A4D36FD8DC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137235-B256-4993-B32D-FB5E0A4E9684}">
      <dgm:prSet/>
      <dgm:spPr/>
      <dgm:t>
        <a:bodyPr/>
        <a:lstStyle/>
        <a:p>
          <a:r>
            <a:rPr lang="en-US" altLang="ja-JP" dirty="0"/>
            <a:t>1.   </a:t>
          </a:r>
          <a:r>
            <a:rPr lang="ja-JP" dirty="0"/>
            <a:t>パソコンの画面の撮りたいところで</a:t>
          </a:r>
          <a:r>
            <a:rPr lang="en-US" dirty="0"/>
            <a:t>Ctrl</a:t>
          </a:r>
          <a:r>
            <a:rPr lang="ja-JP" dirty="0"/>
            <a:t>＋</a:t>
          </a:r>
          <a:r>
            <a:rPr lang="en-US" dirty="0"/>
            <a:t>F7</a:t>
          </a:r>
          <a:r>
            <a:rPr lang="ja-JP" dirty="0"/>
            <a:t>キー</a:t>
          </a:r>
          <a:endParaRPr lang="en-US" dirty="0"/>
        </a:p>
      </dgm:t>
    </dgm:pt>
    <dgm:pt modelId="{E0BDE945-7423-4726-B395-D1ADDEA3DCDF}" type="parTrans" cxnId="{97E9EA57-5837-4B90-B1F7-2F458950201A}">
      <dgm:prSet/>
      <dgm:spPr/>
      <dgm:t>
        <a:bodyPr/>
        <a:lstStyle/>
        <a:p>
          <a:endParaRPr lang="en-US"/>
        </a:p>
      </dgm:t>
    </dgm:pt>
    <dgm:pt modelId="{5B7534A5-4AD5-48ED-B54F-4DF8441FACD7}" type="sibTrans" cxnId="{97E9EA57-5837-4B90-B1F7-2F458950201A}">
      <dgm:prSet/>
      <dgm:spPr/>
      <dgm:t>
        <a:bodyPr/>
        <a:lstStyle/>
        <a:p>
          <a:endParaRPr lang="en-US"/>
        </a:p>
      </dgm:t>
    </dgm:pt>
    <dgm:pt modelId="{167F2DBB-FF5B-4CAD-9722-6E7AB8CAA1C7}">
      <dgm:prSet/>
      <dgm:spPr/>
      <dgm:t>
        <a:bodyPr/>
        <a:lstStyle/>
        <a:p>
          <a:r>
            <a:rPr lang="ja-JP"/>
            <a:t>２</a:t>
          </a:r>
          <a:r>
            <a:rPr lang="en-US"/>
            <a:t>.  PowerPoint</a:t>
          </a:r>
          <a:r>
            <a:rPr lang="ja-JP"/>
            <a:t>で</a:t>
          </a:r>
          <a:r>
            <a:rPr lang="en-US"/>
            <a:t>Ctrl</a:t>
          </a:r>
          <a:r>
            <a:rPr lang="ja-JP"/>
            <a:t>＋</a:t>
          </a:r>
          <a:r>
            <a:rPr lang="en-US"/>
            <a:t>V</a:t>
          </a:r>
          <a:r>
            <a:rPr lang="ja-JP"/>
            <a:t>キーで貼り付け！！</a:t>
          </a:r>
          <a:endParaRPr lang="en-US"/>
        </a:p>
      </dgm:t>
    </dgm:pt>
    <dgm:pt modelId="{85D1C674-8510-45FF-89B8-476BDB5ED3A9}" type="parTrans" cxnId="{ACB5B20F-7627-4AEE-8BFA-3C36A69D6E38}">
      <dgm:prSet/>
      <dgm:spPr/>
      <dgm:t>
        <a:bodyPr/>
        <a:lstStyle/>
        <a:p>
          <a:endParaRPr lang="en-US"/>
        </a:p>
      </dgm:t>
    </dgm:pt>
    <dgm:pt modelId="{7411C5D5-5188-405E-9F6F-0D6726B517C4}" type="sibTrans" cxnId="{ACB5B20F-7627-4AEE-8BFA-3C36A69D6E38}">
      <dgm:prSet/>
      <dgm:spPr/>
      <dgm:t>
        <a:bodyPr/>
        <a:lstStyle/>
        <a:p>
          <a:endParaRPr lang="en-US"/>
        </a:p>
      </dgm:t>
    </dgm:pt>
    <dgm:pt modelId="{52AF59C5-3F99-47B3-A3F5-399A8AACA44B}" type="pres">
      <dgm:prSet presAssocID="{ADB5617E-35F0-44F6-A452-A4D36FD8DC04}" presName="linear" presStyleCnt="0">
        <dgm:presLayoutVars>
          <dgm:animLvl val="lvl"/>
          <dgm:resizeHandles val="exact"/>
        </dgm:presLayoutVars>
      </dgm:prSet>
      <dgm:spPr/>
    </dgm:pt>
    <dgm:pt modelId="{A5FBAE99-7BF6-4B07-BF78-FD48E91D8D6C}" type="pres">
      <dgm:prSet presAssocID="{18137235-B256-4993-B32D-FB5E0A4E968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7ADC5FE-920C-4378-9AC0-76EE9D9F435C}" type="pres">
      <dgm:prSet presAssocID="{5B7534A5-4AD5-48ED-B54F-4DF8441FACD7}" presName="spacer" presStyleCnt="0"/>
      <dgm:spPr/>
    </dgm:pt>
    <dgm:pt modelId="{B64D7963-836A-4474-9397-56729B1F2C9A}" type="pres">
      <dgm:prSet presAssocID="{167F2DBB-FF5B-4CAD-9722-6E7AB8CAA1C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CB5B20F-7627-4AEE-8BFA-3C36A69D6E38}" srcId="{ADB5617E-35F0-44F6-A452-A4D36FD8DC04}" destId="{167F2DBB-FF5B-4CAD-9722-6E7AB8CAA1C7}" srcOrd="1" destOrd="0" parTransId="{85D1C674-8510-45FF-89B8-476BDB5ED3A9}" sibTransId="{7411C5D5-5188-405E-9F6F-0D6726B517C4}"/>
    <dgm:cxn modelId="{B3292928-BB04-45E5-875B-7BC5FB97FEDC}" type="presOf" srcId="{167F2DBB-FF5B-4CAD-9722-6E7AB8CAA1C7}" destId="{B64D7963-836A-4474-9397-56729B1F2C9A}" srcOrd="0" destOrd="0" presId="urn:microsoft.com/office/officeart/2005/8/layout/vList2"/>
    <dgm:cxn modelId="{97E9EA57-5837-4B90-B1F7-2F458950201A}" srcId="{ADB5617E-35F0-44F6-A452-A4D36FD8DC04}" destId="{18137235-B256-4993-B32D-FB5E0A4E9684}" srcOrd="0" destOrd="0" parTransId="{E0BDE945-7423-4726-B395-D1ADDEA3DCDF}" sibTransId="{5B7534A5-4AD5-48ED-B54F-4DF8441FACD7}"/>
    <dgm:cxn modelId="{3ACD20EB-312F-4424-813E-F1D9D5A135F4}" type="presOf" srcId="{ADB5617E-35F0-44F6-A452-A4D36FD8DC04}" destId="{52AF59C5-3F99-47B3-A3F5-399A8AACA44B}" srcOrd="0" destOrd="0" presId="urn:microsoft.com/office/officeart/2005/8/layout/vList2"/>
    <dgm:cxn modelId="{772A17F7-BA66-4FDF-8400-9D03EBACA593}" type="presOf" srcId="{18137235-B256-4993-B32D-FB5E0A4E9684}" destId="{A5FBAE99-7BF6-4B07-BF78-FD48E91D8D6C}" srcOrd="0" destOrd="0" presId="urn:microsoft.com/office/officeart/2005/8/layout/vList2"/>
    <dgm:cxn modelId="{53E16699-4ECC-44B4-941E-409988DA4260}" type="presParOf" srcId="{52AF59C5-3F99-47B3-A3F5-399A8AACA44B}" destId="{A5FBAE99-7BF6-4B07-BF78-FD48E91D8D6C}" srcOrd="0" destOrd="0" presId="urn:microsoft.com/office/officeart/2005/8/layout/vList2"/>
    <dgm:cxn modelId="{0ECE29E4-F275-4990-8341-BDCBDDCEF2EA}" type="presParOf" srcId="{52AF59C5-3F99-47B3-A3F5-399A8AACA44B}" destId="{F7ADC5FE-920C-4378-9AC0-76EE9D9F435C}" srcOrd="1" destOrd="0" presId="urn:microsoft.com/office/officeart/2005/8/layout/vList2"/>
    <dgm:cxn modelId="{F61E9BBB-0F54-493F-A676-9D66853B0FB5}" type="presParOf" srcId="{52AF59C5-3F99-47B3-A3F5-399A8AACA44B}" destId="{B64D7963-836A-4474-9397-56729B1F2C9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BAE99-7BF6-4B07-BF78-FD48E91D8D6C}">
      <dsp:nvSpPr>
        <dsp:cNvPr id="0" name=""/>
        <dsp:cNvSpPr/>
      </dsp:nvSpPr>
      <dsp:spPr>
        <a:xfrm>
          <a:off x="0" y="299028"/>
          <a:ext cx="11165378" cy="109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3600" kern="1200" dirty="0"/>
            <a:t>1.   </a:t>
          </a:r>
          <a:r>
            <a:rPr lang="ja-JP" sz="3600" kern="1200" dirty="0"/>
            <a:t>パソコンの画面の撮りたいところで</a:t>
          </a:r>
          <a:r>
            <a:rPr lang="en-US" sz="3600" kern="1200" dirty="0"/>
            <a:t>Ctrl</a:t>
          </a:r>
          <a:r>
            <a:rPr lang="ja-JP" sz="3600" kern="1200" dirty="0"/>
            <a:t>＋</a:t>
          </a:r>
          <a:r>
            <a:rPr lang="en-US" sz="3600" kern="1200" dirty="0"/>
            <a:t>F7</a:t>
          </a:r>
          <a:r>
            <a:rPr lang="ja-JP" sz="3600" kern="1200" dirty="0"/>
            <a:t>キー</a:t>
          </a:r>
          <a:endParaRPr lang="en-US" sz="3600" kern="1200" dirty="0"/>
        </a:p>
      </dsp:txBody>
      <dsp:txXfrm>
        <a:off x="53459" y="352487"/>
        <a:ext cx="11058460" cy="988202"/>
      </dsp:txXfrm>
    </dsp:sp>
    <dsp:sp modelId="{B64D7963-836A-4474-9397-56729B1F2C9A}">
      <dsp:nvSpPr>
        <dsp:cNvPr id="0" name=""/>
        <dsp:cNvSpPr/>
      </dsp:nvSpPr>
      <dsp:spPr>
        <a:xfrm>
          <a:off x="0" y="1497828"/>
          <a:ext cx="11165378" cy="109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3600" kern="1200"/>
            <a:t>２</a:t>
          </a:r>
          <a:r>
            <a:rPr lang="en-US" sz="3600" kern="1200"/>
            <a:t>.  PowerPoint</a:t>
          </a:r>
          <a:r>
            <a:rPr lang="ja-JP" sz="3600" kern="1200"/>
            <a:t>で</a:t>
          </a:r>
          <a:r>
            <a:rPr lang="en-US" sz="3600" kern="1200"/>
            <a:t>Ctrl</a:t>
          </a:r>
          <a:r>
            <a:rPr lang="ja-JP" sz="3600" kern="1200"/>
            <a:t>＋</a:t>
          </a:r>
          <a:r>
            <a:rPr lang="en-US" sz="3600" kern="1200"/>
            <a:t>V</a:t>
          </a:r>
          <a:r>
            <a:rPr lang="ja-JP" sz="3600" kern="1200"/>
            <a:t>キーで貼り付け！！</a:t>
          </a:r>
          <a:endParaRPr lang="en-US" sz="3600" kern="1200"/>
        </a:p>
      </dsp:txBody>
      <dsp:txXfrm>
        <a:off x="53459" y="1551287"/>
        <a:ext cx="11058460" cy="988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E34B29-0772-4F3F-A566-648C1AC1F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758B3FC-03F5-437B-A03B-D5B6485B1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F4F6B5-C590-4138-80BE-7823A3671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86CA-8BCD-4400-BB9E-68A9475A0689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3D31BE-A72D-4A51-B983-8D9AF09EA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2B4125-D4EB-43A2-91BE-6564679E1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4F5E-3D02-49BF-AA49-A4426D9EF9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96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CB94A4-3B97-45D0-8D92-386D0EA3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C4BD844-44E3-46BC-BB3F-6C843B44C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7418E0-70A5-4485-A895-F8421A71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86CA-8BCD-4400-BB9E-68A9475A0689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875F72-4002-4766-85C0-C7DDC0AB3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8B6014-13BC-41B7-AE57-C902DBD2C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4F5E-3D02-49BF-AA49-A4426D9EF9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710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0C6DEF0-C086-444E-8CC4-7CB11CBE8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FC025D8-E5AC-475C-860F-944C6B340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8FE224-988B-4134-9807-E9A841767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86CA-8BCD-4400-BB9E-68A9475A0689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E4BA74-9CAE-4B6A-A262-26F4BADF0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B6E850-E173-4945-842F-EC212019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4F5E-3D02-49BF-AA49-A4426D9EF9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027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3E3040-033D-4B73-88A1-B4B85E989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E583C9-A99B-4233-8C7E-BA3FA2FC3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F83257-BB13-494B-B32C-6F0448B7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86CA-8BCD-4400-BB9E-68A9475A0689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A360AE-18AD-4879-9162-22B95C387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8F2826-F3B8-4546-88A8-A173C363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4F5E-3D02-49BF-AA49-A4426D9EF9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91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A48C78-F4F6-4D12-9B6C-7CD5CF35F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91516B7-10F8-4126-B0F5-689C2EE16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9EB428-B02F-46E3-BB02-6421B058E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86CA-8BCD-4400-BB9E-68A9475A0689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070B9C-C23F-43BE-9311-1F170DAA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42E191-D012-4CD7-82EF-632E81D94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4F5E-3D02-49BF-AA49-A4426D9EF9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59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39631B-C20B-41F3-9771-A38B355AA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52A1A7-FF86-431E-9B28-DB44835CA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A9FD211-A3A2-4C62-BFA4-027E30834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194E5E8-2E7B-4801-BFF1-0C36D3D5C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86CA-8BCD-4400-BB9E-68A9475A0689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8FB4D5B-FDB6-48A1-96AA-761E96FD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0EE8308-3D9D-464B-B752-925BD988B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4F5E-3D02-49BF-AA49-A4426D9EF9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31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2771E2-292A-4225-A94A-D4196026B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CFF98B4-8262-4504-9B67-2C9FC504C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4D1E754-AF41-42DE-BCD2-71B5EC3C5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69406D3-9F2C-48DA-AD6C-E45D16969C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30CFF4C-BC86-4B84-A4F3-18C4A3B81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523314-589B-4188-BD97-669636C9F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86CA-8BCD-4400-BB9E-68A9475A0689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DA584F0-AC06-4C9F-9FB3-FD355D0D5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0F71E93-093D-46A2-B999-8F3614B65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4F5E-3D02-49BF-AA49-A4426D9EF9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77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EE8DCA-EED9-48E6-85C1-60B54DFB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30ED9E5-A2EC-4F2A-9A57-E60E1E17F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86CA-8BCD-4400-BB9E-68A9475A0689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8566D80-1914-4350-B2A3-F69A46DC6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104F8D9-8F72-4F3F-88BF-E02A738D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4F5E-3D02-49BF-AA49-A4426D9EF9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91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28D9CB9-A409-4904-A5FB-AD93077D1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86CA-8BCD-4400-BB9E-68A9475A0689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65E0083-EDFD-4B52-864D-7EDBE8051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E063C5-9358-424E-B9FD-0EFEE8CF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4F5E-3D02-49BF-AA49-A4426D9EF9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73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113B48-98F3-431E-BE30-B98E56B10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3EE67F-0569-4CDF-84B7-526604F21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71BF933-5D06-4033-A12A-8B08B8112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7093B13-C44D-49F0-8D55-9541468D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86CA-8BCD-4400-BB9E-68A9475A0689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C97DB7-52C5-4533-90C7-923F4B08A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37D197-C4A1-499F-B0E8-58B55E93E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4F5E-3D02-49BF-AA49-A4426D9EF9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709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224F9-3D88-40E5-A562-1CF1E2EE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C17ACEC-D559-48A1-B52A-D50226D6A1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801351D-4F44-489A-80D3-0695CF45C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016EE35-0B10-4065-96FC-B2056CBF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86CA-8BCD-4400-BB9E-68A9475A0689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C2AC679-AADE-428C-922B-A396E2E9D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63D8D1-49A3-45CC-BEF4-7FAA6134A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4F5E-3D02-49BF-AA49-A4426D9EF9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12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0F4F9F0-FDE5-46A7-A7A7-490D81F02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1946F5-C341-4B9B-BA5C-AA716DA80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0CE6DF-4B98-46D5-ADDD-F6D7AF6110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086CA-8BCD-4400-BB9E-68A9475A0689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B9A881-B079-4A17-A2A0-A26ECBF0C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44EA47-9A03-463D-AAD1-E63B41E13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64F5E-3D02-49BF-AA49-A4426D9EF9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05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6FAF256-D8A9-4427-96BB-B6656A4C8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3" t="3964" r="712" b="5813"/>
          <a:stretch/>
        </p:blipFill>
        <p:spPr>
          <a:xfrm>
            <a:off x="3288254" y="1752919"/>
            <a:ext cx="5920789" cy="3616460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0170AE0-9978-4FD2-9B6B-CFBCEBEDE619}"/>
              </a:ext>
            </a:extLst>
          </p:cNvPr>
          <p:cNvSpPr/>
          <p:nvPr/>
        </p:nvSpPr>
        <p:spPr>
          <a:xfrm>
            <a:off x="640079" y="5593824"/>
            <a:ext cx="11217141" cy="9529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2800" b="1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『</a:t>
            </a:r>
            <a:r>
              <a:rPr lang="ja-JP" altLang="en-US" sz="2800" b="1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とうふハウス</a:t>
            </a:r>
            <a:r>
              <a:rPr lang="en-US" altLang="ja-JP" sz="2800" b="1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』</a:t>
            </a:r>
            <a:r>
              <a:rPr lang="ja-JP" altLang="en-US" sz="2800" b="1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を</a:t>
            </a:r>
            <a:r>
              <a:rPr kumimoji="1" lang="ja-JP" altLang="en-US" sz="2800" b="1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　オリジナルハウスに変身させよう！　</a:t>
            </a:r>
            <a:endParaRPr kumimoji="1" lang="en-US" altLang="ja-JP" sz="2800" b="1" i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567C783-8B94-4FE2-9017-E7B53CC62CF9}"/>
              </a:ext>
            </a:extLst>
          </p:cNvPr>
          <p:cNvSpPr/>
          <p:nvPr/>
        </p:nvSpPr>
        <p:spPr>
          <a:xfrm>
            <a:off x="811906" y="407015"/>
            <a:ext cx="108734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あなた</a:t>
            </a:r>
            <a:r>
              <a:rPr lang="ja-JP" altLang="en-US" sz="1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の創造力で</a:t>
            </a:r>
            <a:r>
              <a:rPr lang="ja-JP" alt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とうふが　変身？！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37C28A2-BFE4-4675-BFFF-437A01A1EC03}"/>
              </a:ext>
            </a:extLst>
          </p:cNvPr>
          <p:cNvSpPr/>
          <p:nvPr/>
        </p:nvSpPr>
        <p:spPr>
          <a:xfrm rot="1533768">
            <a:off x="-1217728" y="3430619"/>
            <a:ext cx="74806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CREATIVE‼</a:t>
            </a:r>
            <a:endParaRPr lang="ja-JP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1774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5E4F4D2-D0C1-48A6-A1BE-E6E3D26843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92" t="32659" r="32655" b="25543"/>
          <a:stretch/>
        </p:blipFill>
        <p:spPr>
          <a:xfrm>
            <a:off x="1947792" y="84762"/>
            <a:ext cx="9061807" cy="668847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D45DFE-5BB3-479E-ABC0-7501AB706D06}"/>
              </a:ext>
            </a:extLst>
          </p:cNvPr>
          <p:cNvSpPr txBox="1"/>
          <p:nvPr/>
        </p:nvSpPr>
        <p:spPr>
          <a:xfrm>
            <a:off x="107909" y="6168045"/>
            <a:ext cx="1160749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ハナのマイクラでプログラミング冒険ｐ</a:t>
            </a:r>
            <a:r>
              <a:rPr kumimoji="1" lang="en-US" altLang="ja-JP" dirty="0"/>
              <a:t>14</a:t>
            </a:r>
            <a:r>
              <a:rPr kumimoji="1" lang="ja-JP" altLang="en-US" dirty="0"/>
              <a:t>　参照</a:t>
            </a:r>
            <a:endParaRPr kumimoji="1" lang="en-US" altLang="ja-JP" dirty="0"/>
          </a:p>
          <a:p>
            <a:r>
              <a:rPr kumimoji="1" lang="en-US" altLang="ja-JP" dirty="0"/>
              <a:t>http://www.info.shonan-it.ac.jp/umezawa-lab/etc/hana.pdf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0285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>
            <a:extLst>
              <a:ext uri="{FF2B5EF4-FFF2-40B4-BE49-F238E27FC236}">
                <a16:creationId xmlns:a16="http://schemas.microsoft.com/office/drawing/2014/main" id="{13EAA689-CBBB-4D88-98DF-BE2458592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93" r="1541" b="4923"/>
          <a:stretch/>
        </p:blipFill>
        <p:spPr>
          <a:xfrm>
            <a:off x="576775" y="0"/>
            <a:ext cx="11197883" cy="6858000"/>
          </a:xfrm>
          <a:prstGeom prst="rect">
            <a:avLst/>
          </a:prstGeom>
        </p:spPr>
      </p:pic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48EC4698-98C2-4BD8-ACAA-8B42EA88150F}"/>
              </a:ext>
            </a:extLst>
          </p:cNvPr>
          <p:cNvGrpSpPr/>
          <p:nvPr/>
        </p:nvGrpSpPr>
        <p:grpSpPr>
          <a:xfrm>
            <a:off x="2250831" y="3129182"/>
            <a:ext cx="8046720" cy="2382956"/>
            <a:chOff x="2658794" y="1707144"/>
            <a:chExt cx="9275884" cy="4088745"/>
          </a:xfrm>
        </p:grpSpPr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C94C8799-21FD-4B50-853A-FA3B441701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4295" y="2271932"/>
              <a:ext cx="5683348" cy="3523957"/>
            </a:xfrm>
            <a:prstGeom prst="straightConnector1">
              <a:avLst/>
            </a:prstGeom>
            <a:ln w="1270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983A5B02-F0A5-4A39-BE1B-9ED65714A068}"/>
                </a:ext>
              </a:extLst>
            </p:cNvPr>
            <p:cNvSpPr txBox="1"/>
            <p:nvPr/>
          </p:nvSpPr>
          <p:spPr>
            <a:xfrm>
              <a:off x="2658794" y="4839286"/>
              <a:ext cx="5838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b="1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東</a:t>
              </a:r>
              <a:endParaRPr kumimoji="1" lang="ja-JP" altLang="en-US" b="1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1CECC7A3-FC39-4CE2-A383-C141C5E203B6}"/>
                </a:ext>
              </a:extLst>
            </p:cNvPr>
            <p:cNvSpPr txBox="1"/>
            <p:nvPr/>
          </p:nvSpPr>
          <p:spPr>
            <a:xfrm>
              <a:off x="9180928" y="1707144"/>
              <a:ext cx="75086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2800" b="1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西</a:t>
              </a:r>
              <a:endParaRPr lang="ja-JP" altLang="en-US" sz="2800" dirty="0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061F1468-57ED-4DD2-8179-44CCB079FFE0}"/>
                </a:ext>
              </a:extLst>
            </p:cNvPr>
            <p:cNvSpPr txBox="1"/>
            <p:nvPr/>
          </p:nvSpPr>
          <p:spPr>
            <a:xfrm>
              <a:off x="5713242" y="4504525"/>
              <a:ext cx="622143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3600" b="1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X</a:t>
              </a:r>
              <a:endParaRPr lang="ja-JP" altLang="en-US" sz="3600" dirty="0"/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1F3E0041-DF50-49F4-95AE-89E1DFDA859B}"/>
              </a:ext>
            </a:extLst>
          </p:cNvPr>
          <p:cNvGrpSpPr/>
          <p:nvPr/>
        </p:nvGrpSpPr>
        <p:grpSpPr>
          <a:xfrm rot="21231914">
            <a:off x="3300610" y="1939391"/>
            <a:ext cx="11313941" cy="3847380"/>
            <a:chOff x="5577428" y="-292373"/>
            <a:chExt cx="11313941" cy="3847380"/>
          </a:xfrm>
        </p:grpSpPr>
        <p:cxnSp>
          <p:nvCxnSpPr>
            <p:cNvPr id="5" name="直線矢印コネクタ 4">
              <a:extLst>
                <a:ext uri="{FF2B5EF4-FFF2-40B4-BE49-F238E27FC236}">
                  <a16:creationId xmlns:a16="http://schemas.microsoft.com/office/drawing/2014/main" id="{01A5B074-4810-4203-9FAB-9BFD011D534A}"/>
                </a:ext>
              </a:extLst>
            </p:cNvPr>
            <p:cNvCxnSpPr>
              <a:cxnSpLocks/>
            </p:cNvCxnSpPr>
            <p:nvPr/>
          </p:nvCxnSpPr>
          <p:spPr>
            <a:xfrm>
              <a:off x="5577428" y="457126"/>
              <a:ext cx="5043268" cy="2893626"/>
            </a:xfrm>
            <a:prstGeom prst="straightConnector1">
              <a:avLst/>
            </a:prstGeom>
            <a:ln w="127000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734072F2-B083-4354-8730-C1A7059FA42F}"/>
                </a:ext>
              </a:extLst>
            </p:cNvPr>
            <p:cNvSpPr txBox="1"/>
            <p:nvPr/>
          </p:nvSpPr>
          <p:spPr>
            <a:xfrm>
              <a:off x="9044528" y="2908676"/>
              <a:ext cx="622143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3600" b="1" dirty="0">
                  <a:solidFill>
                    <a:srgbClr val="FFFF00"/>
                  </a:solidFill>
                </a:rPr>
                <a:t>Z</a:t>
              </a:r>
              <a:endParaRPr lang="ja-JP" alt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175A1934-461E-45A5-9C0E-2A209671B360}"/>
                </a:ext>
              </a:extLst>
            </p:cNvPr>
            <p:cNvSpPr txBox="1"/>
            <p:nvPr/>
          </p:nvSpPr>
          <p:spPr>
            <a:xfrm>
              <a:off x="5785512" y="-292373"/>
              <a:ext cx="622143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3600" b="1" dirty="0">
                  <a:solidFill>
                    <a:srgbClr val="FFFF00"/>
                  </a:solidFill>
                </a:rPr>
                <a:t>南</a:t>
              </a:r>
              <a:endParaRPr lang="en-US" altLang="ja-JP" sz="3600" b="1" dirty="0">
                <a:solidFill>
                  <a:srgbClr val="FFFF00"/>
                </a:solidFill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7AAEF3E1-AEBA-476F-878E-44B8854FB228}"/>
                </a:ext>
              </a:extLst>
            </p:cNvPr>
            <p:cNvSpPr txBox="1"/>
            <p:nvPr/>
          </p:nvSpPr>
          <p:spPr>
            <a:xfrm>
              <a:off x="10669933" y="2585510"/>
              <a:ext cx="622143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3600" b="1" dirty="0">
                  <a:solidFill>
                    <a:srgbClr val="FFFF00"/>
                  </a:solidFill>
                </a:rPr>
                <a:t>北</a:t>
              </a:r>
              <a:endParaRPr lang="en-US" altLang="ja-JP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6FFE378-E3F1-498B-813A-2287CF85AAD2}"/>
              </a:ext>
            </a:extLst>
          </p:cNvPr>
          <p:cNvGrpSpPr/>
          <p:nvPr/>
        </p:nvGrpSpPr>
        <p:grpSpPr>
          <a:xfrm>
            <a:off x="5752271" y="949569"/>
            <a:ext cx="6439729" cy="3513601"/>
            <a:chOff x="6908757" y="864766"/>
            <a:chExt cx="6439729" cy="2862322"/>
          </a:xfrm>
        </p:grpSpPr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05BF5076-7CE5-46F6-A0DE-D3049C0C2B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08757" y="1103747"/>
              <a:ext cx="15533" cy="2382956"/>
            </a:xfrm>
            <a:prstGeom prst="straightConnector1">
              <a:avLst/>
            </a:prstGeom>
            <a:ln w="1270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EE176281-2488-4DD3-ABA9-7F54494F5AE3}"/>
                </a:ext>
              </a:extLst>
            </p:cNvPr>
            <p:cNvSpPr txBox="1"/>
            <p:nvPr/>
          </p:nvSpPr>
          <p:spPr>
            <a:xfrm>
              <a:off x="7127050" y="864766"/>
              <a:ext cx="6221436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3600" b="1" dirty="0">
                  <a:solidFill>
                    <a:srgbClr val="FF0000"/>
                  </a:solidFill>
                </a:rPr>
                <a:t>上</a:t>
              </a:r>
              <a:endParaRPr lang="en-US" altLang="ja-JP" sz="3600" b="1" dirty="0">
                <a:solidFill>
                  <a:srgbClr val="FF0000"/>
                </a:solidFill>
              </a:endParaRPr>
            </a:p>
            <a:p>
              <a:endParaRPr lang="en-US" altLang="ja-JP" sz="3600" b="1" dirty="0">
                <a:solidFill>
                  <a:srgbClr val="FF0000"/>
                </a:solidFill>
              </a:endParaRPr>
            </a:p>
            <a:p>
              <a:r>
                <a:rPr lang="en-US" altLang="ja-JP" sz="3600" b="1" dirty="0">
                  <a:solidFill>
                    <a:srgbClr val="FF0000"/>
                  </a:solidFill>
                </a:rPr>
                <a:t>Y</a:t>
              </a:r>
            </a:p>
            <a:p>
              <a:endParaRPr lang="en-US" altLang="ja-JP" sz="3600" b="1" dirty="0">
                <a:solidFill>
                  <a:srgbClr val="FF0000"/>
                </a:solidFill>
              </a:endParaRPr>
            </a:p>
            <a:p>
              <a:r>
                <a:rPr lang="ja-JP" altLang="en-US" sz="3600" b="1" dirty="0">
                  <a:solidFill>
                    <a:srgbClr val="FF0000"/>
                  </a:solidFill>
                </a:rPr>
                <a:t>下</a:t>
              </a:r>
              <a:endParaRPr lang="en-US" altLang="ja-JP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5A77F68C-1FC9-4232-B9E8-A3C1B36730EA}"/>
              </a:ext>
            </a:extLst>
          </p:cNvPr>
          <p:cNvSpPr/>
          <p:nvPr/>
        </p:nvSpPr>
        <p:spPr>
          <a:xfrm>
            <a:off x="7575452" y="246185"/>
            <a:ext cx="3685736" cy="112401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X Y Z</a:t>
            </a:r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座標って？</a:t>
            </a:r>
          </a:p>
        </p:txBody>
      </p:sp>
    </p:spTree>
    <p:extLst>
      <p:ext uri="{BB962C8B-B14F-4D97-AF65-F5344CB8AC3E}">
        <p14:creationId xmlns:p14="http://schemas.microsoft.com/office/powerpoint/2010/main" val="4109885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C5741C8-79E9-414D-AC80-8F8E55CE97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93" r="1541" b="4923"/>
          <a:stretch/>
        </p:blipFill>
        <p:spPr>
          <a:xfrm>
            <a:off x="422617" y="0"/>
            <a:ext cx="11197883" cy="6858000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DD4E4EC-DC7B-4043-9BD4-8F8DABD0C5F1}"/>
              </a:ext>
            </a:extLst>
          </p:cNvPr>
          <p:cNvSpPr/>
          <p:nvPr/>
        </p:nvSpPr>
        <p:spPr>
          <a:xfrm>
            <a:off x="339383" y="1069145"/>
            <a:ext cx="1352550" cy="59069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830D964-E409-46CE-B841-853689F9DBDF}"/>
              </a:ext>
            </a:extLst>
          </p:cNvPr>
          <p:cNvSpPr txBox="1"/>
          <p:nvPr/>
        </p:nvSpPr>
        <p:spPr>
          <a:xfrm>
            <a:off x="1895302" y="1152272"/>
            <a:ext cx="939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←　自分の　座標は　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X Y Z</a:t>
            </a:r>
            <a:r>
              <a:rPr kumimoji="1" lang="ja-JP" altLang="en-US" sz="32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の順に表示されている</a:t>
            </a:r>
          </a:p>
        </p:txBody>
      </p:sp>
    </p:spTree>
    <p:extLst>
      <p:ext uri="{BB962C8B-B14F-4D97-AF65-F5344CB8AC3E}">
        <p14:creationId xmlns:p14="http://schemas.microsoft.com/office/powerpoint/2010/main" val="3149100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59FD647-2A45-4C42-9777-05FE24947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559" y="1526345"/>
            <a:ext cx="8828649" cy="3974124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/fill</a:t>
            </a:r>
            <a:r>
              <a:rPr kumimoji="1" lang="ja-JP" alt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コマンド　＋</a:t>
            </a:r>
            <a:r>
              <a:rPr kumimoji="1" lang="en-US" altLang="ja-JP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hollow</a:t>
            </a:r>
            <a:br>
              <a:rPr kumimoji="1" lang="en-US" altLang="ja-JP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中が空どうの建物を建てよう！</a:t>
            </a:r>
          </a:p>
        </p:txBody>
      </p:sp>
    </p:spTree>
    <p:extLst>
      <p:ext uri="{BB962C8B-B14F-4D97-AF65-F5344CB8AC3E}">
        <p14:creationId xmlns:p14="http://schemas.microsoft.com/office/powerpoint/2010/main" val="1112775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BE8A18B-718B-4F99-A442-CA60CE5DC66F}"/>
              </a:ext>
            </a:extLst>
          </p:cNvPr>
          <p:cNvSpPr/>
          <p:nvPr/>
        </p:nvSpPr>
        <p:spPr>
          <a:xfrm>
            <a:off x="369869" y="400692"/>
            <a:ext cx="11477571" cy="791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/>
              <a:t>/fill </a:t>
            </a:r>
            <a:r>
              <a:rPr kumimoji="1" lang="en-US" altLang="ja-JP" sz="4000" dirty="0">
                <a:solidFill>
                  <a:srgbClr val="FF0000"/>
                </a:solidFill>
              </a:rPr>
              <a:t> ~ ~ ~ </a:t>
            </a:r>
            <a:r>
              <a:rPr lang="en-US" altLang="ja-JP" sz="4000" dirty="0">
                <a:solidFill>
                  <a:srgbClr val="00B0F0"/>
                </a:solidFill>
              </a:rPr>
              <a:t>~10 ~10 ~10</a:t>
            </a:r>
            <a:r>
              <a:rPr lang="ja-JP" altLang="en-US" sz="4000" dirty="0">
                <a:solidFill>
                  <a:schemeClr val="bg1"/>
                </a:solidFill>
              </a:rPr>
              <a:t> </a:t>
            </a:r>
            <a:r>
              <a:rPr lang="en-US" altLang="ja-JP" sz="4000" dirty="0" err="1">
                <a:solidFill>
                  <a:schemeClr val="bg1"/>
                </a:solidFill>
              </a:rPr>
              <a:t>quartz_block</a:t>
            </a:r>
            <a:r>
              <a:rPr lang="en-US" altLang="ja-JP" sz="4000" dirty="0">
                <a:solidFill>
                  <a:schemeClr val="bg1"/>
                </a:solidFill>
              </a:rPr>
              <a:t> 0 hollow</a:t>
            </a:r>
            <a:r>
              <a:rPr kumimoji="1" lang="en-US" altLang="ja-JP" sz="4000" dirty="0">
                <a:solidFill>
                  <a:schemeClr val="bg1"/>
                </a:solidFill>
              </a:rPr>
              <a:t> 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直方体 2">
            <a:extLst>
              <a:ext uri="{FF2B5EF4-FFF2-40B4-BE49-F238E27FC236}">
                <a16:creationId xmlns:a16="http://schemas.microsoft.com/office/drawing/2014/main" id="{BC327A66-4D61-49F6-88BF-CFE2C3CAC31A}"/>
              </a:ext>
            </a:extLst>
          </p:cNvPr>
          <p:cNvSpPr/>
          <p:nvPr/>
        </p:nvSpPr>
        <p:spPr>
          <a:xfrm>
            <a:off x="5024063" y="2218255"/>
            <a:ext cx="4664467" cy="4136435"/>
          </a:xfrm>
          <a:prstGeom prst="cube">
            <a:avLst/>
          </a:prstGeom>
          <a:pattFill prst="lgGrid">
            <a:fgClr>
              <a:schemeClr val="accent4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5D792B-899C-4402-BACF-868E9DF48337}"/>
              </a:ext>
            </a:extLst>
          </p:cNvPr>
          <p:cNvSpPr txBox="1"/>
          <p:nvPr/>
        </p:nvSpPr>
        <p:spPr>
          <a:xfrm>
            <a:off x="4795702" y="6134277"/>
            <a:ext cx="77116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●　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000" b="1" dirty="0">
                <a:solidFill>
                  <a:srgbClr val="FF0000"/>
                </a:solidFill>
              </a:rPr>
              <a:t>スタート地点の座標（</a:t>
            </a:r>
            <a:r>
              <a:rPr lang="en-US" altLang="ja-JP" sz="2000" b="1" dirty="0">
                <a:solidFill>
                  <a:srgbClr val="FF0000"/>
                </a:solidFill>
              </a:rPr>
              <a:t>~ ~ ~ </a:t>
            </a:r>
            <a:r>
              <a:rPr lang="ja-JP" altLang="en-US" sz="2000" b="1" dirty="0">
                <a:solidFill>
                  <a:srgbClr val="FF0000"/>
                </a:solidFill>
              </a:rPr>
              <a:t>自分が今立っている場所）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78CB926-E0EE-4AA1-A938-6B6AA2B97371}"/>
              </a:ext>
            </a:extLst>
          </p:cNvPr>
          <p:cNvCxnSpPr>
            <a:cxnSpLocks/>
          </p:cNvCxnSpPr>
          <p:nvPr/>
        </p:nvCxnSpPr>
        <p:spPr>
          <a:xfrm flipV="1">
            <a:off x="1638445" y="913422"/>
            <a:ext cx="0" cy="104330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23624FE-49DA-46CA-B094-B10B26DA4AB7}"/>
              </a:ext>
            </a:extLst>
          </p:cNvPr>
          <p:cNvSpPr txBox="1"/>
          <p:nvPr/>
        </p:nvSpPr>
        <p:spPr>
          <a:xfrm>
            <a:off x="265022" y="2055503"/>
            <a:ext cx="5428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00B050"/>
                </a:solidFill>
              </a:rPr>
              <a:t>文字の間は</a:t>
            </a:r>
            <a:r>
              <a:rPr lang="ja-JP" altLang="en-US" sz="2400" dirty="0">
                <a:solidFill>
                  <a:srgbClr val="00B050"/>
                </a:solidFill>
              </a:rPr>
              <a:t>すべてに</a:t>
            </a:r>
            <a:r>
              <a:rPr kumimoji="1" lang="ja-JP" altLang="en-US" sz="2400" dirty="0">
                <a:solidFill>
                  <a:srgbClr val="00B050"/>
                </a:solidFill>
              </a:rPr>
              <a:t>スペースを入れる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625C2CB-B4DB-46F7-9F0D-7106A507B880}"/>
              </a:ext>
            </a:extLst>
          </p:cNvPr>
          <p:cNvSpPr txBox="1"/>
          <p:nvPr/>
        </p:nvSpPr>
        <p:spPr>
          <a:xfrm>
            <a:off x="5614477" y="1354554"/>
            <a:ext cx="6431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70C0"/>
                </a:solidFill>
              </a:rPr>
              <a:t>ゴール地点の座標</a:t>
            </a:r>
            <a:endParaRPr lang="en-US" altLang="ja-JP" sz="2400" b="1" dirty="0">
              <a:solidFill>
                <a:srgbClr val="0070C0"/>
              </a:solidFill>
            </a:endParaRPr>
          </a:p>
          <a:p>
            <a:r>
              <a:rPr lang="ja-JP" altLang="en-US" sz="2000" b="1" dirty="0">
                <a:solidFill>
                  <a:srgbClr val="0070C0"/>
                </a:solidFill>
              </a:rPr>
              <a:t>（</a:t>
            </a:r>
            <a:r>
              <a:rPr lang="en-US" altLang="ja-JP" sz="2000" b="1" dirty="0">
                <a:solidFill>
                  <a:srgbClr val="0070C0"/>
                </a:solidFill>
              </a:rPr>
              <a:t>~10 ~10 ~10 </a:t>
            </a:r>
            <a:r>
              <a:rPr lang="ja-JP" altLang="en-US" sz="2000" b="1" dirty="0">
                <a:solidFill>
                  <a:srgbClr val="0070C0"/>
                </a:solidFill>
              </a:rPr>
              <a:t>自分の位置から</a:t>
            </a:r>
            <a:r>
              <a:rPr lang="en-US" altLang="ja-JP" sz="2000" b="1" dirty="0">
                <a:solidFill>
                  <a:srgbClr val="0070C0"/>
                </a:solidFill>
              </a:rPr>
              <a:t>XYZ</a:t>
            </a:r>
            <a:r>
              <a:rPr lang="ja-JP" altLang="en-US" sz="2000" b="1" dirty="0">
                <a:solidFill>
                  <a:srgbClr val="0070C0"/>
                </a:solidFill>
              </a:rPr>
              <a:t>座標に１０マス）</a:t>
            </a:r>
            <a:endParaRPr lang="en-US" altLang="ja-JP" sz="2000" b="1" dirty="0">
              <a:solidFill>
                <a:srgbClr val="0070C0"/>
              </a:solidFill>
            </a:endParaRPr>
          </a:p>
          <a:p>
            <a:r>
              <a:rPr kumimoji="1" lang="ja-JP" altLang="en-US" sz="2000" b="1" dirty="0">
                <a:solidFill>
                  <a:srgbClr val="0070C0"/>
                </a:solidFill>
              </a:rPr>
              <a:t>　　　　　　　　　　　　　　　●</a:t>
            </a:r>
            <a:endParaRPr kumimoji="1"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148853-FD38-4C5B-AF9A-D5C8DFCFECF3}"/>
              </a:ext>
            </a:extLst>
          </p:cNvPr>
          <p:cNvSpPr txBox="1"/>
          <p:nvPr/>
        </p:nvSpPr>
        <p:spPr>
          <a:xfrm>
            <a:off x="369869" y="16083"/>
            <a:ext cx="3226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自分の位置</a:t>
            </a:r>
            <a:r>
              <a:rPr lang="en-US" altLang="ja-JP" sz="2400" dirty="0"/>
              <a:t>X  Y  Z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6873FE9-F0CD-459F-82DD-593D122CAAD2}"/>
              </a:ext>
            </a:extLst>
          </p:cNvPr>
          <p:cNvSpPr txBox="1"/>
          <p:nvPr/>
        </p:nvSpPr>
        <p:spPr>
          <a:xfrm>
            <a:off x="4005210" y="16082"/>
            <a:ext cx="1232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X  Y  Z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8D06758-3954-440F-9FD8-38834BC5B36F}"/>
              </a:ext>
            </a:extLst>
          </p:cNvPr>
          <p:cNvSpPr txBox="1"/>
          <p:nvPr/>
        </p:nvSpPr>
        <p:spPr>
          <a:xfrm>
            <a:off x="265022" y="4207243"/>
            <a:ext cx="40074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『~』  </a:t>
            </a:r>
            <a:r>
              <a:rPr kumimoji="1" lang="ja-JP" altLang="en-US" sz="2800" dirty="0"/>
              <a:t>シフトをおしながら</a:t>
            </a:r>
            <a:endParaRPr kumimoji="1" lang="en-US" altLang="ja-JP" sz="2800" dirty="0"/>
          </a:p>
          <a:p>
            <a:r>
              <a:rPr lang="ja-JP" altLang="en-US" sz="2800" dirty="0"/>
              <a:t>　　　　</a:t>
            </a:r>
            <a:r>
              <a:rPr lang="ja-JP" altLang="en-US" sz="2400" dirty="0"/>
              <a:t>　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「へ」のキーボード</a:t>
            </a:r>
            <a:endParaRPr kumimoji="1" lang="en-US" altLang="ja-JP" sz="2400" dirty="0"/>
          </a:p>
          <a:p>
            <a:endParaRPr kumimoji="1" lang="ja-JP" altLang="en-US" sz="2800" dirty="0"/>
          </a:p>
        </p:txBody>
      </p:sp>
      <p:pic>
        <p:nvPicPr>
          <p:cNvPr id="1026" name="Picture 2" descr="超パソコン入門 キーボード配列">
            <a:extLst>
              <a:ext uri="{FF2B5EF4-FFF2-40B4-BE49-F238E27FC236}">
                <a16:creationId xmlns:a16="http://schemas.microsoft.com/office/drawing/2014/main" id="{EEDD58E1-4241-4578-89A0-1F867D183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9" y="4611909"/>
            <a:ext cx="1602642" cy="71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439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4B28AE-BB79-4866-9F68-2C18C7426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582" y="1040374"/>
            <a:ext cx="10515600" cy="1325563"/>
          </a:xfrm>
        </p:spPr>
        <p:txBody>
          <a:bodyPr/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作った作品をスクリーンショットして</a:t>
            </a:r>
            <a:b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PowerPoint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に添付してみよう</a:t>
            </a:r>
          </a:p>
        </p:txBody>
      </p:sp>
      <p:graphicFrame>
        <p:nvGraphicFramePr>
          <p:cNvPr id="5" name="タイトル 1">
            <a:extLst>
              <a:ext uri="{FF2B5EF4-FFF2-40B4-BE49-F238E27FC236}">
                <a16:creationId xmlns:a16="http://schemas.microsoft.com/office/drawing/2014/main" id="{AA51E028-752C-3D22-D4C5-2D4108168D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1757124"/>
              </p:ext>
            </p:extLst>
          </p:nvPr>
        </p:nvGraphicFramePr>
        <p:xfrm>
          <a:off x="838200" y="2766218"/>
          <a:ext cx="11165378" cy="2891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5534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9964381-2A9D-4427-8B30-6C94CF46E7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85" r="25123" b="8204"/>
          <a:stretch/>
        </p:blipFill>
        <p:spPr>
          <a:xfrm>
            <a:off x="2708031" y="123796"/>
            <a:ext cx="9277644" cy="66561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625518B-0655-4D72-80F1-C8416828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5683668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z="4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発表！！</a:t>
            </a:r>
            <a:br>
              <a:rPr lang="en-US" altLang="ja-JP" sz="4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どんな家が</a:t>
            </a:r>
            <a:br>
              <a:rPr lang="en-US" altLang="ja-JP" sz="4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できあがったかな？</a:t>
            </a:r>
            <a:endParaRPr kumimoji="1"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184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AD37E8178F5A14F9954EFF63BCBAC8C" ma:contentTypeVersion="14" ma:contentTypeDescription="新しいドキュメントを作成します。" ma:contentTypeScope="" ma:versionID="0d5c3c010deabc847b9b2470e9402d90">
  <xsd:schema xmlns:xsd="http://www.w3.org/2001/XMLSchema" xmlns:xs="http://www.w3.org/2001/XMLSchema" xmlns:p="http://schemas.microsoft.com/office/2006/metadata/properties" xmlns:ns3="55a90d91-a10b-43be-9c8a-d98e806b2938" xmlns:ns4="84b36500-43a0-42c2-94db-5ecd1c50a543" targetNamespace="http://schemas.microsoft.com/office/2006/metadata/properties" ma:root="true" ma:fieldsID="45861ba55c56484bf70e7f7ed4a37c4d" ns3:_="" ns4:_="">
    <xsd:import namespace="55a90d91-a10b-43be-9c8a-d98e806b2938"/>
    <xsd:import namespace="84b36500-43a0-42c2-94db-5ecd1c50a5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90d91-a10b-43be-9c8a-d98e806b29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36500-43a0-42c2-94db-5ecd1c50a54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1C27D5-4D97-4044-B016-1FBE63B8BB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91535C-F6F3-46B3-ABDC-6535B3F8F7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a90d91-a10b-43be-9c8a-d98e806b2938"/>
    <ds:schemaRef ds:uri="84b36500-43a0-42c2-94db-5ecd1c50a5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84B7CC-EFF7-4B7E-A2FC-7B380742D233}">
  <ds:schemaRefs>
    <ds:schemaRef ds:uri="http://purl.org/dc/elements/1.1/"/>
    <ds:schemaRef ds:uri="http://schemas.microsoft.com/office/2006/metadata/properties"/>
    <ds:schemaRef ds:uri="84b36500-43a0-42c2-94db-5ecd1c50a54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5a90d91-a10b-43be-9c8a-d98e806b293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222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テーマ</vt:lpstr>
      <vt:lpstr>PowerPoint Presentation</vt:lpstr>
      <vt:lpstr>PowerPoint Presentation</vt:lpstr>
      <vt:lpstr>PowerPoint Presentation</vt:lpstr>
      <vt:lpstr>PowerPoint Presentation</vt:lpstr>
      <vt:lpstr>/fill　コマンド　＋hollow 中が空どうの建物を建てよう！</vt:lpstr>
      <vt:lpstr>PowerPoint Presentation</vt:lpstr>
      <vt:lpstr>作った作品をスクリーンショットして PowerPointに添付してみよう</vt:lpstr>
      <vt:lpstr>発表！！ どんな家が できあがったかな？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田中　愛</dc:creator>
  <cp:lastModifiedBy>田中　愛</cp:lastModifiedBy>
  <cp:revision>4</cp:revision>
  <dcterms:created xsi:type="dcterms:W3CDTF">2022-03-19T11:52:48Z</dcterms:created>
  <dcterms:modified xsi:type="dcterms:W3CDTF">2022-03-31T04:02:22Z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0x010100CAD37E8178F5A14F9954EFF63BCBAC8C</vt:lpwstr>
  </property>
</Properties>
</file>