
<file path=[Content_Types].xml><?xml version="1.0" encoding="utf-8"?>
<Types xmlns="http://schemas.openxmlformats.org/package/2006/content-types">
  <Default Extension="jpeg" ContentType="image/jpeg"/>
  <Default Extension="MOV" ContentType="video/quicktime"/>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65" r:id="rId5"/>
    <p:sldId id="257" r:id="rId6"/>
    <p:sldId id="262" r:id="rId7"/>
    <p:sldId id="258" r:id="rId8"/>
    <p:sldId id="259" r:id="rId9"/>
    <p:sldId id="260" r:id="rId10"/>
    <p:sldId id="261" r:id="rId1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D797C7-DB37-5A40-9756-045BFB293F4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153F792-5632-0149-8B4D-D7D2A0FE94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936BF9E-A9B5-0242-94D7-9DA640CBC506}"/>
              </a:ext>
            </a:extLst>
          </p:cNvPr>
          <p:cNvSpPr>
            <a:spLocks noGrp="1"/>
          </p:cNvSpPr>
          <p:nvPr>
            <p:ph type="dt" sz="half" idx="10"/>
          </p:nvPr>
        </p:nvSpPr>
        <p:spPr/>
        <p:txBody>
          <a:bodyPr/>
          <a:lstStyle/>
          <a:p>
            <a:fld id="{3A1D98E9-FAC3-D247-AE50-FE6853C924D5}" type="datetimeFigureOut">
              <a:rPr kumimoji="1" lang="en-US" altLang="ja-JP" smtClean="0"/>
              <a:t>2/1/2022</a:t>
            </a:fld>
            <a:endParaRPr kumimoji="1" lang="ja-JP" altLang="en-US"/>
          </a:p>
        </p:txBody>
      </p:sp>
      <p:sp>
        <p:nvSpPr>
          <p:cNvPr id="5" name="フッター プレースホルダー 4">
            <a:extLst>
              <a:ext uri="{FF2B5EF4-FFF2-40B4-BE49-F238E27FC236}">
                <a16:creationId xmlns:a16="http://schemas.microsoft.com/office/drawing/2014/main" id="{8AEA47BA-3128-964A-BE81-AF6B11A6E97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558A6D5-486C-3949-8B83-910962A49543}"/>
              </a:ext>
            </a:extLst>
          </p:cNvPr>
          <p:cNvSpPr>
            <a:spLocks noGrp="1"/>
          </p:cNvSpPr>
          <p:nvPr>
            <p:ph type="sldNum" sz="quarter" idx="12"/>
          </p:nvPr>
        </p:nvSpPr>
        <p:spPr/>
        <p:txBody>
          <a:bodyPr/>
          <a:lstStyle/>
          <a:p>
            <a:fld id="{03EC7547-A3CB-BB43-A90C-A7D0D49C0A6F}" type="slidenum">
              <a:rPr kumimoji="1" lang="en-US" altLang="ja-JP" smtClean="0"/>
              <a:t>‹#›</a:t>
            </a:fld>
            <a:endParaRPr kumimoji="1" lang="ja-JP" altLang="en-US"/>
          </a:p>
        </p:txBody>
      </p:sp>
    </p:spTree>
    <p:extLst>
      <p:ext uri="{BB962C8B-B14F-4D97-AF65-F5344CB8AC3E}">
        <p14:creationId xmlns:p14="http://schemas.microsoft.com/office/powerpoint/2010/main" val="706422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491BDA-F0A9-7042-BCBB-2F3B101AB63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D793AE4-0379-2C40-B465-D17D9F44FFB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8324015-0908-B744-A1B4-F5F6BFF614C3}"/>
              </a:ext>
            </a:extLst>
          </p:cNvPr>
          <p:cNvSpPr>
            <a:spLocks noGrp="1"/>
          </p:cNvSpPr>
          <p:nvPr>
            <p:ph type="dt" sz="half" idx="10"/>
          </p:nvPr>
        </p:nvSpPr>
        <p:spPr/>
        <p:txBody>
          <a:bodyPr/>
          <a:lstStyle/>
          <a:p>
            <a:fld id="{3A1D98E9-FAC3-D247-AE50-FE6853C924D5}" type="datetimeFigureOut">
              <a:rPr kumimoji="1" lang="en-US" altLang="ja-JP" smtClean="0"/>
              <a:t>2/1/2022</a:t>
            </a:fld>
            <a:endParaRPr kumimoji="1" lang="ja-JP" altLang="en-US"/>
          </a:p>
        </p:txBody>
      </p:sp>
      <p:sp>
        <p:nvSpPr>
          <p:cNvPr id="5" name="フッター プレースホルダー 4">
            <a:extLst>
              <a:ext uri="{FF2B5EF4-FFF2-40B4-BE49-F238E27FC236}">
                <a16:creationId xmlns:a16="http://schemas.microsoft.com/office/drawing/2014/main" id="{BC708331-D6C5-954C-B7B4-EA47C08B644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E2760B2-31E3-5D4B-B656-E0D52B16F616}"/>
              </a:ext>
            </a:extLst>
          </p:cNvPr>
          <p:cNvSpPr>
            <a:spLocks noGrp="1"/>
          </p:cNvSpPr>
          <p:nvPr>
            <p:ph type="sldNum" sz="quarter" idx="12"/>
          </p:nvPr>
        </p:nvSpPr>
        <p:spPr/>
        <p:txBody>
          <a:bodyPr/>
          <a:lstStyle/>
          <a:p>
            <a:fld id="{03EC7547-A3CB-BB43-A90C-A7D0D49C0A6F}" type="slidenum">
              <a:rPr kumimoji="1" lang="en-US" altLang="ja-JP" smtClean="0"/>
              <a:t>‹#›</a:t>
            </a:fld>
            <a:endParaRPr kumimoji="1" lang="ja-JP" altLang="en-US"/>
          </a:p>
        </p:txBody>
      </p:sp>
    </p:spTree>
    <p:extLst>
      <p:ext uri="{BB962C8B-B14F-4D97-AF65-F5344CB8AC3E}">
        <p14:creationId xmlns:p14="http://schemas.microsoft.com/office/powerpoint/2010/main" val="2640163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1DD152C-214D-5242-A25A-83A990F5C15F}"/>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D4D3B28-A2E4-554C-A6BF-F063F9C6D674}"/>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3772E18-7F10-BA4A-B5FA-27E40C631113}"/>
              </a:ext>
            </a:extLst>
          </p:cNvPr>
          <p:cNvSpPr>
            <a:spLocks noGrp="1"/>
          </p:cNvSpPr>
          <p:nvPr>
            <p:ph type="dt" sz="half" idx="10"/>
          </p:nvPr>
        </p:nvSpPr>
        <p:spPr/>
        <p:txBody>
          <a:bodyPr/>
          <a:lstStyle/>
          <a:p>
            <a:fld id="{3A1D98E9-FAC3-D247-AE50-FE6853C924D5}" type="datetimeFigureOut">
              <a:rPr kumimoji="1" lang="en-US" altLang="ja-JP" smtClean="0"/>
              <a:t>2/1/2022</a:t>
            </a:fld>
            <a:endParaRPr kumimoji="1" lang="ja-JP" altLang="en-US"/>
          </a:p>
        </p:txBody>
      </p:sp>
      <p:sp>
        <p:nvSpPr>
          <p:cNvPr id="5" name="フッター プレースホルダー 4">
            <a:extLst>
              <a:ext uri="{FF2B5EF4-FFF2-40B4-BE49-F238E27FC236}">
                <a16:creationId xmlns:a16="http://schemas.microsoft.com/office/drawing/2014/main" id="{86F3D315-46F2-0A48-AAC9-FE47A8C8E9F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D7A60AF-1DA6-424B-9418-0C9FA99A54E1}"/>
              </a:ext>
            </a:extLst>
          </p:cNvPr>
          <p:cNvSpPr>
            <a:spLocks noGrp="1"/>
          </p:cNvSpPr>
          <p:nvPr>
            <p:ph type="sldNum" sz="quarter" idx="12"/>
          </p:nvPr>
        </p:nvSpPr>
        <p:spPr/>
        <p:txBody>
          <a:bodyPr/>
          <a:lstStyle/>
          <a:p>
            <a:fld id="{03EC7547-A3CB-BB43-A90C-A7D0D49C0A6F}" type="slidenum">
              <a:rPr kumimoji="1" lang="en-US" altLang="ja-JP" smtClean="0"/>
              <a:t>‹#›</a:t>
            </a:fld>
            <a:endParaRPr kumimoji="1" lang="ja-JP" altLang="en-US"/>
          </a:p>
        </p:txBody>
      </p:sp>
    </p:spTree>
    <p:extLst>
      <p:ext uri="{BB962C8B-B14F-4D97-AF65-F5344CB8AC3E}">
        <p14:creationId xmlns:p14="http://schemas.microsoft.com/office/powerpoint/2010/main" val="3240176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4B8179-E867-1F42-B1DC-B47F2882648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8DA339B-0C4A-094F-8AD4-D6F456D4F4B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0E70CD6-D8C6-7544-A340-21B7FB8B82A4}"/>
              </a:ext>
            </a:extLst>
          </p:cNvPr>
          <p:cNvSpPr>
            <a:spLocks noGrp="1"/>
          </p:cNvSpPr>
          <p:nvPr>
            <p:ph type="dt" sz="half" idx="10"/>
          </p:nvPr>
        </p:nvSpPr>
        <p:spPr/>
        <p:txBody>
          <a:bodyPr/>
          <a:lstStyle/>
          <a:p>
            <a:fld id="{3A1D98E9-FAC3-D247-AE50-FE6853C924D5}" type="datetimeFigureOut">
              <a:rPr kumimoji="1" lang="en-US" altLang="ja-JP" smtClean="0"/>
              <a:t>2/1/2022</a:t>
            </a:fld>
            <a:endParaRPr kumimoji="1" lang="ja-JP" altLang="en-US"/>
          </a:p>
        </p:txBody>
      </p:sp>
      <p:sp>
        <p:nvSpPr>
          <p:cNvPr id="5" name="フッター プレースホルダー 4">
            <a:extLst>
              <a:ext uri="{FF2B5EF4-FFF2-40B4-BE49-F238E27FC236}">
                <a16:creationId xmlns:a16="http://schemas.microsoft.com/office/drawing/2014/main" id="{6124403B-97F1-2B4D-A16A-E29E7E9841B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BEDB4D3-C154-5541-BB04-A5396EF5E08C}"/>
              </a:ext>
            </a:extLst>
          </p:cNvPr>
          <p:cNvSpPr>
            <a:spLocks noGrp="1"/>
          </p:cNvSpPr>
          <p:nvPr>
            <p:ph type="sldNum" sz="quarter" idx="12"/>
          </p:nvPr>
        </p:nvSpPr>
        <p:spPr/>
        <p:txBody>
          <a:bodyPr/>
          <a:lstStyle/>
          <a:p>
            <a:fld id="{03EC7547-A3CB-BB43-A90C-A7D0D49C0A6F}" type="slidenum">
              <a:rPr kumimoji="1" lang="en-US" altLang="ja-JP" smtClean="0"/>
              <a:t>‹#›</a:t>
            </a:fld>
            <a:endParaRPr kumimoji="1" lang="ja-JP" altLang="en-US"/>
          </a:p>
        </p:txBody>
      </p:sp>
    </p:spTree>
    <p:extLst>
      <p:ext uri="{BB962C8B-B14F-4D97-AF65-F5344CB8AC3E}">
        <p14:creationId xmlns:p14="http://schemas.microsoft.com/office/powerpoint/2010/main" val="110463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B1422F-DA09-2E46-91CB-721AB2AD99FC}"/>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CB395FB-670E-114B-BF1B-CA88EC3DA8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4033975D-B65D-E443-A34F-0E3AF4F093F7}"/>
              </a:ext>
            </a:extLst>
          </p:cNvPr>
          <p:cNvSpPr>
            <a:spLocks noGrp="1"/>
          </p:cNvSpPr>
          <p:nvPr>
            <p:ph type="dt" sz="half" idx="10"/>
          </p:nvPr>
        </p:nvSpPr>
        <p:spPr/>
        <p:txBody>
          <a:bodyPr/>
          <a:lstStyle/>
          <a:p>
            <a:fld id="{3A1D98E9-FAC3-D247-AE50-FE6853C924D5}" type="datetimeFigureOut">
              <a:rPr kumimoji="1" lang="en-US" altLang="ja-JP" smtClean="0"/>
              <a:t>2/1/2022</a:t>
            </a:fld>
            <a:endParaRPr kumimoji="1" lang="ja-JP" altLang="en-US"/>
          </a:p>
        </p:txBody>
      </p:sp>
      <p:sp>
        <p:nvSpPr>
          <p:cNvPr id="5" name="フッター プレースホルダー 4">
            <a:extLst>
              <a:ext uri="{FF2B5EF4-FFF2-40B4-BE49-F238E27FC236}">
                <a16:creationId xmlns:a16="http://schemas.microsoft.com/office/drawing/2014/main" id="{D0C7E2DC-D114-C14D-B74A-DAF93498CB9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233C95A-00A4-5845-A909-C1F777465CB0}"/>
              </a:ext>
            </a:extLst>
          </p:cNvPr>
          <p:cNvSpPr>
            <a:spLocks noGrp="1"/>
          </p:cNvSpPr>
          <p:nvPr>
            <p:ph type="sldNum" sz="quarter" idx="12"/>
          </p:nvPr>
        </p:nvSpPr>
        <p:spPr/>
        <p:txBody>
          <a:bodyPr/>
          <a:lstStyle/>
          <a:p>
            <a:fld id="{03EC7547-A3CB-BB43-A90C-A7D0D49C0A6F}" type="slidenum">
              <a:rPr kumimoji="1" lang="en-US" altLang="ja-JP" smtClean="0"/>
              <a:t>‹#›</a:t>
            </a:fld>
            <a:endParaRPr kumimoji="1" lang="ja-JP" altLang="en-US"/>
          </a:p>
        </p:txBody>
      </p:sp>
    </p:spTree>
    <p:extLst>
      <p:ext uri="{BB962C8B-B14F-4D97-AF65-F5344CB8AC3E}">
        <p14:creationId xmlns:p14="http://schemas.microsoft.com/office/powerpoint/2010/main" val="4394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624246-79E1-604E-87A9-7DF84AC5B9A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1D348C5-2617-0248-9F3C-18118C17ABDA}"/>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6F3FB0D-2681-D845-B97F-4CE20B316F3C}"/>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2F5C68F-1D8B-1044-8AA3-DC512A9B8FDC}"/>
              </a:ext>
            </a:extLst>
          </p:cNvPr>
          <p:cNvSpPr>
            <a:spLocks noGrp="1"/>
          </p:cNvSpPr>
          <p:nvPr>
            <p:ph type="dt" sz="half" idx="10"/>
          </p:nvPr>
        </p:nvSpPr>
        <p:spPr/>
        <p:txBody>
          <a:bodyPr/>
          <a:lstStyle/>
          <a:p>
            <a:fld id="{3A1D98E9-FAC3-D247-AE50-FE6853C924D5}" type="datetimeFigureOut">
              <a:rPr kumimoji="1" lang="en-US" altLang="ja-JP" smtClean="0"/>
              <a:t>2/1/2022</a:t>
            </a:fld>
            <a:endParaRPr kumimoji="1" lang="ja-JP" altLang="en-US"/>
          </a:p>
        </p:txBody>
      </p:sp>
      <p:sp>
        <p:nvSpPr>
          <p:cNvPr id="6" name="フッター プレースホルダー 5">
            <a:extLst>
              <a:ext uri="{FF2B5EF4-FFF2-40B4-BE49-F238E27FC236}">
                <a16:creationId xmlns:a16="http://schemas.microsoft.com/office/drawing/2014/main" id="{538C4D34-0A81-2941-AA62-5E25CDBB46F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CB50EA7-59D6-D84F-899B-1E8AB68C1EB5}"/>
              </a:ext>
            </a:extLst>
          </p:cNvPr>
          <p:cNvSpPr>
            <a:spLocks noGrp="1"/>
          </p:cNvSpPr>
          <p:nvPr>
            <p:ph type="sldNum" sz="quarter" idx="12"/>
          </p:nvPr>
        </p:nvSpPr>
        <p:spPr/>
        <p:txBody>
          <a:bodyPr/>
          <a:lstStyle/>
          <a:p>
            <a:fld id="{03EC7547-A3CB-BB43-A90C-A7D0D49C0A6F}" type="slidenum">
              <a:rPr kumimoji="1" lang="en-US" altLang="ja-JP" smtClean="0"/>
              <a:t>‹#›</a:t>
            </a:fld>
            <a:endParaRPr kumimoji="1" lang="ja-JP" altLang="en-US"/>
          </a:p>
        </p:txBody>
      </p:sp>
    </p:spTree>
    <p:extLst>
      <p:ext uri="{BB962C8B-B14F-4D97-AF65-F5344CB8AC3E}">
        <p14:creationId xmlns:p14="http://schemas.microsoft.com/office/powerpoint/2010/main" val="2306272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8A649F-D6ED-424E-8E26-4309F881885E}"/>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2F32319-7B31-1143-BE00-E81654245F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64CE3D0-AC32-664B-A1BB-A71CE7F7FF83}"/>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4DE7A36-2C79-654B-B462-A71361D41B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4821075-00BF-F04F-89B8-95EDBA371652}"/>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F3CD8BB-B73E-B54C-93E8-1A4E631B5E72}"/>
              </a:ext>
            </a:extLst>
          </p:cNvPr>
          <p:cNvSpPr>
            <a:spLocks noGrp="1"/>
          </p:cNvSpPr>
          <p:nvPr>
            <p:ph type="dt" sz="half" idx="10"/>
          </p:nvPr>
        </p:nvSpPr>
        <p:spPr/>
        <p:txBody>
          <a:bodyPr/>
          <a:lstStyle/>
          <a:p>
            <a:fld id="{3A1D98E9-FAC3-D247-AE50-FE6853C924D5}" type="datetimeFigureOut">
              <a:rPr kumimoji="1" lang="en-US" altLang="ja-JP" smtClean="0"/>
              <a:t>2/1/2022</a:t>
            </a:fld>
            <a:endParaRPr kumimoji="1" lang="ja-JP" altLang="en-US"/>
          </a:p>
        </p:txBody>
      </p:sp>
      <p:sp>
        <p:nvSpPr>
          <p:cNvPr id="8" name="フッター プレースホルダー 7">
            <a:extLst>
              <a:ext uri="{FF2B5EF4-FFF2-40B4-BE49-F238E27FC236}">
                <a16:creationId xmlns:a16="http://schemas.microsoft.com/office/drawing/2014/main" id="{D2F40882-7354-AF49-9036-6B8DA3E05A0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6851A52-43E4-EF4D-B8A6-3B239856F6C4}"/>
              </a:ext>
            </a:extLst>
          </p:cNvPr>
          <p:cNvSpPr>
            <a:spLocks noGrp="1"/>
          </p:cNvSpPr>
          <p:nvPr>
            <p:ph type="sldNum" sz="quarter" idx="12"/>
          </p:nvPr>
        </p:nvSpPr>
        <p:spPr/>
        <p:txBody>
          <a:bodyPr/>
          <a:lstStyle/>
          <a:p>
            <a:fld id="{03EC7547-A3CB-BB43-A90C-A7D0D49C0A6F}" type="slidenum">
              <a:rPr kumimoji="1" lang="en-US" altLang="ja-JP" smtClean="0"/>
              <a:t>‹#›</a:t>
            </a:fld>
            <a:endParaRPr kumimoji="1" lang="ja-JP" altLang="en-US"/>
          </a:p>
        </p:txBody>
      </p:sp>
    </p:spTree>
    <p:extLst>
      <p:ext uri="{BB962C8B-B14F-4D97-AF65-F5344CB8AC3E}">
        <p14:creationId xmlns:p14="http://schemas.microsoft.com/office/powerpoint/2010/main" val="544272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086804-E21F-684D-8734-41BCE4EC64B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68FA90C-2D61-3045-ADE6-DA71D41537C3}"/>
              </a:ext>
            </a:extLst>
          </p:cNvPr>
          <p:cNvSpPr>
            <a:spLocks noGrp="1"/>
          </p:cNvSpPr>
          <p:nvPr>
            <p:ph type="dt" sz="half" idx="10"/>
          </p:nvPr>
        </p:nvSpPr>
        <p:spPr/>
        <p:txBody>
          <a:bodyPr/>
          <a:lstStyle/>
          <a:p>
            <a:fld id="{3A1D98E9-FAC3-D247-AE50-FE6853C924D5}" type="datetimeFigureOut">
              <a:rPr kumimoji="1" lang="en-US" altLang="ja-JP" smtClean="0"/>
              <a:t>2/1/2022</a:t>
            </a:fld>
            <a:endParaRPr kumimoji="1" lang="ja-JP" altLang="en-US"/>
          </a:p>
        </p:txBody>
      </p:sp>
      <p:sp>
        <p:nvSpPr>
          <p:cNvPr id="4" name="フッター プレースホルダー 3">
            <a:extLst>
              <a:ext uri="{FF2B5EF4-FFF2-40B4-BE49-F238E27FC236}">
                <a16:creationId xmlns:a16="http://schemas.microsoft.com/office/drawing/2014/main" id="{CF900F24-E099-0B45-8628-E56059E31D6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7B5B955-7BEA-6044-8B58-D159F31CC36C}"/>
              </a:ext>
            </a:extLst>
          </p:cNvPr>
          <p:cNvSpPr>
            <a:spLocks noGrp="1"/>
          </p:cNvSpPr>
          <p:nvPr>
            <p:ph type="sldNum" sz="quarter" idx="12"/>
          </p:nvPr>
        </p:nvSpPr>
        <p:spPr/>
        <p:txBody>
          <a:bodyPr/>
          <a:lstStyle/>
          <a:p>
            <a:fld id="{03EC7547-A3CB-BB43-A90C-A7D0D49C0A6F}" type="slidenum">
              <a:rPr kumimoji="1" lang="en-US" altLang="ja-JP" smtClean="0"/>
              <a:t>‹#›</a:t>
            </a:fld>
            <a:endParaRPr kumimoji="1" lang="ja-JP" altLang="en-US"/>
          </a:p>
        </p:txBody>
      </p:sp>
    </p:spTree>
    <p:extLst>
      <p:ext uri="{BB962C8B-B14F-4D97-AF65-F5344CB8AC3E}">
        <p14:creationId xmlns:p14="http://schemas.microsoft.com/office/powerpoint/2010/main" val="3518172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A083FE9-44CF-A949-9833-1FF2087FDFB0}"/>
              </a:ext>
            </a:extLst>
          </p:cNvPr>
          <p:cNvSpPr>
            <a:spLocks noGrp="1"/>
          </p:cNvSpPr>
          <p:nvPr>
            <p:ph type="dt" sz="half" idx="10"/>
          </p:nvPr>
        </p:nvSpPr>
        <p:spPr/>
        <p:txBody>
          <a:bodyPr/>
          <a:lstStyle/>
          <a:p>
            <a:fld id="{3A1D98E9-FAC3-D247-AE50-FE6853C924D5}" type="datetimeFigureOut">
              <a:rPr kumimoji="1" lang="en-US" altLang="ja-JP" smtClean="0"/>
              <a:t>2/1/2022</a:t>
            </a:fld>
            <a:endParaRPr kumimoji="1" lang="ja-JP" altLang="en-US"/>
          </a:p>
        </p:txBody>
      </p:sp>
      <p:sp>
        <p:nvSpPr>
          <p:cNvPr id="3" name="フッター プレースホルダー 2">
            <a:extLst>
              <a:ext uri="{FF2B5EF4-FFF2-40B4-BE49-F238E27FC236}">
                <a16:creationId xmlns:a16="http://schemas.microsoft.com/office/drawing/2014/main" id="{FDD1ADDE-46EE-8744-AE46-BD45B83492C4}"/>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E0A6C2F-BFD4-2F47-90B7-DDF83B7C19C1}"/>
              </a:ext>
            </a:extLst>
          </p:cNvPr>
          <p:cNvSpPr>
            <a:spLocks noGrp="1"/>
          </p:cNvSpPr>
          <p:nvPr>
            <p:ph type="sldNum" sz="quarter" idx="12"/>
          </p:nvPr>
        </p:nvSpPr>
        <p:spPr/>
        <p:txBody>
          <a:bodyPr/>
          <a:lstStyle/>
          <a:p>
            <a:fld id="{03EC7547-A3CB-BB43-A90C-A7D0D49C0A6F}" type="slidenum">
              <a:rPr kumimoji="1" lang="en-US" altLang="ja-JP" smtClean="0"/>
              <a:t>‹#›</a:t>
            </a:fld>
            <a:endParaRPr kumimoji="1" lang="ja-JP" altLang="en-US"/>
          </a:p>
        </p:txBody>
      </p:sp>
    </p:spTree>
    <p:extLst>
      <p:ext uri="{BB962C8B-B14F-4D97-AF65-F5344CB8AC3E}">
        <p14:creationId xmlns:p14="http://schemas.microsoft.com/office/powerpoint/2010/main" val="4211925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F4BE3A-210B-7440-B70D-3AA6EB078D6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C7A9D74-3456-3145-A907-4596A86F71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94FA26D3-48E3-4046-80B6-9C123843EC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A9F8DBB-5B29-BA44-A211-E62B6B38BA6B}"/>
              </a:ext>
            </a:extLst>
          </p:cNvPr>
          <p:cNvSpPr>
            <a:spLocks noGrp="1"/>
          </p:cNvSpPr>
          <p:nvPr>
            <p:ph type="dt" sz="half" idx="10"/>
          </p:nvPr>
        </p:nvSpPr>
        <p:spPr/>
        <p:txBody>
          <a:bodyPr/>
          <a:lstStyle/>
          <a:p>
            <a:fld id="{3A1D98E9-FAC3-D247-AE50-FE6853C924D5}" type="datetimeFigureOut">
              <a:rPr kumimoji="1" lang="en-US" altLang="ja-JP" smtClean="0"/>
              <a:t>2/1/2022</a:t>
            </a:fld>
            <a:endParaRPr kumimoji="1" lang="ja-JP" altLang="en-US"/>
          </a:p>
        </p:txBody>
      </p:sp>
      <p:sp>
        <p:nvSpPr>
          <p:cNvPr id="6" name="フッター プレースホルダー 5">
            <a:extLst>
              <a:ext uri="{FF2B5EF4-FFF2-40B4-BE49-F238E27FC236}">
                <a16:creationId xmlns:a16="http://schemas.microsoft.com/office/drawing/2014/main" id="{53A427AD-E381-C044-9F76-9EF527A0D6F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FEDB58F-B00E-4C40-9B59-6782FE5ED2D9}"/>
              </a:ext>
            </a:extLst>
          </p:cNvPr>
          <p:cNvSpPr>
            <a:spLocks noGrp="1"/>
          </p:cNvSpPr>
          <p:nvPr>
            <p:ph type="sldNum" sz="quarter" idx="12"/>
          </p:nvPr>
        </p:nvSpPr>
        <p:spPr/>
        <p:txBody>
          <a:bodyPr/>
          <a:lstStyle/>
          <a:p>
            <a:fld id="{03EC7547-A3CB-BB43-A90C-A7D0D49C0A6F}" type="slidenum">
              <a:rPr kumimoji="1" lang="en-US" altLang="ja-JP" smtClean="0"/>
              <a:t>‹#›</a:t>
            </a:fld>
            <a:endParaRPr kumimoji="1" lang="ja-JP" altLang="en-US"/>
          </a:p>
        </p:txBody>
      </p:sp>
    </p:spTree>
    <p:extLst>
      <p:ext uri="{BB962C8B-B14F-4D97-AF65-F5344CB8AC3E}">
        <p14:creationId xmlns:p14="http://schemas.microsoft.com/office/powerpoint/2010/main" val="553778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B4673B-BC64-B14A-8ED2-93B4B32493C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613AC94-8985-4B4F-B507-F3D17D5E4D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ADBAFB79-6395-804A-82CD-566E3BA317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C8890C0-731A-4940-B1EA-4E7196755744}"/>
              </a:ext>
            </a:extLst>
          </p:cNvPr>
          <p:cNvSpPr>
            <a:spLocks noGrp="1"/>
          </p:cNvSpPr>
          <p:nvPr>
            <p:ph type="dt" sz="half" idx="10"/>
          </p:nvPr>
        </p:nvSpPr>
        <p:spPr/>
        <p:txBody>
          <a:bodyPr/>
          <a:lstStyle/>
          <a:p>
            <a:fld id="{3A1D98E9-FAC3-D247-AE50-FE6853C924D5}" type="datetimeFigureOut">
              <a:rPr kumimoji="1" lang="en-US" altLang="ja-JP" smtClean="0"/>
              <a:t>2/1/2022</a:t>
            </a:fld>
            <a:endParaRPr kumimoji="1" lang="ja-JP" altLang="en-US"/>
          </a:p>
        </p:txBody>
      </p:sp>
      <p:sp>
        <p:nvSpPr>
          <p:cNvPr id="6" name="フッター プレースホルダー 5">
            <a:extLst>
              <a:ext uri="{FF2B5EF4-FFF2-40B4-BE49-F238E27FC236}">
                <a16:creationId xmlns:a16="http://schemas.microsoft.com/office/drawing/2014/main" id="{2D129512-C29F-1C4B-BDEB-08A34C3750F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368CBB7-006D-6341-8CC5-A47C9A237228}"/>
              </a:ext>
            </a:extLst>
          </p:cNvPr>
          <p:cNvSpPr>
            <a:spLocks noGrp="1"/>
          </p:cNvSpPr>
          <p:nvPr>
            <p:ph type="sldNum" sz="quarter" idx="12"/>
          </p:nvPr>
        </p:nvSpPr>
        <p:spPr/>
        <p:txBody>
          <a:bodyPr/>
          <a:lstStyle/>
          <a:p>
            <a:fld id="{03EC7547-A3CB-BB43-A90C-A7D0D49C0A6F}" type="slidenum">
              <a:rPr kumimoji="1" lang="en-US" altLang="ja-JP" smtClean="0"/>
              <a:t>‹#›</a:t>
            </a:fld>
            <a:endParaRPr kumimoji="1" lang="ja-JP" altLang="en-US"/>
          </a:p>
        </p:txBody>
      </p:sp>
    </p:spTree>
    <p:extLst>
      <p:ext uri="{BB962C8B-B14F-4D97-AF65-F5344CB8AC3E}">
        <p14:creationId xmlns:p14="http://schemas.microsoft.com/office/powerpoint/2010/main" val="1897178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78933B8-7B0C-6B49-861A-E113C17D3C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A791EFF-44FE-B248-BB4E-82AD9079DA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A430996-0276-4C4C-B86F-FF39D31ED9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D98E9-FAC3-D247-AE50-FE6853C924D5}" type="datetimeFigureOut">
              <a:rPr kumimoji="1" lang="en-US" altLang="ja-JP" smtClean="0"/>
              <a:t>2/1/2022</a:t>
            </a:fld>
            <a:endParaRPr kumimoji="1" lang="ja-JP" altLang="en-US"/>
          </a:p>
        </p:txBody>
      </p:sp>
      <p:sp>
        <p:nvSpPr>
          <p:cNvPr id="5" name="フッター プレースホルダー 4">
            <a:extLst>
              <a:ext uri="{FF2B5EF4-FFF2-40B4-BE49-F238E27FC236}">
                <a16:creationId xmlns:a16="http://schemas.microsoft.com/office/drawing/2014/main" id="{0AEF5CBD-C74E-BB4E-A9B6-4B9A25C686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3E5F6D0B-881E-574D-B55D-5B1A4E3825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EC7547-A3CB-BB43-A90C-A7D0D49C0A6F}" type="slidenum">
              <a:rPr kumimoji="1" lang="en-US" altLang="ja-JP" smtClean="0"/>
              <a:t>‹#›</a:t>
            </a:fld>
            <a:endParaRPr kumimoji="1" lang="ja-JP" altLang="en-US"/>
          </a:p>
        </p:txBody>
      </p:sp>
    </p:spTree>
    <p:extLst>
      <p:ext uri="{BB962C8B-B14F-4D97-AF65-F5344CB8AC3E}">
        <p14:creationId xmlns:p14="http://schemas.microsoft.com/office/powerpoint/2010/main" val="30998476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geogebra.org/calculator/unxd4pd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geogebra.org/calculator/unxd4pd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geogebra.org/calculator/unxd4pdn"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eogebra.org/calculator/unxd4pd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426BC4-715B-6A4B-8D4E-4AF62522607C}"/>
              </a:ext>
            </a:extLst>
          </p:cNvPr>
          <p:cNvSpPr>
            <a:spLocks noGrp="1"/>
          </p:cNvSpPr>
          <p:nvPr>
            <p:ph type="ctrTitle"/>
          </p:nvPr>
        </p:nvSpPr>
        <p:spPr/>
        <p:txBody>
          <a:bodyPr>
            <a:normAutofit/>
          </a:bodyPr>
          <a:lstStyle/>
          <a:p>
            <a:r>
              <a:rPr lang="ja-JP" altLang="en-US" dirty="0">
                <a:latin typeface="UD Digi Kyokasho NK-B" panose="02020700000000000000" pitchFamily="18" charset="-128"/>
                <a:ea typeface="UD Digi Kyokasho NK-B" panose="02020700000000000000" pitchFamily="18" charset="-128"/>
              </a:rPr>
              <a:t>円周角と点の位置について</a:t>
            </a:r>
            <a:endParaRPr kumimoji="1" lang="ja-JP" altLang="en-US" dirty="0">
              <a:latin typeface="UD Digi Kyokasho NK-B" panose="02020700000000000000" pitchFamily="18" charset="-128"/>
              <a:ea typeface="UD Digi Kyokasho NK-B" panose="02020700000000000000" pitchFamily="18" charset="-128"/>
            </a:endParaRPr>
          </a:p>
        </p:txBody>
      </p:sp>
      <p:sp>
        <p:nvSpPr>
          <p:cNvPr id="3" name="字幕 2">
            <a:extLst>
              <a:ext uri="{FF2B5EF4-FFF2-40B4-BE49-F238E27FC236}">
                <a16:creationId xmlns:a16="http://schemas.microsoft.com/office/drawing/2014/main" id="{5F4027B6-BB43-9C49-B4AD-C2C22B7B460A}"/>
              </a:ext>
            </a:extLst>
          </p:cNvPr>
          <p:cNvSpPr>
            <a:spLocks noGrp="1"/>
          </p:cNvSpPr>
          <p:nvPr>
            <p:ph type="subTitle" idx="1"/>
          </p:nvPr>
        </p:nvSpPr>
        <p:spPr/>
        <p:txBody>
          <a:bodyPr/>
          <a:lstStyle/>
          <a:p>
            <a:r>
              <a:rPr lang="ja-JP" altLang="en-US" dirty="0">
                <a:latin typeface="UD Digi Kyokasho NP-R" panose="02020400000000000000" pitchFamily="18" charset="-128"/>
                <a:ea typeface="UD Digi Kyokasho NP-R" panose="02020400000000000000" pitchFamily="18" charset="-128"/>
              </a:rPr>
              <a:t>狙い　「円周角の定理の逆」を動的に操作することで理解する。</a:t>
            </a:r>
            <a:endParaRPr kumimoji="1" lang="ja-JP" altLang="en-US" dirty="0">
              <a:latin typeface="UD Digi Kyokasho NP-R" panose="02020400000000000000" pitchFamily="18" charset="-128"/>
              <a:ea typeface="UD Digi Kyokasho NP-R" panose="02020400000000000000" pitchFamily="18" charset="-128"/>
            </a:endParaRPr>
          </a:p>
        </p:txBody>
      </p:sp>
    </p:spTree>
    <p:extLst>
      <p:ext uri="{BB962C8B-B14F-4D97-AF65-F5344CB8AC3E}">
        <p14:creationId xmlns:p14="http://schemas.microsoft.com/office/powerpoint/2010/main" val="2968479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F3FC15-49C5-6845-81D4-5B52716D39AE}"/>
              </a:ext>
            </a:extLst>
          </p:cNvPr>
          <p:cNvSpPr>
            <a:spLocks noGrp="1"/>
          </p:cNvSpPr>
          <p:nvPr>
            <p:ph type="title"/>
          </p:nvPr>
        </p:nvSpPr>
        <p:spPr/>
        <p:txBody>
          <a:bodyPr/>
          <a:lstStyle/>
          <a:p>
            <a:r>
              <a:rPr kumimoji="1" lang="en-US" altLang="ja-JP" dirty="0">
                <a:latin typeface="UD Digi Kyokasho NK-B" panose="02020700000000000000" pitchFamily="18" charset="-128"/>
                <a:ea typeface="UD Digi Kyokasho NK-B" panose="02020700000000000000" pitchFamily="18" charset="-128"/>
              </a:rPr>
              <a:t>【</a:t>
            </a:r>
            <a:r>
              <a:rPr kumimoji="1" lang="ja-JP" altLang="en-US" dirty="0">
                <a:latin typeface="UD Digi Kyokasho NK-B" panose="02020700000000000000" pitchFamily="18" charset="-128"/>
                <a:ea typeface="UD Digi Kyokasho NK-B" panose="02020700000000000000" pitchFamily="18" charset="-128"/>
              </a:rPr>
              <a:t>考察</a:t>
            </a:r>
            <a:r>
              <a:rPr kumimoji="1" lang="en-US" altLang="ja-JP" dirty="0">
                <a:latin typeface="UD Digi Kyokasho NK-B" panose="02020700000000000000" pitchFamily="18" charset="-128"/>
                <a:ea typeface="UD Digi Kyokasho NK-B" panose="02020700000000000000" pitchFamily="18" charset="-128"/>
              </a:rPr>
              <a:t>】</a:t>
            </a:r>
            <a:r>
              <a:rPr kumimoji="1" lang="ja-JP" altLang="en-US" dirty="0">
                <a:latin typeface="UD Digi Kyokasho NK-B" panose="02020700000000000000" pitchFamily="18" charset="-128"/>
                <a:ea typeface="UD Digi Kyokasho NK-B" panose="02020700000000000000" pitchFamily="18" charset="-128"/>
              </a:rPr>
              <a:t>ここまでの結果からわかることはなんだろうか。自分の考えを書いてみよう。</a:t>
            </a:r>
          </a:p>
        </p:txBody>
      </p:sp>
      <p:sp>
        <p:nvSpPr>
          <p:cNvPr id="3" name="コンテンツ プレースホルダー 2">
            <a:extLst>
              <a:ext uri="{FF2B5EF4-FFF2-40B4-BE49-F238E27FC236}">
                <a16:creationId xmlns:a16="http://schemas.microsoft.com/office/drawing/2014/main" id="{0F45FCFF-1463-5640-B6F4-43BE76A23C42}"/>
              </a:ext>
            </a:extLst>
          </p:cNvPr>
          <p:cNvSpPr>
            <a:spLocks noGrp="1"/>
          </p:cNvSpPr>
          <p:nvPr>
            <p:ph idx="1"/>
          </p:nvPr>
        </p:nvSpPr>
        <p:spPr/>
        <p:txBody>
          <a:bodyPr/>
          <a:lstStyle/>
          <a:p>
            <a:r>
              <a:rPr kumimoji="1" lang="en-US" altLang="ja-JP" dirty="0" err="1"/>
              <a:t>Geogebra</a:t>
            </a:r>
            <a:r>
              <a:rPr kumimoji="1" lang="ja-JP" altLang="en-US" dirty="0"/>
              <a:t>のスクリーンショットでも構いません。</a:t>
            </a:r>
          </a:p>
        </p:txBody>
      </p:sp>
    </p:spTree>
    <p:extLst>
      <p:ext uri="{BB962C8B-B14F-4D97-AF65-F5344CB8AC3E}">
        <p14:creationId xmlns:p14="http://schemas.microsoft.com/office/powerpoint/2010/main" val="3402043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08A351-154C-C84B-99BD-55CAB9019182}"/>
              </a:ext>
            </a:extLst>
          </p:cNvPr>
          <p:cNvSpPr>
            <a:spLocks noGrp="1"/>
          </p:cNvSpPr>
          <p:nvPr>
            <p:ph type="title"/>
          </p:nvPr>
        </p:nvSpPr>
        <p:spPr/>
        <p:txBody>
          <a:bodyPr/>
          <a:lstStyle/>
          <a:p>
            <a:r>
              <a:rPr kumimoji="1" lang="ja-JP" altLang="en-US" dirty="0">
                <a:latin typeface="UD Digi Kyokasho NP-R" panose="02020400000000000000" pitchFamily="18" charset="-128"/>
                <a:ea typeface="UD Digi Kyokasho NP-R" panose="02020400000000000000" pitchFamily="18" charset="-128"/>
              </a:rPr>
              <a:t>実際に使用</a:t>
            </a:r>
            <a:r>
              <a:rPr lang="ja-JP" altLang="en-US" dirty="0">
                <a:latin typeface="UD Digi Kyokasho NP-R" panose="02020400000000000000" pitchFamily="18" charset="-128"/>
                <a:ea typeface="UD Digi Kyokasho NP-R" panose="02020400000000000000" pitchFamily="18" charset="-128"/>
              </a:rPr>
              <a:t>できる</a:t>
            </a:r>
            <a:r>
              <a:rPr kumimoji="1" lang="ja-JP" altLang="en-US" dirty="0">
                <a:latin typeface="UD Digi Kyokasho NP-R" panose="02020400000000000000" pitchFamily="18" charset="-128"/>
                <a:ea typeface="UD Digi Kyokasho NP-R" panose="02020400000000000000" pitchFamily="18" charset="-128"/>
              </a:rPr>
              <a:t>スライド＋解説です。</a:t>
            </a:r>
          </a:p>
        </p:txBody>
      </p:sp>
      <p:sp>
        <p:nvSpPr>
          <p:cNvPr id="3" name="コンテンツ プレースホルダー 2">
            <a:extLst>
              <a:ext uri="{FF2B5EF4-FFF2-40B4-BE49-F238E27FC236}">
                <a16:creationId xmlns:a16="http://schemas.microsoft.com/office/drawing/2014/main" id="{B3407231-AF29-2049-B4B4-3F13E8674FCE}"/>
              </a:ext>
            </a:extLst>
          </p:cNvPr>
          <p:cNvSpPr>
            <a:spLocks noGrp="1"/>
          </p:cNvSpPr>
          <p:nvPr>
            <p:ph idx="1"/>
          </p:nvPr>
        </p:nvSpPr>
        <p:spPr/>
        <p:txBody>
          <a:bodyPr/>
          <a:lstStyle/>
          <a:p>
            <a:r>
              <a:rPr kumimoji="1" lang="ja-JP" altLang="en-US" dirty="0">
                <a:latin typeface="UD Digi Kyokasho NP-R" panose="02020400000000000000" pitchFamily="18" charset="-128"/>
                <a:ea typeface="UD Digi Kyokasho NP-R" panose="02020400000000000000" pitchFamily="18" charset="-128"/>
              </a:rPr>
              <a:t>円周角の定理の逆</a:t>
            </a:r>
            <a:r>
              <a:rPr kumimoji="1" lang="en-US" altLang="ja-JP" dirty="0">
                <a:latin typeface="UD Digi Kyokasho NP-R" panose="02020400000000000000" pitchFamily="18" charset="-128"/>
                <a:ea typeface="UD Digi Kyokasho NP-R" panose="02020400000000000000" pitchFamily="18" charset="-128"/>
              </a:rPr>
              <a:t>(</a:t>
            </a:r>
            <a:r>
              <a:rPr kumimoji="1" lang="ja-JP" altLang="en-US" dirty="0">
                <a:latin typeface="UD Digi Kyokasho NP-R" panose="02020400000000000000" pitchFamily="18" charset="-128"/>
                <a:ea typeface="UD Digi Kyokasho NP-R" panose="02020400000000000000" pitchFamily="18" charset="-128"/>
              </a:rPr>
              <a:t>逆定理</a:t>
            </a:r>
            <a:r>
              <a:rPr kumimoji="1" lang="en-US" altLang="ja-JP" dirty="0">
                <a:latin typeface="UD Digi Kyokasho NP-R" panose="02020400000000000000" pitchFamily="18" charset="-128"/>
                <a:ea typeface="UD Digi Kyokasho NP-R" panose="02020400000000000000" pitchFamily="18" charset="-128"/>
              </a:rPr>
              <a:t>)</a:t>
            </a:r>
            <a:r>
              <a:rPr kumimoji="1" lang="ja-JP" altLang="en-US" dirty="0">
                <a:latin typeface="UD Digi Kyokasho NP-R" panose="02020400000000000000" pitchFamily="18" charset="-128"/>
                <a:ea typeface="UD Digi Kyokasho NP-R" panose="02020400000000000000" pitchFamily="18" charset="-128"/>
              </a:rPr>
              <a:t>は多くの生徒が主張の理解に苦しむ</a:t>
            </a:r>
            <a:r>
              <a:rPr kumimoji="1" lang="en-US" altLang="ja-JP" dirty="0">
                <a:latin typeface="UD Digi Kyokasho NP-R" panose="02020400000000000000" pitchFamily="18" charset="-128"/>
                <a:ea typeface="UD Digi Kyokasho NP-R" panose="02020400000000000000" pitchFamily="18" charset="-128"/>
              </a:rPr>
              <a:t>(*</a:t>
            </a:r>
            <a:r>
              <a:rPr kumimoji="1" lang="ja-JP" altLang="en-US" dirty="0">
                <a:latin typeface="UD Digi Kyokasho NP-R" panose="02020400000000000000" pitchFamily="18" charset="-128"/>
                <a:ea typeface="UD Digi Kyokasho NP-R" panose="02020400000000000000" pitchFamily="18" charset="-128"/>
              </a:rPr>
              <a:t>自分調べ</a:t>
            </a:r>
            <a:r>
              <a:rPr kumimoji="1" lang="en-US" altLang="ja-JP" dirty="0">
                <a:latin typeface="UD Digi Kyokasho NP-R" panose="02020400000000000000" pitchFamily="18" charset="-128"/>
                <a:ea typeface="UD Digi Kyokasho NP-R" panose="02020400000000000000" pitchFamily="18" charset="-128"/>
              </a:rPr>
              <a:t>)</a:t>
            </a:r>
            <a:r>
              <a:rPr kumimoji="1" lang="ja-JP" altLang="en-US" dirty="0">
                <a:latin typeface="UD Digi Kyokasho NP-R" panose="02020400000000000000" pitchFamily="18" charset="-128"/>
                <a:ea typeface="UD Digi Kyokasho NP-R" panose="02020400000000000000" pitchFamily="18" charset="-128"/>
              </a:rPr>
              <a:t>定理です。</a:t>
            </a:r>
            <a:endParaRPr kumimoji="1" lang="en-US" altLang="ja-JP" dirty="0">
              <a:latin typeface="UD Digi Kyokasho NP-R" panose="02020400000000000000" pitchFamily="18" charset="-128"/>
              <a:ea typeface="UD Digi Kyokasho NP-R" panose="02020400000000000000" pitchFamily="18" charset="-128"/>
            </a:endParaRPr>
          </a:p>
          <a:p>
            <a:endParaRPr lang="en-US" altLang="ja-JP" dirty="0">
              <a:latin typeface="UD Digi Kyokasho NP-R" panose="02020400000000000000" pitchFamily="18" charset="-128"/>
              <a:ea typeface="UD Digi Kyokasho NP-R" panose="02020400000000000000" pitchFamily="18" charset="-128"/>
            </a:endParaRPr>
          </a:p>
          <a:p>
            <a:r>
              <a:rPr kumimoji="1" lang="ja-JP" altLang="en-US" dirty="0">
                <a:latin typeface="UD Digi Kyokasho NP-R" panose="02020400000000000000" pitchFamily="18" charset="-128"/>
                <a:ea typeface="UD Digi Kyokasho NP-R" panose="02020400000000000000" pitchFamily="18" charset="-128"/>
              </a:rPr>
              <a:t>そこで、円周角と別の角の大きさを比較するコンテンツを</a:t>
            </a:r>
            <a:r>
              <a:rPr kumimoji="1" lang="en-US" altLang="ja-JP" dirty="0" err="1">
                <a:latin typeface="UD Digi Kyokasho NP-R" panose="02020400000000000000" pitchFamily="18" charset="-128"/>
                <a:ea typeface="UD Digi Kyokasho NP-R" panose="02020400000000000000" pitchFamily="18" charset="-128"/>
              </a:rPr>
              <a:t>geogebra</a:t>
            </a:r>
            <a:r>
              <a:rPr kumimoji="1" lang="ja-JP" altLang="en-US" dirty="0">
                <a:latin typeface="UD Digi Kyokasho NP-R" panose="02020400000000000000" pitchFamily="18" charset="-128"/>
                <a:ea typeface="UD Digi Kyokasho NP-R" panose="02020400000000000000" pitchFamily="18" charset="-128"/>
              </a:rPr>
              <a:t>で作成、さらにパワーポイントにリンクを埋め込んで配布しました。</a:t>
            </a:r>
            <a:endParaRPr kumimoji="1" lang="en-US" altLang="ja-JP" dirty="0">
              <a:latin typeface="UD Digi Kyokasho NP-R" panose="02020400000000000000" pitchFamily="18" charset="-128"/>
              <a:ea typeface="UD Digi Kyokasho NP-R" panose="02020400000000000000" pitchFamily="18" charset="-128"/>
            </a:endParaRPr>
          </a:p>
          <a:p>
            <a:endParaRPr lang="en-US" altLang="ja-JP" dirty="0">
              <a:latin typeface="UD Digi Kyokasho NP-R" panose="02020400000000000000" pitchFamily="18" charset="-128"/>
              <a:ea typeface="UD Digi Kyokasho NP-R" panose="02020400000000000000" pitchFamily="18" charset="-128"/>
            </a:endParaRPr>
          </a:p>
          <a:p>
            <a:r>
              <a:rPr kumimoji="1" lang="ja-JP" altLang="en-US" dirty="0">
                <a:latin typeface="UD Digi Kyokasho NP-R" panose="02020400000000000000" pitchFamily="18" charset="-128"/>
                <a:ea typeface="UD Digi Kyokasho NP-R" panose="02020400000000000000" pitchFamily="18" charset="-128"/>
              </a:rPr>
              <a:t>闇雲に点を動かすのではなく、点の位置と角の大きさの関係に気づけるような構成となっています。</a:t>
            </a:r>
          </a:p>
        </p:txBody>
      </p:sp>
    </p:spTree>
    <p:extLst>
      <p:ext uri="{BB962C8B-B14F-4D97-AF65-F5344CB8AC3E}">
        <p14:creationId xmlns:p14="http://schemas.microsoft.com/office/powerpoint/2010/main" val="3711588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08A351-154C-C84B-99BD-55CAB9019182}"/>
              </a:ext>
            </a:extLst>
          </p:cNvPr>
          <p:cNvSpPr>
            <a:spLocks noGrp="1"/>
          </p:cNvSpPr>
          <p:nvPr>
            <p:ph type="title"/>
          </p:nvPr>
        </p:nvSpPr>
        <p:spPr/>
        <p:txBody>
          <a:bodyPr/>
          <a:lstStyle/>
          <a:p>
            <a:r>
              <a:rPr kumimoji="1" lang="ja-JP" altLang="en-US" dirty="0">
                <a:latin typeface="UD Digi Kyokasho NP-R" panose="02020400000000000000" pitchFamily="18" charset="-128"/>
                <a:ea typeface="UD Digi Kyokasho NP-R" panose="02020400000000000000" pitchFamily="18" charset="-128"/>
              </a:rPr>
              <a:t>実際に使用</a:t>
            </a:r>
            <a:r>
              <a:rPr lang="ja-JP" altLang="en-US" dirty="0">
                <a:latin typeface="UD Digi Kyokasho NP-R" panose="02020400000000000000" pitchFamily="18" charset="-128"/>
                <a:ea typeface="UD Digi Kyokasho NP-R" panose="02020400000000000000" pitchFamily="18" charset="-128"/>
              </a:rPr>
              <a:t>できる</a:t>
            </a:r>
            <a:r>
              <a:rPr kumimoji="1" lang="ja-JP" altLang="en-US" dirty="0">
                <a:latin typeface="UD Digi Kyokasho NP-R" panose="02020400000000000000" pitchFamily="18" charset="-128"/>
                <a:ea typeface="UD Digi Kyokasho NP-R" panose="02020400000000000000" pitchFamily="18" charset="-128"/>
              </a:rPr>
              <a:t>スライド＋解説です。</a:t>
            </a:r>
          </a:p>
        </p:txBody>
      </p:sp>
      <p:sp>
        <p:nvSpPr>
          <p:cNvPr id="3" name="コンテンツ プレースホルダー 2">
            <a:extLst>
              <a:ext uri="{FF2B5EF4-FFF2-40B4-BE49-F238E27FC236}">
                <a16:creationId xmlns:a16="http://schemas.microsoft.com/office/drawing/2014/main" id="{B3407231-AF29-2049-B4B4-3F13E8674FCE}"/>
              </a:ext>
            </a:extLst>
          </p:cNvPr>
          <p:cNvSpPr>
            <a:spLocks noGrp="1"/>
          </p:cNvSpPr>
          <p:nvPr>
            <p:ph idx="1"/>
          </p:nvPr>
        </p:nvSpPr>
        <p:spPr/>
        <p:txBody>
          <a:bodyPr/>
          <a:lstStyle/>
          <a:p>
            <a:r>
              <a:rPr kumimoji="1" lang="ja-JP" altLang="en-US" dirty="0">
                <a:latin typeface="UD Digi Kyokasho NP-R" panose="02020400000000000000" pitchFamily="18" charset="-128"/>
                <a:ea typeface="UD Digi Kyokasho NP-R" panose="02020400000000000000" pitchFamily="18" charset="-128"/>
              </a:rPr>
              <a:t>証明の意義を感じる生徒が少ない、という現状もありました</a:t>
            </a:r>
            <a:r>
              <a:rPr lang="ja-JP" altLang="en-US" dirty="0">
                <a:latin typeface="UD Digi Kyokasho NP-R" panose="02020400000000000000" pitchFamily="18" charset="-128"/>
                <a:ea typeface="UD Digi Kyokasho NP-R" panose="02020400000000000000" pitchFamily="18" charset="-128"/>
              </a:rPr>
              <a:t>。</a:t>
            </a:r>
            <a:endParaRPr lang="en-US" altLang="ja-JP" dirty="0">
              <a:latin typeface="UD Digi Kyokasho NP-R" panose="02020400000000000000" pitchFamily="18" charset="-128"/>
              <a:ea typeface="UD Digi Kyokasho NP-R" panose="02020400000000000000" pitchFamily="18" charset="-128"/>
            </a:endParaRPr>
          </a:p>
          <a:p>
            <a:r>
              <a:rPr kumimoji="1" lang="ja-JP" altLang="en-US" dirty="0">
                <a:latin typeface="UD Digi Kyokasho NP-R" panose="02020400000000000000" pitchFamily="18" charset="-128"/>
                <a:ea typeface="UD Digi Kyokasho NP-R" panose="02020400000000000000" pitchFamily="18" charset="-128"/>
              </a:rPr>
              <a:t>そこで、「</a:t>
            </a:r>
            <a:r>
              <a:rPr kumimoji="1" lang="en-US" altLang="ja-JP" dirty="0" err="1">
                <a:latin typeface="UD Digi Kyokasho NP-R" panose="02020400000000000000" pitchFamily="18" charset="-128"/>
                <a:ea typeface="UD Digi Kyokasho NP-R" panose="02020400000000000000" pitchFamily="18" charset="-128"/>
              </a:rPr>
              <a:t>Nurit</a:t>
            </a:r>
            <a:r>
              <a:rPr kumimoji="1" lang="en-US" altLang="ja-JP" dirty="0">
                <a:latin typeface="UD Digi Kyokasho NP-R" panose="02020400000000000000" pitchFamily="18" charset="-128"/>
                <a:ea typeface="UD Digi Kyokasho NP-R" panose="02020400000000000000" pitchFamily="18" charset="-128"/>
              </a:rPr>
              <a:t> </a:t>
            </a:r>
            <a:r>
              <a:rPr kumimoji="1" lang="en-US" altLang="ja-JP" dirty="0" err="1">
                <a:latin typeface="UD Digi Kyokasho NP-R" panose="02020400000000000000" pitchFamily="18" charset="-128"/>
                <a:ea typeface="UD Digi Kyokasho NP-R" panose="02020400000000000000" pitchFamily="18" charset="-128"/>
              </a:rPr>
              <a:t>Hadas</a:t>
            </a:r>
            <a:r>
              <a:rPr kumimoji="1" lang="en-US" altLang="ja-JP" dirty="0">
                <a:latin typeface="UD Digi Kyokasho NP-R" panose="02020400000000000000" pitchFamily="18" charset="-128"/>
                <a:ea typeface="UD Digi Kyokasho NP-R" panose="02020400000000000000" pitchFamily="18" charset="-128"/>
              </a:rPr>
              <a:t>, Rina </a:t>
            </a:r>
            <a:r>
              <a:rPr kumimoji="1" lang="en-US" altLang="ja-JP" dirty="0" err="1">
                <a:latin typeface="UD Digi Kyokasho NP-R" panose="02020400000000000000" pitchFamily="18" charset="-128"/>
                <a:ea typeface="UD Digi Kyokasho NP-R" panose="02020400000000000000" pitchFamily="18" charset="-128"/>
              </a:rPr>
              <a:t>Hershkowitz</a:t>
            </a:r>
            <a:r>
              <a:rPr kumimoji="1" lang="en-US" altLang="ja-JP" dirty="0">
                <a:latin typeface="UD Digi Kyokasho NP-R" panose="02020400000000000000" pitchFamily="18" charset="-128"/>
                <a:ea typeface="UD Digi Kyokasho NP-R" panose="02020400000000000000" pitchFamily="18" charset="-128"/>
              </a:rPr>
              <a:t>, Baruch B. </a:t>
            </a:r>
            <a:r>
              <a:rPr kumimoji="1" lang="en-US" altLang="ja-JP" dirty="0" err="1">
                <a:latin typeface="UD Digi Kyokasho NP-R" panose="02020400000000000000" pitchFamily="18" charset="-128"/>
                <a:ea typeface="UD Digi Kyokasho NP-R" panose="02020400000000000000" pitchFamily="18" charset="-128"/>
              </a:rPr>
              <a:t>Schwarz,The</a:t>
            </a:r>
            <a:r>
              <a:rPr kumimoji="1" lang="en-US" altLang="ja-JP" dirty="0">
                <a:latin typeface="UD Digi Kyokasho NP-R" panose="02020400000000000000" pitchFamily="18" charset="-128"/>
                <a:ea typeface="UD Digi Kyokasho NP-R" panose="02020400000000000000" pitchFamily="18" charset="-128"/>
              </a:rPr>
              <a:t> role of contradiction and uncertainty in promoting the need </a:t>
            </a:r>
            <a:r>
              <a:rPr kumimoji="1" lang="en-US" altLang="ja-JP" dirty="0" err="1">
                <a:latin typeface="UD Digi Kyokasho NP-R" panose="02020400000000000000" pitchFamily="18" charset="-128"/>
                <a:ea typeface="UD Digi Kyokasho NP-R" panose="02020400000000000000" pitchFamily="18" charset="-128"/>
              </a:rPr>
              <a:t>toprove</a:t>
            </a:r>
            <a:r>
              <a:rPr kumimoji="1" lang="en-US" altLang="ja-JP" dirty="0">
                <a:latin typeface="UD Digi Kyokasho NP-R" panose="02020400000000000000" pitchFamily="18" charset="-128"/>
                <a:ea typeface="UD Digi Kyokasho NP-R" panose="02020400000000000000" pitchFamily="18" charset="-128"/>
              </a:rPr>
              <a:t> in Dynamic Geometry environments</a:t>
            </a:r>
            <a:r>
              <a:rPr kumimoji="1" lang="ja-JP" altLang="en-US" dirty="0">
                <a:latin typeface="UD Digi Kyokasho NP-R" panose="02020400000000000000" pitchFamily="18" charset="-128"/>
                <a:ea typeface="UD Digi Kyokasho NP-R" panose="02020400000000000000" pitchFamily="18" charset="-128"/>
              </a:rPr>
              <a:t>」を参考に、主張したい定理について直接的に示すのではなく、「定理が成り立たないような状況が起こり得ない」から「定理は成り立つ」とつながるようにしています。</a:t>
            </a:r>
            <a:endParaRPr kumimoji="1" lang="en-US" altLang="ja-JP" dirty="0">
              <a:latin typeface="UD Digi Kyokasho NP-R" panose="02020400000000000000" pitchFamily="18" charset="-128"/>
              <a:ea typeface="UD Digi Kyokasho NP-R" panose="02020400000000000000" pitchFamily="18" charset="-128"/>
            </a:endParaRPr>
          </a:p>
          <a:p>
            <a:r>
              <a:rPr kumimoji="1" lang="ja-JP" altLang="en-US" dirty="0">
                <a:latin typeface="UD Digi Kyokasho NP-R" panose="02020400000000000000" pitchFamily="18" charset="-128"/>
                <a:ea typeface="UD Digi Kyokasho NP-R" panose="02020400000000000000" pitchFamily="18" charset="-128"/>
              </a:rPr>
              <a:t>定理が成り立たないような状況が起こり得ない</a:t>
            </a:r>
            <a:r>
              <a:rPr lang="ja-JP" altLang="en-US" dirty="0">
                <a:latin typeface="UD Digi Kyokasho NP-R" panose="02020400000000000000" pitchFamily="18" charset="-128"/>
                <a:ea typeface="UD Digi Kyokasho NP-R" panose="02020400000000000000" pitchFamily="18" charset="-128"/>
              </a:rPr>
              <a:t>」ことを同的に体験できるのがこのパワポ＋</a:t>
            </a:r>
            <a:r>
              <a:rPr lang="en-US" altLang="ja-JP" dirty="0" err="1">
                <a:latin typeface="UD Digi Kyokasho NP-R" panose="02020400000000000000" pitchFamily="18" charset="-128"/>
                <a:ea typeface="UD Digi Kyokasho NP-R" panose="02020400000000000000" pitchFamily="18" charset="-128"/>
              </a:rPr>
              <a:t>geogebra</a:t>
            </a:r>
            <a:r>
              <a:rPr lang="ja-JP" altLang="en-US">
                <a:latin typeface="UD Digi Kyokasho NP-R" panose="02020400000000000000" pitchFamily="18" charset="-128"/>
                <a:ea typeface="UD Digi Kyokasho NP-R" panose="02020400000000000000" pitchFamily="18" charset="-128"/>
              </a:rPr>
              <a:t>です。</a:t>
            </a:r>
            <a:endParaRPr lang="en-US" altLang="ja-JP" dirty="0">
              <a:latin typeface="UD Digi Kyokasho NP-R" panose="02020400000000000000" pitchFamily="18" charset="-128"/>
              <a:ea typeface="UD Digi Kyokasho NP-R" panose="02020400000000000000" pitchFamily="18" charset="-128"/>
            </a:endParaRPr>
          </a:p>
        </p:txBody>
      </p:sp>
    </p:spTree>
    <p:extLst>
      <p:ext uri="{BB962C8B-B14F-4D97-AF65-F5344CB8AC3E}">
        <p14:creationId xmlns:p14="http://schemas.microsoft.com/office/powerpoint/2010/main" val="2095747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6F2EE6-B115-814C-9C6C-6D93C5563B29}"/>
              </a:ext>
            </a:extLst>
          </p:cNvPr>
          <p:cNvSpPr>
            <a:spLocks noGrp="1"/>
          </p:cNvSpPr>
          <p:nvPr>
            <p:ph type="ctrTitle"/>
          </p:nvPr>
        </p:nvSpPr>
        <p:spPr/>
        <p:txBody>
          <a:bodyPr>
            <a:normAutofit/>
          </a:bodyPr>
          <a:lstStyle/>
          <a:p>
            <a:r>
              <a:rPr kumimoji="1" lang="ja-JP" altLang="en-US" sz="4400" dirty="0">
                <a:latin typeface="UD Digi Kyokasho NK-B" panose="02020700000000000000" pitchFamily="18" charset="-128"/>
                <a:ea typeface="UD Digi Kyokasho NK-B" panose="02020700000000000000" pitchFamily="18" charset="-128"/>
              </a:rPr>
              <a:t>ここからが実際のスライド</a:t>
            </a:r>
          </a:p>
        </p:txBody>
      </p:sp>
      <p:sp>
        <p:nvSpPr>
          <p:cNvPr id="3" name="コンテンツ プレースホルダー 2">
            <a:extLst>
              <a:ext uri="{FF2B5EF4-FFF2-40B4-BE49-F238E27FC236}">
                <a16:creationId xmlns:a16="http://schemas.microsoft.com/office/drawing/2014/main" id="{BA7D1449-C6B9-0249-8B96-7626712733B7}"/>
              </a:ext>
            </a:extLst>
          </p:cNvPr>
          <p:cNvSpPr>
            <a:spLocks noGrp="1"/>
          </p:cNvSpPr>
          <p:nvPr>
            <p:ph type="subTitle" idx="1"/>
          </p:nvPr>
        </p:nvSpPr>
        <p:spPr/>
        <p:txBody>
          <a:bodyPr/>
          <a:lstStyle/>
          <a:p>
            <a:r>
              <a:rPr kumimoji="1" lang="ja-JP" altLang="en-US" dirty="0">
                <a:latin typeface="UD Digi Kyokasho NP-B" panose="02020700000000000000" pitchFamily="18" charset="-128"/>
                <a:ea typeface="UD Digi Kyokasho NP-B" panose="02020700000000000000" pitchFamily="18" charset="-128"/>
              </a:rPr>
              <a:t>埋め込みもそのままです。</a:t>
            </a:r>
          </a:p>
        </p:txBody>
      </p:sp>
    </p:spTree>
    <p:extLst>
      <p:ext uri="{BB962C8B-B14F-4D97-AF65-F5344CB8AC3E}">
        <p14:creationId xmlns:p14="http://schemas.microsoft.com/office/powerpoint/2010/main" val="4074208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E139F69-90DB-4363-99C1-CDD094EED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タイトル 1">
            <a:extLst>
              <a:ext uri="{FF2B5EF4-FFF2-40B4-BE49-F238E27FC236}">
                <a16:creationId xmlns:a16="http://schemas.microsoft.com/office/drawing/2014/main" id="{C52E82D7-9927-F24E-99E8-22303048F573}"/>
              </a:ext>
            </a:extLst>
          </p:cNvPr>
          <p:cNvSpPr>
            <a:spLocks noGrp="1"/>
          </p:cNvSpPr>
          <p:nvPr>
            <p:ph type="title"/>
          </p:nvPr>
        </p:nvSpPr>
        <p:spPr>
          <a:xfrm>
            <a:off x="1252800" y="662399"/>
            <a:ext cx="7679533" cy="1494000"/>
          </a:xfrm>
        </p:spPr>
        <p:txBody>
          <a:bodyPr anchor="t">
            <a:noAutofit/>
          </a:bodyPr>
          <a:lstStyle/>
          <a:p>
            <a:r>
              <a:rPr kumimoji="1" lang="ja-JP" altLang="en-US" sz="5400" dirty="0">
                <a:latin typeface="UD Digi Kyokasho NK-B" panose="02020700000000000000" pitchFamily="18" charset="-128"/>
                <a:ea typeface="UD Digi Kyokasho NK-B" panose="02020700000000000000" pitchFamily="18" charset="-128"/>
              </a:rPr>
              <a:t>次のような図を考える。</a:t>
            </a:r>
          </a:p>
        </p:txBody>
      </p:sp>
      <p:grpSp>
        <p:nvGrpSpPr>
          <p:cNvPr id="23" name="Group 22">
            <a:extLst>
              <a:ext uri="{FF2B5EF4-FFF2-40B4-BE49-F238E27FC236}">
                <a16:creationId xmlns:a16="http://schemas.microsoft.com/office/drawing/2014/main" id="{EF5608BC-985E-44AE-8C56-1C79902865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24" name="Freeform 6">
              <a:extLst>
                <a:ext uri="{FF2B5EF4-FFF2-40B4-BE49-F238E27FC236}">
                  <a16:creationId xmlns:a16="http://schemas.microsoft.com/office/drawing/2014/main" id="{FF652A2A-BC90-4341-B339-840F6E1C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25" name="Freeform 6">
              <a:extLst>
                <a:ext uri="{FF2B5EF4-FFF2-40B4-BE49-F238E27FC236}">
                  <a16:creationId xmlns:a16="http://schemas.microsoft.com/office/drawing/2014/main" id="{E55F3E59-21AB-424D-B654-E1B9E304F4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9" name="Content Placeholder 8">
            <a:extLst>
              <a:ext uri="{FF2B5EF4-FFF2-40B4-BE49-F238E27FC236}">
                <a16:creationId xmlns:a16="http://schemas.microsoft.com/office/drawing/2014/main" id="{F82D49D6-6226-4E5E-B058-1C91168E1713}"/>
              </a:ext>
            </a:extLst>
          </p:cNvPr>
          <p:cNvSpPr>
            <a:spLocks noGrp="1"/>
          </p:cNvSpPr>
          <p:nvPr>
            <p:ph idx="1"/>
          </p:nvPr>
        </p:nvSpPr>
        <p:spPr>
          <a:xfrm>
            <a:off x="885825" y="1765150"/>
            <a:ext cx="5432778" cy="4721850"/>
          </a:xfrm>
        </p:spPr>
        <p:txBody>
          <a:bodyPr>
            <a:normAutofit/>
          </a:bodyPr>
          <a:lstStyle/>
          <a:p>
            <a:r>
              <a:rPr lang="en-US" sz="3600" dirty="0">
                <a:solidFill>
                  <a:schemeClr val="bg1">
                    <a:lumMod val="10000"/>
                    <a:alpha val="60000"/>
                  </a:schemeClr>
                </a:solidFill>
                <a:latin typeface="UD Digi Kyokasho NK-R" panose="02020400000000000000" pitchFamily="18" charset="-128"/>
                <a:ea typeface="UD Digi Kyokasho NK-R" panose="02020400000000000000" pitchFamily="18" charset="-128"/>
              </a:rPr>
              <a:t>点O、A、P、Bは固定。</a:t>
            </a:r>
          </a:p>
          <a:p>
            <a:r>
              <a:rPr lang="en-US" sz="3600" dirty="0">
                <a:solidFill>
                  <a:schemeClr val="bg1">
                    <a:lumMod val="10000"/>
                    <a:alpha val="60000"/>
                  </a:schemeClr>
                </a:solidFill>
                <a:latin typeface="UD Digi Kyokasho NK-R" panose="02020400000000000000" pitchFamily="18" charset="-128"/>
                <a:ea typeface="UD Digi Kyokasho NK-R" panose="02020400000000000000" pitchFamily="18" charset="-128"/>
              </a:rPr>
              <a:t>点Cは好きに動かせる点である。</a:t>
            </a:r>
          </a:p>
          <a:p>
            <a:r>
              <a:rPr lang="en-US" sz="3600" dirty="0">
                <a:solidFill>
                  <a:schemeClr val="bg1">
                    <a:lumMod val="10000"/>
                    <a:alpha val="60000"/>
                  </a:schemeClr>
                </a:solidFill>
                <a:latin typeface="UD Digi Kyokasho NK-R" panose="02020400000000000000" pitchFamily="18" charset="-128"/>
                <a:ea typeface="UD Digi Kyokasho NK-R" panose="02020400000000000000" pitchFamily="18" charset="-128"/>
              </a:rPr>
              <a:t>点Cの位置は次の3パターンに分けることができる。</a:t>
            </a:r>
          </a:p>
          <a:p>
            <a:pPr marL="457200" indent="-457200">
              <a:buFont typeface="+mj-ea"/>
              <a:buAutoNum type="circleNumDbPlain"/>
            </a:pPr>
            <a:r>
              <a:rPr lang="en-US" sz="3600" dirty="0">
                <a:solidFill>
                  <a:schemeClr val="bg1">
                    <a:lumMod val="10000"/>
                    <a:alpha val="60000"/>
                  </a:schemeClr>
                </a:solidFill>
                <a:latin typeface="UD Digi Kyokasho NK-R" panose="02020400000000000000" pitchFamily="18" charset="-128"/>
                <a:ea typeface="UD Digi Kyokasho NK-R" panose="02020400000000000000" pitchFamily="18" charset="-128"/>
              </a:rPr>
              <a:t>円Oの外側(外部)</a:t>
            </a:r>
          </a:p>
          <a:p>
            <a:pPr marL="457200" indent="-457200">
              <a:buFont typeface="+mj-ea"/>
              <a:buAutoNum type="circleNumDbPlain"/>
            </a:pPr>
            <a:r>
              <a:rPr lang="en-US" sz="3600" dirty="0">
                <a:solidFill>
                  <a:schemeClr val="bg1">
                    <a:lumMod val="10000"/>
                    <a:alpha val="60000"/>
                  </a:schemeClr>
                </a:solidFill>
                <a:latin typeface="UD Digi Kyokasho NK-R" panose="02020400000000000000" pitchFamily="18" charset="-128"/>
                <a:ea typeface="UD Digi Kyokasho NK-R" panose="02020400000000000000" pitchFamily="18" charset="-128"/>
              </a:rPr>
              <a:t>円Oの周上</a:t>
            </a:r>
          </a:p>
          <a:p>
            <a:pPr marL="457200" indent="-457200">
              <a:buFont typeface="+mj-ea"/>
              <a:buAutoNum type="circleNumDbPlain"/>
            </a:pPr>
            <a:r>
              <a:rPr lang="en-US" sz="3600" dirty="0">
                <a:solidFill>
                  <a:schemeClr val="bg1">
                    <a:lumMod val="10000"/>
                    <a:alpha val="60000"/>
                  </a:schemeClr>
                </a:solidFill>
                <a:latin typeface="UD Digi Kyokasho NK-R" panose="02020400000000000000" pitchFamily="18" charset="-128"/>
                <a:ea typeface="UD Digi Kyokasho NK-R" panose="02020400000000000000" pitchFamily="18" charset="-128"/>
              </a:rPr>
              <a:t>円Oの内側(内部)</a:t>
            </a:r>
          </a:p>
        </p:txBody>
      </p:sp>
      <p:pic>
        <p:nvPicPr>
          <p:cNvPr id="5" name="図 5">
            <a:hlinkClick r:id="rId2"/>
            <a:extLst>
              <a:ext uri="{FF2B5EF4-FFF2-40B4-BE49-F238E27FC236}">
                <a16:creationId xmlns:a16="http://schemas.microsoft.com/office/drawing/2014/main" id="{0292D6F2-2368-7C42-9B7F-6A947776D221}"/>
              </a:ext>
            </a:extLst>
          </p:cNvPr>
          <p:cNvPicPr>
            <a:picLocks noChangeAspect="1"/>
          </p:cNvPicPr>
          <p:nvPr/>
        </p:nvPicPr>
        <p:blipFill rotWithShape="1">
          <a:blip r:embed="rId3">
            <a:extLst>
              <a:ext uri="{28A0092B-C50C-407E-A947-70E740481C1C}">
                <a14:useLocalDpi xmlns:a14="http://schemas.microsoft.com/office/drawing/2010/main" val="0"/>
              </a:ext>
            </a:extLst>
          </a:blip>
          <a:srcRect l="7165" t="2416" r="2970" b="3994"/>
          <a:stretch/>
        </p:blipFill>
        <p:spPr>
          <a:xfrm>
            <a:off x="6194778" y="1394151"/>
            <a:ext cx="5878300" cy="5463849"/>
          </a:xfrm>
          <a:prstGeom prst="rect">
            <a:avLst/>
          </a:prstGeom>
        </p:spPr>
      </p:pic>
    </p:spTree>
    <p:extLst>
      <p:ext uri="{BB962C8B-B14F-4D97-AF65-F5344CB8AC3E}">
        <p14:creationId xmlns:p14="http://schemas.microsoft.com/office/powerpoint/2010/main" val="426890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CE04AF-BB3E-C540-BE98-13F011C967B1}"/>
              </a:ext>
            </a:extLst>
          </p:cNvPr>
          <p:cNvSpPr>
            <a:spLocks noGrp="1"/>
          </p:cNvSpPr>
          <p:nvPr>
            <p:ph type="title"/>
          </p:nvPr>
        </p:nvSpPr>
        <p:spPr/>
        <p:txBody>
          <a:bodyPr/>
          <a:lstStyle/>
          <a:p>
            <a:r>
              <a:rPr lang="en-US" altLang="ja-JP" dirty="0">
                <a:latin typeface="UD Digi Kyokasho NK-B" panose="02020700000000000000" pitchFamily="18" charset="-128"/>
                <a:ea typeface="UD Digi Kyokasho NK-B" panose="02020700000000000000" pitchFamily="18" charset="-128"/>
              </a:rPr>
              <a:t>【</a:t>
            </a:r>
            <a:r>
              <a:rPr lang="ja-JP" altLang="en-US" dirty="0">
                <a:latin typeface="UD Digi Kyokasho NK-B" panose="02020700000000000000" pitchFamily="18" charset="-128"/>
                <a:ea typeface="UD Digi Kyokasho NK-B" panose="02020700000000000000" pitchFamily="18" charset="-128"/>
              </a:rPr>
              <a:t>補足</a:t>
            </a:r>
            <a:r>
              <a:rPr lang="en-US" altLang="ja-JP" dirty="0">
                <a:latin typeface="UD Digi Kyokasho NK-B" panose="02020700000000000000" pitchFamily="18" charset="-128"/>
                <a:ea typeface="UD Digi Kyokasho NK-B" panose="02020700000000000000" pitchFamily="18" charset="-128"/>
              </a:rPr>
              <a:t>】</a:t>
            </a:r>
            <a:r>
              <a:rPr lang="en-US" altLang="ja-JP" dirty="0" err="1">
                <a:latin typeface="UD Digi Kyokasho NK-B" panose="02020700000000000000" pitchFamily="18" charset="-128"/>
                <a:ea typeface="UD Digi Kyokasho NK-B" panose="02020700000000000000" pitchFamily="18" charset="-128"/>
              </a:rPr>
              <a:t>Geogera</a:t>
            </a:r>
            <a:r>
              <a:rPr lang="ja-JP" altLang="en-US" dirty="0">
                <a:latin typeface="UD Digi Kyokasho NK-B" panose="02020700000000000000" pitchFamily="18" charset="-128"/>
                <a:ea typeface="UD Digi Kyokasho NK-B" panose="02020700000000000000" pitchFamily="18" charset="-128"/>
              </a:rPr>
              <a:t>の開き方</a:t>
            </a:r>
            <a:endParaRPr kumimoji="1" lang="ja-JP" altLang="en-US" dirty="0">
              <a:latin typeface="UD Digi Kyokasho NK-B" panose="02020700000000000000" pitchFamily="18" charset="-128"/>
              <a:ea typeface="UD Digi Kyokasho NK-B" panose="02020700000000000000" pitchFamily="18" charset="-128"/>
            </a:endParaRPr>
          </a:p>
        </p:txBody>
      </p:sp>
      <p:pic>
        <p:nvPicPr>
          <p:cNvPr id="4" name="trim.850CFB84-A849-453D-82B3-8765B57A62CC.MOV">
            <a:hlinkClick r:id="" action="ppaction://media"/>
            <a:extLst>
              <a:ext uri="{FF2B5EF4-FFF2-40B4-BE49-F238E27FC236}">
                <a16:creationId xmlns:a16="http://schemas.microsoft.com/office/drawing/2014/main" id="{2445BFC9-A8F8-EE49-93F2-C429DCFA953C}"/>
              </a:ext>
            </a:extLst>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4"/>
          <a:stretch>
            <a:fillRect/>
          </a:stretch>
        </p:blipFill>
        <p:spPr>
          <a:xfrm>
            <a:off x="4738938" y="1361687"/>
            <a:ext cx="7142618" cy="5356964"/>
          </a:xfrm>
        </p:spPr>
      </p:pic>
      <p:sp>
        <p:nvSpPr>
          <p:cNvPr id="5" name="コンテンツ プレースホルダー 4">
            <a:extLst>
              <a:ext uri="{FF2B5EF4-FFF2-40B4-BE49-F238E27FC236}">
                <a16:creationId xmlns:a16="http://schemas.microsoft.com/office/drawing/2014/main" id="{A073FF5E-9FC7-F04D-BD87-9BA8DC18354C}"/>
              </a:ext>
            </a:extLst>
          </p:cNvPr>
          <p:cNvSpPr>
            <a:spLocks noGrp="1"/>
          </p:cNvSpPr>
          <p:nvPr>
            <p:ph sz="half" idx="2"/>
          </p:nvPr>
        </p:nvSpPr>
        <p:spPr>
          <a:xfrm>
            <a:off x="479778" y="1916112"/>
            <a:ext cx="4148667" cy="4351338"/>
          </a:xfrm>
        </p:spPr>
        <p:txBody>
          <a:bodyPr/>
          <a:lstStyle/>
          <a:p>
            <a:r>
              <a:rPr lang="ja-JP" altLang="en-US" dirty="0">
                <a:latin typeface="UD Digi Kyokasho NK-R" panose="02020400000000000000" pitchFamily="18" charset="-128"/>
                <a:ea typeface="UD Digi Kyokasho NK-R" panose="02020400000000000000" pitchFamily="18" charset="-128"/>
              </a:rPr>
              <a:t>動画参照</a:t>
            </a:r>
            <a:endParaRPr lang="en-US" altLang="ja-JP" dirty="0">
              <a:latin typeface="UD Digi Kyokasho NK-R" panose="02020400000000000000" pitchFamily="18" charset="-128"/>
              <a:ea typeface="UD Digi Kyokasho NK-R" panose="02020400000000000000" pitchFamily="18" charset="-128"/>
            </a:endParaRPr>
          </a:p>
          <a:p>
            <a:pPr marL="514350" indent="-514350">
              <a:buFont typeface="+mj-ea"/>
              <a:buAutoNum type="circleNumDbPlain"/>
            </a:pPr>
            <a:r>
              <a:rPr lang="ja-JP" altLang="en-US" dirty="0">
                <a:latin typeface="UD Digi Kyokasho NK-R" panose="02020400000000000000" pitchFamily="18" charset="-128"/>
                <a:ea typeface="UD Digi Kyokasho NK-R" panose="02020400000000000000" pitchFamily="18" charset="-128"/>
              </a:rPr>
              <a:t>画像タップ</a:t>
            </a:r>
            <a:endParaRPr lang="en-US" altLang="ja-JP" dirty="0">
              <a:latin typeface="UD Digi Kyokasho NK-R" panose="02020400000000000000" pitchFamily="18" charset="-128"/>
              <a:ea typeface="UD Digi Kyokasho NK-R" panose="02020400000000000000" pitchFamily="18" charset="-128"/>
            </a:endParaRPr>
          </a:p>
          <a:p>
            <a:pPr marL="514350" indent="-514350">
              <a:buFont typeface="+mj-ea"/>
              <a:buAutoNum type="circleNumDbPlain"/>
            </a:pPr>
            <a:r>
              <a:rPr lang="ja-JP" altLang="en-US" dirty="0">
                <a:latin typeface="UD Digi Kyokasho NK-R" panose="02020400000000000000" pitchFamily="18" charset="-128"/>
                <a:ea typeface="UD Digi Kyokasho NK-R" panose="02020400000000000000" pitchFamily="18" charset="-128"/>
              </a:rPr>
              <a:t>出てきた黒い吹き出しの▶️をタップ</a:t>
            </a:r>
            <a:endParaRPr lang="en-US" altLang="ja-JP" dirty="0">
              <a:latin typeface="UD Digi Kyokasho NK-R" panose="02020400000000000000" pitchFamily="18" charset="-128"/>
              <a:ea typeface="UD Digi Kyokasho NK-R" panose="02020400000000000000" pitchFamily="18" charset="-128"/>
            </a:endParaRPr>
          </a:p>
          <a:p>
            <a:pPr marL="514350" indent="-514350">
              <a:buFont typeface="+mj-ea"/>
              <a:buAutoNum type="circleNumDbPlain"/>
            </a:pPr>
            <a:r>
              <a:rPr lang="ja-JP" altLang="en-US" dirty="0">
                <a:latin typeface="UD Digi Kyokasho NK-R" panose="02020400000000000000" pitchFamily="18" charset="-128"/>
                <a:ea typeface="UD Digi Kyokasho NK-R" panose="02020400000000000000" pitchFamily="18" charset="-128"/>
              </a:rPr>
              <a:t>「リンク」をタップ</a:t>
            </a:r>
          </a:p>
          <a:p>
            <a:pPr marL="514350" indent="-514350">
              <a:buFont typeface="+mj-ea"/>
              <a:buAutoNum type="circleNumDbPlain"/>
            </a:pPr>
            <a:r>
              <a:rPr lang="ja-JP" altLang="en-US" dirty="0">
                <a:latin typeface="UD Digi Kyokasho NK-R" panose="02020400000000000000" pitchFamily="18" charset="-128"/>
                <a:ea typeface="UD Digi Kyokasho NK-R" panose="02020400000000000000" pitchFamily="18" charset="-128"/>
              </a:rPr>
              <a:t>「開く」 をタップ</a:t>
            </a:r>
          </a:p>
        </p:txBody>
      </p:sp>
    </p:spTree>
    <p:extLst>
      <p:ext uri="{BB962C8B-B14F-4D97-AF65-F5344CB8AC3E}">
        <p14:creationId xmlns:p14="http://schemas.microsoft.com/office/powerpoint/2010/main" val="374972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2E82D7-9927-F24E-99E8-22303048F573}"/>
              </a:ext>
            </a:extLst>
          </p:cNvPr>
          <p:cNvSpPr>
            <a:spLocks noGrp="1"/>
          </p:cNvSpPr>
          <p:nvPr>
            <p:ph type="title"/>
          </p:nvPr>
        </p:nvSpPr>
        <p:spPr>
          <a:xfrm>
            <a:off x="349690" y="549511"/>
            <a:ext cx="6607088" cy="1494000"/>
          </a:xfrm>
        </p:spPr>
        <p:txBody>
          <a:bodyPr anchor="t">
            <a:normAutofit/>
          </a:bodyPr>
          <a:lstStyle/>
          <a:p>
            <a:r>
              <a:rPr lang="ja-JP" altLang="en-US" dirty="0">
                <a:latin typeface="UD Digi Kyokasho NK-B" panose="02020700000000000000" pitchFamily="18" charset="-128"/>
                <a:ea typeface="UD Digi Kyokasho NK-B" panose="02020700000000000000" pitchFamily="18" charset="-128"/>
              </a:rPr>
              <a:t>点</a:t>
            </a:r>
            <a:r>
              <a:rPr lang="en-US" altLang="ja-JP" dirty="0">
                <a:latin typeface="UD Digi Kyokasho NK-B" panose="02020700000000000000" pitchFamily="18" charset="-128"/>
                <a:ea typeface="UD Digi Kyokasho NK-B" panose="02020700000000000000" pitchFamily="18" charset="-128"/>
              </a:rPr>
              <a:t>C</a:t>
            </a:r>
            <a:r>
              <a:rPr lang="ja-JP" altLang="en-US" dirty="0">
                <a:latin typeface="UD Digi Kyokasho NK-B" panose="02020700000000000000" pitchFamily="18" charset="-128"/>
                <a:ea typeface="UD Digi Kyokasho NK-B" panose="02020700000000000000" pitchFamily="18" charset="-128"/>
              </a:rPr>
              <a:t>が外側にあるときに、点</a:t>
            </a:r>
            <a:r>
              <a:rPr lang="en-US" altLang="ja-JP" dirty="0">
                <a:latin typeface="UD Digi Kyokasho NK-B" panose="02020700000000000000" pitchFamily="18" charset="-128"/>
                <a:ea typeface="UD Digi Kyokasho NK-B" panose="02020700000000000000" pitchFamily="18" charset="-128"/>
              </a:rPr>
              <a:t>C</a:t>
            </a:r>
            <a:r>
              <a:rPr lang="ja-JP" altLang="en-US" dirty="0">
                <a:latin typeface="UD Digi Kyokasho NK-B" panose="02020700000000000000" pitchFamily="18" charset="-128"/>
                <a:ea typeface="UD Digi Kyokasho NK-B" panose="02020700000000000000" pitchFamily="18" charset="-128"/>
              </a:rPr>
              <a:t>の位置を変えて</a:t>
            </a:r>
            <a:r>
              <a:rPr lang="en-US" altLang="ja-JP" dirty="0">
                <a:latin typeface="UD Digi Kyokasho NK-B" panose="02020700000000000000" pitchFamily="18" charset="-128"/>
                <a:ea typeface="UD Digi Kyokasho NK-B" panose="02020700000000000000" pitchFamily="18" charset="-128"/>
              </a:rPr>
              <a:t>…</a:t>
            </a:r>
            <a:endParaRPr kumimoji="1" lang="ja-JP" altLang="en-US" dirty="0">
              <a:latin typeface="UD Digi Kyokasho NK-B" panose="02020700000000000000" pitchFamily="18" charset="-128"/>
              <a:ea typeface="UD Digi Kyokasho NK-B" panose="02020700000000000000" pitchFamily="18" charset="-128"/>
            </a:endParaRPr>
          </a:p>
        </p:txBody>
      </p:sp>
      <p:sp>
        <p:nvSpPr>
          <p:cNvPr id="9" name="Content Placeholder 8">
            <a:extLst>
              <a:ext uri="{FF2B5EF4-FFF2-40B4-BE49-F238E27FC236}">
                <a16:creationId xmlns:a16="http://schemas.microsoft.com/office/drawing/2014/main" id="{F82D49D6-6226-4E5E-B058-1C91168E1713}"/>
              </a:ext>
            </a:extLst>
          </p:cNvPr>
          <p:cNvSpPr>
            <a:spLocks noGrp="1"/>
          </p:cNvSpPr>
          <p:nvPr>
            <p:ph idx="1"/>
          </p:nvPr>
        </p:nvSpPr>
        <p:spPr>
          <a:xfrm>
            <a:off x="489678" y="2243666"/>
            <a:ext cx="7299655" cy="4665258"/>
          </a:xfrm>
        </p:spPr>
        <p:txBody>
          <a:bodyPr>
            <a:normAutofit/>
          </a:bodyPr>
          <a:lstStyle/>
          <a:p>
            <a:r>
              <a:rPr lang="en-US" sz="3200" dirty="0">
                <a:solidFill>
                  <a:schemeClr val="bg1">
                    <a:lumMod val="10000"/>
                    <a:alpha val="60000"/>
                  </a:schemeClr>
                </a:solidFill>
                <a:latin typeface="UD Digi Kyokasho NK-R" panose="02020400000000000000" pitchFamily="18" charset="-128"/>
                <a:ea typeface="UD Digi Kyokasho NK-R" panose="02020400000000000000" pitchFamily="18" charset="-128"/>
              </a:rPr>
              <a:t>∠ACBを∠APBよりも大きくできるか。</a:t>
            </a:r>
          </a:p>
          <a:p>
            <a:endParaRPr lang="en-US" sz="3200" dirty="0">
              <a:solidFill>
                <a:schemeClr val="bg1">
                  <a:lumMod val="10000"/>
                  <a:alpha val="60000"/>
                </a:schemeClr>
              </a:solidFill>
              <a:latin typeface="UD Digi Kyokasho NK-R" panose="02020400000000000000" pitchFamily="18" charset="-128"/>
              <a:ea typeface="UD Digi Kyokasho NK-R" panose="02020400000000000000" pitchFamily="18" charset="-128"/>
            </a:endParaRPr>
          </a:p>
          <a:p>
            <a:endParaRPr lang="en-US" sz="3200" dirty="0">
              <a:solidFill>
                <a:schemeClr val="bg1">
                  <a:lumMod val="10000"/>
                  <a:alpha val="60000"/>
                </a:schemeClr>
              </a:solidFill>
              <a:latin typeface="UD Digi Kyokasho NK-R" panose="02020400000000000000" pitchFamily="18" charset="-128"/>
              <a:ea typeface="UD Digi Kyokasho NK-R" panose="02020400000000000000" pitchFamily="18" charset="-128"/>
            </a:endParaRPr>
          </a:p>
          <a:p>
            <a:r>
              <a:rPr lang="en-US" sz="3200" dirty="0">
                <a:solidFill>
                  <a:schemeClr val="bg1">
                    <a:lumMod val="10000"/>
                    <a:alpha val="60000"/>
                  </a:schemeClr>
                </a:solidFill>
                <a:latin typeface="UD Digi Kyokasho NK-R" panose="02020400000000000000" pitchFamily="18" charset="-128"/>
                <a:ea typeface="UD Digi Kyokasho NK-R" panose="02020400000000000000" pitchFamily="18" charset="-128"/>
              </a:rPr>
              <a:t>∠ACBを∠APBと等しくできるか。</a:t>
            </a:r>
          </a:p>
          <a:p>
            <a:endParaRPr lang="en-US" sz="3200" dirty="0">
              <a:solidFill>
                <a:schemeClr val="bg1">
                  <a:lumMod val="10000"/>
                  <a:alpha val="60000"/>
                </a:schemeClr>
              </a:solidFill>
              <a:latin typeface="UD Digi Kyokasho NK-R" panose="02020400000000000000" pitchFamily="18" charset="-128"/>
              <a:ea typeface="UD Digi Kyokasho NK-R" panose="02020400000000000000" pitchFamily="18" charset="-128"/>
            </a:endParaRPr>
          </a:p>
          <a:p>
            <a:endParaRPr lang="en-US" sz="3200" dirty="0">
              <a:solidFill>
                <a:schemeClr val="bg1">
                  <a:lumMod val="10000"/>
                  <a:alpha val="60000"/>
                </a:schemeClr>
              </a:solidFill>
              <a:latin typeface="UD Digi Kyokasho NK-R" panose="02020400000000000000" pitchFamily="18" charset="-128"/>
              <a:ea typeface="UD Digi Kyokasho NK-R" panose="02020400000000000000" pitchFamily="18" charset="-128"/>
            </a:endParaRPr>
          </a:p>
          <a:p>
            <a:r>
              <a:rPr lang="en-US" sz="3200" dirty="0">
                <a:solidFill>
                  <a:schemeClr val="bg1">
                    <a:lumMod val="10000"/>
                    <a:alpha val="60000"/>
                  </a:schemeClr>
                </a:solidFill>
                <a:latin typeface="UD Digi Kyokasho NK-R" panose="02020400000000000000" pitchFamily="18" charset="-128"/>
                <a:ea typeface="UD Digi Kyokasho NK-R" panose="02020400000000000000" pitchFamily="18" charset="-128"/>
              </a:rPr>
              <a:t>∠ACBを∠APBよりも小さくできるか。</a:t>
            </a:r>
          </a:p>
        </p:txBody>
      </p:sp>
      <p:pic>
        <p:nvPicPr>
          <p:cNvPr id="5" name="図 5">
            <a:hlinkClick r:id="rId2" invalidUrl="https://www.geogebra.org/calculator/unxd4pdn"/>
            <a:extLst>
              <a:ext uri="{FF2B5EF4-FFF2-40B4-BE49-F238E27FC236}">
                <a16:creationId xmlns:a16="http://schemas.microsoft.com/office/drawing/2014/main" id="{0292D6F2-2368-7C42-9B7F-6A947776D221}"/>
              </a:ext>
            </a:extLst>
          </p:cNvPr>
          <p:cNvPicPr>
            <a:picLocks noChangeAspect="1"/>
          </p:cNvPicPr>
          <p:nvPr/>
        </p:nvPicPr>
        <p:blipFill rotWithShape="1">
          <a:blip r:embed="rId3">
            <a:extLst>
              <a:ext uri="{28A0092B-C50C-407E-A947-70E740481C1C}">
                <a14:useLocalDpi xmlns:a14="http://schemas.microsoft.com/office/drawing/2010/main" val="0"/>
              </a:ext>
            </a:extLst>
          </a:blip>
          <a:srcRect l="7165" t="2416" r="2970" b="3994"/>
          <a:stretch/>
        </p:blipFill>
        <p:spPr>
          <a:xfrm>
            <a:off x="7633428" y="1609902"/>
            <a:ext cx="3914164" cy="3638195"/>
          </a:xfrm>
          <a:prstGeom prst="rect">
            <a:avLst/>
          </a:prstGeom>
        </p:spPr>
      </p:pic>
    </p:spTree>
    <p:extLst>
      <p:ext uri="{BB962C8B-B14F-4D97-AF65-F5344CB8AC3E}">
        <p14:creationId xmlns:p14="http://schemas.microsoft.com/office/powerpoint/2010/main" val="640030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2E82D7-9927-F24E-99E8-22303048F573}"/>
              </a:ext>
            </a:extLst>
          </p:cNvPr>
          <p:cNvSpPr>
            <a:spLocks noGrp="1"/>
          </p:cNvSpPr>
          <p:nvPr>
            <p:ph type="title"/>
          </p:nvPr>
        </p:nvSpPr>
        <p:spPr>
          <a:xfrm>
            <a:off x="349690" y="549511"/>
            <a:ext cx="6621199" cy="1494000"/>
          </a:xfrm>
        </p:spPr>
        <p:txBody>
          <a:bodyPr anchor="t">
            <a:normAutofit/>
          </a:bodyPr>
          <a:lstStyle/>
          <a:p>
            <a:r>
              <a:rPr lang="ja-JP" altLang="en-US" dirty="0">
                <a:latin typeface="UD Digi Kyokasho NK-B" panose="02020700000000000000" pitchFamily="18" charset="-128"/>
                <a:ea typeface="UD Digi Kyokasho NK-B" panose="02020700000000000000" pitchFamily="18" charset="-128"/>
              </a:rPr>
              <a:t>点</a:t>
            </a:r>
            <a:r>
              <a:rPr lang="en-US" altLang="ja-JP" dirty="0">
                <a:latin typeface="UD Digi Kyokasho NK-B" panose="02020700000000000000" pitchFamily="18" charset="-128"/>
                <a:ea typeface="UD Digi Kyokasho NK-B" panose="02020700000000000000" pitchFamily="18" charset="-128"/>
              </a:rPr>
              <a:t>C</a:t>
            </a:r>
            <a:r>
              <a:rPr lang="ja-JP" altLang="en-US" dirty="0">
                <a:latin typeface="UD Digi Kyokasho NK-B" panose="02020700000000000000" pitchFamily="18" charset="-128"/>
                <a:ea typeface="UD Digi Kyokasho NK-B" panose="02020700000000000000" pitchFamily="18" charset="-128"/>
              </a:rPr>
              <a:t>が周上にあるときに、点</a:t>
            </a:r>
            <a:r>
              <a:rPr lang="en-US" altLang="ja-JP" dirty="0">
                <a:latin typeface="UD Digi Kyokasho NK-B" panose="02020700000000000000" pitchFamily="18" charset="-128"/>
                <a:ea typeface="UD Digi Kyokasho NK-B" panose="02020700000000000000" pitchFamily="18" charset="-128"/>
              </a:rPr>
              <a:t>C</a:t>
            </a:r>
            <a:r>
              <a:rPr lang="ja-JP" altLang="en-US" dirty="0">
                <a:latin typeface="UD Digi Kyokasho NK-B" panose="02020700000000000000" pitchFamily="18" charset="-128"/>
                <a:ea typeface="UD Digi Kyokasho NK-B" panose="02020700000000000000" pitchFamily="18" charset="-128"/>
              </a:rPr>
              <a:t>の位置を変えて</a:t>
            </a:r>
            <a:r>
              <a:rPr lang="en-US" altLang="ja-JP" dirty="0">
                <a:latin typeface="UD Digi Kyokasho NK-B" panose="02020700000000000000" pitchFamily="18" charset="-128"/>
                <a:ea typeface="UD Digi Kyokasho NK-B" panose="02020700000000000000" pitchFamily="18" charset="-128"/>
              </a:rPr>
              <a:t>…</a:t>
            </a:r>
            <a:endParaRPr kumimoji="1" lang="ja-JP" altLang="en-US" dirty="0">
              <a:latin typeface="UD Digi Kyokasho NK-B" panose="02020700000000000000" pitchFamily="18" charset="-128"/>
              <a:ea typeface="UD Digi Kyokasho NK-B" panose="02020700000000000000" pitchFamily="18" charset="-128"/>
            </a:endParaRPr>
          </a:p>
        </p:txBody>
      </p:sp>
      <p:sp>
        <p:nvSpPr>
          <p:cNvPr id="9" name="Content Placeholder 8">
            <a:extLst>
              <a:ext uri="{FF2B5EF4-FFF2-40B4-BE49-F238E27FC236}">
                <a16:creationId xmlns:a16="http://schemas.microsoft.com/office/drawing/2014/main" id="{F82D49D6-6226-4E5E-B058-1C91168E1713}"/>
              </a:ext>
            </a:extLst>
          </p:cNvPr>
          <p:cNvSpPr>
            <a:spLocks noGrp="1"/>
          </p:cNvSpPr>
          <p:nvPr>
            <p:ph idx="1"/>
          </p:nvPr>
        </p:nvSpPr>
        <p:spPr>
          <a:xfrm>
            <a:off x="489678" y="2243666"/>
            <a:ext cx="7299655" cy="4665258"/>
          </a:xfrm>
        </p:spPr>
        <p:txBody>
          <a:bodyPr>
            <a:normAutofit/>
          </a:bodyPr>
          <a:lstStyle/>
          <a:p>
            <a:r>
              <a:rPr lang="en-US" sz="3200" dirty="0">
                <a:solidFill>
                  <a:schemeClr val="bg1">
                    <a:lumMod val="10000"/>
                    <a:alpha val="60000"/>
                  </a:schemeClr>
                </a:solidFill>
                <a:latin typeface="UD Digi Kyokasho NK-R" panose="02020400000000000000" pitchFamily="18" charset="-128"/>
                <a:ea typeface="UD Digi Kyokasho NK-R" panose="02020400000000000000" pitchFamily="18" charset="-128"/>
              </a:rPr>
              <a:t>∠ACBを∠APBよりも大きくできるか。</a:t>
            </a:r>
          </a:p>
          <a:p>
            <a:endParaRPr lang="en-US" sz="3200" dirty="0">
              <a:solidFill>
                <a:schemeClr val="bg1">
                  <a:lumMod val="10000"/>
                  <a:alpha val="60000"/>
                </a:schemeClr>
              </a:solidFill>
              <a:latin typeface="UD Digi Kyokasho NK-R" panose="02020400000000000000" pitchFamily="18" charset="-128"/>
              <a:ea typeface="UD Digi Kyokasho NK-R" panose="02020400000000000000" pitchFamily="18" charset="-128"/>
            </a:endParaRPr>
          </a:p>
          <a:p>
            <a:endParaRPr lang="en-US" sz="3200" dirty="0">
              <a:solidFill>
                <a:schemeClr val="bg1">
                  <a:lumMod val="10000"/>
                  <a:alpha val="60000"/>
                </a:schemeClr>
              </a:solidFill>
              <a:latin typeface="UD Digi Kyokasho NK-R" panose="02020400000000000000" pitchFamily="18" charset="-128"/>
              <a:ea typeface="UD Digi Kyokasho NK-R" panose="02020400000000000000" pitchFamily="18" charset="-128"/>
            </a:endParaRPr>
          </a:p>
          <a:p>
            <a:r>
              <a:rPr lang="en-US" sz="3200" dirty="0">
                <a:solidFill>
                  <a:schemeClr val="bg1">
                    <a:lumMod val="10000"/>
                    <a:alpha val="60000"/>
                  </a:schemeClr>
                </a:solidFill>
                <a:latin typeface="UD Digi Kyokasho NK-R" panose="02020400000000000000" pitchFamily="18" charset="-128"/>
                <a:ea typeface="UD Digi Kyokasho NK-R" panose="02020400000000000000" pitchFamily="18" charset="-128"/>
              </a:rPr>
              <a:t>∠ACBを∠APBと等しくできるか。</a:t>
            </a:r>
          </a:p>
          <a:p>
            <a:endParaRPr lang="en-US" sz="3200" dirty="0">
              <a:solidFill>
                <a:schemeClr val="bg1">
                  <a:lumMod val="10000"/>
                  <a:alpha val="60000"/>
                </a:schemeClr>
              </a:solidFill>
              <a:latin typeface="UD Digi Kyokasho NK-R" panose="02020400000000000000" pitchFamily="18" charset="-128"/>
              <a:ea typeface="UD Digi Kyokasho NK-R" panose="02020400000000000000" pitchFamily="18" charset="-128"/>
            </a:endParaRPr>
          </a:p>
          <a:p>
            <a:endParaRPr lang="en-US" sz="3200" dirty="0">
              <a:solidFill>
                <a:schemeClr val="bg1">
                  <a:lumMod val="10000"/>
                  <a:alpha val="60000"/>
                </a:schemeClr>
              </a:solidFill>
              <a:latin typeface="UD Digi Kyokasho NK-R" panose="02020400000000000000" pitchFamily="18" charset="-128"/>
              <a:ea typeface="UD Digi Kyokasho NK-R" panose="02020400000000000000" pitchFamily="18" charset="-128"/>
            </a:endParaRPr>
          </a:p>
          <a:p>
            <a:r>
              <a:rPr lang="en-US" sz="3200" dirty="0">
                <a:solidFill>
                  <a:schemeClr val="bg1">
                    <a:lumMod val="10000"/>
                    <a:alpha val="60000"/>
                  </a:schemeClr>
                </a:solidFill>
                <a:latin typeface="UD Digi Kyokasho NK-R" panose="02020400000000000000" pitchFamily="18" charset="-128"/>
                <a:ea typeface="UD Digi Kyokasho NK-R" panose="02020400000000000000" pitchFamily="18" charset="-128"/>
              </a:rPr>
              <a:t>∠ACBを∠APBよりも小さくできるか。</a:t>
            </a:r>
          </a:p>
        </p:txBody>
      </p:sp>
      <p:pic>
        <p:nvPicPr>
          <p:cNvPr id="5" name="図 5">
            <a:hlinkClick r:id="rId2"/>
            <a:extLst>
              <a:ext uri="{FF2B5EF4-FFF2-40B4-BE49-F238E27FC236}">
                <a16:creationId xmlns:a16="http://schemas.microsoft.com/office/drawing/2014/main" id="{0292D6F2-2368-7C42-9B7F-6A947776D221}"/>
              </a:ext>
            </a:extLst>
          </p:cNvPr>
          <p:cNvPicPr>
            <a:picLocks noChangeAspect="1"/>
          </p:cNvPicPr>
          <p:nvPr/>
        </p:nvPicPr>
        <p:blipFill rotWithShape="1">
          <a:blip r:embed="rId3"/>
          <a:srcRect/>
          <a:stretch/>
        </p:blipFill>
        <p:spPr>
          <a:xfrm>
            <a:off x="7633428" y="1618470"/>
            <a:ext cx="3914164" cy="3621059"/>
          </a:xfrm>
          <a:prstGeom prst="rect">
            <a:avLst/>
          </a:prstGeom>
        </p:spPr>
      </p:pic>
    </p:spTree>
    <p:extLst>
      <p:ext uri="{BB962C8B-B14F-4D97-AF65-F5344CB8AC3E}">
        <p14:creationId xmlns:p14="http://schemas.microsoft.com/office/powerpoint/2010/main" val="3659070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2E82D7-9927-F24E-99E8-22303048F573}"/>
              </a:ext>
            </a:extLst>
          </p:cNvPr>
          <p:cNvSpPr>
            <a:spLocks noGrp="1"/>
          </p:cNvSpPr>
          <p:nvPr>
            <p:ph type="title"/>
          </p:nvPr>
        </p:nvSpPr>
        <p:spPr>
          <a:xfrm>
            <a:off x="349690" y="549511"/>
            <a:ext cx="6635310" cy="1494000"/>
          </a:xfrm>
        </p:spPr>
        <p:txBody>
          <a:bodyPr anchor="t">
            <a:normAutofit/>
          </a:bodyPr>
          <a:lstStyle/>
          <a:p>
            <a:r>
              <a:rPr lang="ja-JP" altLang="en-US" dirty="0">
                <a:latin typeface="UD Digi Kyokasho NK-B" panose="02020700000000000000" pitchFamily="18" charset="-128"/>
                <a:ea typeface="UD Digi Kyokasho NK-B" panose="02020700000000000000" pitchFamily="18" charset="-128"/>
              </a:rPr>
              <a:t>点</a:t>
            </a:r>
            <a:r>
              <a:rPr lang="en-US" altLang="ja-JP" dirty="0">
                <a:latin typeface="UD Digi Kyokasho NK-B" panose="02020700000000000000" pitchFamily="18" charset="-128"/>
                <a:ea typeface="UD Digi Kyokasho NK-B" panose="02020700000000000000" pitchFamily="18" charset="-128"/>
              </a:rPr>
              <a:t>C</a:t>
            </a:r>
            <a:r>
              <a:rPr lang="ja-JP" altLang="en-US" dirty="0">
                <a:latin typeface="UD Digi Kyokasho NK-B" panose="02020700000000000000" pitchFamily="18" charset="-128"/>
                <a:ea typeface="UD Digi Kyokasho NK-B" panose="02020700000000000000" pitchFamily="18" charset="-128"/>
              </a:rPr>
              <a:t>が内側にあるときに、点</a:t>
            </a:r>
            <a:r>
              <a:rPr lang="en-US" altLang="ja-JP" dirty="0">
                <a:latin typeface="UD Digi Kyokasho NK-B" panose="02020700000000000000" pitchFamily="18" charset="-128"/>
                <a:ea typeface="UD Digi Kyokasho NK-B" panose="02020700000000000000" pitchFamily="18" charset="-128"/>
              </a:rPr>
              <a:t>C</a:t>
            </a:r>
            <a:r>
              <a:rPr lang="ja-JP" altLang="en-US" dirty="0">
                <a:latin typeface="UD Digi Kyokasho NK-B" panose="02020700000000000000" pitchFamily="18" charset="-128"/>
                <a:ea typeface="UD Digi Kyokasho NK-B" panose="02020700000000000000" pitchFamily="18" charset="-128"/>
              </a:rPr>
              <a:t>の位置を変えて</a:t>
            </a:r>
            <a:r>
              <a:rPr lang="en-US" altLang="ja-JP" dirty="0">
                <a:latin typeface="UD Digi Kyokasho NK-B" panose="02020700000000000000" pitchFamily="18" charset="-128"/>
                <a:ea typeface="UD Digi Kyokasho NK-B" panose="02020700000000000000" pitchFamily="18" charset="-128"/>
              </a:rPr>
              <a:t>…</a:t>
            </a:r>
            <a:endParaRPr kumimoji="1" lang="ja-JP" altLang="en-US" dirty="0">
              <a:latin typeface="UD Digi Kyokasho NK-B" panose="02020700000000000000" pitchFamily="18" charset="-128"/>
              <a:ea typeface="UD Digi Kyokasho NK-B" panose="02020700000000000000" pitchFamily="18" charset="-128"/>
            </a:endParaRPr>
          </a:p>
        </p:txBody>
      </p:sp>
      <p:sp>
        <p:nvSpPr>
          <p:cNvPr id="9" name="Content Placeholder 8">
            <a:extLst>
              <a:ext uri="{FF2B5EF4-FFF2-40B4-BE49-F238E27FC236}">
                <a16:creationId xmlns:a16="http://schemas.microsoft.com/office/drawing/2014/main" id="{F82D49D6-6226-4E5E-B058-1C91168E1713}"/>
              </a:ext>
            </a:extLst>
          </p:cNvPr>
          <p:cNvSpPr>
            <a:spLocks noGrp="1"/>
          </p:cNvSpPr>
          <p:nvPr>
            <p:ph idx="1"/>
          </p:nvPr>
        </p:nvSpPr>
        <p:spPr>
          <a:xfrm>
            <a:off x="489678" y="2243666"/>
            <a:ext cx="7299655" cy="4665258"/>
          </a:xfrm>
        </p:spPr>
        <p:txBody>
          <a:bodyPr>
            <a:normAutofit/>
          </a:bodyPr>
          <a:lstStyle/>
          <a:p>
            <a:r>
              <a:rPr lang="en-US" sz="3200" dirty="0">
                <a:solidFill>
                  <a:schemeClr val="bg1">
                    <a:lumMod val="10000"/>
                    <a:alpha val="60000"/>
                  </a:schemeClr>
                </a:solidFill>
                <a:latin typeface="UD Digi Kyokasho NK-R" panose="02020400000000000000" pitchFamily="18" charset="-128"/>
                <a:ea typeface="UD Digi Kyokasho NK-R" panose="02020400000000000000" pitchFamily="18" charset="-128"/>
              </a:rPr>
              <a:t>∠ACBを∠APBよりも大きくできるか。</a:t>
            </a:r>
          </a:p>
          <a:p>
            <a:endParaRPr lang="en-US" sz="3200" dirty="0">
              <a:solidFill>
                <a:schemeClr val="bg1">
                  <a:lumMod val="10000"/>
                  <a:alpha val="60000"/>
                </a:schemeClr>
              </a:solidFill>
              <a:latin typeface="UD Digi Kyokasho NK-R" panose="02020400000000000000" pitchFamily="18" charset="-128"/>
              <a:ea typeface="UD Digi Kyokasho NK-R" panose="02020400000000000000" pitchFamily="18" charset="-128"/>
            </a:endParaRPr>
          </a:p>
          <a:p>
            <a:endParaRPr lang="en-US" sz="3200" dirty="0">
              <a:solidFill>
                <a:schemeClr val="bg1">
                  <a:lumMod val="10000"/>
                  <a:alpha val="60000"/>
                </a:schemeClr>
              </a:solidFill>
              <a:latin typeface="UD Digi Kyokasho NK-R" panose="02020400000000000000" pitchFamily="18" charset="-128"/>
              <a:ea typeface="UD Digi Kyokasho NK-R" panose="02020400000000000000" pitchFamily="18" charset="-128"/>
            </a:endParaRPr>
          </a:p>
          <a:p>
            <a:r>
              <a:rPr lang="en-US" sz="3200" dirty="0">
                <a:solidFill>
                  <a:schemeClr val="bg1">
                    <a:lumMod val="10000"/>
                    <a:alpha val="60000"/>
                  </a:schemeClr>
                </a:solidFill>
                <a:latin typeface="UD Digi Kyokasho NK-R" panose="02020400000000000000" pitchFamily="18" charset="-128"/>
                <a:ea typeface="UD Digi Kyokasho NK-R" panose="02020400000000000000" pitchFamily="18" charset="-128"/>
              </a:rPr>
              <a:t>∠ACBを∠APBと等しくできるか。</a:t>
            </a:r>
          </a:p>
          <a:p>
            <a:endParaRPr lang="en-US" sz="3200" dirty="0">
              <a:solidFill>
                <a:schemeClr val="bg1">
                  <a:lumMod val="10000"/>
                  <a:alpha val="60000"/>
                </a:schemeClr>
              </a:solidFill>
              <a:latin typeface="UD Digi Kyokasho NK-R" panose="02020400000000000000" pitchFamily="18" charset="-128"/>
              <a:ea typeface="UD Digi Kyokasho NK-R" panose="02020400000000000000" pitchFamily="18" charset="-128"/>
            </a:endParaRPr>
          </a:p>
          <a:p>
            <a:endParaRPr lang="en-US" sz="3200" dirty="0">
              <a:solidFill>
                <a:schemeClr val="bg1">
                  <a:lumMod val="10000"/>
                  <a:alpha val="60000"/>
                </a:schemeClr>
              </a:solidFill>
              <a:latin typeface="UD Digi Kyokasho NK-R" panose="02020400000000000000" pitchFamily="18" charset="-128"/>
              <a:ea typeface="UD Digi Kyokasho NK-R" panose="02020400000000000000" pitchFamily="18" charset="-128"/>
            </a:endParaRPr>
          </a:p>
          <a:p>
            <a:r>
              <a:rPr lang="en-US" sz="3200" dirty="0">
                <a:solidFill>
                  <a:schemeClr val="bg1">
                    <a:lumMod val="10000"/>
                    <a:alpha val="60000"/>
                  </a:schemeClr>
                </a:solidFill>
                <a:latin typeface="UD Digi Kyokasho NK-R" panose="02020400000000000000" pitchFamily="18" charset="-128"/>
                <a:ea typeface="UD Digi Kyokasho NK-R" panose="02020400000000000000" pitchFamily="18" charset="-128"/>
              </a:rPr>
              <a:t>∠ACBを∠APBよりも小さくできるか。</a:t>
            </a:r>
          </a:p>
        </p:txBody>
      </p:sp>
      <p:pic>
        <p:nvPicPr>
          <p:cNvPr id="5" name="図 5">
            <a:hlinkClick r:id="rId2"/>
            <a:extLst>
              <a:ext uri="{FF2B5EF4-FFF2-40B4-BE49-F238E27FC236}">
                <a16:creationId xmlns:a16="http://schemas.microsoft.com/office/drawing/2014/main" id="{0292D6F2-2368-7C42-9B7F-6A947776D221}"/>
              </a:ext>
            </a:extLst>
          </p:cNvPr>
          <p:cNvPicPr>
            <a:picLocks noChangeAspect="1"/>
          </p:cNvPicPr>
          <p:nvPr/>
        </p:nvPicPr>
        <p:blipFill rotWithShape="1">
          <a:blip r:embed="rId3"/>
          <a:srcRect/>
          <a:stretch/>
        </p:blipFill>
        <p:spPr>
          <a:xfrm>
            <a:off x="7633428" y="1620792"/>
            <a:ext cx="3914164" cy="3616414"/>
          </a:xfrm>
          <a:prstGeom prst="rect">
            <a:avLst/>
          </a:prstGeom>
        </p:spPr>
      </p:pic>
    </p:spTree>
    <p:extLst>
      <p:ext uri="{BB962C8B-B14F-4D97-AF65-F5344CB8AC3E}">
        <p14:creationId xmlns:p14="http://schemas.microsoft.com/office/powerpoint/2010/main" val="122523346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10</Slides>
  <Notes>0</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テーマ</vt:lpstr>
      <vt:lpstr>円周角と点の位置について</vt:lpstr>
      <vt:lpstr>実際に使用できるスライド＋解説です。</vt:lpstr>
      <vt:lpstr>実際に使用できるスライド＋解説です。</vt:lpstr>
      <vt:lpstr>ここからが実際のスライド</vt:lpstr>
      <vt:lpstr>次のような図を考える。</vt:lpstr>
      <vt:lpstr>【補足】Geogeraの開き方</vt:lpstr>
      <vt:lpstr>点Cが外側にあるときに、点Cの位置を変えて…</vt:lpstr>
      <vt:lpstr>点Cが周上にあるときに、点Cの位置を変えて…</vt:lpstr>
      <vt:lpstr>点Cが内側にあるときに、点Cの位置を変えて…</vt:lpstr>
      <vt:lpstr>【考察】ここまでの結果からわかることはなんだろうか。自分の考えを書いてみよう。</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円周角と点の位置について</dc:title>
  <dc:creator>教員 t224024</dc:creator>
  <cp:lastModifiedBy>教員 t224024</cp:lastModifiedBy>
  <cp:revision>8</cp:revision>
  <dcterms:created xsi:type="dcterms:W3CDTF">2021-12-16T13:12:10Z</dcterms:created>
  <dcterms:modified xsi:type="dcterms:W3CDTF">2022-02-01T09:14:32Z</dcterms:modified>
</cp:coreProperties>
</file>