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6"/>
  </p:notesMasterIdLst>
  <p:sldIdLst>
    <p:sldId id="624" r:id="rId2"/>
    <p:sldId id="625" r:id="rId3"/>
    <p:sldId id="281" r:id="rId4"/>
    <p:sldId id="282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稲葉通太" initials="稲葉通太" lastIdx="1" clrIdx="0">
    <p:extLst>
      <p:ext uri="{19B8F6BF-5375-455C-9EA6-DF929625EA0E}">
        <p15:presenceInfo xmlns:p15="http://schemas.microsoft.com/office/powerpoint/2012/main" userId="稲葉通太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5F41"/>
    <a:srgbClr val="FFDC47"/>
    <a:srgbClr val="5D1000"/>
    <a:srgbClr val="BEB52F"/>
    <a:srgbClr val="A24A0E"/>
    <a:srgbClr val="EC7614"/>
    <a:srgbClr val="FFD347"/>
    <a:srgbClr val="FFFF99"/>
    <a:srgbClr val="FF0066"/>
    <a:srgbClr val="FFD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0A5FF-FBF1-407A-BCFC-7158BBD04487}" type="datetimeFigureOut">
              <a:rPr kumimoji="1" lang="ja-JP" altLang="en-US" smtClean="0"/>
              <a:t>2021/11/16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FA335-0735-4FDB-B7F5-3001D8C1BA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132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1BAD87D-1C4B-4EEC-9EFF-D25C81026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200" y="2265414"/>
            <a:ext cx="5157958" cy="4388650"/>
          </a:xfrm>
          <a:prstGeom prst="rect">
            <a:avLst/>
          </a:prstGeom>
        </p:spPr>
      </p:pic>
      <p:pic>
        <p:nvPicPr>
          <p:cNvPr id="5" name="図 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A82AA675-C47B-4A82-872A-1A32E3002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201342" y="138144"/>
            <a:ext cx="1987167" cy="1915746"/>
          </a:xfrm>
          <a:prstGeom prst="ellipse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99F872C-7668-41FF-A48C-E8407012A86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16092" y="-73380"/>
            <a:ext cx="4079908" cy="2093112"/>
          </a:xfrm>
          <a:prstGeom prst="rect">
            <a:avLst/>
          </a:prstGeom>
        </p:spPr>
      </p:pic>
      <p:pic>
        <p:nvPicPr>
          <p:cNvPr id="7" name="Picture 2" descr="1円玉（一円硬貨）のイラスト＜正面＞">
            <a:extLst>
              <a:ext uri="{FF2B5EF4-FFF2-40B4-BE49-F238E27FC236}">
                <a16:creationId xmlns:a16="http://schemas.microsoft.com/office/drawing/2014/main" id="{CB6997B9-6288-421B-BFC3-4ACE34B4DE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994" y="257086"/>
            <a:ext cx="991411" cy="99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5円玉（五円硬貨）のイラスト＜正面＞">
            <a:extLst>
              <a:ext uri="{FF2B5EF4-FFF2-40B4-BE49-F238E27FC236}">
                <a16:creationId xmlns:a16="http://schemas.microsoft.com/office/drawing/2014/main" id="{1BD2F925-4C00-42C8-9B58-3EBAB372F5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0754" y="184877"/>
            <a:ext cx="1217917" cy="121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10円玉（十円硬貨）のイラスト＜正面＞">
            <a:extLst>
              <a:ext uri="{FF2B5EF4-FFF2-40B4-BE49-F238E27FC236}">
                <a16:creationId xmlns:a16="http://schemas.microsoft.com/office/drawing/2014/main" id="{BF187641-E9C9-4CCC-B30C-D5164D2543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6845" y="1297480"/>
            <a:ext cx="1427955" cy="142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50円玉（五十円硬貨）のイラスト＜正面＞">
            <a:extLst>
              <a:ext uri="{FF2B5EF4-FFF2-40B4-BE49-F238E27FC236}">
                <a16:creationId xmlns:a16="http://schemas.microsoft.com/office/drawing/2014/main" id="{E9BEC8F0-D574-4B11-90AA-F32B75A504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4683" y="3032497"/>
            <a:ext cx="1242046" cy="124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100円玉（百円硬貨）のイラスト＜正面＞">
            <a:extLst>
              <a:ext uri="{FF2B5EF4-FFF2-40B4-BE49-F238E27FC236}">
                <a16:creationId xmlns:a16="http://schemas.microsoft.com/office/drawing/2014/main" id="{937C7518-5BBD-4A70-A9D4-F7FCF67AE7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8671" y="2762608"/>
            <a:ext cx="1405162" cy="140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500円玉（五百円硬貨）のイラスト＜正面＞">
            <a:extLst>
              <a:ext uri="{FF2B5EF4-FFF2-40B4-BE49-F238E27FC236}">
                <a16:creationId xmlns:a16="http://schemas.microsoft.com/office/drawing/2014/main" id="{15E67A22-C968-48E0-B546-24066A7901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230" y="1099353"/>
            <a:ext cx="1564994" cy="15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9064F13-B0AB-4FBD-856D-6B6A5D4DE3D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74138" flipH="1">
            <a:off x="8165929" y="1907639"/>
            <a:ext cx="1586637" cy="134492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6351983-0A3E-46A0-A362-FBD8D258D24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51553" flipH="1">
            <a:off x="8830234" y="1072398"/>
            <a:ext cx="1586637" cy="134492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2AB4296-5E57-48F6-8903-65D1FD9FE19D}"/>
              </a:ext>
            </a:extLst>
          </p:cNvPr>
          <p:cNvSpPr txBox="1"/>
          <p:nvPr userDrawn="1"/>
        </p:nvSpPr>
        <p:spPr>
          <a:xfrm>
            <a:off x="5484553" y="4218734"/>
            <a:ext cx="6630341" cy="246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500"/>
              </a:lnSpc>
            </a:pPr>
            <a:r>
              <a:rPr kumimoji="1" lang="ja-JP" altLang="en-US" sz="4400" dirty="0">
                <a:latin typeface="ニタラゴルイカ-０８" panose="02010903020103020304" pitchFamily="2" charset="-128"/>
                <a:ea typeface="ニタラゴルイカ-０８" panose="02010903020103020304" pitchFamily="2" charset="-128"/>
              </a:rPr>
              <a:t>６種類のコインが</a:t>
            </a:r>
            <a:endParaRPr kumimoji="1" lang="en-US" altLang="ja-JP" sz="4400" dirty="0">
              <a:latin typeface="ニタラゴルイカ-０８" panose="02010903020103020304" pitchFamily="2" charset="-128"/>
              <a:ea typeface="ニタラゴルイカ-０８" panose="02010903020103020304" pitchFamily="2" charset="-128"/>
            </a:endParaRPr>
          </a:p>
          <a:p>
            <a:pPr>
              <a:lnSpc>
                <a:spcPts val="6500"/>
              </a:lnSpc>
            </a:pPr>
            <a:r>
              <a:rPr kumimoji="1" lang="ja-JP" altLang="en-US" sz="4400" dirty="0">
                <a:latin typeface="ニタラゴルイカ-０８" panose="02010903020103020304" pitchFamily="2" charset="-128"/>
                <a:ea typeface="ニタラゴルイカ-０８" panose="02010903020103020304" pitchFamily="2" charset="-128"/>
              </a:rPr>
              <a:t>            くるくる変わる</a:t>
            </a:r>
            <a:r>
              <a:rPr kumimoji="1" lang="en-US" altLang="ja-JP" sz="4400" dirty="0">
                <a:latin typeface="ニタラゴルイカ-０８" panose="02010903020103020304" pitchFamily="2" charset="-128"/>
                <a:ea typeface="ニタラゴルイカ-０８" panose="02010903020103020304" pitchFamily="2" charset="-128"/>
              </a:rPr>
              <a:t>!</a:t>
            </a:r>
          </a:p>
          <a:p>
            <a:pPr>
              <a:lnSpc>
                <a:spcPts val="6500"/>
              </a:lnSpc>
            </a:pPr>
            <a:r>
              <a:rPr kumimoji="1" lang="ja-JP" altLang="en-US" sz="4400" dirty="0">
                <a:latin typeface="ニタラゴルイカ-０８" panose="02010903020103020304" pitchFamily="2" charset="-128"/>
                <a:ea typeface="ニタラゴルイカ-０８" panose="02010903020103020304" pitchFamily="2" charset="-128"/>
              </a:rPr>
              <a:t>問題がかんたんに作れる</a:t>
            </a:r>
            <a:r>
              <a:rPr kumimoji="1" lang="en-US" altLang="ja-JP" sz="4400" dirty="0">
                <a:latin typeface="ニタラゴルイカ-０８" panose="02010903020103020304" pitchFamily="2" charset="-128"/>
                <a:ea typeface="ニタラゴルイカ-０８" panose="02010903020103020304" pitchFamily="2" charset="-128"/>
              </a:rPr>
              <a:t>!</a:t>
            </a:r>
            <a:endParaRPr kumimoji="1" lang="ja-JP" altLang="en-US" sz="4400" dirty="0">
              <a:latin typeface="ニタラゴルイカ-０８" panose="02010903020103020304" pitchFamily="2" charset="-128"/>
              <a:ea typeface="ニタラゴルイカ-０８" panose="02010903020103020304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018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矢印: 五方向 4">
            <a:extLst>
              <a:ext uri="{FF2B5EF4-FFF2-40B4-BE49-F238E27FC236}">
                <a16:creationId xmlns:a16="http://schemas.microsoft.com/office/drawing/2014/main" id="{CFFBE585-57A6-4EE4-8162-F7B8DBD9674D}"/>
              </a:ext>
            </a:extLst>
          </p:cNvPr>
          <p:cNvSpPr/>
          <p:nvPr userDrawn="1"/>
        </p:nvSpPr>
        <p:spPr>
          <a:xfrm>
            <a:off x="422241" y="1532706"/>
            <a:ext cx="278674" cy="268319"/>
          </a:xfrm>
          <a:prstGeom prst="homePlat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AD7DB98-D410-4628-BA59-50D3DBCB1922}"/>
              </a:ext>
            </a:extLst>
          </p:cNvPr>
          <p:cNvSpPr txBox="1"/>
          <p:nvPr userDrawn="1"/>
        </p:nvSpPr>
        <p:spPr>
          <a:xfrm>
            <a:off x="714748" y="1474447"/>
            <a:ext cx="10241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クリックするたびに　　　　　　　　　　　　　　　　　　　　　　　の</a:t>
            </a:r>
            <a:r>
              <a:rPr kumimoji="1" lang="en-US" altLang="ja-JP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6</a:t>
            </a:r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種類のコインが表示されます。</a:t>
            </a:r>
          </a:p>
        </p:txBody>
      </p:sp>
      <p:pic>
        <p:nvPicPr>
          <p:cNvPr id="9" name="図 8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194BAA16-372A-4CB7-84B8-AFE7D994E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144199" y="187109"/>
            <a:ext cx="1141098" cy="1100086"/>
          </a:xfrm>
          <a:prstGeom prst="ellipse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8528CF0-A7EB-4E13-83CA-B26D19B51B4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20225" y="21971"/>
            <a:ext cx="2615175" cy="1341661"/>
          </a:xfrm>
          <a:prstGeom prst="rect">
            <a:avLst/>
          </a:prstGeom>
        </p:spPr>
      </p:pic>
      <p:pic>
        <p:nvPicPr>
          <p:cNvPr id="11" name="Picture 2" descr="1円玉（一円硬貨）のイラスト＜正面＞">
            <a:extLst>
              <a:ext uri="{FF2B5EF4-FFF2-40B4-BE49-F238E27FC236}">
                <a16:creationId xmlns:a16="http://schemas.microsoft.com/office/drawing/2014/main" id="{EE8C1AAC-87D4-4444-876F-68EEADB2E2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6125" y="1466536"/>
            <a:ext cx="469576" cy="46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5円玉（五円硬貨）のイラスト＜正面＞">
            <a:extLst>
              <a:ext uri="{FF2B5EF4-FFF2-40B4-BE49-F238E27FC236}">
                <a16:creationId xmlns:a16="http://schemas.microsoft.com/office/drawing/2014/main" id="{A2524252-21D0-4F7E-AF48-46509A61AC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6679" y="1466535"/>
            <a:ext cx="469577" cy="46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10円玉（十円硬貨）のイラスト＜正面＞">
            <a:extLst>
              <a:ext uri="{FF2B5EF4-FFF2-40B4-BE49-F238E27FC236}">
                <a16:creationId xmlns:a16="http://schemas.microsoft.com/office/drawing/2014/main" id="{6428187B-DB2D-4888-822D-25C08DDC14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0236" y="1438982"/>
            <a:ext cx="526564" cy="52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50円玉（五十円硬貨）のイラスト＜正面＞">
            <a:extLst>
              <a:ext uri="{FF2B5EF4-FFF2-40B4-BE49-F238E27FC236}">
                <a16:creationId xmlns:a16="http://schemas.microsoft.com/office/drawing/2014/main" id="{892CB375-57EC-4ABD-9013-2DA2D79239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2071" y="1528478"/>
            <a:ext cx="423564" cy="42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100円玉（百円硬貨）のイラスト＜正面＞">
            <a:extLst>
              <a:ext uri="{FF2B5EF4-FFF2-40B4-BE49-F238E27FC236}">
                <a16:creationId xmlns:a16="http://schemas.microsoft.com/office/drawing/2014/main" id="{9B0B3D38-43AE-4FA1-A091-7824FEBA8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1335" y="1482464"/>
            <a:ext cx="469578" cy="46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500円玉（五百円硬貨）のイラスト＜正面＞">
            <a:extLst>
              <a:ext uri="{FF2B5EF4-FFF2-40B4-BE49-F238E27FC236}">
                <a16:creationId xmlns:a16="http://schemas.microsoft.com/office/drawing/2014/main" id="{5DBE4B2E-E5B3-457D-9E50-0766790B14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6613" y="1396498"/>
            <a:ext cx="609650" cy="6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矢印: 五方向 16">
            <a:extLst>
              <a:ext uri="{FF2B5EF4-FFF2-40B4-BE49-F238E27FC236}">
                <a16:creationId xmlns:a16="http://schemas.microsoft.com/office/drawing/2014/main" id="{F0E75058-22E0-437E-BEA5-AE908FF8DF28}"/>
              </a:ext>
            </a:extLst>
          </p:cNvPr>
          <p:cNvSpPr/>
          <p:nvPr userDrawn="1"/>
        </p:nvSpPr>
        <p:spPr>
          <a:xfrm>
            <a:off x="396478" y="2177255"/>
            <a:ext cx="278674" cy="268319"/>
          </a:xfrm>
          <a:prstGeom prst="homePlat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A667169-3611-4515-A784-672F159DC2E7}"/>
              </a:ext>
            </a:extLst>
          </p:cNvPr>
          <p:cNvSpPr txBox="1"/>
          <p:nvPr userDrawn="1"/>
        </p:nvSpPr>
        <p:spPr>
          <a:xfrm>
            <a:off x="688985" y="2118996"/>
            <a:ext cx="8153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タテ・ヨコの数値に合うコインを出して、ぴったり合えばＯＫです。</a:t>
            </a:r>
          </a:p>
        </p:txBody>
      </p:sp>
      <p:sp>
        <p:nvSpPr>
          <p:cNvPr id="19" name="矢印: 五方向 18">
            <a:extLst>
              <a:ext uri="{FF2B5EF4-FFF2-40B4-BE49-F238E27FC236}">
                <a16:creationId xmlns:a16="http://schemas.microsoft.com/office/drawing/2014/main" id="{F3AAF2B0-045E-4AE1-BF83-265DD31F1FC9}"/>
              </a:ext>
            </a:extLst>
          </p:cNvPr>
          <p:cNvSpPr/>
          <p:nvPr userDrawn="1"/>
        </p:nvSpPr>
        <p:spPr>
          <a:xfrm>
            <a:off x="382645" y="3314823"/>
            <a:ext cx="278674" cy="268319"/>
          </a:xfrm>
          <a:prstGeom prst="homePlat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D555EA6-48D6-40FA-B3EE-D5B3C5EA1DC7}"/>
              </a:ext>
            </a:extLst>
          </p:cNvPr>
          <p:cNvSpPr txBox="1"/>
          <p:nvPr userDrawn="1"/>
        </p:nvSpPr>
        <p:spPr>
          <a:xfrm>
            <a:off x="630465" y="3243884"/>
            <a:ext cx="9987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タイマーは</a:t>
            </a:r>
            <a:r>
              <a:rPr kumimoji="1" lang="en-US" altLang="ja-JP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</a:t>
            </a:r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種類用意しています。　タイマーは不要な場合は削除してください。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26C972E-FAB2-47AF-AA3C-0697FD3E4D5B}"/>
              </a:ext>
            </a:extLst>
          </p:cNvPr>
          <p:cNvSpPr txBox="1"/>
          <p:nvPr userDrawn="1"/>
        </p:nvSpPr>
        <p:spPr>
          <a:xfrm>
            <a:off x="630465" y="3737661"/>
            <a:ext cx="11303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 円形タイプ</a:t>
            </a:r>
            <a:r>
              <a:rPr kumimoji="1" lang="en-US" altLang="ja-JP" sz="1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……START</a:t>
            </a:r>
            <a:r>
              <a:rPr kumimoji="1" lang="ja-JP" altLang="en-US" sz="1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を押してください。 もう一度</a:t>
            </a:r>
            <a:r>
              <a:rPr kumimoji="1" lang="en-US" altLang="ja-JP" sz="1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START</a:t>
            </a:r>
            <a:r>
              <a:rPr kumimoji="1" lang="ja-JP" altLang="en-US" sz="1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を押すとクリアになり、また押すとタイマーが始動します。　</a:t>
            </a:r>
          </a:p>
        </p:txBody>
      </p:sp>
      <p:sp>
        <p:nvSpPr>
          <p:cNvPr id="24" name="矢印: 五方向 23">
            <a:extLst>
              <a:ext uri="{FF2B5EF4-FFF2-40B4-BE49-F238E27FC236}">
                <a16:creationId xmlns:a16="http://schemas.microsoft.com/office/drawing/2014/main" id="{64E85E93-9372-487B-B314-9AF51C2B88B4}"/>
              </a:ext>
            </a:extLst>
          </p:cNvPr>
          <p:cNvSpPr/>
          <p:nvPr userDrawn="1"/>
        </p:nvSpPr>
        <p:spPr>
          <a:xfrm>
            <a:off x="382645" y="2726058"/>
            <a:ext cx="278674" cy="268319"/>
          </a:xfrm>
          <a:prstGeom prst="homePlat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888714D-283E-4893-9D24-8A88103451E1}"/>
              </a:ext>
            </a:extLst>
          </p:cNvPr>
          <p:cNvSpPr txBox="1"/>
          <p:nvPr userDrawn="1"/>
        </p:nvSpPr>
        <p:spPr>
          <a:xfrm>
            <a:off x="675152" y="2667799"/>
            <a:ext cx="6934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もう一度始めたい時は　　　　　　 をクリックしてください。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A9D37CF-F9D8-47FB-BAC0-3CA42C00943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72261" y="2726058"/>
            <a:ext cx="837793" cy="327832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5384DC9-33C2-4151-B300-BF97F766745D}"/>
              </a:ext>
            </a:extLst>
          </p:cNvPr>
          <p:cNvSpPr txBox="1"/>
          <p:nvPr userDrawn="1"/>
        </p:nvSpPr>
        <p:spPr>
          <a:xfrm>
            <a:off x="630465" y="4170629"/>
            <a:ext cx="1032540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kumimoji="1" lang="ja-JP" altLang="en-US" sz="1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 カウントダウンタイプ</a:t>
            </a:r>
            <a:r>
              <a:rPr kumimoji="1" lang="en-US" altLang="ja-JP" sz="1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……PowerPoint</a:t>
            </a:r>
            <a:r>
              <a:rPr kumimoji="1" lang="ja-JP" altLang="en-US" sz="1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</a:t>
            </a:r>
            <a:r>
              <a:rPr kumimoji="1" lang="en-US" altLang="ja-JP" sz="1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Office</a:t>
            </a:r>
            <a:r>
              <a:rPr kumimoji="1" lang="ja-JP" altLang="en-US" sz="1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アドインの</a:t>
            </a:r>
            <a:r>
              <a:rPr kumimoji="1" lang="en-US" altLang="ja-JP" sz="1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Breaktime</a:t>
            </a:r>
            <a:r>
              <a:rPr kumimoji="1" lang="ja-JP" altLang="en-US" sz="1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を利用しています。</a:t>
            </a:r>
            <a:endParaRPr kumimoji="1" lang="en-US" altLang="ja-JP" sz="18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400"/>
              </a:lnSpc>
            </a:pPr>
            <a:r>
              <a:rPr kumimoji="1" lang="ja-JP" altLang="en-US" sz="1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　　　　　これは画像です。　挿入 → アドインを入手から、</a:t>
            </a:r>
            <a:r>
              <a:rPr kumimoji="1" lang="en-US" altLang="ja-JP" sz="1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Breaktime</a:t>
            </a:r>
            <a:r>
              <a:rPr kumimoji="1" lang="ja-JP" altLang="en-US" sz="1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を挿入してください。</a:t>
            </a:r>
          </a:p>
          <a:p>
            <a:r>
              <a:rPr kumimoji="1" lang="ja-JP" altLang="en-US" sz="1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</a:t>
            </a:r>
          </a:p>
        </p:txBody>
      </p:sp>
      <p:sp>
        <p:nvSpPr>
          <p:cNvPr id="29" name="矢印: 五方向 28">
            <a:extLst>
              <a:ext uri="{FF2B5EF4-FFF2-40B4-BE49-F238E27FC236}">
                <a16:creationId xmlns:a16="http://schemas.microsoft.com/office/drawing/2014/main" id="{B0B9F86D-53FA-4FA3-A5FC-FB154912FB9F}"/>
              </a:ext>
            </a:extLst>
          </p:cNvPr>
          <p:cNvSpPr/>
          <p:nvPr userDrawn="1"/>
        </p:nvSpPr>
        <p:spPr>
          <a:xfrm>
            <a:off x="410311" y="5041718"/>
            <a:ext cx="278674" cy="268319"/>
          </a:xfrm>
          <a:prstGeom prst="homePlat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4D27D32-6BA3-46D4-B76C-F42A9FFF41A7}"/>
              </a:ext>
            </a:extLst>
          </p:cNvPr>
          <p:cNvSpPr txBox="1"/>
          <p:nvPr userDrawn="1"/>
        </p:nvSpPr>
        <p:spPr>
          <a:xfrm>
            <a:off x="658131" y="4970779"/>
            <a:ext cx="4974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新しい問題の作成が簡単にできます。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D6CA302-3438-4E42-91F0-4F513F0A6C1B}"/>
              </a:ext>
            </a:extLst>
          </p:cNvPr>
          <p:cNvSpPr txBox="1"/>
          <p:nvPr userDrawn="1"/>
        </p:nvSpPr>
        <p:spPr>
          <a:xfrm>
            <a:off x="658131" y="5485896"/>
            <a:ext cx="504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 スライドショーで適当にコインを表示してください。　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659BDFB-8120-4A73-B048-FDE1D8F235B4}"/>
              </a:ext>
            </a:extLst>
          </p:cNvPr>
          <p:cNvSpPr txBox="1"/>
          <p:nvPr userDrawn="1"/>
        </p:nvSpPr>
        <p:spPr>
          <a:xfrm>
            <a:off x="630465" y="5892305"/>
            <a:ext cx="6515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 そのタテ・ヨコのそれぞれの位置の合計数値をメモしてください。　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2E42ED8-5182-4BF6-8FED-5F02BC090DD8}"/>
              </a:ext>
            </a:extLst>
          </p:cNvPr>
          <p:cNvSpPr txBox="1"/>
          <p:nvPr userDrawn="1"/>
        </p:nvSpPr>
        <p:spPr>
          <a:xfrm>
            <a:off x="630465" y="6303433"/>
            <a:ext cx="785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③ 編集画面にもどり、その数値をタテ・ヨコのそれぞれの位置に入力してください。　</a:t>
            </a: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45E9A563-1DB8-4B95-9B66-F614464BE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3393" t="20502" r="8321" b="27086"/>
          <a:stretch/>
        </p:blipFill>
        <p:spPr>
          <a:xfrm>
            <a:off x="3835400" y="300501"/>
            <a:ext cx="5904412" cy="562378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FC706EBB-71E3-4528-AA75-97AA7889DCA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989198" y="4922759"/>
            <a:ext cx="1944854" cy="1126274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06B3D18E-87F8-4667-A768-C3036AF2DEC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617494" y="6056523"/>
            <a:ext cx="142658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6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45BC4FD-F116-4E89-BE7A-279F64315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661" t="17034" r="2448" b="25782"/>
          <a:stretch/>
        </p:blipFill>
        <p:spPr>
          <a:xfrm>
            <a:off x="290286" y="174172"/>
            <a:ext cx="7445828" cy="68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1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67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1E3C87-6400-4F0A-B787-D0ACD453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A80021A-C002-45AB-8D5A-C831F1789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8335E6-5D71-464A-BF67-FC669C9F1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UD デジタル 教科書体 NK-R" panose="02020400000000000000" pitchFamily="18" charset="-128"/>
              </a:defRPr>
            </a:lvl1pPr>
          </a:lstStyle>
          <a:p>
            <a:fld id="{D8E4047A-E779-4798-9849-B02226C60FE1}" type="datetimeFigureOut">
              <a:rPr lang="ja-JP" altLang="en-US" smtClean="0"/>
              <a:pPr/>
              <a:t>2021/11/16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05B1E7-9DAD-4FB3-885C-1FFDC6779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UD デジタル 教科書体 NK-R" panose="02020400000000000000" pitchFamily="18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496477-34EE-4A9C-9AD9-3C854C777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UD デジタル 教科書体 NK-R" panose="02020400000000000000" pitchFamily="18" charset="-128"/>
              </a:defRPr>
            </a:lvl1pPr>
          </a:lstStyle>
          <a:p>
            <a:fld id="{E8D66C57-4924-45B3-B33F-ABCD9127088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937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29" r:id="rId2"/>
    <p:sldLayoutId id="2147483727" r:id="rId3"/>
    <p:sldLayoutId id="214748372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bg2">
              <a:lumMod val="25000"/>
            </a:schemeClr>
          </a:solidFill>
          <a:latin typeface="+mj-lt"/>
          <a:ea typeface="UD デジタル 教科書体 NK-R" panose="020204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bg2">
              <a:lumMod val="25000"/>
            </a:schemeClr>
          </a:solidFill>
          <a:latin typeface="+mn-lt"/>
          <a:ea typeface="UD デジタル 教科書体 NK-R" panose="02020400000000000000" pitchFamily="18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bg2">
              <a:lumMod val="25000"/>
            </a:schemeClr>
          </a:solidFill>
          <a:latin typeface="+mn-lt"/>
          <a:ea typeface="UD デジタル 教科書体 NK-R" panose="02020400000000000000" pitchFamily="18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bg2">
              <a:lumMod val="25000"/>
            </a:schemeClr>
          </a:solidFill>
          <a:latin typeface="+mn-lt"/>
          <a:ea typeface="UD デジタル 教科書体 NK-R" panose="02020400000000000000" pitchFamily="18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bg2">
              <a:lumMod val="25000"/>
            </a:schemeClr>
          </a:solidFill>
          <a:latin typeface="+mn-lt"/>
          <a:ea typeface="UD デジタル 教科書体 NK-R" panose="02020400000000000000" pitchFamily="18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bg2">
              <a:lumMod val="25000"/>
            </a:schemeClr>
          </a:solidFill>
          <a:latin typeface="+mn-lt"/>
          <a:ea typeface="UD デジタル 教科書体 NK-R" panose="02020400000000000000" pitchFamily="18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6543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047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4" name="表 353">
            <a:extLst>
              <a:ext uri="{FF2B5EF4-FFF2-40B4-BE49-F238E27FC236}">
                <a16:creationId xmlns:a16="http://schemas.microsoft.com/office/drawing/2014/main" id="{92251751-FD36-4EB9-AFDC-5BDC4F460C11}"/>
              </a:ext>
            </a:extLst>
          </p:cNvPr>
          <p:cNvGraphicFramePr>
            <a:graphicFrameLocks noGrp="1"/>
          </p:cNvGraphicFramePr>
          <p:nvPr/>
        </p:nvGraphicFramePr>
        <p:xfrm>
          <a:off x="446971" y="998956"/>
          <a:ext cx="6653975" cy="5611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516">
                  <a:extLst>
                    <a:ext uri="{9D8B030D-6E8A-4147-A177-3AD203B41FA5}">
                      <a16:colId xmlns:a16="http://schemas.microsoft.com/office/drawing/2014/main" val="903185714"/>
                    </a:ext>
                  </a:extLst>
                </a:gridCol>
                <a:gridCol w="1779153">
                  <a:extLst>
                    <a:ext uri="{9D8B030D-6E8A-4147-A177-3AD203B41FA5}">
                      <a16:colId xmlns:a16="http://schemas.microsoft.com/office/drawing/2014/main" val="408365280"/>
                    </a:ext>
                  </a:extLst>
                </a:gridCol>
                <a:gridCol w="1779153">
                  <a:extLst>
                    <a:ext uri="{9D8B030D-6E8A-4147-A177-3AD203B41FA5}">
                      <a16:colId xmlns:a16="http://schemas.microsoft.com/office/drawing/2014/main" val="1893941929"/>
                    </a:ext>
                  </a:extLst>
                </a:gridCol>
                <a:gridCol w="1779153">
                  <a:extLst>
                    <a:ext uri="{9D8B030D-6E8A-4147-A177-3AD203B41FA5}">
                      <a16:colId xmlns:a16="http://schemas.microsoft.com/office/drawing/2014/main" val="1362070303"/>
                    </a:ext>
                  </a:extLst>
                </a:gridCol>
              </a:tblGrid>
              <a:tr h="984212">
                <a:tc>
                  <a:txBody>
                    <a:bodyPr/>
                    <a:lstStyle/>
                    <a:p>
                      <a:endParaRPr kumimoji="1" lang="ja-JP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551</a:t>
                      </a:r>
                      <a:r>
                        <a:rPr kumimoji="1" lang="en-US" altLang="ja-JP" sz="32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  </a:t>
                      </a:r>
                      <a:r>
                        <a:rPr kumimoji="1" lang="en-US" altLang="ja-JP" sz="4000" b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    </a:t>
                      </a:r>
                      <a:endParaRPr kumimoji="1" lang="ja-JP" altLang="en-US" sz="3200" b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 anchorCtr="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150</a:t>
                      </a:r>
                      <a:endParaRPr kumimoji="1" lang="ja-JP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 anchorCtr="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160</a:t>
                      </a:r>
                      <a:endParaRPr kumimoji="1" lang="ja-JP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 anchorCtr="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545484"/>
                  </a:ext>
                </a:extLst>
              </a:tr>
              <a:tr h="1542488">
                <a:tc>
                  <a:txBody>
                    <a:bodyPr/>
                    <a:lstStyle/>
                    <a:p>
                      <a:r>
                        <a:rPr kumimoji="1" lang="en-US" altLang="ja-JP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650</a:t>
                      </a:r>
                      <a:endParaRPr kumimoji="1" lang="ja-JP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304755"/>
                  </a:ext>
                </a:extLst>
              </a:tr>
              <a:tr h="1542488">
                <a:tc>
                  <a:txBody>
                    <a:bodyPr/>
                    <a:lstStyle/>
                    <a:p>
                      <a:r>
                        <a:rPr kumimoji="1" lang="en-US" altLang="ja-JP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61</a:t>
                      </a:r>
                      <a:endParaRPr kumimoji="1" lang="ja-JP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3963058"/>
                  </a:ext>
                </a:extLst>
              </a:tr>
              <a:tr h="1542488">
                <a:tc>
                  <a:txBody>
                    <a:bodyPr/>
                    <a:lstStyle/>
                    <a:p>
                      <a:r>
                        <a:rPr kumimoji="1" lang="en-US" altLang="ja-JP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150</a:t>
                      </a:r>
                      <a:endParaRPr kumimoji="1" lang="ja-JP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58713"/>
                  </a:ext>
                </a:extLst>
              </a:tr>
            </a:tbl>
          </a:graphicData>
        </a:graphic>
      </p:graphicFrame>
      <p:sp>
        <p:nvSpPr>
          <p:cNvPr id="243" name="フリーフォーム: 図形 242">
            <a:extLst>
              <a:ext uri="{FF2B5EF4-FFF2-40B4-BE49-F238E27FC236}">
                <a16:creationId xmlns:a16="http://schemas.microsoft.com/office/drawing/2014/main" id="{39D75C7B-417A-4752-92EA-34944FC6E6EE}"/>
              </a:ext>
            </a:extLst>
          </p:cNvPr>
          <p:cNvSpPr/>
          <p:nvPr/>
        </p:nvSpPr>
        <p:spPr>
          <a:xfrm>
            <a:off x="9807464" y="2209947"/>
            <a:ext cx="537929" cy="427311"/>
          </a:xfrm>
          <a:custGeom>
            <a:avLst/>
            <a:gdLst>
              <a:gd name="connsiteX0" fmla="*/ 0 w 537929"/>
              <a:gd name="connsiteY0" fmla="*/ 0 h 427311"/>
              <a:gd name="connsiteX1" fmla="*/ 207678 w 537929"/>
              <a:gd name="connsiteY1" fmla="*/ 10581 h 427311"/>
              <a:gd name="connsiteX2" fmla="*/ 423632 w 537929"/>
              <a:gd name="connsiteY2" fmla="*/ 43837 h 427311"/>
              <a:gd name="connsiteX3" fmla="*/ 537929 w 537929"/>
              <a:gd name="connsiteY3" fmla="*/ 73490 h 427311"/>
              <a:gd name="connsiteX4" fmla="*/ 402507 w 537929"/>
              <a:gd name="connsiteY4" fmla="*/ 427311 h 427311"/>
              <a:gd name="connsiteX5" fmla="*/ 347676 w 537929"/>
              <a:gd name="connsiteY5" fmla="*/ 413059 h 427311"/>
              <a:gd name="connsiteX6" fmla="*/ 169143 w 537929"/>
              <a:gd name="connsiteY6" fmla="*/ 385514 h 427311"/>
              <a:gd name="connsiteX7" fmla="*/ 39450 w 537929"/>
              <a:gd name="connsiteY7" fmla="*/ 378894 h 427311"/>
              <a:gd name="connsiteX8" fmla="*/ 0 w 537929"/>
              <a:gd name="connsiteY8" fmla="*/ 0 h 42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929" h="427311">
                <a:moveTo>
                  <a:pt x="0" y="0"/>
                </a:moveTo>
                <a:lnTo>
                  <a:pt x="207678" y="10581"/>
                </a:lnTo>
                <a:cubicBezTo>
                  <a:pt x="280794" y="18074"/>
                  <a:pt x="352839" y="29220"/>
                  <a:pt x="423632" y="43837"/>
                </a:cubicBezTo>
                <a:lnTo>
                  <a:pt x="537929" y="73490"/>
                </a:lnTo>
                <a:lnTo>
                  <a:pt x="402507" y="427311"/>
                </a:lnTo>
                <a:lnTo>
                  <a:pt x="347676" y="413059"/>
                </a:lnTo>
                <a:cubicBezTo>
                  <a:pt x="289151" y="400952"/>
                  <a:pt x="229590" y="391720"/>
                  <a:pt x="169143" y="385514"/>
                </a:cubicBezTo>
                <a:lnTo>
                  <a:pt x="39450" y="3788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sp>
        <p:nvSpPr>
          <p:cNvPr id="242" name="フリーフォーム: 図形 241">
            <a:extLst>
              <a:ext uri="{FF2B5EF4-FFF2-40B4-BE49-F238E27FC236}">
                <a16:creationId xmlns:a16="http://schemas.microsoft.com/office/drawing/2014/main" id="{80DCB966-4EBE-46E4-A184-33AC6630C02A}"/>
              </a:ext>
            </a:extLst>
          </p:cNvPr>
          <p:cNvSpPr/>
          <p:nvPr/>
        </p:nvSpPr>
        <p:spPr>
          <a:xfrm>
            <a:off x="9240135" y="2209947"/>
            <a:ext cx="537930" cy="427311"/>
          </a:xfrm>
          <a:custGeom>
            <a:avLst/>
            <a:gdLst>
              <a:gd name="connsiteX0" fmla="*/ 537930 w 537930"/>
              <a:gd name="connsiteY0" fmla="*/ 0 h 427311"/>
              <a:gd name="connsiteX1" fmla="*/ 498479 w 537930"/>
              <a:gd name="connsiteY1" fmla="*/ 378894 h 427311"/>
              <a:gd name="connsiteX2" fmla="*/ 368784 w 537930"/>
              <a:gd name="connsiteY2" fmla="*/ 385514 h 427311"/>
              <a:gd name="connsiteX3" fmla="*/ 190251 w 537930"/>
              <a:gd name="connsiteY3" fmla="*/ 413059 h 427311"/>
              <a:gd name="connsiteX4" fmla="*/ 135421 w 537930"/>
              <a:gd name="connsiteY4" fmla="*/ 427311 h 427311"/>
              <a:gd name="connsiteX5" fmla="*/ 0 w 537930"/>
              <a:gd name="connsiteY5" fmla="*/ 73491 h 427311"/>
              <a:gd name="connsiteX6" fmla="*/ 114297 w 537930"/>
              <a:gd name="connsiteY6" fmla="*/ 43837 h 427311"/>
              <a:gd name="connsiteX7" fmla="*/ 330251 w 537930"/>
              <a:gd name="connsiteY7" fmla="*/ 10581 h 427311"/>
              <a:gd name="connsiteX8" fmla="*/ 537930 w 537930"/>
              <a:gd name="connsiteY8" fmla="*/ 0 h 42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930" h="427311">
                <a:moveTo>
                  <a:pt x="537930" y="0"/>
                </a:moveTo>
                <a:lnTo>
                  <a:pt x="498479" y="378894"/>
                </a:lnTo>
                <a:lnTo>
                  <a:pt x="368784" y="385514"/>
                </a:lnTo>
                <a:cubicBezTo>
                  <a:pt x="308338" y="391720"/>
                  <a:pt x="248777" y="400952"/>
                  <a:pt x="190251" y="413059"/>
                </a:cubicBezTo>
                <a:lnTo>
                  <a:pt x="135421" y="427311"/>
                </a:lnTo>
                <a:lnTo>
                  <a:pt x="0" y="73491"/>
                </a:lnTo>
                <a:lnTo>
                  <a:pt x="114297" y="43837"/>
                </a:lnTo>
                <a:cubicBezTo>
                  <a:pt x="185090" y="29220"/>
                  <a:pt x="257136" y="18074"/>
                  <a:pt x="330251" y="10581"/>
                </a:cubicBezTo>
                <a:lnTo>
                  <a:pt x="53793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sp>
        <p:nvSpPr>
          <p:cNvPr id="241" name="フリーフォーム: 図形 240">
            <a:extLst>
              <a:ext uri="{FF2B5EF4-FFF2-40B4-BE49-F238E27FC236}">
                <a16:creationId xmlns:a16="http://schemas.microsoft.com/office/drawing/2014/main" id="{E240BED4-2007-4DCB-96B0-DE6769EDF8E4}"/>
              </a:ext>
            </a:extLst>
          </p:cNvPr>
          <p:cNvSpPr/>
          <p:nvPr/>
        </p:nvSpPr>
        <p:spPr>
          <a:xfrm>
            <a:off x="10314831" y="2290955"/>
            <a:ext cx="558772" cy="515822"/>
          </a:xfrm>
          <a:custGeom>
            <a:avLst/>
            <a:gdLst>
              <a:gd name="connsiteX0" fmla="*/ 59540 w 558772"/>
              <a:gd name="connsiteY0" fmla="*/ 0 h 515822"/>
              <a:gd name="connsiteX1" fmla="*/ 124702 w 558772"/>
              <a:gd name="connsiteY1" fmla="*/ 16906 h 515822"/>
              <a:gd name="connsiteX2" fmla="*/ 514651 w 558772"/>
              <a:gd name="connsiteY2" fmla="*/ 183115 h 515822"/>
              <a:gd name="connsiteX3" fmla="*/ 558772 w 558772"/>
              <a:gd name="connsiteY3" fmla="*/ 210160 h 515822"/>
              <a:gd name="connsiteX4" fmla="*/ 337149 w 558772"/>
              <a:gd name="connsiteY4" fmla="*/ 515822 h 515822"/>
              <a:gd name="connsiteX5" fmla="*/ 335007 w 558772"/>
              <a:gd name="connsiteY5" fmla="*/ 514506 h 515822"/>
              <a:gd name="connsiteX6" fmla="*/ 12628 w 558772"/>
              <a:gd name="connsiteY6" fmla="*/ 376841 h 515822"/>
              <a:gd name="connsiteX7" fmla="*/ 0 w 558772"/>
              <a:gd name="connsiteY7" fmla="*/ 373559 h 515822"/>
              <a:gd name="connsiteX8" fmla="*/ 59540 w 558772"/>
              <a:gd name="connsiteY8" fmla="*/ 0 h 51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8772" h="515822">
                <a:moveTo>
                  <a:pt x="59540" y="0"/>
                </a:moveTo>
                <a:lnTo>
                  <a:pt x="124702" y="16906"/>
                </a:lnTo>
                <a:cubicBezTo>
                  <a:pt x="260911" y="59653"/>
                  <a:pt x="391380" y="115546"/>
                  <a:pt x="514651" y="183115"/>
                </a:cubicBezTo>
                <a:lnTo>
                  <a:pt x="558772" y="210160"/>
                </a:lnTo>
                <a:lnTo>
                  <a:pt x="337149" y="515822"/>
                </a:lnTo>
                <a:lnTo>
                  <a:pt x="335007" y="514506"/>
                </a:lnTo>
                <a:cubicBezTo>
                  <a:pt x="233097" y="458542"/>
                  <a:pt x="125235" y="412248"/>
                  <a:pt x="12628" y="376841"/>
                </a:cubicBezTo>
                <a:lnTo>
                  <a:pt x="0" y="373559"/>
                </a:lnTo>
                <a:lnTo>
                  <a:pt x="5954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sp>
        <p:nvSpPr>
          <p:cNvPr id="240" name="フリーフォーム: 図形 239">
            <a:extLst>
              <a:ext uri="{FF2B5EF4-FFF2-40B4-BE49-F238E27FC236}">
                <a16:creationId xmlns:a16="http://schemas.microsoft.com/office/drawing/2014/main" id="{CFDF5C28-1FCB-4C2B-820F-3B4A03926321}"/>
              </a:ext>
            </a:extLst>
          </p:cNvPr>
          <p:cNvSpPr/>
          <p:nvPr/>
        </p:nvSpPr>
        <p:spPr>
          <a:xfrm>
            <a:off x="8711925" y="2290955"/>
            <a:ext cx="558772" cy="515821"/>
          </a:xfrm>
          <a:custGeom>
            <a:avLst/>
            <a:gdLst>
              <a:gd name="connsiteX0" fmla="*/ 499232 w 558772"/>
              <a:gd name="connsiteY0" fmla="*/ 0 h 515821"/>
              <a:gd name="connsiteX1" fmla="*/ 558772 w 558772"/>
              <a:gd name="connsiteY1" fmla="*/ 373558 h 515821"/>
              <a:gd name="connsiteX2" fmla="*/ 546142 w 558772"/>
              <a:gd name="connsiteY2" fmla="*/ 376841 h 515821"/>
              <a:gd name="connsiteX3" fmla="*/ 223763 w 558772"/>
              <a:gd name="connsiteY3" fmla="*/ 514506 h 515821"/>
              <a:gd name="connsiteX4" fmla="*/ 221622 w 558772"/>
              <a:gd name="connsiteY4" fmla="*/ 515821 h 515821"/>
              <a:gd name="connsiteX5" fmla="*/ 0 w 558772"/>
              <a:gd name="connsiteY5" fmla="*/ 210161 h 515821"/>
              <a:gd name="connsiteX6" fmla="*/ 44121 w 558772"/>
              <a:gd name="connsiteY6" fmla="*/ 183115 h 515821"/>
              <a:gd name="connsiteX7" fmla="*/ 434070 w 558772"/>
              <a:gd name="connsiteY7" fmla="*/ 16906 h 515821"/>
              <a:gd name="connsiteX8" fmla="*/ 499232 w 558772"/>
              <a:gd name="connsiteY8" fmla="*/ 0 h 51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8772" h="515821">
                <a:moveTo>
                  <a:pt x="499232" y="0"/>
                </a:moveTo>
                <a:lnTo>
                  <a:pt x="558772" y="373558"/>
                </a:lnTo>
                <a:lnTo>
                  <a:pt x="546142" y="376841"/>
                </a:lnTo>
                <a:cubicBezTo>
                  <a:pt x="433535" y="412248"/>
                  <a:pt x="325674" y="458542"/>
                  <a:pt x="223763" y="514506"/>
                </a:cubicBezTo>
                <a:lnTo>
                  <a:pt x="221622" y="515821"/>
                </a:lnTo>
                <a:lnTo>
                  <a:pt x="0" y="210161"/>
                </a:lnTo>
                <a:lnTo>
                  <a:pt x="44121" y="183115"/>
                </a:lnTo>
                <a:cubicBezTo>
                  <a:pt x="167392" y="115546"/>
                  <a:pt x="297861" y="59653"/>
                  <a:pt x="434070" y="16906"/>
                </a:cubicBezTo>
                <a:lnTo>
                  <a:pt x="499232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sp>
        <p:nvSpPr>
          <p:cNvPr id="237" name="フリーフォーム: 図形 236">
            <a:extLst>
              <a:ext uri="{FF2B5EF4-FFF2-40B4-BE49-F238E27FC236}">
                <a16:creationId xmlns:a16="http://schemas.microsoft.com/office/drawing/2014/main" id="{CAA6771B-A33D-4630-92C3-A4E5BC922FA7}"/>
              </a:ext>
            </a:extLst>
          </p:cNvPr>
          <p:cNvSpPr/>
          <p:nvPr/>
        </p:nvSpPr>
        <p:spPr>
          <a:xfrm>
            <a:off x="10744967" y="2517144"/>
            <a:ext cx="581400" cy="570656"/>
          </a:xfrm>
          <a:custGeom>
            <a:avLst/>
            <a:gdLst>
              <a:gd name="connsiteX0" fmla="*/ 154784 w 581400"/>
              <a:gd name="connsiteY0" fmla="*/ 0 h 570656"/>
              <a:gd name="connsiteX1" fmla="*/ 263841 w 581400"/>
              <a:gd name="connsiteY1" fmla="*/ 66850 h 570656"/>
              <a:gd name="connsiteX2" fmla="*/ 431278 w 581400"/>
              <a:gd name="connsiteY2" fmla="*/ 193185 h 570656"/>
              <a:gd name="connsiteX3" fmla="*/ 581400 w 581400"/>
              <a:gd name="connsiteY3" fmla="*/ 330855 h 570656"/>
              <a:gd name="connsiteX4" fmla="*/ 285860 w 581400"/>
              <a:gd name="connsiteY4" fmla="*/ 570656 h 570656"/>
              <a:gd name="connsiteX5" fmla="*/ 191546 w 581400"/>
              <a:gd name="connsiteY5" fmla="*/ 484003 h 570656"/>
              <a:gd name="connsiteX6" fmla="*/ 53124 w 581400"/>
              <a:gd name="connsiteY6" fmla="*/ 379365 h 570656"/>
              <a:gd name="connsiteX7" fmla="*/ 0 w 581400"/>
              <a:gd name="connsiteY7" fmla="*/ 346740 h 570656"/>
              <a:gd name="connsiteX8" fmla="*/ 154784 w 581400"/>
              <a:gd name="connsiteY8" fmla="*/ 0 h 57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400" h="570656">
                <a:moveTo>
                  <a:pt x="154784" y="0"/>
                </a:moveTo>
                <a:lnTo>
                  <a:pt x="263841" y="66850"/>
                </a:lnTo>
                <a:cubicBezTo>
                  <a:pt x="321696" y="106288"/>
                  <a:pt x="377569" y="148461"/>
                  <a:pt x="431278" y="193185"/>
                </a:cubicBezTo>
                <a:lnTo>
                  <a:pt x="581400" y="330855"/>
                </a:lnTo>
                <a:lnTo>
                  <a:pt x="285860" y="570656"/>
                </a:lnTo>
                <a:lnTo>
                  <a:pt x="191546" y="484003"/>
                </a:lnTo>
                <a:cubicBezTo>
                  <a:pt x="147144" y="446960"/>
                  <a:pt x="100953" y="412030"/>
                  <a:pt x="53124" y="379365"/>
                </a:cubicBezTo>
                <a:lnTo>
                  <a:pt x="0" y="346740"/>
                </a:lnTo>
                <a:lnTo>
                  <a:pt x="154784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sp>
        <p:nvSpPr>
          <p:cNvPr id="236" name="フリーフォーム: 図形 235">
            <a:extLst>
              <a:ext uri="{FF2B5EF4-FFF2-40B4-BE49-F238E27FC236}">
                <a16:creationId xmlns:a16="http://schemas.microsoft.com/office/drawing/2014/main" id="{02996543-3BF6-49FD-B6F0-A3CB7C44E558}"/>
              </a:ext>
            </a:extLst>
          </p:cNvPr>
          <p:cNvSpPr/>
          <p:nvPr/>
        </p:nvSpPr>
        <p:spPr>
          <a:xfrm>
            <a:off x="8259161" y="2517144"/>
            <a:ext cx="581399" cy="570656"/>
          </a:xfrm>
          <a:custGeom>
            <a:avLst/>
            <a:gdLst>
              <a:gd name="connsiteX0" fmla="*/ 426615 w 581399"/>
              <a:gd name="connsiteY0" fmla="*/ 0 h 570656"/>
              <a:gd name="connsiteX1" fmla="*/ 581399 w 581399"/>
              <a:gd name="connsiteY1" fmla="*/ 346739 h 570656"/>
              <a:gd name="connsiteX2" fmla="*/ 528274 w 581399"/>
              <a:gd name="connsiteY2" fmla="*/ 379365 h 570656"/>
              <a:gd name="connsiteX3" fmla="*/ 389852 w 581399"/>
              <a:gd name="connsiteY3" fmla="*/ 484003 h 570656"/>
              <a:gd name="connsiteX4" fmla="*/ 295539 w 581399"/>
              <a:gd name="connsiteY4" fmla="*/ 570656 h 570656"/>
              <a:gd name="connsiteX5" fmla="*/ 0 w 581399"/>
              <a:gd name="connsiteY5" fmla="*/ 330855 h 570656"/>
              <a:gd name="connsiteX6" fmla="*/ 150122 w 581399"/>
              <a:gd name="connsiteY6" fmla="*/ 193185 h 570656"/>
              <a:gd name="connsiteX7" fmla="*/ 317559 w 581399"/>
              <a:gd name="connsiteY7" fmla="*/ 66850 h 570656"/>
              <a:gd name="connsiteX8" fmla="*/ 426615 w 581399"/>
              <a:gd name="connsiteY8" fmla="*/ 0 h 57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399" h="570656">
                <a:moveTo>
                  <a:pt x="426615" y="0"/>
                </a:moveTo>
                <a:lnTo>
                  <a:pt x="581399" y="346739"/>
                </a:lnTo>
                <a:lnTo>
                  <a:pt x="528274" y="379365"/>
                </a:lnTo>
                <a:cubicBezTo>
                  <a:pt x="480445" y="412030"/>
                  <a:pt x="434254" y="446960"/>
                  <a:pt x="389852" y="484003"/>
                </a:cubicBezTo>
                <a:lnTo>
                  <a:pt x="295539" y="570656"/>
                </a:lnTo>
                <a:lnTo>
                  <a:pt x="0" y="330855"/>
                </a:lnTo>
                <a:lnTo>
                  <a:pt x="150122" y="193185"/>
                </a:lnTo>
                <a:cubicBezTo>
                  <a:pt x="203832" y="148461"/>
                  <a:pt x="259704" y="106288"/>
                  <a:pt x="317559" y="66850"/>
                </a:cubicBezTo>
                <a:lnTo>
                  <a:pt x="42661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sp>
        <p:nvSpPr>
          <p:cNvPr id="232" name="フリーフォーム: 図形 231">
            <a:extLst>
              <a:ext uri="{FF2B5EF4-FFF2-40B4-BE49-F238E27FC236}">
                <a16:creationId xmlns:a16="http://schemas.microsoft.com/office/drawing/2014/main" id="{B1CC68EF-9F13-4DC5-8830-C4F9C7E22BF9}"/>
              </a:ext>
            </a:extLst>
          </p:cNvPr>
          <p:cNvSpPr/>
          <p:nvPr/>
        </p:nvSpPr>
        <p:spPr>
          <a:xfrm>
            <a:off x="11107747" y="2871000"/>
            <a:ext cx="563087" cy="584203"/>
          </a:xfrm>
          <a:custGeom>
            <a:avLst/>
            <a:gdLst>
              <a:gd name="connsiteX0" fmla="*/ 240091 w 563087"/>
              <a:gd name="connsiteY0" fmla="*/ 0 h 584203"/>
              <a:gd name="connsiteX1" fmla="*/ 363327 w 563087"/>
              <a:gd name="connsiteY1" fmla="*/ 136814 h 584203"/>
              <a:gd name="connsiteX2" fmla="*/ 488533 w 563087"/>
              <a:gd name="connsiteY2" fmla="*/ 305759 h 584203"/>
              <a:gd name="connsiteX3" fmla="*/ 563087 w 563087"/>
              <a:gd name="connsiteY3" fmla="*/ 429585 h 584203"/>
              <a:gd name="connsiteX4" fmla="*/ 216720 w 563087"/>
              <a:gd name="connsiteY4" fmla="*/ 584203 h 584203"/>
              <a:gd name="connsiteX5" fmla="*/ 176018 w 563087"/>
              <a:gd name="connsiteY5" fmla="*/ 516476 h 584203"/>
              <a:gd name="connsiteX6" fmla="*/ 72507 w 563087"/>
              <a:gd name="connsiteY6" fmla="*/ 376544 h 584203"/>
              <a:gd name="connsiteX7" fmla="*/ 0 w 563087"/>
              <a:gd name="connsiteY7" fmla="*/ 295897 h 584203"/>
              <a:gd name="connsiteX8" fmla="*/ 240091 w 563087"/>
              <a:gd name="connsiteY8" fmla="*/ 0 h 58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087" h="584203">
                <a:moveTo>
                  <a:pt x="240091" y="0"/>
                </a:moveTo>
                <a:lnTo>
                  <a:pt x="363327" y="136814"/>
                </a:lnTo>
                <a:cubicBezTo>
                  <a:pt x="407651" y="191007"/>
                  <a:pt x="449448" y="247383"/>
                  <a:pt x="488533" y="305759"/>
                </a:cubicBezTo>
                <a:lnTo>
                  <a:pt x="563087" y="429585"/>
                </a:lnTo>
                <a:lnTo>
                  <a:pt x="216720" y="584203"/>
                </a:lnTo>
                <a:lnTo>
                  <a:pt x="176018" y="516476"/>
                </a:lnTo>
                <a:cubicBezTo>
                  <a:pt x="143705" y="468125"/>
                  <a:pt x="109152" y="421431"/>
                  <a:pt x="72507" y="376544"/>
                </a:cubicBezTo>
                <a:lnTo>
                  <a:pt x="0" y="295897"/>
                </a:lnTo>
                <a:lnTo>
                  <a:pt x="240091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sp>
        <p:nvSpPr>
          <p:cNvPr id="231" name="フリーフォーム: 図形 230">
            <a:extLst>
              <a:ext uri="{FF2B5EF4-FFF2-40B4-BE49-F238E27FC236}">
                <a16:creationId xmlns:a16="http://schemas.microsoft.com/office/drawing/2014/main" id="{DB216E46-411B-4EB3-B63F-2ACDC1C2CD47}"/>
              </a:ext>
            </a:extLst>
          </p:cNvPr>
          <p:cNvSpPr/>
          <p:nvPr/>
        </p:nvSpPr>
        <p:spPr>
          <a:xfrm>
            <a:off x="7914694" y="2871001"/>
            <a:ext cx="563086" cy="584201"/>
          </a:xfrm>
          <a:custGeom>
            <a:avLst/>
            <a:gdLst>
              <a:gd name="connsiteX0" fmla="*/ 322995 w 563086"/>
              <a:gd name="connsiteY0" fmla="*/ 0 h 584201"/>
              <a:gd name="connsiteX1" fmla="*/ 563086 w 563086"/>
              <a:gd name="connsiteY1" fmla="*/ 295896 h 584201"/>
              <a:gd name="connsiteX2" fmla="*/ 490578 w 563086"/>
              <a:gd name="connsiteY2" fmla="*/ 376543 h 584201"/>
              <a:gd name="connsiteX3" fmla="*/ 387067 w 563086"/>
              <a:gd name="connsiteY3" fmla="*/ 516475 h 584201"/>
              <a:gd name="connsiteX4" fmla="*/ 346366 w 563086"/>
              <a:gd name="connsiteY4" fmla="*/ 584201 h 584201"/>
              <a:gd name="connsiteX5" fmla="*/ 0 w 563086"/>
              <a:gd name="connsiteY5" fmla="*/ 429584 h 584201"/>
              <a:gd name="connsiteX6" fmla="*/ 74554 w 563086"/>
              <a:gd name="connsiteY6" fmla="*/ 305758 h 584201"/>
              <a:gd name="connsiteX7" fmla="*/ 199760 w 563086"/>
              <a:gd name="connsiteY7" fmla="*/ 136813 h 584201"/>
              <a:gd name="connsiteX8" fmla="*/ 322995 w 563086"/>
              <a:gd name="connsiteY8" fmla="*/ 0 h 58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086" h="584201">
                <a:moveTo>
                  <a:pt x="322995" y="0"/>
                </a:moveTo>
                <a:lnTo>
                  <a:pt x="563086" y="295896"/>
                </a:lnTo>
                <a:lnTo>
                  <a:pt x="490578" y="376543"/>
                </a:lnTo>
                <a:cubicBezTo>
                  <a:pt x="453934" y="421430"/>
                  <a:pt x="419380" y="468124"/>
                  <a:pt x="387067" y="516475"/>
                </a:cubicBezTo>
                <a:lnTo>
                  <a:pt x="346366" y="584201"/>
                </a:lnTo>
                <a:lnTo>
                  <a:pt x="0" y="429584"/>
                </a:lnTo>
                <a:lnTo>
                  <a:pt x="74554" y="305758"/>
                </a:lnTo>
                <a:cubicBezTo>
                  <a:pt x="113640" y="247382"/>
                  <a:pt x="155436" y="191006"/>
                  <a:pt x="199760" y="136813"/>
                </a:cubicBezTo>
                <a:lnTo>
                  <a:pt x="32299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sp>
        <p:nvSpPr>
          <p:cNvPr id="228" name="フリーフォーム: 図形 227">
            <a:extLst>
              <a:ext uri="{FF2B5EF4-FFF2-40B4-BE49-F238E27FC236}">
                <a16:creationId xmlns:a16="http://schemas.microsoft.com/office/drawing/2014/main" id="{F90FA02D-D221-425D-A03F-7AAEE11F96E3}"/>
              </a:ext>
            </a:extLst>
          </p:cNvPr>
          <p:cNvSpPr/>
          <p:nvPr/>
        </p:nvSpPr>
        <p:spPr>
          <a:xfrm>
            <a:off x="11380467" y="3328535"/>
            <a:ext cx="508255" cy="555807"/>
          </a:xfrm>
          <a:custGeom>
            <a:avLst/>
            <a:gdLst>
              <a:gd name="connsiteX0" fmla="*/ 307196 w 508255"/>
              <a:gd name="connsiteY0" fmla="*/ 0 h 555807"/>
              <a:gd name="connsiteX1" fmla="*/ 324756 w 508255"/>
              <a:gd name="connsiteY1" fmla="*/ 29166 h 555807"/>
              <a:gd name="connsiteX2" fmla="*/ 489481 w 508255"/>
              <a:gd name="connsiteY2" fmla="*/ 422629 h 555807"/>
              <a:gd name="connsiteX3" fmla="*/ 508255 w 508255"/>
              <a:gd name="connsiteY3" fmla="*/ 496302 h 555807"/>
              <a:gd name="connsiteX4" fmla="*/ 134914 w 508255"/>
              <a:gd name="connsiteY4" fmla="*/ 555807 h 555807"/>
              <a:gd name="connsiteX5" fmla="*/ 129545 w 508255"/>
              <a:gd name="connsiteY5" fmla="*/ 534701 h 555807"/>
              <a:gd name="connsiteX6" fmla="*/ 69080 w 508255"/>
              <a:gd name="connsiteY6" fmla="*/ 367700 h 555807"/>
              <a:gd name="connsiteX7" fmla="*/ 0 w 508255"/>
              <a:gd name="connsiteY7" fmla="*/ 222735 h 555807"/>
              <a:gd name="connsiteX8" fmla="*/ 307196 w 508255"/>
              <a:gd name="connsiteY8" fmla="*/ 0 h 55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8255" h="555807">
                <a:moveTo>
                  <a:pt x="307196" y="0"/>
                </a:moveTo>
                <a:lnTo>
                  <a:pt x="324756" y="29166"/>
                </a:lnTo>
                <a:cubicBezTo>
                  <a:pt x="391722" y="153548"/>
                  <a:pt x="447116" y="285192"/>
                  <a:pt x="489481" y="422629"/>
                </a:cubicBezTo>
                <a:lnTo>
                  <a:pt x="508255" y="496302"/>
                </a:lnTo>
                <a:lnTo>
                  <a:pt x="134914" y="555807"/>
                </a:lnTo>
                <a:lnTo>
                  <a:pt x="129545" y="534701"/>
                </a:lnTo>
                <a:cubicBezTo>
                  <a:pt x="112033" y="477784"/>
                  <a:pt x="91828" y="422066"/>
                  <a:pt x="69080" y="367700"/>
                </a:cubicBezTo>
                <a:lnTo>
                  <a:pt x="0" y="222735"/>
                </a:lnTo>
                <a:lnTo>
                  <a:pt x="307196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sp>
        <p:nvSpPr>
          <p:cNvPr id="227" name="フリーフォーム: 図形 226">
            <a:extLst>
              <a:ext uri="{FF2B5EF4-FFF2-40B4-BE49-F238E27FC236}">
                <a16:creationId xmlns:a16="http://schemas.microsoft.com/office/drawing/2014/main" id="{32606B2B-CCC0-4606-A10E-0CADECF901A5}"/>
              </a:ext>
            </a:extLst>
          </p:cNvPr>
          <p:cNvSpPr/>
          <p:nvPr/>
        </p:nvSpPr>
        <p:spPr>
          <a:xfrm>
            <a:off x="7696806" y="3328536"/>
            <a:ext cx="508254" cy="555806"/>
          </a:xfrm>
          <a:custGeom>
            <a:avLst/>
            <a:gdLst>
              <a:gd name="connsiteX0" fmla="*/ 201059 w 508254"/>
              <a:gd name="connsiteY0" fmla="*/ 0 h 555806"/>
              <a:gd name="connsiteX1" fmla="*/ 508254 w 508254"/>
              <a:gd name="connsiteY1" fmla="*/ 222733 h 555806"/>
              <a:gd name="connsiteX2" fmla="*/ 439173 w 508254"/>
              <a:gd name="connsiteY2" fmla="*/ 367699 h 555806"/>
              <a:gd name="connsiteX3" fmla="*/ 378708 w 508254"/>
              <a:gd name="connsiteY3" fmla="*/ 534700 h 555806"/>
              <a:gd name="connsiteX4" fmla="*/ 373340 w 508254"/>
              <a:gd name="connsiteY4" fmla="*/ 555806 h 555806"/>
              <a:gd name="connsiteX5" fmla="*/ 0 w 508254"/>
              <a:gd name="connsiteY5" fmla="*/ 496301 h 555806"/>
              <a:gd name="connsiteX6" fmla="*/ 18774 w 508254"/>
              <a:gd name="connsiteY6" fmla="*/ 422628 h 555806"/>
              <a:gd name="connsiteX7" fmla="*/ 183499 w 508254"/>
              <a:gd name="connsiteY7" fmla="*/ 29165 h 555806"/>
              <a:gd name="connsiteX8" fmla="*/ 201059 w 508254"/>
              <a:gd name="connsiteY8" fmla="*/ 0 h 55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8254" h="555806">
                <a:moveTo>
                  <a:pt x="201059" y="0"/>
                </a:moveTo>
                <a:lnTo>
                  <a:pt x="508254" y="222733"/>
                </a:lnTo>
                <a:lnTo>
                  <a:pt x="439173" y="367699"/>
                </a:lnTo>
                <a:cubicBezTo>
                  <a:pt x="416426" y="422065"/>
                  <a:pt x="396221" y="477783"/>
                  <a:pt x="378708" y="534700"/>
                </a:cubicBezTo>
                <a:lnTo>
                  <a:pt x="373340" y="555806"/>
                </a:lnTo>
                <a:lnTo>
                  <a:pt x="0" y="496301"/>
                </a:lnTo>
                <a:lnTo>
                  <a:pt x="18774" y="422628"/>
                </a:lnTo>
                <a:cubicBezTo>
                  <a:pt x="61140" y="285191"/>
                  <a:pt x="116534" y="153547"/>
                  <a:pt x="183499" y="29165"/>
                </a:cubicBezTo>
                <a:lnTo>
                  <a:pt x="201059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sp>
        <p:nvSpPr>
          <p:cNvPr id="224" name="フリーフォーム: 図形 223">
            <a:extLst>
              <a:ext uri="{FF2B5EF4-FFF2-40B4-BE49-F238E27FC236}">
                <a16:creationId xmlns:a16="http://schemas.microsoft.com/office/drawing/2014/main" id="{9DAF20AF-6EB6-4F01-927F-35E34AC7B670}"/>
              </a:ext>
            </a:extLst>
          </p:cNvPr>
          <p:cNvSpPr/>
          <p:nvPr/>
        </p:nvSpPr>
        <p:spPr>
          <a:xfrm>
            <a:off x="11542964" y="3857289"/>
            <a:ext cx="423928" cy="529721"/>
          </a:xfrm>
          <a:custGeom>
            <a:avLst/>
            <a:gdLst>
              <a:gd name="connsiteX0" fmla="*/ 354028 w 423928"/>
              <a:gd name="connsiteY0" fmla="*/ 0 h 529721"/>
              <a:gd name="connsiteX1" fmla="*/ 380578 w 423928"/>
              <a:gd name="connsiteY1" fmla="*/ 104189 h 529721"/>
              <a:gd name="connsiteX2" fmla="*/ 413537 w 423928"/>
              <a:gd name="connsiteY2" fmla="*/ 322089 h 529721"/>
              <a:gd name="connsiteX3" fmla="*/ 423928 w 423928"/>
              <a:gd name="connsiteY3" fmla="*/ 529721 h 529721"/>
              <a:gd name="connsiteX4" fmla="*/ 45079 w 423928"/>
              <a:gd name="connsiteY4" fmla="*/ 490275 h 529721"/>
              <a:gd name="connsiteX5" fmla="*/ 38603 w 423928"/>
              <a:gd name="connsiteY5" fmla="*/ 360623 h 529721"/>
              <a:gd name="connsiteX6" fmla="*/ 11355 w 423928"/>
              <a:gd name="connsiteY6" fmla="*/ 180144 h 529721"/>
              <a:gd name="connsiteX7" fmla="*/ 0 w 423928"/>
              <a:gd name="connsiteY7" fmla="*/ 135501 h 529721"/>
              <a:gd name="connsiteX8" fmla="*/ 354028 w 423928"/>
              <a:gd name="connsiteY8" fmla="*/ 0 h 52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3928" h="529721">
                <a:moveTo>
                  <a:pt x="354028" y="0"/>
                </a:moveTo>
                <a:lnTo>
                  <a:pt x="380578" y="104189"/>
                </a:lnTo>
                <a:cubicBezTo>
                  <a:pt x="395065" y="175620"/>
                  <a:pt x="406112" y="248314"/>
                  <a:pt x="413537" y="322089"/>
                </a:cubicBezTo>
                <a:lnTo>
                  <a:pt x="423928" y="529721"/>
                </a:lnTo>
                <a:lnTo>
                  <a:pt x="45079" y="490275"/>
                </a:lnTo>
                <a:lnTo>
                  <a:pt x="38603" y="360623"/>
                </a:lnTo>
                <a:cubicBezTo>
                  <a:pt x="32464" y="299518"/>
                  <a:pt x="23332" y="239307"/>
                  <a:pt x="11355" y="180144"/>
                </a:cubicBezTo>
                <a:lnTo>
                  <a:pt x="0" y="135501"/>
                </a:lnTo>
                <a:lnTo>
                  <a:pt x="354028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sp>
        <p:nvSpPr>
          <p:cNvPr id="223" name="フリーフォーム: 図形 222">
            <a:extLst>
              <a:ext uri="{FF2B5EF4-FFF2-40B4-BE49-F238E27FC236}">
                <a16:creationId xmlns:a16="http://schemas.microsoft.com/office/drawing/2014/main" id="{E8E06935-2878-4184-A494-A216DC26512E}"/>
              </a:ext>
            </a:extLst>
          </p:cNvPr>
          <p:cNvSpPr/>
          <p:nvPr/>
        </p:nvSpPr>
        <p:spPr>
          <a:xfrm>
            <a:off x="7618636" y="3857289"/>
            <a:ext cx="423926" cy="529721"/>
          </a:xfrm>
          <a:custGeom>
            <a:avLst/>
            <a:gdLst>
              <a:gd name="connsiteX0" fmla="*/ 69900 w 423926"/>
              <a:gd name="connsiteY0" fmla="*/ 0 h 529721"/>
              <a:gd name="connsiteX1" fmla="*/ 423926 w 423926"/>
              <a:gd name="connsiteY1" fmla="*/ 135500 h 529721"/>
              <a:gd name="connsiteX2" fmla="*/ 412571 w 423926"/>
              <a:gd name="connsiteY2" fmla="*/ 180144 h 529721"/>
              <a:gd name="connsiteX3" fmla="*/ 385323 w 423926"/>
              <a:gd name="connsiteY3" fmla="*/ 360623 h 529721"/>
              <a:gd name="connsiteX4" fmla="*/ 378847 w 423926"/>
              <a:gd name="connsiteY4" fmla="*/ 490275 h 529721"/>
              <a:gd name="connsiteX5" fmla="*/ 0 w 423926"/>
              <a:gd name="connsiteY5" fmla="*/ 529721 h 529721"/>
              <a:gd name="connsiteX6" fmla="*/ 10391 w 423926"/>
              <a:gd name="connsiteY6" fmla="*/ 322089 h 529721"/>
              <a:gd name="connsiteX7" fmla="*/ 43350 w 423926"/>
              <a:gd name="connsiteY7" fmla="*/ 104189 h 529721"/>
              <a:gd name="connsiteX8" fmla="*/ 69900 w 423926"/>
              <a:gd name="connsiteY8" fmla="*/ 0 h 52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3926" h="529721">
                <a:moveTo>
                  <a:pt x="69900" y="0"/>
                </a:moveTo>
                <a:lnTo>
                  <a:pt x="423926" y="135500"/>
                </a:lnTo>
                <a:lnTo>
                  <a:pt x="412571" y="180144"/>
                </a:lnTo>
                <a:cubicBezTo>
                  <a:pt x="400595" y="239307"/>
                  <a:pt x="391462" y="299518"/>
                  <a:pt x="385323" y="360623"/>
                </a:cubicBezTo>
                <a:lnTo>
                  <a:pt x="378847" y="490275"/>
                </a:lnTo>
                <a:lnTo>
                  <a:pt x="0" y="529721"/>
                </a:lnTo>
                <a:lnTo>
                  <a:pt x="10391" y="322089"/>
                </a:lnTo>
                <a:cubicBezTo>
                  <a:pt x="17817" y="248314"/>
                  <a:pt x="28863" y="175620"/>
                  <a:pt x="43350" y="104189"/>
                </a:cubicBezTo>
                <a:lnTo>
                  <a:pt x="6990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DDF7D3B8-C8FA-40E8-B54F-557A4F39B72E}"/>
              </a:ext>
            </a:extLst>
          </p:cNvPr>
          <p:cNvSpPr/>
          <p:nvPr/>
        </p:nvSpPr>
        <p:spPr>
          <a:xfrm>
            <a:off x="11542964" y="4420508"/>
            <a:ext cx="423928" cy="529721"/>
          </a:xfrm>
          <a:custGeom>
            <a:avLst/>
            <a:gdLst>
              <a:gd name="connsiteX0" fmla="*/ 423928 w 423928"/>
              <a:gd name="connsiteY0" fmla="*/ 0 h 529721"/>
              <a:gd name="connsiteX1" fmla="*/ 413537 w 423928"/>
              <a:gd name="connsiteY1" fmla="*/ 207632 h 529721"/>
              <a:gd name="connsiteX2" fmla="*/ 380578 w 423928"/>
              <a:gd name="connsiteY2" fmla="*/ 425532 h 529721"/>
              <a:gd name="connsiteX3" fmla="*/ 354028 w 423928"/>
              <a:gd name="connsiteY3" fmla="*/ 529721 h 529721"/>
              <a:gd name="connsiteX4" fmla="*/ 0 w 423928"/>
              <a:gd name="connsiteY4" fmla="*/ 394220 h 529721"/>
              <a:gd name="connsiteX5" fmla="*/ 11355 w 423928"/>
              <a:gd name="connsiteY5" fmla="*/ 349577 h 529721"/>
              <a:gd name="connsiteX6" fmla="*/ 38603 w 423928"/>
              <a:gd name="connsiteY6" fmla="*/ 169098 h 529721"/>
              <a:gd name="connsiteX7" fmla="*/ 45079 w 423928"/>
              <a:gd name="connsiteY7" fmla="*/ 39446 h 529721"/>
              <a:gd name="connsiteX8" fmla="*/ 423928 w 423928"/>
              <a:gd name="connsiteY8" fmla="*/ 0 h 52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3928" h="529721">
                <a:moveTo>
                  <a:pt x="423928" y="0"/>
                </a:moveTo>
                <a:lnTo>
                  <a:pt x="413537" y="207632"/>
                </a:lnTo>
                <a:cubicBezTo>
                  <a:pt x="406112" y="281407"/>
                  <a:pt x="395065" y="354102"/>
                  <a:pt x="380578" y="425532"/>
                </a:cubicBezTo>
                <a:lnTo>
                  <a:pt x="354028" y="529721"/>
                </a:lnTo>
                <a:lnTo>
                  <a:pt x="0" y="394220"/>
                </a:lnTo>
                <a:lnTo>
                  <a:pt x="11355" y="349577"/>
                </a:lnTo>
                <a:cubicBezTo>
                  <a:pt x="23332" y="290414"/>
                  <a:pt x="32464" y="230204"/>
                  <a:pt x="38603" y="169098"/>
                </a:cubicBezTo>
                <a:lnTo>
                  <a:pt x="45079" y="39446"/>
                </a:lnTo>
                <a:lnTo>
                  <a:pt x="423928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9F10BC06-AA7A-4706-A87A-33AB61FDECF4}"/>
              </a:ext>
            </a:extLst>
          </p:cNvPr>
          <p:cNvSpPr/>
          <p:nvPr/>
        </p:nvSpPr>
        <p:spPr>
          <a:xfrm>
            <a:off x="7618636" y="4420508"/>
            <a:ext cx="423926" cy="529720"/>
          </a:xfrm>
          <a:custGeom>
            <a:avLst/>
            <a:gdLst>
              <a:gd name="connsiteX0" fmla="*/ 0 w 423926"/>
              <a:gd name="connsiteY0" fmla="*/ 0 h 529720"/>
              <a:gd name="connsiteX1" fmla="*/ 378847 w 423926"/>
              <a:gd name="connsiteY1" fmla="*/ 39446 h 529720"/>
              <a:gd name="connsiteX2" fmla="*/ 385323 w 423926"/>
              <a:gd name="connsiteY2" fmla="*/ 169098 h 529720"/>
              <a:gd name="connsiteX3" fmla="*/ 412571 w 423926"/>
              <a:gd name="connsiteY3" fmla="*/ 349577 h 529720"/>
              <a:gd name="connsiteX4" fmla="*/ 423926 w 423926"/>
              <a:gd name="connsiteY4" fmla="*/ 394220 h 529720"/>
              <a:gd name="connsiteX5" fmla="*/ 69900 w 423926"/>
              <a:gd name="connsiteY5" fmla="*/ 529720 h 529720"/>
              <a:gd name="connsiteX6" fmla="*/ 43350 w 423926"/>
              <a:gd name="connsiteY6" fmla="*/ 425532 h 529720"/>
              <a:gd name="connsiteX7" fmla="*/ 10391 w 423926"/>
              <a:gd name="connsiteY7" fmla="*/ 207632 h 529720"/>
              <a:gd name="connsiteX8" fmla="*/ 0 w 423926"/>
              <a:gd name="connsiteY8" fmla="*/ 0 h 52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3926" h="529720">
                <a:moveTo>
                  <a:pt x="0" y="0"/>
                </a:moveTo>
                <a:lnTo>
                  <a:pt x="378847" y="39446"/>
                </a:lnTo>
                <a:lnTo>
                  <a:pt x="385323" y="169098"/>
                </a:lnTo>
                <a:cubicBezTo>
                  <a:pt x="391462" y="230204"/>
                  <a:pt x="400595" y="290414"/>
                  <a:pt x="412571" y="349577"/>
                </a:cubicBezTo>
                <a:lnTo>
                  <a:pt x="423926" y="394220"/>
                </a:lnTo>
                <a:lnTo>
                  <a:pt x="69900" y="529720"/>
                </a:lnTo>
                <a:lnTo>
                  <a:pt x="43350" y="425532"/>
                </a:lnTo>
                <a:cubicBezTo>
                  <a:pt x="28863" y="354102"/>
                  <a:pt x="17817" y="281407"/>
                  <a:pt x="10391" y="207632"/>
                </a:cubicBez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sp>
        <p:nvSpPr>
          <p:cNvPr id="218" name="フリーフォーム: 図形 217">
            <a:extLst>
              <a:ext uri="{FF2B5EF4-FFF2-40B4-BE49-F238E27FC236}">
                <a16:creationId xmlns:a16="http://schemas.microsoft.com/office/drawing/2014/main" id="{8A70E686-A342-4A4F-BE4E-35EBB0AB6E16}"/>
              </a:ext>
            </a:extLst>
          </p:cNvPr>
          <p:cNvSpPr/>
          <p:nvPr/>
        </p:nvSpPr>
        <p:spPr>
          <a:xfrm>
            <a:off x="11380468" y="4923175"/>
            <a:ext cx="508254" cy="555808"/>
          </a:xfrm>
          <a:custGeom>
            <a:avLst/>
            <a:gdLst>
              <a:gd name="connsiteX0" fmla="*/ 134913 w 508254"/>
              <a:gd name="connsiteY0" fmla="*/ 0 h 555808"/>
              <a:gd name="connsiteX1" fmla="*/ 508254 w 508254"/>
              <a:gd name="connsiteY1" fmla="*/ 59506 h 555808"/>
              <a:gd name="connsiteX2" fmla="*/ 489480 w 508254"/>
              <a:gd name="connsiteY2" fmla="*/ 133179 h 555808"/>
              <a:gd name="connsiteX3" fmla="*/ 324755 w 508254"/>
              <a:gd name="connsiteY3" fmla="*/ 526642 h 555808"/>
              <a:gd name="connsiteX4" fmla="*/ 307195 w 508254"/>
              <a:gd name="connsiteY4" fmla="*/ 555808 h 555808"/>
              <a:gd name="connsiteX5" fmla="*/ 0 w 508254"/>
              <a:gd name="connsiteY5" fmla="*/ 333073 h 555808"/>
              <a:gd name="connsiteX6" fmla="*/ 69079 w 508254"/>
              <a:gd name="connsiteY6" fmla="*/ 188108 h 555808"/>
              <a:gd name="connsiteX7" fmla="*/ 129544 w 508254"/>
              <a:gd name="connsiteY7" fmla="*/ 21107 h 555808"/>
              <a:gd name="connsiteX8" fmla="*/ 134913 w 508254"/>
              <a:gd name="connsiteY8" fmla="*/ 0 h 55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8254" h="555808">
                <a:moveTo>
                  <a:pt x="134913" y="0"/>
                </a:moveTo>
                <a:lnTo>
                  <a:pt x="508254" y="59506"/>
                </a:lnTo>
                <a:lnTo>
                  <a:pt x="489480" y="133179"/>
                </a:lnTo>
                <a:cubicBezTo>
                  <a:pt x="447115" y="270616"/>
                  <a:pt x="391721" y="402261"/>
                  <a:pt x="324755" y="526642"/>
                </a:cubicBezTo>
                <a:lnTo>
                  <a:pt x="307195" y="555808"/>
                </a:lnTo>
                <a:lnTo>
                  <a:pt x="0" y="333073"/>
                </a:lnTo>
                <a:lnTo>
                  <a:pt x="69079" y="188108"/>
                </a:lnTo>
                <a:cubicBezTo>
                  <a:pt x="91827" y="133742"/>
                  <a:pt x="112032" y="78024"/>
                  <a:pt x="129544" y="21107"/>
                </a:cubicBezTo>
                <a:lnTo>
                  <a:pt x="134913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189BA67A-6B67-47B4-AD6B-2DF9BD181B3A}"/>
              </a:ext>
            </a:extLst>
          </p:cNvPr>
          <p:cNvSpPr/>
          <p:nvPr/>
        </p:nvSpPr>
        <p:spPr>
          <a:xfrm>
            <a:off x="7696806" y="4923175"/>
            <a:ext cx="508253" cy="555807"/>
          </a:xfrm>
          <a:custGeom>
            <a:avLst/>
            <a:gdLst>
              <a:gd name="connsiteX0" fmla="*/ 373340 w 508253"/>
              <a:gd name="connsiteY0" fmla="*/ 0 h 555807"/>
              <a:gd name="connsiteX1" fmla="*/ 378708 w 508253"/>
              <a:gd name="connsiteY1" fmla="*/ 21107 h 555807"/>
              <a:gd name="connsiteX2" fmla="*/ 439173 w 508253"/>
              <a:gd name="connsiteY2" fmla="*/ 188108 h 555807"/>
              <a:gd name="connsiteX3" fmla="*/ 508253 w 508253"/>
              <a:gd name="connsiteY3" fmla="*/ 333073 h 555807"/>
              <a:gd name="connsiteX4" fmla="*/ 201059 w 508253"/>
              <a:gd name="connsiteY4" fmla="*/ 555807 h 555807"/>
              <a:gd name="connsiteX5" fmla="*/ 183499 w 508253"/>
              <a:gd name="connsiteY5" fmla="*/ 526642 h 555807"/>
              <a:gd name="connsiteX6" fmla="*/ 18774 w 508253"/>
              <a:gd name="connsiteY6" fmla="*/ 133179 h 555807"/>
              <a:gd name="connsiteX7" fmla="*/ 0 w 508253"/>
              <a:gd name="connsiteY7" fmla="*/ 59505 h 555807"/>
              <a:gd name="connsiteX8" fmla="*/ 373340 w 508253"/>
              <a:gd name="connsiteY8" fmla="*/ 0 h 55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8253" h="555807">
                <a:moveTo>
                  <a:pt x="373340" y="0"/>
                </a:moveTo>
                <a:lnTo>
                  <a:pt x="378708" y="21107"/>
                </a:lnTo>
                <a:cubicBezTo>
                  <a:pt x="396221" y="78024"/>
                  <a:pt x="416426" y="133742"/>
                  <a:pt x="439173" y="188108"/>
                </a:cubicBezTo>
                <a:lnTo>
                  <a:pt x="508253" y="333073"/>
                </a:lnTo>
                <a:lnTo>
                  <a:pt x="201059" y="555807"/>
                </a:lnTo>
                <a:lnTo>
                  <a:pt x="183499" y="526642"/>
                </a:lnTo>
                <a:cubicBezTo>
                  <a:pt x="116534" y="402261"/>
                  <a:pt x="61140" y="270616"/>
                  <a:pt x="18774" y="133179"/>
                </a:cubicBezTo>
                <a:lnTo>
                  <a:pt x="0" y="59505"/>
                </a:lnTo>
                <a:lnTo>
                  <a:pt x="37334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51FB988D-C9CE-4CF1-BE6E-AE28D17FABEF}"/>
              </a:ext>
            </a:extLst>
          </p:cNvPr>
          <p:cNvSpPr/>
          <p:nvPr/>
        </p:nvSpPr>
        <p:spPr>
          <a:xfrm>
            <a:off x="11107748" y="5352315"/>
            <a:ext cx="563087" cy="584203"/>
          </a:xfrm>
          <a:custGeom>
            <a:avLst/>
            <a:gdLst>
              <a:gd name="connsiteX0" fmla="*/ 216719 w 563087"/>
              <a:gd name="connsiteY0" fmla="*/ 0 h 584203"/>
              <a:gd name="connsiteX1" fmla="*/ 563087 w 563087"/>
              <a:gd name="connsiteY1" fmla="*/ 154617 h 584203"/>
              <a:gd name="connsiteX2" fmla="*/ 488532 w 563087"/>
              <a:gd name="connsiteY2" fmla="*/ 278444 h 584203"/>
              <a:gd name="connsiteX3" fmla="*/ 363326 w 563087"/>
              <a:gd name="connsiteY3" fmla="*/ 447389 h 584203"/>
              <a:gd name="connsiteX4" fmla="*/ 240091 w 563087"/>
              <a:gd name="connsiteY4" fmla="*/ 584203 h 584203"/>
              <a:gd name="connsiteX5" fmla="*/ 0 w 563087"/>
              <a:gd name="connsiteY5" fmla="*/ 288306 h 584203"/>
              <a:gd name="connsiteX6" fmla="*/ 72506 w 563087"/>
              <a:gd name="connsiteY6" fmla="*/ 207659 h 584203"/>
              <a:gd name="connsiteX7" fmla="*/ 176017 w 563087"/>
              <a:gd name="connsiteY7" fmla="*/ 67727 h 584203"/>
              <a:gd name="connsiteX8" fmla="*/ 216719 w 563087"/>
              <a:gd name="connsiteY8" fmla="*/ 0 h 58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087" h="584203">
                <a:moveTo>
                  <a:pt x="216719" y="0"/>
                </a:moveTo>
                <a:lnTo>
                  <a:pt x="563087" y="154617"/>
                </a:lnTo>
                <a:lnTo>
                  <a:pt x="488532" y="278444"/>
                </a:lnTo>
                <a:cubicBezTo>
                  <a:pt x="449447" y="336820"/>
                  <a:pt x="407650" y="393196"/>
                  <a:pt x="363326" y="447389"/>
                </a:cubicBezTo>
                <a:lnTo>
                  <a:pt x="240091" y="584203"/>
                </a:lnTo>
                <a:lnTo>
                  <a:pt x="0" y="288306"/>
                </a:lnTo>
                <a:lnTo>
                  <a:pt x="72506" y="207659"/>
                </a:lnTo>
                <a:cubicBezTo>
                  <a:pt x="109151" y="162773"/>
                  <a:pt x="143704" y="116078"/>
                  <a:pt x="176017" y="67727"/>
                </a:cubicBezTo>
                <a:lnTo>
                  <a:pt x="216719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sp>
        <p:nvSpPr>
          <p:cNvPr id="213" name="フリーフォーム: 図形 212">
            <a:extLst>
              <a:ext uri="{FF2B5EF4-FFF2-40B4-BE49-F238E27FC236}">
                <a16:creationId xmlns:a16="http://schemas.microsoft.com/office/drawing/2014/main" id="{9954BE7F-79F8-46F4-AB88-EBDAF3D52C61}"/>
              </a:ext>
            </a:extLst>
          </p:cNvPr>
          <p:cNvSpPr/>
          <p:nvPr/>
        </p:nvSpPr>
        <p:spPr>
          <a:xfrm>
            <a:off x="7914693" y="5352315"/>
            <a:ext cx="563087" cy="584202"/>
          </a:xfrm>
          <a:custGeom>
            <a:avLst/>
            <a:gdLst>
              <a:gd name="connsiteX0" fmla="*/ 346366 w 563087"/>
              <a:gd name="connsiteY0" fmla="*/ 0 h 584202"/>
              <a:gd name="connsiteX1" fmla="*/ 387068 w 563087"/>
              <a:gd name="connsiteY1" fmla="*/ 67727 h 584202"/>
              <a:gd name="connsiteX2" fmla="*/ 490579 w 563087"/>
              <a:gd name="connsiteY2" fmla="*/ 207659 h 584202"/>
              <a:gd name="connsiteX3" fmla="*/ 563087 w 563087"/>
              <a:gd name="connsiteY3" fmla="*/ 288306 h 584202"/>
              <a:gd name="connsiteX4" fmla="*/ 322996 w 563087"/>
              <a:gd name="connsiteY4" fmla="*/ 584202 h 584202"/>
              <a:gd name="connsiteX5" fmla="*/ 199761 w 563087"/>
              <a:gd name="connsiteY5" fmla="*/ 447389 h 584202"/>
              <a:gd name="connsiteX6" fmla="*/ 74555 w 563087"/>
              <a:gd name="connsiteY6" fmla="*/ 278444 h 584202"/>
              <a:gd name="connsiteX7" fmla="*/ 0 w 563087"/>
              <a:gd name="connsiteY7" fmla="*/ 154617 h 584202"/>
              <a:gd name="connsiteX8" fmla="*/ 346366 w 563087"/>
              <a:gd name="connsiteY8" fmla="*/ 0 h 58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087" h="584202">
                <a:moveTo>
                  <a:pt x="346366" y="0"/>
                </a:moveTo>
                <a:lnTo>
                  <a:pt x="387068" y="67727"/>
                </a:lnTo>
                <a:cubicBezTo>
                  <a:pt x="419381" y="116078"/>
                  <a:pt x="453935" y="162773"/>
                  <a:pt x="490579" y="207659"/>
                </a:cubicBezTo>
                <a:lnTo>
                  <a:pt x="563087" y="288306"/>
                </a:lnTo>
                <a:lnTo>
                  <a:pt x="322996" y="584202"/>
                </a:lnTo>
                <a:lnTo>
                  <a:pt x="199761" y="447389"/>
                </a:lnTo>
                <a:cubicBezTo>
                  <a:pt x="155437" y="393196"/>
                  <a:pt x="113641" y="336820"/>
                  <a:pt x="74555" y="278444"/>
                </a:cubicBezTo>
                <a:lnTo>
                  <a:pt x="0" y="154617"/>
                </a:lnTo>
                <a:lnTo>
                  <a:pt x="346366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sp>
        <p:nvSpPr>
          <p:cNvPr id="210" name="フリーフォーム: 図形 209">
            <a:extLst>
              <a:ext uri="{FF2B5EF4-FFF2-40B4-BE49-F238E27FC236}">
                <a16:creationId xmlns:a16="http://schemas.microsoft.com/office/drawing/2014/main" id="{CA2AE33C-456E-4490-985A-4EAC69CD3C1B}"/>
              </a:ext>
            </a:extLst>
          </p:cNvPr>
          <p:cNvSpPr/>
          <p:nvPr/>
        </p:nvSpPr>
        <p:spPr>
          <a:xfrm>
            <a:off x="10744968" y="5719718"/>
            <a:ext cx="581399" cy="570656"/>
          </a:xfrm>
          <a:custGeom>
            <a:avLst/>
            <a:gdLst>
              <a:gd name="connsiteX0" fmla="*/ 285860 w 581399"/>
              <a:gd name="connsiteY0" fmla="*/ 0 h 570656"/>
              <a:gd name="connsiteX1" fmla="*/ 581399 w 581399"/>
              <a:gd name="connsiteY1" fmla="*/ 239801 h 570656"/>
              <a:gd name="connsiteX2" fmla="*/ 431277 w 581399"/>
              <a:gd name="connsiteY2" fmla="*/ 377471 h 570656"/>
              <a:gd name="connsiteX3" fmla="*/ 263840 w 581399"/>
              <a:gd name="connsiteY3" fmla="*/ 503806 h 570656"/>
              <a:gd name="connsiteX4" fmla="*/ 154784 w 581399"/>
              <a:gd name="connsiteY4" fmla="*/ 570656 h 570656"/>
              <a:gd name="connsiteX5" fmla="*/ 0 w 581399"/>
              <a:gd name="connsiteY5" fmla="*/ 223916 h 570656"/>
              <a:gd name="connsiteX6" fmla="*/ 53123 w 581399"/>
              <a:gd name="connsiteY6" fmla="*/ 191291 h 570656"/>
              <a:gd name="connsiteX7" fmla="*/ 191545 w 581399"/>
              <a:gd name="connsiteY7" fmla="*/ 86653 h 570656"/>
              <a:gd name="connsiteX8" fmla="*/ 285860 w 581399"/>
              <a:gd name="connsiteY8" fmla="*/ 0 h 57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399" h="570656">
                <a:moveTo>
                  <a:pt x="285860" y="0"/>
                </a:moveTo>
                <a:lnTo>
                  <a:pt x="581399" y="239801"/>
                </a:lnTo>
                <a:lnTo>
                  <a:pt x="431277" y="377471"/>
                </a:lnTo>
                <a:cubicBezTo>
                  <a:pt x="377568" y="422195"/>
                  <a:pt x="321695" y="464368"/>
                  <a:pt x="263840" y="503806"/>
                </a:cubicBezTo>
                <a:lnTo>
                  <a:pt x="154784" y="570656"/>
                </a:lnTo>
                <a:lnTo>
                  <a:pt x="0" y="223916"/>
                </a:lnTo>
                <a:lnTo>
                  <a:pt x="53123" y="191291"/>
                </a:lnTo>
                <a:cubicBezTo>
                  <a:pt x="100952" y="158627"/>
                  <a:pt x="147143" y="123696"/>
                  <a:pt x="191545" y="86653"/>
                </a:cubicBezTo>
                <a:lnTo>
                  <a:pt x="28586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sp>
        <p:nvSpPr>
          <p:cNvPr id="209" name="フリーフォーム: 図形 208">
            <a:extLst>
              <a:ext uri="{FF2B5EF4-FFF2-40B4-BE49-F238E27FC236}">
                <a16:creationId xmlns:a16="http://schemas.microsoft.com/office/drawing/2014/main" id="{CBF736A4-17A9-468C-BB3A-89F0656DB85F}"/>
              </a:ext>
            </a:extLst>
          </p:cNvPr>
          <p:cNvSpPr/>
          <p:nvPr/>
        </p:nvSpPr>
        <p:spPr>
          <a:xfrm>
            <a:off x="8259161" y="5719718"/>
            <a:ext cx="581398" cy="570656"/>
          </a:xfrm>
          <a:custGeom>
            <a:avLst/>
            <a:gdLst>
              <a:gd name="connsiteX0" fmla="*/ 295538 w 581398"/>
              <a:gd name="connsiteY0" fmla="*/ 0 h 570656"/>
              <a:gd name="connsiteX1" fmla="*/ 389852 w 581398"/>
              <a:gd name="connsiteY1" fmla="*/ 86653 h 570656"/>
              <a:gd name="connsiteX2" fmla="*/ 528274 w 581398"/>
              <a:gd name="connsiteY2" fmla="*/ 191291 h 570656"/>
              <a:gd name="connsiteX3" fmla="*/ 581398 w 581398"/>
              <a:gd name="connsiteY3" fmla="*/ 223917 h 570656"/>
              <a:gd name="connsiteX4" fmla="*/ 426615 w 581398"/>
              <a:gd name="connsiteY4" fmla="*/ 570656 h 570656"/>
              <a:gd name="connsiteX5" fmla="*/ 317559 w 581398"/>
              <a:gd name="connsiteY5" fmla="*/ 503806 h 570656"/>
              <a:gd name="connsiteX6" fmla="*/ 150122 w 581398"/>
              <a:gd name="connsiteY6" fmla="*/ 377471 h 570656"/>
              <a:gd name="connsiteX7" fmla="*/ 0 w 581398"/>
              <a:gd name="connsiteY7" fmla="*/ 239801 h 570656"/>
              <a:gd name="connsiteX8" fmla="*/ 295538 w 581398"/>
              <a:gd name="connsiteY8" fmla="*/ 0 h 57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398" h="570656">
                <a:moveTo>
                  <a:pt x="295538" y="0"/>
                </a:moveTo>
                <a:lnTo>
                  <a:pt x="389852" y="86653"/>
                </a:lnTo>
                <a:cubicBezTo>
                  <a:pt x="434254" y="123696"/>
                  <a:pt x="480445" y="158627"/>
                  <a:pt x="528274" y="191291"/>
                </a:cubicBezTo>
                <a:lnTo>
                  <a:pt x="581398" y="223917"/>
                </a:lnTo>
                <a:lnTo>
                  <a:pt x="426615" y="570656"/>
                </a:lnTo>
                <a:lnTo>
                  <a:pt x="317559" y="503806"/>
                </a:lnTo>
                <a:cubicBezTo>
                  <a:pt x="259704" y="464368"/>
                  <a:pt x="203832" y="422195"/>
                  <a:pt x="150122" y="377471"/>
                </a:cubicBezTo>
                <a:lnTo>
                  <a:pt x="0" y="239801"/>
                </a:lnTo>
                <a:lnTo>
                  <a:pt x="295538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586E1F22-A6D8-4097-B890-10439EB6827D}"/>
              </a:ext>
            </a:extLst>
          </p:cNvPr>
          <p:cNvSpPr/>
          <p:nvPr/>
        </p:nvSpPr>
        <p:spPr>
          <a:xfrm>
            <a:off x="10314831" y="6000741"/>
            <a:ext cx="558772" cy="515822"/>
          </a:xfrm>
          <a:custGeom>
            <a:avLst/>
            <a:gdLst>
              <a:gd name="connsiteX0" fmla="*/ 337150 w 558772"/>
              <a:gd name="connsiteY0" fmla="*/ 0 h 515822"/>
              <a:gd name="connsiteX1" fmla="*/ 558772 w 558772"/>
              <a:gd name="connsiteY1" fmla="*/ 305662 h 515822"/>
              <a:gd name="connsiteX2" fmla="*/ 514651 w 558772"/>
              <a:gd name="connsiteY2" fmla="*/ 332707 h 515822"/>
              <a:gd name="connsiteX3" fmla="*/ 124702 w 558772"/>
              <a:gd name="connsiteY3" fmla="*/ 498916 h 515822"/>
              <a:gd name="connsiteX4" fmla="*/ 59540 w 558772"/>
              <a:gd name="connsiteY4" fmla="*/ 515822 h 515822"/>
              <a:gd name="connsiteX5" fmla="*/ 0 w 558772"/>
              <a:gd name="connsiteY5" fmla="*/ 142264 h 515822"/>
              <a:gd name="connsiteX6" fmla="*/ 12628 w 558772"/>
              <a:gd name="connsiteY6" fmla="*/ 138981 h 515822"/>
              <a:gd name="connsiteX7" fmla="*/ 335007 w 558772"/>
              <a:gd name="connsiteY7" fmla="*/ 1316 h 515822"/>
              <a:gd name="connsiteX8" fmla="*/ 337150 w 558772"/>
              <a:gd name="connsiteY8" fmla="*/ 0 h 51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8772" h="515822">
                <a:moveTo>
                  <a:pt x="337150" y="0"/>
                </a:moveTo>
                <a:lnTo>
                  <a:pt x="558772" y="305662"/>
                </a:lnTo>
                <a:lnTo>
                  <a:pt x="514651" y="332707"/>
                </a:lnTo>
                <a:cubicBezTo>
                  <a:pt x="391380" y="400276"/>
                  <a:pt x="260911" y="456169"/>
                  <a:pt x="124702" y="498916"/>
                </a:cubicBezTo>
                <a:lnTo>
                  <a:pt x="59540" y="515822"/>
                </a:lnTo>
                <a:lnTo>
                  <a:pt x="0" y="142264"/>
                </a:lnTo>
                <a:lnTo>
                  <a:pt x="12628" y="138981"/>
                </a:lnTo>
                <a:cubicBezTo>
                  <a:pt x="125235" y="103575"/>
                  <a:pt x="233097" y="57280"/>
                  <a:pt x="335007" y="1316"/>
                </a:cubicBezTo>
                <a:lnTo>
                  <a:pt x="33715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9B68A04C-1C28-4F48-A1C3-FC52123DCC57}"/>
              </a:ext>
            </a:extLst>
          </p:cNvPr>
          <p:cNvSpPr/>
          <p:nvPr/>
        </p:nvSpPr>
        <p:spPr>
          <a:xfrm>
            <a:off x="8711925" y="6000742"/>
            <a:ext cx="558772" cy="515821"/>
          </a:xfrm>
          <a:custGeom>
            <a:avLst/>
            <a:gdLst>
              <a:gd name="connsiteX0" fmla="*/ 221621 w 558772"/>
              <a:gd name="connsiteY0" fmla="*/ 0 h 515821"/>
              <a:gd name="connsiteX1" fmla="*/ 223763 w 558772"/>
              <a:gd name="connsiteY1" fmla="*/ 1315 h 515821"/>
              <a:gd name="connsiteX2" fmla="*/ 546142 w 558772"/>
              <a:gd name="connsiteY2" fmla="*/ 138980 h 515821"/>
              <a:gd name="connsiteX3" fmla="*/ 558772 w 558772"/>
              <a:gd name="connsiteY3" fmla="*/ 142263 h 515821"/>
              <a:gd name="connsiteX4" fmla="*/ 499232 w 558772"/>
              <a:gd name="connsiteY4" fmla="*/ 515821 h 515821"/>
              <a:gd name="connsiteX5" fmla="*/ 434070 w 558772"/>
              <a:gd name="connsiteY5" fmla="*/ 498915 h 515821"/>
              <a:gd name="connsiteX6" fmla="*/ 44121 w 558772"/>
              <a:gd name="connsiteY6" fmla="*/ 332706 h 515821"/>
              <a:gd name="connsiteX7" fmla="*/ 0 w 558772"/>
              <a:gd name="connsiteY7" fmla="*/ 305660 h 515821"/>
              <a:gd name="connsiteX8" fmla="*/ 221621 w 558772"/>
              <a:gd name="connsiteY8" fmla="*/ 0 h 51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8772" h="515821">
                <a:moveTo>
                  <a:pt x="221621" y="0"/>
                </a:moveTo>
                <a:lnTo>
                  <a:pt x="223763" y="1315"/>
                </a:lnTo>
                <a:cubicBezTo>
                  <a:pt x="325674" y="57279"/>
                  <a:pt x="433535" y="103574"/>
                  <a:pt x="546142" y="138980"/>
                </a:cubicBezTo>
                <a:lnTo>
                  <a:pt x="558772" y="142263"/>
                </a:lnTo>
                <a:lnTo>
                  <a:pt x="499232" y="515821"/>
                </a:lnTo>
                <a:lnTo>
                  <a:pt x="434070" y="498915"/>
                </a:lnTo>
                <a:cubicBezTo>
                  <a:pt x="297861" y="456168"/>
                  <a:pt x="167392" y="400275"/>
                  <a:pt x="44121" y="332706"/>
                </a:cubicBezTo>
                <a:lnTo>
                  <a:pt x="0" y="305660"/>
                </a:lnTo>
                <a:lnTo>
                  <a:pt x="221621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90F752ED-7A0C-43BA-AE2C-0A747E559581}"/>
              </a:ext>
            </a:extLst>
          </p:cNvPr>
          <p:cNvSpPr/>
          <p:nvPr/>
        </p:nvSpPr>
        <p:spPr>
          <a:xfrm>
            <a:off x="9807463" y="6170260"/>
            <a:ext cx="537930" cy="427311"/>
          </a:xfrm>
          <a:custGeom>
            <a:avLst/>
            <a:gdLst>
              <a:gd name="connsiteX0" fmla="*/ 402509 w 537930"/>
              <a:gd name="connsiteY0" fmla="*/ 0 h 427311"/>
              <a:gd name="connsiteX1" fmla="*/ 537930 w 537930"/>
              <a:gd name="connsiteY1" fmla="*/ 353821 h 427311"/>
              <a:gd name="connsiteX2" fmla="*/ 423633 w 537930"/>
              <a:gd name="connsiteY2" fmla="*/ 383474 h 427311"/>
              <a:gd name="connsiteX3" fmla="*/ 207679 w 537930"/>
              <a:gd name="connsiteY3" fmla="*/ 416730 h 427311"/>
              <a:gd name="connsiteX4" fmla="*/ 0 w 537930"/>
              <a:gd name="connsiteY4" fmla="*/ 427311 h 427311"/>
              <a:gd name="connsiteX5" fmla="*/ 39451 w 537930"/>
              <a:gd name="connsiteY5" fmla="*/ 48417 h 427311"/>
              <a:gd name="connsiteX6" fmla="*/ 169144 w 537930"/>
              <a:gd name="connsiteY6" fmla="*/ 41797 h 427311"/>
              <a:gd name="connsiteX7" fmla="*/ 347677 w 537930"/>
              <a:gd name="connsiteY7" fmla="*/ 14252 h 427311"/>
              <a:gd name="connsiteX8" fmla="*/ 402509 w 537930"/>
              <a:gd name="connsiteY8" fmla="*/ 0 h 42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930" h="427311">
                <a:moveTo>
                  <a:pt x="402509" y="0"/>
                </a:moveTo>
                <a:lnTo>
                  <a:pt x="537930" y="353821"/>
                </a:lnTo>
                <a:lnTo>
                  <a:pt x="423633" y="383474"/>
                </a:lnTo>
                <a:cubicBezTo>
                  <a:pt x="352840" y="398091"/>
                  <a:pt x="280795" y="409238"/>
                  <a:pt x="207679" y="416730"/>
                </a:cubicBezTo>
                <a:lnTo>
                  <a:pt x="0" y="427311"/>
                </a:lnTo>
                <a:lnTo>
                  <a:pt x="39451" y="48417"/>
                </a:lnTo>
                <a:lnTo>
                  <a:pt x="169144" y="41797"/>
                </a:lnTo>
                <a:cubicBezTo>
                  <a:pt x="229591" y="35591"/>
                  <a:pt x="289152" y="26359"/>
                  <a:pt x="347677" y="14252"/>
                </a:cubicBezTo>
                <a:lnTo>
                  <a:pt x="402509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E0B0EAA0-ED5D-4D03-8C75-A856996F78E3}"/>
              </a:ext>
            </a:extLst>
          </p:cNvPr>
          <p:cNvSpPr/>
          <p:nvPr/>
        </p:nvSpPr>
        <p:spPr>
          <a:xfrm>
            <a:off x="9240134" y="6170260"/>
            <a:ext cx="537931" cy="427311"/>
          </a:xfrm>
          <a:custGeom>
            <a:avLst/>
            <a:gdLst>
              <a:gd name="connsiteX0" fmla="*/ 135422 w 537931"/>
              <a:gd name="connsiteY0" fmla="*/ 0 h 427311"/>
              <a:gd name="connsiteX1" fmla="*/ 190252 w 537931"/>
              <a:gd name="connsiteY1" fmla="*/ 14252 h 427311"/>
              <a:gd name="connsiteX2" fmla="*/ 368785 w 537931"/>
              <a:gd name="connsiteY2" fmla="*/ 41797 h 427311"/>
              <a:gd name="connsiteX3" fmla="*/ 498480 w 537931"/>
              <a:gd name="connsiteY3" fmla="*/ 48417 h 427311"/>
              <a:gd name="connsiteX4" fmla="*/ 537931 w 537931"/>
              <a:gd name="connsiteY4" fmla="*/ 427311 h 427311"/>
              <a:gd name="connsiteX5" fmla="*/ 330252 w 537931"/>
              <a:gd name="connsiteY5" fmla="*/ 416730 h 427311"/>
              <a:gd name="connsiteX6" fmla="*/ 114298 w 537931"/>
              <a:gd name="connsiteY6" fmla="*/ 383474 h 427311"/>
              <a:gd name="connsiteX7" fmla="*/ 0 w 537931"/>
              <a:gd name="connsiteY7" fmla="*/ 353821 h 427311"/>
              <a:gd name="connsiteX8" fmla="*/ 135422 w 537931"/>
              <a:gd name="connsiteY8" fmla="*/ 0 h 42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931" h="427311">
                <a:moveTo>
                  <a:pt x="135422" y="0"/>
                </a:moveTo>
                <a:lnTo>
                  <a:pt x="190252" y="14252"/>
                </a:lnTo>
                <a:cubicBezTo>
                  <a:pt x="248778" y="26359"/>
                  <a:pt x="308339" y="35591"/>
                  <a:pt x="368785" y="41797"/>
                </a:cubicBezTo>
                <a:lnTo>
                  <a:pt x="498480" y="48417"/>
                </a:lnTo>
                <a:lnTo>
                  <a:pt x="537931" y="427311"/>
                </a:lnTo>
                <a:lnTo>
                  <a:pt x="330252" y="416730"/>
                </a:lnTo>
                <a:cubicBezTo>
                  <a:pt x="257137" y="409238"/>
                  <a:pt x="185091" y="398091"/>
                  <a:pt x="114298" y="383474"/>
                </a:cubicBezTo>
                <a:lnTo>
                  <a:pt x="0" y="353821"/>
                </a:lnTo>
                <a:lnTo>
                  <a:pt x="135422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pic>
        <p:nvPicPr>
          <p:cNvPr id="296" name="START">
            <a:extLst>
              <a:ext uri="{FF2B5EF4-FFF2-40B4-BE49-F238E27FC236}">
                <a16:creationId xmlns:a16="http://schemas.microsoft.com/office/drawing/2014/main" id="{B54C0C8F-30B8-4E2D-9941-9D75A90336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4039" y="2616528"/>
            <a:ext cx="3633208" cy="3653116"/>
          </a:xfrm>
          <a:prstGeom prst="ellipse">
            <a:avLst/>
          </a:prstGeom>
        </p:spPr>
      </p:pic>
      <p:pic>
        <p:nvPicPr>
          <p:cNvPr id="300" name="500円">
            <a:extLst>
              <a:ext uri="{FF2B5EF4-FFF2-40B4-BE49-F238E27FC236}">
                <a16:creationId xmlns:a16="http://schemas.microsoft.com/office/drawing/2014/main" id="{55E8E5DF-A3B3-4137-9CE4-B3DF48BB0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04" y="2040731"/>
            <a:ext cx="1700931" cy="1420491"/>
          </a:xfrm>
          <a:prstGeom prst="rect">
            <a:avLst/>
          </a:prstGeom>
        </p:spPr>
      </p:pic>
      <p:pic>
        <p:nvPicPr>
          <p:cNvPr id="301" name="100円">
            <a:extLst>
              <a:ext uri="{FF2B5EF4-FFF2-40B4-BE49-F238E27FC236}">
                <a16:creationId xmlns:a16="http://schemas.microsoft.com/office/drawing/2014/main" id="{D506F63E-8808-4351-B261-336E6CAED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304" y="2040731"/>
            <a:ext cx="1700931" cy="1420491"/>
          </a:xfrm>
          <a:prstGeom prst="rect">
            <a:avLst/>
          </a:prstGeom>
        </p:spPr>
      </p:pic>
      <p:pic>
        <p:nvPicPr>
          <p:cNvPr id="302" name="50円">
            <a:extLst>
              <a:ext uri="{FF2B5EF4-FFF2-40B4-BE49-F238E27FC236}">
                <a16:creationId xmlns:a16="http://schemas.microsoft.com/office/drawing/2014/main" id="{CA58626F-9C48-4009-A8C7-F6AA9D946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304" y="2040731"/>
            <a:ext cx="1700931" cy="1414395"/>
          </a:xfrm>
          <a:prstGeom prst="rect">
            <a:avLst/>
          </a:prstGeom>
        </p:spPr>
      </p:pic>
      <p:pic>
        <p:nvPicPr>
          <p:cNvPr id="303" name="10円">
            <a:extLst>
              <a:ext uri="{FF2B5EF4-FFF2-40B4-BE49-F238E27FC236}">
                <a16:creationId xmlns:a16="http://schemas.microsoft.com/office/drawing/2014/main" id="{54A283D9-F523-4FBB-9B68-E4A51132E9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8304" y="2040731"/>
            <a:ext cx="1694835" cy="1420491"/>
          </a:xfrm>
          <a:prstGeom prst="rect">
            <a:avLst/>
          </a:prstGeom>
        </p:spPr>
      </p:pic>
      <p:pic>
        <p:nvPicPr>
          <p:cNvPr id="304" name="5円">
            <a:extLst>
              <a:ext uri="{FF2B5EF4-FFF2-40B4-BE49-F238E27FC236}">
                <a16:creationId xmlns:a16="http://schemas.microsoft.com/office/drawing/2014/main" id="{5F7C1F4D-5BE1-4E85-A9C5-7730B4085B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8304" y="2040731"/>
            <a:ext cx="1700931" cy="1414395"/>
          </a:xfrm>
          <a:prstGeom prst="rect">
            <a:avLst/>
          </a:prstGeom>
        </p:spPr>
      </p:pic>
      <p:pic>
        <p:nvPicPr>
          <p:cNvPr id="305" name="1円">
            <a:extLst>
              <a:ext uri="{FF2B5EF4-FFF2-40B4-BE49-F238E27FC236}">
                <a16:creationId xmlns:a16="http://schemas.microsoft.com/office/drawing/2014/main" id="{D756961E-3D0C-4FE8-9176-52F5D347A3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8304" y="2040731"/>
            <a:ext cx="1694835" cy="1414395"/>
          </a:xfrm>
          <a:prstGeom prst="rect">
            <a:avLst/>
          </a:prstGeom>
        </p:spPr>
      </p:pic>
      <p:pic>
        <p:nvPicPr>
          <p:cNvPr id="306" name="500円">
            <a:extLst>
              <a:ext uri="{FF2B5EF4-FFF2-40B4-BE49-F238E27FC236}">
                <a16:creationId xmlns:a16="http://schemas.microsoft.com/office/drawing/2014/main" id="{32D26F30-4BED-4DC9-8EF9-E612CA557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04" y="3588520"/>
            <a:ext cx="1700931" cy="1420491"/>
          </a:xfrm>
          <a:prstGeom prst="rect">
            <a:avLst/>
          </a:prstGeom>
        </p:spPr>
      </p:pic>
      <p:pic>
        <p:nvPicPr>
          <p:cNvPr id="307" name="100円">
            <a:extLst>
              <a:ext uri="{FF2B5EF4-FFF2-40B4-BE49-F238E27FC236}">
                <a16:creationId xmlns:a16="http://schemas.microsoft.com/office/drawing/2014/main" id="{2674AEA0-8BAA-4C84-AE55-B7C38C65B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304" y="3588520"/>
            <a:ext cx="1700931" cy="1420491"/>
          </a:xfrm>
          <a:prstGeom prst="rect">
            <a:avLst/>
          </a:prstGeom>
        </p:spPr>
      </p:pic>
      <p:pic>
        <p:nvPicPr>
          <p:cNvPr id="308" name="50円">
            <a:extLst>
              <a:ext uri="{FF2B5EF4-FFF2-40B4-BE49-F238E27FC236}">
                <a16:creationId xmlns:a16="http://schemas.microsoft.com/office/drawing/2014/main" id="{61184F26-D179-4F3D-A5C8-0F29F679EE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304" y="3588520"/>
            <a:ext cx="1700931" cy="1414395"/>
          </a:xfrm>
          <a:prstGeom prst="rect">
            <a:avLst/>
          </a:prstGeom>
        </p:spPr>
      </p:pic>
      <p:pic>
        <p:nvPicPr>
          <p:cNvPr id="309" name="10円">
            <a:extLst>
              <a:ext uri="{FF2B5EF4-FFF2-40B4-BE49-F238E27FC236}">
                <a16:creationId xmlns:a16="http://schemas.microsoft.com/office/drawing/2014/main" id="{8287C05B-0CAD-4668-966A-0156C09084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8304" y="3588520"/>
            <a:ext cx="1694835" cy="1420491"/>
          </a:xfrm>
          <a:prstGeom prst="rect">
            <a:avLst/>
          </a:prstGeom>
        </p:spPr>
      </p:pic>
      <p:pic>
        <p:nvPicPr>
          <p:cNvPr id="310" name="5円">
            <a:extLst>
              <a:ext uri="{FF2B5EF4-FFF2-40B4-BE49-F238E27FC236}">
                <a16:creationId xmlns:a16="http://schemas.microsoft.com/office/drawing/2014/main" id="{85E93902-0BAE-4D93-98CD-D8D9445DE4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8304" y="3588520"/>
            <a:ext cx="1700931" cy="1414395"/>
          </a:xfrm>
          <a:prstGeom prst="rect">
            <a:avLst/>
          </a:prstGeom>
        </p:spPr>
      </p:pic>
      <p:pic>
        <p:nvPicPr>
          <p:cNvPr id="311" name="1円">
            <a:extLst>
              <a:ext uri="{FF2B5EF4-FFF2-40B4-BE49-F238E27FC236}">
                <a16:creationId xmlns:a16="http://schemas.microsoft.com/office/drawing/2014/main" id="{D8837F84-D91A-47B3-ACA0-DA314F4BAC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8304" y="3588520"/>
            <a:ext cx="1694835" cy="1414395"/>
          </a:xfrm>
          <a:prstGeom prst="rect">
            <a:avLst/>
          </a:prstGeom>
        </p:spPr>
      </p:pic>
      <p:pic>
        <p:nvPicPr>
          <p:cNvPr id="312" name="500円">
            <a:extLst>
              <a:ext uri="{FF2B5EF4-FFF2-40B4-BE49-F238E27FC236}">
                <a16:creationId xmlns:a16="http://schemas.microsoft.com/office/drawing/2014/main" id="{2120935F-8588-45C6-ACB3-E9DA837A2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04" y="5129618"/>
            <a:ext cx="1700931" cy="1420491"/>
          </a:xfrm>
          <a:prstGeom prst="rect">
            <a:avLst/>
          </a:prstGeom>
        </p:spPr>
      </p:pic>
      <p:pic>
        <p:nvPicPr>
          <p:cNvPr id="313" name="100円">
            <a:extLst>
              <a:ext uri="{FF2B5EF4-FFF2-40B4-BE49-F238E27FC236}">
                <a16:creationId xmlns:a16="http://schemas.microsoft.com/office/drawing/2014/main" id="{46527B02-5B9C-43E7-9280-0426714D5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304" y="5129618"/>
            <a:ext cx="1700931" cy="1420491"/>
          </a:xfrm>
          <a:prstGeom prst="rect">
            <a:avLst/>
          </a:prstGeom>
        </p:spPr>
      </p:pic>
      <p:pic>
        <p:nvPicPr>
          <p:cNvPr id="314" name="50円">
            <a:extLst>
              <a:ext uri="{FF2B5EF4-FFF2-40B4-BE49-F238E27FC236}">
                <a16:creationId xmlns:a16="http://schemas.microsoft.com/office/drawing/2014/main" id="{F0BE2B91-2764-46A4-B21C-B47FDF94A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304" y="5129618"/>
            <a:ext cx="1700931" cy="1414395"/>
          </a:xfrm>
          <a:prstGeom prst="rect">
            <a:avLst/>
          </a:prstGeom>
        </p:spPr>
      </p:pic>
      <p:pic>
        <p:nvPicPr>
          <p:cNvPr id="315" name="10円">
            <a:extLst>
              <a:ext uri="{FF2B5EF4-FFF2-40B4-BE49-F238E27FC236}">
                <a16:creationId xmlns:a16="http://schemas.microsoft.com/office/drawing/2014/main" id="{FBAE4F7B-6A33-44EE-8E38-3F259866F1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8304" y="5129618"/>
            <a:ext cx="1694835" cy="1420491"/>
          </a:xfrm>
          <a:prstGeom prst="rect">
            <a:avLst/>
          </a:prstGeom>
        </p:spPr>
      </p:pic>
      <p:pic>
        <p:nvPicPr>
          <p:cNvPr id="316" name="5円">
            <a:extLst>
              <a:ext uri="{FF2B5EF4-FFF2-40B4-BE49-F238E27FC236}">
                <a16:creationId xmlns:a16="http://schemas.microsoft.com/office/drawing/2014/main" id="{4A73AC55-8130-4709-A183-44BEFCCE8A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8304" y="5129618"/>
            <a:ext cx="1700931" cy="1414395"/>
          </a:xfrm>
          <a:prstGeom prst="rect">
            <a:avLst/>
          </a:prstGeom>
        </p:spPr>
      </p:pic>
      <p:pic>
        <p:nvPicPr>
          <p:cNvPr id="317" name="1円">
            <a:extLst>
              <a:ext uri="{FF2B5EF4-FFF2-40B4-BE49-F238E27FC236}">
                <a16:creationId xmlns:a16="http://schemas.microsoft.com/office/drawing/2014/main" id="{8BC1F89E-F695-4D49-A078-01BFD9CD89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8304" y="5129618"/>
            <a:ext cx="1694835" cy="1414395"/>
          </a:xfrm>
          <a:prstGeom prst="rect">
            <a:avLst/>
          </a:prstGeom>
        </p:spPr>
      </p:pic>
      <p:pic>
        <p:nvPicPr>
          <p:cNvPr id="318" name="500円">
            <a:extLst>
              <a:ext uri="{FF2B5EF4-FFF2-40B4-BE49-F238E27FC236}">
                <a16:creationId xmlns:a16="http://schemas.microsoft.com/office/drawing/2014/main" id="{95E728B6-B635-4304-BEBF-1D31684E2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809" y="2040731"/>
            <a:ext cx="1700931" cy="1420491"/>
          </a:xfrm>
          <a:prstGeom prst="rect">
            <a:avLst/>
          </a:prstGeom>
        </p:spPr>
      </p:pic>
      <p:pic>
        <p:nvPicPr>
          <p:cNvPr id="319" name="100円">
            <a:extLst>
              <a:ext uri="{FF2B5EF4-FFF2-40B4-BE49-F238E27FC236}">
                <a16:creationId xmlns:a16="http://schemas.microsoft.com/office/drawing/2014/main" id="{8FEF8B91-4B2E-47C3-B636-B8B14AE72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809" y="2040731"/>
            <a:ext cx="1700931" cy="1420491"/>
          </a:xfrm>
          <a:prstGeom prst="rect">
            <a:avLst/>
          </a:prstGeom>
        </p:spPr>
      </p:pic>
      <p:pic>
        <p:nvPicPr>
          <p:cNvPr id="320" name="50円">
            <a:extLst>
              <a:ext uri="{FF2B5EF4-FFF2-40B4-BE49-F238E27FC236}">
                <a16:creationId xmlns:a16="http://schemas.microsoft.com/office/drawing/2014/main" id="{74E1ADC0-0F6A-463F-A8A1-035C71155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5809" y="2040731"/>
            <a:ext cx="1700931" cy="1414395"/>
          </a:xfrm>
          <a:prstGeom prst="rect">
            <a:avLst/>
          </a:prstGeom>
        </p:spPr>
      </p:pic>
      <p:pic>
        <p:nvPicPr>
          <p:cNvPr id="321" name="10円">
            <a:extLst>
              <a:ext uri="{FF2B5EF4-FFF2-40B4-BE49-F238E27FC236}">
                <a16:creationId xmlns:a16="http://schemas.microsoft.com/office/drawing/2014/main" id="{4C7A62FA-8EF2-40C2-A0D4-41A42F2A7E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5809" y="2040731"/>
            <a:ext cx="1694835" cy="1420491"/>
          </a:xfrm>
          <a:prstGeom prst="rect">
            <a:avLst/>
          </a:prstGeom>
        </p:spPr>
      </p:pic>
      <p:pic>
        <p:nvPicPr>
          <p:cNvPr id="322" name="5円">
            <a:extLst>
              <a:ext uri="{FF2B5EF4-FFF2-40B4-BE49-F238E27FC236}">
                <a16:creationId xmlns:a16="http://schemas.microsoft.com/office/drawing/2014/main" id="{60A7AD9D-1412-4900-85C9-EB9314DD04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5809" y="2040731"/>
            <a:ext cx="1700931" cy="1414395"/>
          </a:xfrm>
          <a:prstGeom prst="rect">
            <a:avLst/>
          </a:prstGeom>
        </p:spPr>
      </p:pic>
      <p:pic>
        <p:nvPicPr>
          <p:cNvPr id="323" name="1円">
            <a:extLst>
              <a:ext uri="{FF2B5EF4-FFF2-40B4-BE49-F238E27FC236}">
                <a16:creationId xmlns:a16="http://schemas.microsoft.com/office/drawing/2014/main" id="{EE1BA174-3078-4573-9526-0ABAA8A25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5809" y="2040731"/>
            <a:ext cx="1694835" cy="1414395"/>
          </a:xfrm>
          <a:prstGeom prst="rect">
            <a:avLst/>
          </a:prstGeom>
        </p:spPr>
      </p:pic>
      <p:pic>
        <p:nvPicPr>
          <p:cNvPr id="324" name="500円">
            <a:extLst>
              <a:ext uri="{FF2B5EF4-FFF2-40B4-BE49-F238E27FC236}">
                <a16:creationId xmlns:a16="http://schemas.microsoft.com/office/drawing/2014/main" id="{CD9B0D2E-1E33-40B5-B8E1-E8E5DC71C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809" y="3588520"/>
            <a:ext cx="1700931" cy="1420491"/>
          </a:xfrm>
          <a:prstGeom prst="rect">
            <a:avLst/>
          </a:prstGeom>
        </p:spPr>
      </p:pic>
      <p:pic>
        <p:nvPicPr>
          <p:cNvPr id="325" name="100円">
            <a:extLst>
              <a:ext uri="{FF2B5EF4-FFF2-40B4-BE49-F238E27FC236}">
                <a16:creationId xmlns:a16="http://schemas.microsoft.com/office/drawing/2014/main" id="{FFFB7637-01E4-42E5-A00B-B88023B12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809" y="3588520"/>
            <a:ext cx="1700931" cy="1420491"/>
          </a:xfrm>
          <a:prstGeom prst="rect">
            <a:avLst/>
          </a:prstGeom>
        </p:spPr>
      </p:pic>
      <p:pic>
        <p:nvPicPr>
          <p:cNvPr id="326" name="50円">
            <a:extLst>
              <a:ext uri="{FF2B5EF4-FFF2-40B4-BE49-F238E27FC236}">
                <a16:creationId xmlns:a16="http://schemas.microsoft.com/office/drawing/2014/main" id="{F9140B61-826F-4770-97DA-BF1373F1E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5809" y="3588520"/>
            <a:ext cx="1700931" cy="1414395"/>
          </a:xfrm>
          <a:prstGeom prst="rect">
            <a:avLst/>
          </a:prstGeom>
        </p:spPr>
      </p:pic>
      <p:pic>
        <p:nvPicPr>
          <p:cNvPr id="327" name="10円">
            <a:extLst>
              <a:ext uri="{FF2B5EF4-FFF2-40B4-BE49-F238E27FC236}">
                <a16:creationId xmlns:a16="http://schemas.microsoft.com/office/drawing/2014/main" id="{A3C95EB3-FC4F-419B-A0C6-B0877FC934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5809" y="3588520"/>
            <a:ext cx="1694835" cy="1420491"/>
          </a:xfrm>
          <a:prstGeom prst="rect">
            <a:avLst/>
          </a:prstGeom>
        </p:spPr>
      </p:pic>
      <p:pic>
        <p:nvPicPr>
          <p:cNvPr id="328" name="5円">
            <a:extLst>
              <a:ext uri="{FF2B5EF4-FFF2-40B4-BE49-F238E27FC236}">
                <a16:creationId xmlns:a16="http://schemas.microsoft.com/office/drawing/2014/main" id="{8E3FE2C4-B268-42B4-9C2D-BBE2629B53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5809" y="3588520"/>
            <a:ext cx="1700931" cy="1414395"/>
          </a:xfrm>
          <a:prstGeom prst="rect">
            <a:avLst/>
          </a:prstGeom>
        </p:spPr>
      </p:pic>
      <p:pic>
        <p:nvPicPr>
          <p:cNvPr id="329" name="1円">
            <a:extLst>
              <a:ext uri="{FF2B5EF4-FFF2-40B4-BE49-F238E27FC236}">
                <a16:creationId xmlns:a16="http://schemas.microsoft.com/office/drawing/2014/main" id="{2A6941EE-F2A3-4CCF-A329-7D0A853375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5809" y="3588520"/>
            <a:ext cx="1694835" cy="1414395"/>
          </a:xfrm>
          <a:prstGeom prst="rect">
            <a:avLst/>
          </a:prstGeom>
        </p:spPr>
      </p:pic>
      <p:pic>
        <p:nvPicPr>
          <p:cNvPr id="330" name="500円">
            <a:extLst>
              <a:ext uri="{FF2B5EF4-FFF2-40B4-BE49-F238E27FC236}">
                <a16:creationId xmlns:a16="http://schemas.microsoft.com/office/drawing/2014/main" id="{2F5D97F3-10DD-4D8D-9505-DF64E18DB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809" y="5129618"/>
            <a:ext cx="1700931" cy="1420491"/>
          </a:xfrm>
          <a:prstGeom prst="rect">
            <a:avLst/>
          </a:prstGeom>
        </p:spPr>
      </p:pic>
      <p:pic>
        <p:nvPicPr>
          <p:cNvPr id="331" name="100円">
            <a:extLst>
              <a:ext uri="{FF2B5EF4-FFF2-40B4-BE49-F238E27FC236}">
                <a16:creationId xmlns:a16="http://schemas.microsoft.com/office/drawing/2014/main" id="{C9E1ED8A-32D4-482C-9CB6-D825E8CDF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809" y="5129618"/>
            <a:ext cx="1700931" cy="1420491"/>
          </a:xfrm>
          <a:prstGeom prst="rect">
            <a:avLst/>
          </a:prstGeom>
        </p:spPr>
      </p:pic>
      <p:pic>
        <p:nvPicPr>
          <p:cNvPr id="332" name="50円">
            <a:extLst>
              <a:ext uri="{FF2B5EF4-FFF2-40B4-BE49-F238E27FC236}">
                <a16:creationId xmlns:a16="http://schemas.microsoft.com/office/drawing/2014/main" id="{3AB58B1D-AD03-473A-A80A-C3E1B15FEA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5809" y="5129618"/>
            <a:ext cx="1700931" cy="1414395"/>
          </a:xfrm>
          <a:prstGeom prst="rect">
            <a:avLst/>
          </a:prstGeom>
        </p:spPr>
      </p:pic>
      <p:pic>
        <p:nvPicPr>
          <p:cNvPr id="333" name="10円">
            <a:extLst>
              <a:ext uri="{FF2B5EF4-FFF2-40B4-BE49-F238E27FC236}">
                <a16:creationId xmlns:a16="http://schemas.microsoft.com/office/drawing/2014/main" id="{42EBE901-8187-4EB2-9F2E-F794F46877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5809" y="5129618"/>
            <a:ext cx="1694835" cy="1420491"/>
          </a:xfrm>
          <a:prstGeom prst="rect">
            <a:avLst/>
          </a:prstGeom>
        </p:spPr>
      </p:pic>
      <p:pic>
        <p:nvPicPr>
          <p:cNvPr id="334" name="5円">
            <a:extLst>
              <a:ext uri="{FF2B5EF4-FFF2-40B4-BE49-F238E27FC236}">
                <a16:creationId xmlns:a16="http://schemas.microsoft.com/office/drawing/2014/main" id="{C9F70A81-D425-464D-9CEA-5D74EEE5D2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5809" y="5129618"/>
            <a:ext cx="1700931" cy="1414395"/>
          </a:xfrm>
          <a:prstGeom prst="rect">
            <a:avLst/>
          </a:prstGeom>
        </p:spPr>
      </p:pic>
      <p:pic>
        <p:nvPicPr>
          <p:cNvPr id="335" name="1円">
            <a:extLst>
              <a:ext uri="{FF2B5EF4-FFF2-40B4-BE49-F238E27FC236}">
                <a16:creationId xmlns:a16="http://schemas.microsoft.com/office/drawing/2014/main" id="{CA207D06-7945-4249-96D7-5208DAD259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5809" y="5129618"/>
            <a:ext cx="1694835" cy="1414395"/>
          </a:xfrm>
          <a:prstGeom prst="rect">
            <a:avLst/>
          </a:prstGeom>
        </p:spPr>
      </p:pic>
      <p:pic>
        <p:nvPicPr>
          <p:cNvPr id="336" name="500円">
            <a:extLst>
              <a:ext uri="{FF2B5EF4-FFF2-40B4-BE49-F238E27FC236}">
                <a16:creationId xmlns:a16="http://schemas.microsoft.com/office/drawing/2014/main" id="{656FC7C0-0E62-4158-81EF-539A10786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971" y="2040731"/>
            <a:ext cx="1700931" cy="1420491"/>
          </a:xfrm>
          <a:prstGeom prst="rect">
            <a:avLst/>
          </a:prstGeom>
        </p:spPr>
      </p:pic>
      <p:pic>
        <p:nvPicPr>
          <p:cNvPr id="337" name="100円">
            <a:extLst>
              <a:ext uri="{FF2B5EF4-FFF2-40B4-BE49-F238E27FC236}">
                <a16:creationId xmlns:a16="http://schemas.microsoft.com/office/drawing/2014/main" id="{98103D67-6F1C-4AD9-9615-085008F32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971" y="2040731"/>
            <a:ext cx="1700931" cy="1420491"/>
          </a:xfrm>
          <a:prstGeom prst="rect">
            <a:avLst/>
          </a:prstGeom>
        </p:spPr>
      </p:pic>
      <p:pic>
        <p:nvPicPr>
          <p:cNvPr id="338" name="50円">
            <a:extLst>
              <a:ext uri="{FF2B5EF4-FFF2-40B4-BE49-F238E27FC236}">
                <a16:creationId xmlns:a16="http://schemas.microsoft.com/office/drawing/2014/main" id="{66D43616-750F-4754-B086-D3F15007C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3971" y="2040731"/>
            <a:ext cx="1700931" cy="1414395"/>
          </a:xfrm>
          <a:prstGeom prst="rect">
            <a:avLst/>
          </a:prstGeom>
        </p:spPr>
      </p:pic>
      <p:pic>
        <p:nvPicPr>
          <p:cNvPr id="339" name="10円">
            <a:extLst>
              <a:ext uri="{FF2B5EF4-FFF2-40B4-BE49-F238E27FC236}">
                <a16:creationId xmlns:a16="http://schemas.microsoft.com/office/drawing/2014/main" id="{E03BEED6-A4B1-409F-AEBA-F165EAD88C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3971" y="2040731"/>
            <a:ext cx="1694835" cy="1420491"/>
          </a:xfrm>
          <a:prstGeom prst="rect">
            <a:avLst/>
          </a:prstGeom>
        </p:spPr>
      </p:pic>
      <p:pic>
        <p:nvPicPr>
          <p:cNvPr id="340" name="5円">
            <a:extLst>
              <a:ext uri="{FF2B5EF4-FFF2-40B4-BE49-F238E27FC236}">
                <a16:creationId xmlns:a16="http://schemas.microsoft.com/office/drawing/2014/main" id="{192517E5-CA45-4577-8090-5DA37DD688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3971" y="2040731"/>
            <a:ext cx="1700931" cy="1414395"/>
          </a:xfrm>
          <a:prstGeom prst="rect">
            <a:avLst/>
          </a:prstGeom>
        </p:spPr>
      </p:pic>
      <p:pic>
        <p:nvPicPr>
          <p:cNvPr id="341" name="1円">
            <a:extLst>
              <a:ext uri="{FF2B5EF4-FFF2-40B4-BE49-F238E27FC236}">
                <a16:creationId xmlns:a16="http://schemas.microsoft.com/office/drawing/2014/main" id="{8DEB1368-A21C-491E-94A1-73026315D4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3971" y="2040731"/>
            <a:ext cx="1694835" cy="1414395"/>
          </a:xfrm>
          <a:prstGeom prst="rect">
            <a:avLst/>
          </a:prstGeom>
        </p:spPr>
      </p:pic>
      <p:pic>
        <p:nvPicPr>
          <p:cNvPr id="342" name="500円">
            <a:extLst>
              <a:ext uri="{FF2B5EF4-FFF2-40B4-BE49-F238E27FC236}">
                <a16:creationId xmlns:a16="http://schemas.microsoft.com/office/drawing/2014/main" id="{825BC95F-9D47-49E0-BA5D-1D9ED4F34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971" y="3588520"/>
            <a:ext cx="1700931" cy="1420491"/>
          </a:xfrm>
          <a:prstGeom prst="rect">
            <a:avLst/>
          </a:prstGeom>
        </p:spPr>
      </p:pic>
      <p:pic>
        <p:nvPicPr>
          <p:cNvPr id="343" name="100円">
            <a:extLst>
              <a:ext uri="{FF2B5EF4-FFF2-40B4-BE49-F238E27FC236}">
                <a16:creationId xmlns:a16="http://schemas.microsoft.com/office/drawing/2014/main" id="{C42C52F0-1F3E-4137-8A40-D06B77C04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971" y="3588520"/>
            <a:ext cx="1700931" cy="1420491"/>
          </a:xfrm>
          <a:prstGeom prst="rect">
            <a:avLst/>
          </a:prstGeom>
        </p:spPr>
      </p:pic>
      <p:pic>
        <p:nvPicPr>
          <p:cNvPr id="344" name="50円">
            <a:extLst>
              <a:ext uri="{FF2B5EF4-FFF2-40B4-BE49-F238E27FC236}">
                <a16:creationId xmlns:a16="http://schemas.microsoft.com/office/drawing/2014/main" id="{0CE707BF-2DD1-44D9-BD54-F980D8041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3971" y="3588520"/>
            <a:ext cx="1700931" cy="1414395"/>
          </a:xfrm>
          <a:prstGeom prst="rect">
            <a:avLst/>
          </a:prstGeom>
        </p:spPr>
      </p:pic>
      <p:pic>
        <p:nvPicPr>
          <p:cNvPr id="345" name="10円">
            <a:extLst>
              <a:ext uri="{FF2B5EF4-FFF2-40B4-BE49-F238E27FC236}">
                <a16:creationId xmlns:a16="http://schemas.microsoft.com/office/drawing/2014/main" id="{6159520B-2BA6-4BFD-8BEC-DD2B46BB68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3971" y="3588520"/>
            <a:ext cx="1694835" cy="1420491"/>
          </a:xfrm>
          <a:prstGeom prst="rect">
            <a:avLst/>
          </a:prstGeom>
        </p:spPr>
      </p:pic>
      <p:pic>
        <p:nvPicPr>
          <p:cNvPr id="346" name="5円">
            <a:extLst>
              <a:ext uri="{FF2B5EF4-FFF2-40B4-BE49-F238E27FC236}">
                <a16:creationId xmlns:a16="http://schemas.microsoft.com/office/drawing/2014/main" id="{69F7EEAB-6876-45F8-9DCE-FCD8FF79A2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3971" y="3588520"/>
            <a:ext cx="1700931" cy="1414395"/>
          </a:xfrm>
          <a:prstGeom prst="rect">
            <a:avLst/>
          </a:prstGeom>
        </p:spPr>
      </p:pic>
      <p:pic>
        <p:nvPicPr>
          <p:cNvPr id="347" name="1円">
            <a:extLst>
              <a:ext uri="{FF2B5EF4-FFF2-40B4-BE49-F238E27FC236}">
                <a16:creationId xmlns:a16="http://schemas.microsoft.com/office/drawing/2014/main" id="{70BF0110-1AC1-4167-A239-72B4B4FFA3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3971" y="3588520"/>
            <a:ext cx="1694835" cy="1414395"/>
          </a:xfrm>
          <a:prstGeom prst="rect">
            <a:avLst/>
          </a:prstGeom>
        </p:spPr>
      </p:pic>
      <p:pic>
        <p:nvPicPr>
          <p:cNvPr id="348" name="500円">
            <a:extLst>
              <a:ext uri="{FF2B5EF4-FFF2-40B4-BE49-F238E27FC236}">
                <a16:creationId xmlns:a16="http://schemas.microsoft.com/office/drawing/2014/main" id="{47355879-7FAD-4570-ACA5-EB35BAAAD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971" y="5129618"/>
            <a:ext cx="1700931" cy="1420491"/>
          </a:xfrm>
          <a:prstGeom prst="rect">
            <a:avLst/>
          </a:prstGeom>
        </p:spPr>
      </p:pic>
      <p:pic>
        <p:nvPicPr>
          <p:cNvPr id="349" name="100円">
            <a:extLst>
              <a:ext uri="{FF2B5EF4-FFF2-40B4-BE49-F238E27FC236}">
                <a16:creationId xmlns:a16="http://schemas.microsoft.com/office/drawing/2014/main" id="{F56F20A4-2DBC-45A7-BD27-016FCEC31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971" y="5129618"/>
            <a:ext cx="1700931" cy="1420491"/>
          </a:xfrm>
          <a:prstGeom prst="rect">
            <a:avLst/>
          </a:prstGeom>
        </p:spPr>
      </p:pic>
      <p:pic>
        <p:nvPicPr>
          <p:cNvPr id="350" name="50円">
            <a:extLst>
              <a:ext uri="{FF2B5EF4-FFF2-40B4-BE49-F238E27FC236}">
                <a16:creationId xmlns:a16="http://schemas.microsoft.com/office/drawing/2014/main" id="{EA0AF7A6-A903-402D-B323-02E2F3073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3971" y="5129618"/>
            <a:ext cx="1700931" cy="1414395"/>
          </a:xfrm>
          <a:prstGeom prst="rect">
            <a:avLst/>
          </a:prstGeom>
        </p:spPr>
      </p:pic>
      <p:pic>
        <p:nvPicPr>
          <p:cNvPr id="351" name="10円">
            <a:extLst>
              <a:ext uri="{FF2B5EF4-FFF2-40B4-BE49-F238E27FC236}">
                <a16:creationId xmlns:a16="http://schemas.microsoft.com/office/drawing/2014/main" id="{54FEB7BB-26A7-4C36-9CE1-DC98ED4D7C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3971" y="5129618"/>
            <a:ext cx="1694835" cy="1420491"/>
          </a:xfrm>
          <a:prstGeom prst="rect">
            <a:avLst/>
          </a:prstGeom>
        </p:spPr>
      </p:pic>
      <p:pic>
        <p:nvPicPr>
          <p:cNvPr id="352" name="5円">
            <a:extLst>
              <a:ext uri="{FF2B5EF4-FFF2-40B4-BE49-F238E27FC236}">
                <a16:creationId xmlns:a16="http://schemas.microsoft.com/office/drawing/2014/main" id="{17EBBF4C-B105-4C8B-9031-3DEB6D9AF0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3971" y="5129618"/>
            <a:ext cx="1700931" cy="1414395"/>
          </a:xfrm>
          <a:prstGeom prst="rect">
            <a:avLst/>
          </a:prstGeom>
        </p:spPr>
      </p:pic>
      <p:pic>
        <p:nvPicPr>
          <p:cNvPr id="353" name="1円">
            <a:extLst>
              <a:ext uri="{FF2B5EF4-FFF2-40B4-BE49-F238E27FC236}">
                <a16:creationId xmlns:a16="http://schemas.microsoft.com/office/drawing/2014/main" id="{725CFE02-3C27-4B10-9E1A-BDF4145D73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3971" y="5129618"/>
            <a:ext cx="1694835" cy="1414395"/>
          </a:xfrm>
          <a:prstGeom prst="rect">
            <a:avLst/>
          </a:prstGeom>
        </p:spPr>
      </p:pic>
      <p:pic>
        <p:nvPicPr>
          <p:cNvPr id="4" name="Play">
            <a:extLst>
              <a:ext uri="{FF2B5EF4-FFF2-40B4-BE49-F238E27FC236}">
                <a16:creationId xmlns:a16="http://schemas.microsoft.com/office/drawing/2014/main" id="{86227811-1B60-45A8-8F12-34F1D0FCA06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99" b="20396"/>
          <a:stretch/>
        </p:blipFill>
        <p:spPr>
          <a:xfrm>
            <a:off x="7450273" y="939453"/>
            <a:ext cx="1682642" cy="655328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59954AF-398F-4769-8625-85E901CED18C}"/>
              </a:ext>
            </a:extLst>
          </p:cNvPr>
          <p:cNvGrpSpPr/>
          <p:nvPr/>
        </p:nvGrpSpPr>
        <p:grpSpPr>
          <a:xfrm>
            <a:off x="422562" y="909546"/>
            <a:ext cx="6713266" cy="5722988"/>
            <a:chOff x="422562" y="909546"/>
            <a:chExt cx="6713266" cy="5722988"/>
          </a:xfrm>
        </p:grpSpPr>
        <p:pic>
          <p:nvPicPr>
            <p:cNvPr id="1026" name="Picture 2" descr="木目調置敷床材 ライトブラウン系 48244YRK | タイルライフ アウトレットタイル販売（通販）サイト">
              <a:extLst>
                <a:ext uri="{FF2B5EF4-FFF2-40B4-BE49-F238E27FC236}">
                  <a16:creationId xmlns:a16="http://schemas.microsoft.com/office/drawing/2014/main" id="{431A40B9-03B3-4914-8694-8DDCD99264FB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98" b="30548"/>
            <a:stretch/>
          </p:blipFill>
          <p:spPr bwMode="auto">
            <a:xfrm>
              <a:off x="422562" y="909546"/>
              <a:ext cx="6696000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2" descr="木目調置敷床材 ライトブラウン系 48244YRK | タイルライフ アウトレットタイル販売（通販）サイト">
              <a:extLst>
                <a:ext uri="{FF2B5EF4-FFF2-40B4-BE49-F238E27FC236}">
                  <a16:creationId xmlns:a16="http://schemas.microsoft.com/office/drawing/2014/main" id="{43DFB85E-66E1-43CF-AA37-5ECE29B7083C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98" b="30548"/>
            <a:stretch/>
          </p:blipFill>
          <p:spPr bwMode="auto">
            <a:xfrm>
              <a:off x="438464" y="1913433"/>
              <a:ext cx="6660000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2" descr="木目調置敷床材 ライトブラウン系 48244YRK | タイルライフ アウトレットタイル販売（通販）サイト">
              <a:extLst>
                <a:ext uri="{FF2B5EF4-FFF2-40B4-BE49-F238E27FC236}">
                  <a16:creationId xmlns:a16="http://schemas.microsoft.com/office/drawing/2014/main" id="{2A216C44-F55E-4542-9D7B-19A25D9744DD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98" b="30548"/>
            <a:stretch/>
          </p:blipFill>
          <p:spPr bwMode="auto">
            <a:xfrm>
              <a:off x="438464" y="3445440"/>
              <a:ext cx="6660000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2" descr="木目調置敷床材 ライトブラウン系 48244YRK | タイルライフ アウトレットタイル販売（通販）サイト">
              <a:extLst>
                <a:ext uri="{FF2B5EF4-FFF2-40B4-BE49-F238E27FC236}">
                  <a16:creationId xmlns:a16="http://schemas.microsoft.com/office/drawing/2014/main" id="{3E324CAA-E120-40F7-80B7-18FB0CCF6ECC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98" b="30548"/>
            <a:stretch/>
          </p:blipFill>
          <p:spPr bwMode="auto">
            <a:xfrm>
              <a:off x="438464" y="5002038"/>
              <a:ext cx="6660000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2" descr="木目調置敷床材 ライトブラウン系 48244YRK | タイルライフ アウトレットタイル販売（通販）サイト">
              <a:extLst>
                <a:ext uri="{FF2B5EF4-FFF2-40B4-BE49-F238E27FC236}">
                  <a16:creationId xmlns:a16="http://schemas.microsoft.com/office/drawing/2014/main" id="{A5E52323-1F20-4DAF-ADDE-29049546AFED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98" b="30548"/>
            <a:stretch/>
          </p:blipFill>
          <p:spPr bwMode="auto">
            <a:xfrm>
              <a:off x="422562" y="6524534"/>
              <a:ext cx="6696000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2" descr="木目調置敷床材 ライトブラウン系 48244YRK | タイルライフ アウトレットタイル販売（通販）サイト">
              <a:extLst>
                <a:ext uri="{FF2B5EF4-FFF2-40B4-BE49-F238E27FC236}">
                  <a16:creationId xmlns:a16="http://schemas.microsoft.com/office/drawing/2014/main" id="{F698C211-5A39-4BA9-9484-1822C4A00FF3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98" b="30548"/>
            <a:stretch/>
          </p:blipFill>
          <p:spPr bwMode="auto">
            <a:xfrm rot="16200000">
              <a:off x="-2338471" y="3681546"/>
              <a:ext cx="5652000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2" descr="木目調置敷床材 ライトブラウン系 48244YRK | タイルライフ アウトレットタイル販売（通販）サイト">
              <a:extLst>
                <a:ext uri="{FF2B5EF4-FFF2-40B4-BE49-F238E27FC236}">
                  <a16:creationId xmlns:a16="http://schemas.microsoft.com/office/drawing/2014/main" id="{882E6552-552D-4638-940C-24F4396800A0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98" b="30548"/>
            <a:stretch/>
          </p:blipFill>
          <p:spPr bwMode="auto">
            <a:xfrm rot="16200000">
              <a:off x="-1057437" y="3681546"/>
              <a:ext cx="5652000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" descr="木目調置敷床材 ライトブラウン系 48244YRK | タイルライフ アウトレットタイル販売（通販）サイト">
              <a:extLst>
                <a:ext uri="{FF2B5EF4-FFF2-40B4-BE49-F238E27FC236}">
                  <a16:creationId xmlns:a16="http://schemas.microsoft.com/office/drawing/2014/main" id="{5FB391CA-77F4-4FAC-903E-CD44DF3C3507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98" b="30548"/>
            <a:stretch/>
          </p:blipFill>
          <p:spPr bwMode="auto">
            <a:xfrm rot="16200000">
              <a:off x="712895" y="3681546"/>
              <a:ext cx="5652000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" descr="木目調置敷床材 ライトブラウン系 48244YRK | タイルライフ アウトレットタイル販売（通販）サイト">
              <a:extLst>
                <a:ext uri="{FF2B5EF4-FFF2-40B4-BE49-F238E27FC236}">
                  <a16:creationId xmlns:a16="http://schemas.microsoft.com/office/drawing/2014/main" id="{2CCE3608-6000-44EA-B314-129EE4B8BD93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98" b="30548"/>
            <a:stretch/>
          </p:blipFill>
          <p:spPr bwMode="auto">
            <a:xfrm rot="16200000">
              <a:off x="2512440" y="3681546"/>
              <a:ext cx="5652000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" descr="木目調置敷床材 ライトブラウン系 48244YRK | タイルライフ アウトレットタイル販売（通販）サイト">
              <a:extLst>
                <a:ext uri="{FF2B5EF4-FFF2-40B4-BE49-F238E27FC236}">
                  <a16:creationId xmlns:a16="http://schemas.microsoft.com/office/drawing/2014/main" id="{461741DA-9680-4447-B31C-E64BA37EB0DC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98" b="30548"/>
            <a:stretch/>
          </p:blipFill>
          <p:spPr bwMode="auto">
            <a:xfrm rot="16200000">
              <a:off x="4255828" y="3681546"/>
              <a:ext cx="5652000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42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8" dur="75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5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75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animClr clrSpc="rgb" dir="cw">
                                      <p:cBhvr>
                                        <p:cTn id="12" dur="75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13" dur="75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7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animClr clrSpc="rgb" dir="cw">
                                      <p:cBhvr>
                                        <p:cTn id="17" dur="7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18" dur="7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7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animClr clrSpc="rgb" dir="cw">
                                      <p:cBhvr>
                                        <p:cTn id="22" dur="7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23" dur="7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7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75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animClr clrSpc="rgb" dir="cw">
                                      <p:cBhvr>
                                        <p:cTn id="27" dur="75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28" dur="75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75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7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animClr clrSpc="rgb" dir="cw">
                                      <p:cBhvr>
                                        <p:cTn id="32" dur="7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7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7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7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animClr clrSpc="rgb" dir="cw">
                                      <p:cBhvr>
                                        <p:cTn id="42" dur="7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43" dur="7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7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7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animClr clrSpc="rgb" dir="cw">
                                      <p:cBhvr>
                                        <p:cTn id="47" dur="7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48" dur="7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7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7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animClr clrSpc="rgb" dir="cw">
                                      <p:cBhvr>
                                        <p:cTn id="57" dur="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58" dur="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7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animClr clrSpc="rgb" dir="cw">
                                      <p:cBhvr>
                                        <p:cTn id="62" dur="7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63" dur="7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7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animClr clrSpc="rgb" dir="cw">
                                      <p:cBhvr>
                                        <p:cTn id="67" dur="7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68" dur="7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7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animClr clrSpc="rgb" dir="cw">
                                      <p:cBhvr>
                                        <p:cTn id="72" dur="7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73" dur="7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7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animClr clrSpc="rgb" dir="cw">
                                      <p:cBhvr>
                                        <p:cTn id="77" dur="7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78" dur="7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7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7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animClr clrSpc="rgb" dir="cw">
                                      <p:cBhvr>
                                        <p:cTn id="82" dur="7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83" dur="7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7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7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animClr clrSpc="rgb" dir="cw">
                                      <p:cBhvr>
                                        <p:cTn id="87" dur="7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88" dur="7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7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7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animClr clrSpc="rgb" dir="cw">
                                      <p:cBhvr>
                                        <p:cTn id="92" dur="7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93" dur="7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7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animClr clrSpc="rgb" dir="cw">
                                      <p:cBhvr>
                                        <p:cTn id="97" dur="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98" dur="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75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animClr clrSpc="rgb" dir="cw">
                                      <p:cBhvr>
                                        <p:cTn id="102" dur="75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103" dur="75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75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7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animClr clrSpc="rgb" dir="cw">
                                      <p:cBhvr>
                                        <p:cTn id="107" dur="7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108" dur="7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7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7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animClr clrSpc="rgb" dir="cw">
                                      <p:cBhvr>
                                        <p:cTn id="112" dur="7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113" dur="7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7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0" nodeType="withEffect">
                                  <p:stCondLst>
                                    <p:cond delay="4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7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animClr clrSpc="rgb" dir="cw">
                                      <p:cBhvr>
                                        <p:cTn id="117" dur="7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118" dur="7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7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0" nodeType="withEffect">
                                  <p:stCondLst>
                                    <p:cond delay="48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75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animClr clrSpc="rgb" dir="cw">
                                      <p:cBhvr>
                                        <p:cTn id="122" dur="75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123" dur="75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75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5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4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1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0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7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6"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4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3"/>
                  </p:tgtEl>
                </p:cond>
              </p:nextCondLst>
            </p:seq>
            <p:seq concurrent="1" nextAc="seek">
              <p:cTn id="454" restart="whenNotActive" fill="hold" evtFilter="cancelBubble" nodeType="interactiveSeq">
                <p:stCondLst>
                  <p:cond evt="onClick" delay="0">
                    <p:tgtEl>
                      <p:spTgt spid="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5" fill="hold">
                      <p:stCondLst>
                        <p:cond delay="0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2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468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9" fill="hold">
                      <p:stCondLst>
                        <p:cond delay="0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>
                      <p:stCondLst>
                        <p:cond delay="0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0"/>
                  </p:tgtEl>
                </p:cond>
              </p:nextCondLst>
            </p:seq>
            <p:seq concurrent="1" nextAc="seek">
              <p:cTn id="489" restart="whenNotActive" fill="hold" evtFilter="cancelBubble" nodeType="interactiveSeq">
                <p:stCondLst>
                  <p:cond evt="onClick" delay="0">
                    <p:tgtEl>
                      <p:spTgt spid="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0" fill="hold">
                      <p:stCondLst>
                        <p:cond delay="0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9"/>
                  </p:tgtEl>
                </p:cond>
              </p:nextCondLst>
            </p:seq>
            <p:seq concurrent="1" nextAc="seek">
              <p:cTn id="496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7" fill="hold">
                      <p:stCondLst>
                        <p:cond delay="0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50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4" fill="hold">
                      <p:stCondLst>
                        <p:cond delay="0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43" grpId="0" animBg="1"/>
      <p:bldP spid="242" grpId="0" animBg="1"/>
      <p:bldP spid="241" grpId="0" animBg="1"/>
      <p:bldP spid="240" grpId="0" animBg="1"/>
      <p:bldP spid="237" grpId="0" animBg="1"/>
      <p:bldP spid="236" grpId="0" animBg="1"/>
      <p:bldP spid="232" grpId="0" animBg="1"/>
      <p:bldP spid="231" grpId="0" animBg="1"/>
      <p:bldP spid="228" grpId="0" animBg="1"/>
      <p:bldP spid="227" grpId="0" animBg="1"/>
      <p:bldP spid="224" grpId="0" animBg="1"/>
      <p:bldP spid="223" grpId="0" animBg="1"/>
      <p:bldP spid="220" grpId="0" animBg="1"/>
      <p:bldP spid="219" grpId="0" animBg="1"/>
      <p:bldP spid="218" grpId="0" animBg="1"/>
      <p:bldP spid="217" grpId="0" animBg="1"/>
      <p:bldP spid="214" grpId="0" animBg="1"/>
      <p:bldP spid="213" grpId="0" animBg="1"/>
      <p:bldP spid="210" grpId="0" animBg="1"/>
      <p:bldP spid="209" grpId="0" animBg="1"/>
      <p:bldP spid="206" grpId="0" animBg="1"/>
      <p:bldP spid="205" grpId="0" animBg="1"/>
      <p:bldP spid="204" grpId="0" animBg="1"/>
      <p:bldP spid="2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4" name="表 353">
            <a:extLst>
              <a:ext uri="{FF2B5EF4-FFF2-40B4-BE49-F238E27FC236}">
                <a16:creationId xmlns:a16="http://schemas.microsoft.com/office/drawing/2014/main" id="{92251751-FD36-4EB9-AFDC-5BDC4F460C11}"/>
              </a:ext>
            </a:extLst>
          </p:cNvPr>
          <p:cNvGraphicFramePr>
            <a:graphicFrameLocks noGrp="1"/>
          </p:cNvGraphicFramePr>
          <p:nvPr/>
        </p:nvGraphicFramePr>
        <p:xfrm>
          <a:off x="446971" y="998956"/>
          <a:ext cx="6653975" cy="5611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516">
                  <a:extLst>
                    <a:ext uri="{9D8B030D-6E8A-4147-A177-3AD203B41FA5}">
                      <a16:colId xmlns:a16="http://schemas.microsoft.com/office/drawing/2014/main" val="903185714"/>
                    </a:ext>
                  </a:extLst>
                </a:gridCol>
                <a:gridCol w="1779153">
                  <a:extLst>
                    <a:ext uri="{9D8B030D-6E8A-4147-A177-3AD203B41FA5}">
                      <a16:colId xmlns:a16="http://schemas.microsoft.com/office/drawing/2014/main" val="408365280"/>
                    </a:ext>
                  </a:extLst>
                </a:gridCol>
                <a:gridCol w="1779153">
                  <a:extLst>
                    <a:ext uri="{9D8B030D-6E8A-4147-A177-3AD203B41FA5}">
                      <a16:colId xmlns:a16="http://schemas.microsoft.com/office/drawing/2014/main" val="1893941929"/>
                    </a:ext>
                  </a:extLst>
                </a:gridCol>
                <a:gridCol w="1779153">
                  <a:extLst>
                    <a:ext uri="{9D8B030D-6E8A-4147-A177-3AD203B41FA5}">
                      <a16:colId xmlns:a16="http://schemas.microsoft.com/office/drawing/2014/main" val="1362070303"/>
                    </a:ext>
                  </a:extLst>
                </a:gridCol>
              </a:tblGrid>
              <a:tr h="984212">
                <a:tc>
                  <a:txBody>
                    <a:bodyPr/>
                    <a:lstStyle/>
                    <a:p>
                      <a:endParaRPr kumimoji="1" lang="ja-JP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155</a:t>
                      </a:r>
                      <a:r>
                        <a:rPr kumimoji="1" lang="en-US" altLang="ja-JP" sz="32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  </a:t>
                      </a:r>
                      <a:r>
                        <a:rPr kumimoji="1" lang="en-US" altLang="ja-JP" sz="4000" b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    </a:t>
                      </a:r>
                      <a:endParaRPr kumimoji="1" lang="ja-JP" altLang="en-US" sz="3200" b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 anchorCtr="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16</a:t>
                      </a:r>
                      <a:endParaRPr kumimoji="1" lang="ja-JP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 anchorCtr="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560</a:t>
                      </a:r>
                      <a:endParaRPr kumimoji="1" lang="ja-JP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 anchorCtr="1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545484"/>
                  </a:ext>
                </a:extLst>
              </a:tr>
              <a:tr h="1542488">
                <a:tc>
                  <a:txBody>
                    <a:bodyPr/>
                    <a:lstStyle/>
                    <a:p>
                      <a:r>
                        <a:rPr kumimoji="1" lang="en-US" altLang="ja-JP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16</a:t>
                      </a:r>
                      <a:endParaRPr kumimoji="1" lang="ja-JP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304755"/>
                  </a:ext>
                </a:extLst>
              </a:tr>
              <a:tr h="1542488">
                <a:tc>
                  <a:txBody>
                    <a:bodyPr/>
                    <a:lstStyle/>
                    <a:p>
                      <a:r>
                        <a:rPr kumimoji="1" lang="en-US" altLang="ja-JP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105</a:t>
                      </a:r>
                      <a:endParaRPr kumimoji="1" lang="ja-JP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3963058"/>
                  </a:ext>
                </a:extLst>
              </a:tr>
              <a:tr h="1542488">
                <a:tc>
                  <a:txBody>
                    <a:bodyPr/>
                    <a:lstStyle/>
                    <a:p>
                      <a:r>
                        <a:rPr kumimoji="1" lang="en-US" altLang="ja-JP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610</a:t>
                      </a:r>
                      <a:endParaRPr kumimoji="1" lang="ja-JP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58713"/>
                  </a:ext>
                </a:extLst>
              </a:tr>
            </a:tbl>
          </a:graphicData>
        </a:graphic>
      </p:graphicFrame>
      <p:pic>
        <p:nvPicPr>
          <p:cNvPr id="300" name="500円">
            <a:extLst>
              <a:ext uri="{FF2B5EF4-FFF2-40B4-BE49-F238E27FC236}">
                <a16:creationId xmlns:a16="http://schemas.microsoft.com/office/drawing/2014/main" id="{55E8E5DF-A3B3-4137-9CE4-B3DF48BB0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04" y="2040731"/>
            <a:ext cx="1700931" cy="1420491"/>
          </a:xfrm>
          <a:prstGeom prst="rect">
            <a:avLst/>
          </a:prstGeom>
        </p:spPr>
      </p:pic>
      <p:pic>
        <p:nvPicPr>
          <p:cNvPr id="301" name="100円">
            <a:extLst>
              <a:ext uri="{FF2B5EF4-FFF2-40B4-BE49-F238E27FC236}">
                <a16:creationId xmlns:a16="http://schemas.microsoft.com/office/drawing/2014/main" id="{D506F63E-8808-4351-B261-336E6CAED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04" y="2040731"/>
            <a:ext cx="1700931" cy="1420491"/>
          </a:xfrm>
          <a:prstGeom prst="rect">
            <a:avLst/>
          </a:prstGeom>
        </p:spPr>
      </p:pic>
      <p:pic>
        <p:nvPicPr>
          <p:cNvPr id="302" name="50円">
            <a:extLst>
              <a:ext uri="{FF2B5EF4-FFF2-40B4-BE49-F238E27FC236}">
                <a16:creationId xmlns:a16="http://schemas.microsoft.com/office/drawing/2014/main" id="{CA58626F-9C48-4009-A8C7-F6AA9D946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304" y="2040731"/>
            <a:ext cx="1700931" cy="1414395"/>
          </a:xfrm>
          <a:prstGeom prst="rect">
            <a:avLst/>
          </a:prstGeom>
        </p:spPr>
      </p:pic>
      <p:pic>
        <p:nvPicPr>
          <p:cNvPr id="303" name="10円">
            <a:extLst>
              <a:ext uri="{FF2B5EF4-FFF2-40B4-BE49-F238E27FC236}">
                <a16:creationId xmlns:a16="http://schemas.microsoft.com/office/drawing/2014/main" id="{54A283D9-F523-4FBB-9B68-E4A51132E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304" y="2040731"/>
            <a:ext cx="1694835" cy="1420491"/>
          </a:xfrm>
          <a:prstGeom prst="rect">
            <a:avLst/>
          </a:prstGeom>
        </p:spPr>
      </p:pic>
      <p:pic>
        <p:nvPicPr>
          <p:cNvPr id="304" name="5円">
            <a:extLst>
              <a:ext uri="{FF2B5EF4-FFF2-40B4-BE49-F238E27FC236}">
                <a16:creationId xmlns:a16="http://schemas.microsoft.com/office/drawing/2014/main" id="{5F7C1F4D-5BE1-4E85-A9C5-7730B4085B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8304" y="2040731"/>
            <a:ext cx="1700931" cy="1414395"/>
          </a:xfrm>
          <a:prstGeom prst="rect">
            <a:avLst/>
          </a:prstGeom>
        </p:spPr>
      </p:pic>
      <p:pic>
        <p:nvPicPr>
          <p:cNvPr id="305" name="1円">
            <a:extLst>
              <a:ext uri="{FF2B5EF4-FFF2-40B4-BE49-F238E27FC236}">
                <a16:creationId xmlns:a16="http://schemas.microsoft.com/office/drawing/2014/main" id="{D756961E-3D0C-4FE8-9176-52F5D347A3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8304" y="2040731"/>
            <a:ext cx="1694835" cy="1414395"/>
          </a:xfrm>
          <a:prstGeom prst="rect">
            <a:avLst/>
          </a:prstGeom>
        </p:spPr>
      </p:pic>
      <p:pic>
        <p:nvPicPr>
          <p:cNvPr id="306" name="500円">
            <a:extLst>
              <a:ext uri="{FF2B5EF4-FFF2-40B4-BE49-F238E27FC236}">
                <a16:creationId xmlns:a16="http://schemas.microsoft.com/office/drawing/2014/main" id="{32D26F30-4BED-4DC9-8EF9-E612CA557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04" y="3588520"/>
            <a:ext cx="1700931" cy="1420491"/>
          </a:xfrm>
          <a:prstGeom prst="rect">
            <a:avLst/>
          </a:prstGeom>
        </p:spPr>
      </p:pic>
      <p:pic>
        <p:nvPicPr>
          <p:cNvPr id="307" name="100円">
            <a:extLst>
              <a:ext uri="{FF2B5EF4-FFF2-40B4-BE49-F238E27FC236}">
                <a16:creationId xmlns:a16="http://schemas.microsoft.com/office/drawing/2014/main" id="{2674AEA0-8BAA-4C84-AE55-B7C38C65B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04" y="3588520"/>
            <a:ext cx="1700931" cy="1420491"/>
          </a:xfrm>
          <a:prstGeom prst="rect">
            <a:avLst/>
          </a:prstGeom>
        </p:spPr>
      </p:pic>
      <p:pic>
        <p:nvPicPr>
          <p:cNvPr id="308" name="50円">
            <a:extLst>
              <a:ext uri="{FF2B5EF4-FFF2-40B4-BE49-F238E27FC236}">
                <a16:creationId xmlns:a16="http://schemas.microsoft.com/office/drawing/2014/main" id="{61184F26-D179-4F3D-A5C8-0F29F679E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304" y="3588520"/>
            <a:ext cx="1700931" cy="1414395"/>
          </a:xfrm>
          <a:prstGeom prst="rect">
            <a:avLst/>
          </a:prstGeom>
        </p:spPr>
      </p:pic>
      <p:pic>
        <p:nvPicPr>
          <p:cNvPr id="309" name="10円">
            <a:extLst>
              <a:ext uri="{FF2B5EF4-FFF2-40B4-BE49-F238E27FC236}">
                <a16:creationId xmlns:a16="http://schemas.microsoft.com/office/drawing/2014/main" id="{8287C05B-0CAD-4668-966A-0156C0908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304" y="3588520"/>
            <a:ext cx="1694835" cy="1420491"/>
          </a:xfrm>
          <a:prstGeom prst="rect">
            <a:avLst/>
          </a:prstGeom>
        </p:spPr>
      </p:pic>
      <p:pic>
        <p:nvPicPr>
          <p:cNvPr id="310" name="5円">
            <a:extLst>
              <a:ext uri="{FF2B5EF4-FFF2-40B4-BE49-F238E27FC236}">
                <a16:creationId xmlns:a16="http://schemas.microsoft.com/office/drawing/2014/main" id="{85E93902-0BAE-4D93-98CD-D8D9445DE4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8304" y="3588520"/>
            <a:ext cx="1700931" cy="1414395"/>
          </a:xfrm>
          <a:prstGeom prst="rect">
            <a:avLst/>
          </a:prstGeom>
        </p:spPr>
      </p:pic>
      <p:pic>
        <p:nvPicPr>
          <p:cNvPr id="311" name="1円">
            <a:extLst>
              <a:ext uri="{FF2B5EF4-FFF2-40B4-BE49-F238E27FC236}">
                <a16:creationId xmlns:a16="http://schemas.microsoft.com/office/drawing/2014/main" id="{D8837F84-D91A-47B3-ACA0-DA314F4BAC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8304" y="3588520"/>
            <a:ext cx="1694835" cy="1414395"/>
          </a:xfrm>
          <a:prstGeom prst="rect">
            <a:avLst/>
          </a:prstGeom>
        </p:spPr>
      </p:pic>
      <p:pic>
        <p:nvPicPr>
          <p:cNvPr id="312" name="500円">
            <a:extLst>
              <a:ext uri="{FF2B5EF4-FFF2-40B4-BE49-F238E27FC236}">
                <a16:creationId xmlns:a16="http://schemas.microsoft.com/office/drawing/2014/main" id="{2120935F-8588-45C6-ACB3-E9DA837A2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04" y="5129618"/>
            <a:ext cx="1700931" cy="1420491"/>
          </a:xfrm>
          <a:prstGeom prst="rect">
            <a:avLst/>
          </a:prstGeom>
        </p:spPr>
      </p:pic>
      <p:pic>
        <p:nvPicPr>
          <p:cNvPr id="313" name="100円">
            <a:extLst>
              <a:ext uri="{FF2B5EF4-FFF2-40B4-BE49-F238E27FC236}">
                <a16:creationId xmlns:a16="http://schemas.microsoft.com/office/drawing/2014/main" id="{46527B02-5B9C-43E7-9280-0426714D5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04" y="5129618"/>
            <a:ext cx="1700931" cy="1420491"/>
          </a:xfrm>
          <a:prstGeom prst="rect">
            <a:avLst/>
          </a:prstGeom>
        </p:spPr>
      </p:pic>
      <p:pic>
        <p:nvPicPr>
          <p:cNvPr id="314" name="50円">
            <a:extLst>
              <a:ext uri="{FF2B5EF4-FFF2-40B4-BE49-F238E27FC236}">
                <a16:creationId xmlns:a16="http://schemas.microsoft.com/office/drawing/2014/main" id="{F0BE2B91-2764-46A4-B21C-B47FDF94A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304" y="5129618"/>
            <a:ext cx="1700931" cy="1414395"/>
          </a:xfrm>
          <a:prstGeom prst="rect">
            <a:avLst/>
          </a:prstGeom>
        </p:spPr>
      </p:pic>
      <p:pic>
        <p:nvPicPr>
          <p:cNvPr id="315" name="10円">
            <a:extLst>
              <a:ext uri="{FF2B5EF4-FFF2-40B4-BE49-F238E27FC236}">
                <a16:creationId xmlns:a16="http://schemas.microsoft.com/office/drawing/2014/main" id="{FBAE4F7B-6A33-44EE-8E38-3F259866F1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304" y="5129618"/>
            <a:ext cx="1694835" cy="1420491"/>
          </a:xfrm>
          <a:prstGeom prst="rect">
            <a:avLst/>
          </a:prstGeom>
        </p:spPr>
      </p:pic>
      <p:pic>
        <p:nvPicPr>
          <p:cNvPr id="316" name="5円">
            <a:extLst>
              <a:ext uri="{FF2B5EF4-FFF2-40B4-BE49-F238E27FC236}">
                <a16:creationId xmlns:a16="http://schemas.microsoft.com/office/drawing/2014/main" id="{4A73AC55-8130-4709-A183-44BEFCCE8A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8304" y="5129618"/>
            <a:ext cx="1700931" cy="1414395"/>
          </a:xfrm>
          <a:prstGeom prst="rect">
            <a:avLst/>
          </a:prstGeom>
        </p:spPr>
      </p:pic>
      <p:pic>
        <p:nvPicPr>
          <p:cNvPr id="317" name="1円">
            <a:extLst>
              <a:ext uri="{FF2B5EF4-FFF2-40B4-BE49-F238E27FC236}">
                <a16:creationId xmlns:a16="http://schemas.microsoft.com/office/drawing/2014/main" id="{8BC1F89E-F695-4D49-A078-01BFD9CD89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8304" y="5129618"/>
            <a:ext cx="1694835" cy="1414395"/>
          </a:xfrm>
          <a:prstGeom prst="rect">
            <a:avLst/>
          </a:prstGeom>
        </p:spPr>
      </p:pic>
      <p:pic>
        <p:nvPicPr>
          <p:cNvPr id="318" name="500円">
            <a:extLst>
              <a:ext uri="{FF2B5EF4-FFF2-40B4-BE49-F238E27FC236}">
                <a16:creationId xmlns:a16="http://schemas.microsoft.com/office/drawing/2014/main" id="{95E728B6-B635-4304-BEBF-1D31684E2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809" y="2040731"/>
            <a:ext cx="1700931" cy="1420491"/>
          </a:xfrm>
          <a:prstGeom prst="rect">
            <a:avLst/>
          </a:prstGeom>
        </p:spPr>
      </p:pic>
      <p:pic>
        <p:nvPicPr>
          <p:cNvPr id="319" name="100円">
            <a:extLst>
              <a:ext uri="{FF2B5EF4-FFF2-40B4-BE49-F238E27FC236}">
                <a16:creationId xmlns:a16="http://schemas.microsoft.com/office/drawing/2014/main" id="{8FEF8B91-4B2E-47C3-B636-B8B14AE72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809" y="2040731"/>
            <a:ext cx="1700931" cy="1420491"/>
          </a:xfrm>
          <a:prstGeom prst="rect">
            <a:avLst/>
          </a:prstGeom>
        </p:spPr>
      </p:pic>
      <p:pic>
        <p:nvPicPr>
          <p:cNvPr id="320" name="50円">
            <a:extLst>
              <a:ext uri="{FF2B5EF4-FFF2-40B4-BE49-F238E27FC236}">
                <a16:creationId xmlns:a16="http://schemas.microsoft.com/office/drawing/2014/main" id="{74E1ADC0-0F6A-463F-A8A1-035C71155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809" y="2040731"/>
            <a:ext cx="1700931" cy="1414395"/>
          </a:xfrm>
          <a:prstGeom prst="rect">
            <a:avLst/>
          </a:prstGeom>
        </p:spPr>
      </p:pic>
      <p:pic>
        <p:nvPicPr>
          <p:cNvPr id="321" name="10円">
            <a:extLst>
              <a:ext uri="{FF2B5EF4-FFF2-40B4-BE49-F238E27FC236}">
                <a16:creationId xmlns:a16="http://schemas.microsoft.com/office/drawing/2014/main" id="{4C7A62FA-8EF2-40C2-A0D4-41A42F2A7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5809" y="2040731"/>
            <a:ext cx="1694835" cy="1420491"/>
          </a:xfrm>
          <a:prstGeom prst="rect">
            <a:avLst/>
          </a:prstGeom>
        </p:spPr>
      </p:pic>
      <p:pic>
        <p:nvPicPr>
          <p:cNvPr id="322" name="5円">
            <a:extLst>
              <a:ext uri="{FF2B5EF4-FFF2-40B4-BE49-F238E27FC236}">
                <a16:creationId xmlns:a16="http://schemas.microsoft.com/office/drawing/2014/main" id="{60A7AD9D-1412-4900-85C9-EB9314DD04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5809" y="2040731"/>
            <a:ext cx="1700931" cy="1414395"/>
          </a:xfrm>
          <a:prstGeom prst="rect">
            <a:avLst/>
          </a:prstGeom>
        </p:spPr>
      </p:pic>
      <p:pic>
        <p:nvPicPr>
          <p:cNvPr id="323" name="1円">
            <a:extLst>
              <a:ext uri="{FF2B5EF4-FFF2-40B4-BE49-F238E27FC236}">
                <a16:creationId xmlns:a16="http://schemas.microsoft.com/office/drawing/2014/main" id="{EE1BA174-3078-4573-9526-0ABAA8A253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5809" y="2040731"/>
            <a:ext cx="1694835" cy="1414395"/>
          </a:xfrm>
          <a:prstGeom prst="rect">
            <a:avLst/>
          </a:prstGeom>
        </p:spPr>
      </p:pic>
      <p:pic>
        <p:nvPicPr>
          <p:cNvPr id="324" name="500円">
            <a:extLst>
              <a:ext uri="{FF2B5EF4-FFF2-40B4-BE49-F238E27FC236}">
                <a16:creationId xmlns:a16="http://schemas.microsoft.com/office/drawing/2014/main" id="{CD9B0D2E-1E33-40B5-B8E1-E8E5DC71C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809" y="3588520"/>
            <a:ext cx="1700931" cy="1420491"/>
          </a:xfrm>
          <a:prstGeom prst="rect">
            <a:avLst/>
          </a:prstGeom>
        </p:spPr>
      </p:pic>
      <p:pic>
        <p:nvPicPr>
          <p:cNvPr id="325" name="100円">
            <a:extLst>
              <a:ext uri="{FF2B5EF4-FFF2-40B4-BE49-F238E27FC236}">
                <a16:creationId xmlns:a16="http://schemas.microsoft.com/office/drawing/2014/main" id="{FFFB7637-01E4-42E5-A00B-B88023B12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809" y="3588520"/>
            <a:ext cx="1700931" cy="1420491"/>
          </a:xfrm>
          <a:prstGeom prst="rect">
            <a:avLst/>
          </a:prstGeom>
        </p:spPr>
      </p:pic>
      <p:pic>
        <p:nvPicPr>
          <p:cNvPr id="326" name="50円">
            <a:extLst>
              <a:ext uri="{FF2B5EF4-FFF2-40B4-BE49-F238E27FC236}">
                <a16:creationId xmlns:a16="http://schemas.microsoft.com/office/drawing/2014/main" id="{F9140B61-826F-4770-97DA-BF1373F1E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809" y="3588520"/>
            <a:ext cx="1700931" cy="1414395"/>
          </a:xfrm>
          <a:prstGeom prst="rect">
            <a:avLst/>
          </a:prstGeom>
        </p:spPr>
      </p:pic>
      <p:pic>
        <p:nvPicPr>
          <p:cNvPr id="327" name="10円">
            <a:extLst>
              <a:ext uri="{FF2B5EF4-FFF2-40B4-BE49-F238E27FC236}">
                <a16:creationId xmlns:a16="http://schemas.microsoft.com/office/drawing/2014/main" id="{A3C95EB3-FC4F-419B-A0C6-B0877FC93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5809" y="3588520"/>
            <a:ext cx="1694835" cy="1420491"/>
          </a:xfrm>
          <a:prstGeom prst="rect">
            <a:avLst/>
          </a:prstGeom>
        </p:spPr>
      </p:pic>
      <p:pic>
        <p:nvPicPr>
          <p:cNvPr id="328" name="5円">
            <a:extLst>
              <a:ext uri="{FF2B5EF4-FFF2-40B4-BE49-F238E27FC236}">
                <a16:creationId xmlns:a16="http://schemas.microsoft.com/office/drawing/2014/main" id="{8E3FE2C4-B268-42B4-9C2D-BBE2629B53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5809" y="3588520"/>
            <a:ext cx="1700931" cy="1414395"/>
          </a:xfrm>
          <a:prstGeom prst="rect">
            <a:avLst/>
          </a:prstGeom>
        </p:spPr>
      </p:pic>
      <p:pic>
        <p:nvPicPr>
          <p:cNvPr id="329" name="1円">
            <a:extLst>
              <a:ext uri="{FF2B5EF4-FFF2-40B4-BE49-F238E27FC236}">
                <a16:creationId xmlns:a16="http://schemas.microsoft.com/office/drawing/2014/main" id="{2A6941EE-F2A3-4CCF-A329-7D0A853375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5809" y="3588520"/>
            <a:ext cx="1694835" cy="1414395"/>
          </a:xfrm>
          <a:prstGeom prst="rect">
            <a:avLst/>
          </a:prstGeom>
        </p:spPr>
      </p:pic>
      <p:pic>
        <p:nvPicPr>
          <p:cNvPr id="330" name="500円">
            <a:extLst>
              <a:ext uri="{FF2B5EF4-FFF2-40B4-BE49-F238E27FC236}">
                <a16:creationId xmlns:a16="http://schemas.microsoft.com/office/drawing/2014/main" id="{2F5D97F3-10DD-4D8D-9505-DF64E18DB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809" y="5129618"/>
            <a:ext cx="1700931" cy="1420491"/>
          </a:xfrm>
          <a:prstGeom prst="rect">
            <a:avLst/>
          </a:prstGeom>
        </p:spPr>
      </p:pic>
      <p:pic>
        <p:nvPicPr>
          <p:cNvPr id="331" name="100円">
            <a:extLst>
              <a:ext uri="{FF2B5EF4-FFF2-40B4-BE49-F238E27FC236}">
                <a16:creationId xmlns:a16="http://schemas.microsoft.com/office/drawing/2014/main" id="{C9E1ED8A-32D4-482C-9CB6-D825E8CDF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809" y="5129618"/>
            <a:ext cx="1700931" cy="1420491"/>
          </a:xfrm>
          <a:prstGeom prst="rect">
            <a:avLst/>
          </a:prstGeom>
        </p:spPr>
      </p:pic>
      <p:pic>
        <p:nvPicPr>
          <p:cNvPr id="332" name="50円">
            <a:extLst>
              <a:ext uri="{FF2B5EF4-FFF2-40B4-BE49-F238E27FC236}">
                <a16:creationId xmlns:a16="http://schemas.microsoft.com/office/drawing/2014/main" id="{3AB58B1D-AD03-473A-A80A-C3E1B15FE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809" y="5129618"/>
            <a:ext cx="1700931" cy="1414395"/>
          </a:xfrm>
          <a:prstGeom prst="rect">
            <a:avLst/>
          </a:prstGeom>
        </p:spPr>
      </p:pic>
      <p:pic>
        <p:nvPicPr>
          <p:cNvPr id="333" name="10円">
            <a:extLst>
              <a:ext uri="{FF2B5EF4-FFF2-40B4-BE49-F238E27FC236}">
                <a16:creationId xmlns:a16="http://schemas.microsoft.com/office/drawing/2014/main" id="{42EBE901-8187-4EB2-9F2E-F794F4687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5809" y="5129618"/>
            <a:ext cx="1694835" cy="1420491"/>
          </a:xfrm>
          <a:prstGeom prst="rect">
            <a:avLst/>
          </a:prstGeom>
        </p:spPr>
      </p:pic>
      <p:pic>
        <p:nvPicPr>
          <p:cNvPr id="334" name="5円">
            <a:extLst>
              <a:ext uri="{FF2B5EF4-FFF2-40B4-BE49-F238E27FC236}">
                <a16:creationId xmlns:a16="http://schemas.microsoft.com/office/drawing/2014/main" id="{C9F70A81-D425-464D-9CEA-5D74EEE5D2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5809" y="5129618"/>
            <a:ext cx="1700931" cy="1414395"/>
          </a:xfrm>
          <a:prstGeom prst="rect">
            <a:avLst/>
          </a:prstGeom>
        </p:spPr>
      </p:pic>
      <p:pic>
        <p:nvPicPr>
          <p:cNvPr id="335" name="1円">
            <a:extLst>
              <a:ext uri="{FF2B5EF4-FFF2-40B4-BE49-F238E27FC236}">
                <a16:creationId xmlns:a16="http://schemas.microsoft.com/office/drawing/2014/main" id="{CA207D06-7945-4249-96D7-5208DAD259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5809" y="5129618"/>
            <a:ext cx="1694835" cy="1414395"/>
          </a:xfrm>
          <a:prstGeom prst="rect">
            <a:avLst/>
          </a:prstGeom>
        </p:spPr>
      </p:pic>
      <p:pic>
        <p:nvPicPr>
          <p:cNvPr id="336" name="500円">
            <a:extLst>
              <a:ext uri="{FF2B5EF4-FFF2-40B4-BE49-F238E27FC236}">
                <a16:creationId xmlns:a16="http://schemas.microsoft.com/office/drawing/2014/main" id="{656FC7C0-0E62-4158-81EF-539A10786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971" y="2040731"/>
            <a:ext cx="1700931" cy="1420491"/>
          </a:xfrm>
          <a:prstGeom prst="rect">
            <a:avLst/>
          </a:prstGeom>
        </p:spPr>
      </p:pic>
      <p:pic>
        <p:nvPicPr>
          <p:cNvPr id="337" name="100円">
            <a:extLst>
              <a:ext uri="{FF2B5EF4-FFF2-40B4-BE49-F238E27FC236}">
                <a16:creationId xmlns:a16="http://schemas.microsoft.com/office/drawing/2014/main" id="{98103D67-6F1C-4AD9-9615-085008F32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971" y="2040731"/>
            <a:ext cx="1700931" cy="1420491"/>
          </a:xfrm>
          <a:prstGeom prst="rect">
            <a:avLst/>
          </a:prstGeom>
        </p:spPr>
      </p:pic>
      <p:pic>
        <p:nvPicPr>
          <p:cNvPr id="338" name="50円">
            <a:extLst>
              <a:ext uri="{FF2B5EF4-FFF2-40B4-BE49-F238E27FC236}">
                <a16:creationId xmlns:a16="http://schemas.microsoft.com/office/drawing/2014/main" id="{66D43616-750F-4754-B086-D3F15007C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971" y="2040731"/>
            <a:ext cx="1700931" cy="1414395"/>
          </a:xfrm>
          <a:prstGeom prst="rect">
            <a:avLst/>
          </a:prstGeom>
        </p:spPr>
      </p:pic>
      <p:pic>
        <p:nvPicPr>
          <p:cNvPr id="339" name="10円">
            <a:extLst>
              <a:ext uri="{FF2B5EF4-FFF2-40B4-BE49-F238E27FC236}">
                <a16:creationId xmlns:a16="http://schemas.microsoft.com/office/drawing/2014/main" id="{E03BEED6-A4B1-409F-AEBA-F165EAD88C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3971" y="2040731"/>
            <a:ext cx="1694835" cy="1420491"/>
          </a:xfrm>
          <a:prstGeom prst="rect">
            <a:avLst/>
          </a:prstGeom>
        </p:spPr>
      </p:pic>
      <p:pic>
        <p:nvPicPr>
          <p:cNvPr id="340" name="5円">
            <a:extLst>
              <a:ext uri="{FF2B5EF4-FFF2-40B4-BE49-F238E27FC236}">
                <a16:creationId xmlns:a16="http://schemas.microsoft.com/office/drawing/2014/main" id="{192517E5-CA45-4577-8090-5DA37DD688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3971" y="2040731"/>
            <a:ext cx="1700931" cy="1414395"/>
          </a:xfrm>
          <a:prstGeom prst="rect">
            <a:avLst/>
          </a:prstGeom>
        </p:spPr>
      </p:pic>
      <p:pic>
        <p:nvPicPr>
          <p:cNvPr id="341" name="1円">
            <a:extLst>
              <a:ext uri="{FF2B5EF4-FFF2-40B4-BE49-F238E27FC236}">
                <a16:creationId xmlns:a16="http://schemas.microsoft.com/office/drawing/2014/main" id="{8DEB1368-A21C-491E-94A1-73026315D4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3971" y="2040731"/>
            <a:ext cx="1694835" cy="1414395"/>
          </a:xfrm>
          <a:prstGeom prst="rect">
            <a:avLst/>
          </a:prstGeom>
        </p:spPr>
      </p:pic>
      <p:pic>
        <p:nvPicPr>
          <p:cNvPr id="342" name="500円">
            <a:extLst>
              <a:ext uri="{FF2B5EF4-FFF2-40B4-BE49-F238E27FC236}">
                <a16:creationId xmlns:a16="http://schemas.microsoft.com/office/drawing/2014/main" id="{825BC95F-9D47-49E0-BA5D-1D9ED4F34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971" y="3588520"/>
            <a:ext cx="1700931" cy="1420491"/>
          </a:xfrm>
          <a:prstGeom prst="rect">
            <a:avLst/>
          </a:prstGeom>
        </p:spPr>
      </p:pic>
      <p:pic>
        <p:nvPicPr>
          <p:cNvPr id="343" name="100円">
            <a:extLst>
              <a:ext uri="{FF2B5EF4-FFF2-40B4-BE49-F238E27FC236}">
                <a16:creationId xmlns:a16="http://schemas.microsoft.com/office/drawing/2014/main" id="{C42C52F0-1F3E-4137-8A40-D06B77C04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971" y="3588520"/>
            <a:ext cx="1700931" cy="1420491"/>
          </a:xfrm>
          <a:prstGeom prst="rect">
            <a:avLst/>
          </a:prstGeom>
        </p:spPr>
      </p:pic>
      <p:pic>
        <p:nvPicPr>
          <p:cNvPr id="344" name="50円">
            <a:extLst>
              <a:ext uri="{FF2B5EF4-FFF2-40B4-BE49-F238E27FC236}">
                <a16:creationId xmlns:a16="http://schemas.microsoft.com/office/drawing/2014/main" id="{0CE707BF-2DD1-44D9-BD54-F980D8041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971" y="3588520"/>
            <a:ext cx="1700931" cy="1414395"/>
          </a:xfrm>
          <a:prstGeom prst="rect">
            <a:avLst/>
          </a:prstGeom>
        </p:spPr>
      </p:pic>
      <p:pic>
        <p:nvPicPr>
          <p:cNvPr id="345" name="10円">
            <a:extLst>
              <a:ext uri="{FF2B5EF4-FFF2-40B4-BE49-F238E27FC236}">
                <a16:creationId xmlns:a16="http://schemas.microsoft.com/office/drawing/2014/main" id="{6159520B-2BA6-4BFD-8BEC-DD2B46BB6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3971" y="3588520"/>
            <a:ext cx="1694835" cy="1420491"/>
          </a:xfrm>
          <a:prstGeom prst="rect">
            <a:avLst/>
          </a:prstGeom>
        </p:spPr>
      </p:pic>
      <p:pic>
        <p:nvPicPr>
          <p:cNvPr id="346" name="5円">
            <a:extLst>
              <a:ext uri="{FF2B5EF4-FFF2-40B4-BE49-F238E27FC236}">
                <a16:creationId xmlns:a16="http://schemas.microsoft.com/office/drawing/2014/main" id="{69F7EEAB-6876-45F8-9DCE-FCD8FF79A2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3971" y="3588520"/>
            <a:ext cx="1700931" cy="1414395"/>
          </a:xfrm>
          <a:prstGeom prst="rect">
            <a:avLst/>
          </a:prstGeom>
        </p:spPr>
      </p:pic>
      <p:pic>
        <p:nvPicPr>
          <p:cNvPr id="347" name="1円">
            <a:extLst>
              <a:ext uri="{FF2B5EF4-FFF2-40B4-BE49-F238E27FC236}">
                <a16:creationId xmlns:a16="http://schemas.microsoft.com/office/drawing/2014/main" id="{70BF0110-1AC1-4167-A239-72B4B4FFA3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3971" y="3588520"/>
            <a:ext cx="1694835" cy="1414395"/>
          </a:xfrm>
          <a:prstGeom prst="rect">
            <a:avLst/>
          </a:prstGeom>
        </p:spPr>
      </p:pic>
      <p:pic>
        <p:nvPicPr>
          <p:cNvPr id="348" name="500円">
            <a:extLst>
              <a:ext uri="{FF2B5EF4-FFF2-40B4-BE49-F238E27FC236}">
                <a16:creationId xmlns:a16="http://schemas.microsoft.com/office/drawing/2014/main" id="{47355879-7FAD-4570-ACA5-EB35BAAAD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971" y="5129618"/>
            <a:ext cx="1700931" cy="1420491"/>
          </a:xfrm>
          <a:prstGeom prst="rect">
            <a:avLst/>
          </a:prstGeom>
        </p:spPr>
      </p:pic>
      <p:pic>
        <p:nvPicPr>
          <p:cNvPr id="349" name="100円">
            <a:extLst>
              <a:ext uri="{FF2B5EF4-FFF2-40B4-BE49-F238E27FC236}">
                <a16:creationId xmlns:a16="http://schemas.microsoft.com/office/drawing/2014/main" id="{F56F20A4-2DBC-45A7-BD27-016FCEC31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971" y="5129618"/>
            <a:ext cx="1700931" cy="1420491"/>
          </a:xfrm>
          <a:prstGeom prst="rect">
            <a:avLst/>
          </a:prstGeom>
        </p:spPr>
      </p:pic>
      <p:pic>
        <p:nvPicPr>
          <p:cNvPr id="350" name="50円">
            <a:extLst>
              <a:ext uri="{FF2B5EF4-FFF2-40B4-BE49-F238E27FC236}">
                <a16:creationId xmlns:a16="http://schemas.microsoft.com/office/drawing/2014/main" id="{EA0AF7A6-A903-402D-B323-02E2F3073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971" y="5129618"/>
            <a:ext cx="1700931" cy="1414395"/>
          </a:xfrm>
          <a:prstGeom prst="rect">
            <a:avLst/>
          </a:prstGeom>
        </p:spPr>
      </p:pic>
      <p:pic>
        <p:nvPicPr>
          <p:cNvPr id="351" name="10円">
            <a:extLst>
              <a:ext uri="{FF2B5EF4-FFF2-40B4-BE49-F238E27FC236}">
                <a16:creationId xmlns:a16="http://schemas.microsoft.com/office/drawing/2014/main" id="{54FEB7BB-26A7-4C36-9CE1-DC98ED4D7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3971" y="5129618"/>
            <a:ext cx="1694835" cy="1420491"/>
          </a:xfrm>
          <a:prstGeom prst="rect">
            <a:avLst/>
          </a:prstGeom>
        </p:spPr>
      </p:pic>
      <p:pic>
        <p:nvPicPr>
          <p:cNvPr id="352" name="5円">
            <a:extLst>
              <a:ext uri="{FF2B5EF4-FFF2-40B4-BE49-F238E27FC236}">
                <a16:creationId xmlns:a16="http://schemas.microsoft.com/office/drawing/2014/main" id="{17EBBF4C-B105-4C8B-9031-3DEB6D9AF0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3971" y="5129618"/>
            <a:ext cx="1700931" cy="1414395"/>
          </a:xfrm>
          <a:prstGeom prst="rect">
            <a:avLst/>
          </a:prstGeom>
        </p:spPr>
      </p:pic>
      <p:pic>
        <p:nvPicPr>
          <p:cNvPr id="353" name="1円">
            <a:extLst>
              <a:ext uri="{FF2B5EF4-FFF2-40B4-BE49-F238E27FC236}">
                <a16:creationId xmlns:a16="http://schemas.microsoft.com/office/drawing/2014/main" id="{725CFE02-3C27-4B10-9E1A-BDF4145D73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3971" y="5129618"/>
            <a:ext cx="1694835" cy="1414395"/>
          </a:xfrm>
          <a:prstGeom prst="rect">
            <a:avLst/>
          </a:prstGeom>
        </p:spPr>
      </p:pic>
      <p:pic>
        <p:nvPicPr>
          <p:cNvPr id="4" name="Play">
            <a:extLst>
              <a:ext uri="{FF2B5EF4-FFF2-40B4-BE49-F238E27FC236}">
                <a16:creationId xmlns:a16="http://schemas.microsoft.com/office/drawing/2014/main" id="{86227811-1B60-45A8-8F12-34F1D0FCA06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99" b="20396"/>
          <a:stretch/>
        </p:blipFill>
        <p:spPr>
          <a:xfrm>
            <a:off x="7456021" y="907203"/>
            <a:ext cx="1682642" cy="655328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59954AF-398F-4769-8625-85E901CED18C}"/>
              </a:ext>
            </a:extLst>
          </p:cNvPr>
          <p:cNvGrpSpPr/>
          <p:nvPr/>
        </p:nvGrpSpPr>
        <p:grpSpPr>
          <a:xfrm>
            <a:off x="428310" y="907204"/>
            <a:ext cx="6713266" cy="5722988"/>
            <a:chOff x="422562" y="909546"/>
            <a:chExt cx="6713266" cy="5722988"/>
          </a:xfrm>
        </p:grpSpPr>
        <p:pic>
          <p:nvPicPr>
            <p:cNvPr id="1026" name="Picture 2" descr="木目調置敷床材 ライトブラウン系 48244YRK | タイルライフ アウトレットタイル販売（通販）サイト">
              <a:extLst>
                <a:ext uri="{FF2B5EF4-FFF2-40B4-BE49-F238E27FC236}">
                  <a16:creationId xmlns:a16="http://schemas.microsoft.com/office/drawing/2014/main" id="{431A40B9-03B3-4914-8694-8DDCD99264FB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98" b="30548"/>
            <a:stretch/>
          </p:blipFill>
          <p:spPr bwMode="auto">
            <a:xfrm>
              <a:off x="422562" y="909546"/>
              <a:ext cx="6696000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2" descr="木目調置敷床材 ライトブラウン系 48244YRK | タイルライフ アウトレットタイル販売（通販）サイト">
              <a:extLst>
                <a:ext uri="{FF2B5EF4-FFF2-40B4-BE49-F238E27FC236}">
                  <a16:creationId xmlns:a16="http://schemas.microsoft.com/office/drawing/2014/main" id="{43DFB85E-66E1-43CF-AA37-5ECE29B7083C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98" b="30548"/>
            <a:stretch/>
          </p:blipFill>
          <p:spPr bwMode="auto">
            <a:xfrm>
              <a:off x="438464" y="1913433"/>
              <a:ext cx="6660000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2" descr="木目調置敷床材 ライトブラウン系 48244YRK | タイルライフ アウトレットタイル販売（通販）サイト">
              <a:extLst>
                <a:ext uri="{FF2B5EF4-FFF2-40B4-BE49-F238E27FC236}">
                  <a16:creationId xmlns:a16="http://schemas.microsoft.com/office/drawing/2014/main" id="{2A216C44-F55E-4542-9D7B-19A25D9744DD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98" b="30548"/>
            <a:stretch/>
          </p:blipFill>
          <p:spPr bwMode="auto">
            <a:xfrm>
              <a:off x="438464" y="3445440"/>
              <a:ext cx="6660000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2" descr="木目調置敷床材 ライトブラウン系 48244YRK | タイルライフ アウトレットタイル販売（通販）サイト">
              <a:extLst>
                <a:ext uri="{FF2B5EF4-FFF2-40B4-BE49-F238E27FC236}">
                  <a16:creationId xmlns:a16="http://schemas.microsoft.com/office/drawing/2014/main" id="{3E324CAA-E120-40F7-80B7-18FB0CCF6ECC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98" b="30548"/>
            <a:stretch/>
          </p:blipFill>
          <p:spPr bwMode="auto">
            <a:xfrm>
              <a:off x="438464" y="5002038"/>
              <a:ext cx="6660000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2" descr="木目調置敷床材 ライトブラウン系 48244YRK | タイルライフ アウトレットタイル販売（通販）サイト">
              <a:extLst>
                <a:ext uri="{FF2B5EF4-FFF2-40B4-BE49-F238E27FC236}">
                  <a16:creationId xmlns:a16="http://schemas.microsoft.com/office/drawing/2014/main" id="{A5E52323-1F20-4DAF-ADDE-29049546AFED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98" b="30548"/>
            <a:stretch/>
          </p:blipFill>
          <p:spPr bwMode="auto">
            <a:xfrm>
              <a:off x="422562" y="6524534"/>
              <a:ext cx="6696000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2" descr="木目調置敷床材 ライトブラウン系 48244YRK | タイルライフ アウトレットタイル販売（通販）サイト">
              <a:extLst>
                <a:ext uri="{FF2B5EF4-FFF2-40B4-BE49-F238E27FC236}">
                  <a16:creationId xmlns:a16="http://schemas.microsoft.com/office/drawing/2014/main" id="{F698C211-5A39-4BA9-9484-1822C4A00FF3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98" b="30548"/>
            <a:stretch/>
          </p:blipFill>
          <p:spPr bwMode="auto">
            <a:xfrm rot="16200000">
              <a:off x="-2338471" y="3681546"/>
              <a:ext cx="5652000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2" descr="木目調置敷床材 ライトブラウン系 48244YRK | タイルライフ アウトレットタイル販売（通販）サイト">
              <a:extLst>
                <a:ext uri="{FF2B5EF4-FFF2-40B4-BE49-F238E27FC236}">
                  <a16:creationId xmlns:a16="http://schemas.microsoft.com/office/drawing/2014/main" id="{882E6552-552D-4638-940C-24F4396800A0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98" b="30548"/>
            <a:stretch/>
          </p:blipFill>
          <p:spPr bwMode="auto">
            <a:xfrm rot="16200000">
              <a:off x="-1057437" y="3681546"/>
              <a:ext cx="5652000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" descr="木目調置敷床材 ライトブラウン系 48244YRK | タイルライフ アウトレットタイル販売（通販）サイト">
              <a:extLst>
                <a:ext uri="{FF2B5EF4-FFF2-40B4-BE49-F238E27FC236}">
                  <a16:creationId xmlns:a16="http://schemas.microsoft.com/office/drawing/2014/main" id="{5FB391CA-77F4-4FAC-903E-CD44DF3C3507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98" b="30548"/>
            <a:stretch/>
          </p:blipFill>
          <p:spPr bwMode="auto">
            <a:xfrm rot="16200000">
              <a:off x="712895" y="3681546"/>
              <a:ext cx="5652000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" descr="木目調置敷床材 ライトブラウン系 48244YRK | タイルライフ アウトレットタイル販売（通販）サイト">
              <a:extLst>
                <a:ext uri="{FF2B5EF4-FFF2-40B4-BE49-F238E27FC236}">
                  <a16:creationId xmlns:a16="http://schemas.microsoft.com/office/drawing/2014/main" id="{2CCE3608-6000-44EA-B314-129EE4B8BD93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98" b="30548"/>
            <a:stretch/>
          </p:blipFill>
          <p:spPr bwMode="auto">
            <a:xfrm rot="16200000">
              <a:off x="2512440" y="3681546"/>
              <a:ext cx="5652000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" descr="木目調置敷床材 ライトブラウン系 48244YRK | タイルライフ アウトレットタイル販売（通販）サイト">
              <a:extLst>
                <a:ext uri="{FF2B5EF4-FFF2-40B4-BE49-F238E27FC236}">
                  <a16:creationId xmlns:a16="http://schemas.microsoft.com/office/drawing/2014/main" id="{461741DA-9680-4447-B31C-E64BA37EB0DC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98" b="30548"/>
            <a:stretch/>
          </p:blipFill>
          <p:spPr bwMode="auto">
            <a:xfrm rot="16200000">
              <a:off x="4255828" y="3681546"/>
              <a:ext cx="5652000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731DAA1A-3A32-4747-9C62-CAE834AB50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5132" y="4176838"/>
            <a:ext cx="4079897" cy="236717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F15A87E-F10E-4BBF-BF01-DC9E8B8CDE3A}"/>
              </a:ext>
            </a:extLst>
          </p:cNvPr>
          <p:cNvSpPr txBox="1"/>
          <p:nvPr/>
        </p:nvSpPr>
        <p:spPr>
          <a:xfrm>
            <a:off x="7665132" y="3512406"/>
            <a:ext cx="4087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※ </a:t>
            </a:r>
            <a:r>
              <a:rPr kumimoji="1" lang="ja-JP" altLang="en-US" sz="1600" dirty="0"/>
              <a:t>これは画像です。</a:t>
            </a:r>
            <a:endParaRPr kumimoji="1" lang="en-US" altLang="ja-JP" sz="1600" dirty="0"/>
          </a:p>
          <a:p>
            <a:r>
              <a:rPr lang="ja-JP" altLang="en-US" sz="1600" dirty="0"/>
              <a:t>　　 </a:t>
            </a:r>
            <a:r>
              <a:rPr kumimoji="1" lang="ja-JP" altLang="en-US" sz="1600" dirty="0"/>
              <a:t>挿入 → 「アドインを入手」で利用できます。</a:t>
            </a:r>
          </a:p>
        </p:txBody>
      </p:sp>
    </p:spTree>
    <p:extLst>
      <p:ext uri="{BB962C8B-B14F-4D97-AF65-F5344CB8AC3E}">
        <p14:creationId xmlns:p14="http://schemas.microsoft.com/office/powerpoint/2010/main" val="315198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5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4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1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7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6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4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3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2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0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9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デザインの設定">
  <a:themeElements>
    <a:clrScheme name="ユーザー定義 19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D8D8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C000"/>
      </a:hlink>
      <a:folHlink>
        <a:srgbClr val="FFFFFF"/>
      </a:folHlink>
    </a:clrScheme>
    <a:fontScheme name="ユーザー定義 159">
      <a:majorFont>
        <a:latin typeface="Arial"/>
        <a:ea typeface="UD デジタル 教科書体 NK-R"/>
        <a:cs typeface=""/>
      </a:majorFont>
      <a:minorFont>
        <a:latin typeface="Arial"/>
        <a:ea typeface="UD デジタル 教科書体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chio Slide.potx" id="{1E32DD0C-6CEB-4EE5-AFD1-1EF828FDB3B5}" vid="{8C83EB85-47A0-4ADB-88F7-BC0C854224C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2915</TotalTime>
  <Words>30</Words>
  <Application>Microsoft Office PowerPoint</Application>
  <PresentationFormat>ワイド画面</PresentationFormat>
  <Paragraphs>14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UD デジタル 教科書体 NK-B</vt:lpstr>
      <vt:lpstr>UD デジタル 教科書体 NK-R</vt:lpstr>
      <vt:lpstr>ニタラゴルイカ-０８</vt:lpstr>
      <vt:lpstr>游ゴシック</vt:lpstr>
      <vt:lpstr>Arial</vt:lpstr>
      <vt:lpstr>3_デザインの設定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Inaba Michio</dc:creator>
  <cp:lastModifiedBy>Inaba Michio</cp:lastModifiedBy>
  <cp:revision>209</cp:revision>
  <cp:lastPrinted>2021-11-13T03:18:11Z</cp:lastPrinted>
  <dcterms:created xsi:type="dcterms:W3CDTF">2020-05-08T04:30:13Z</dcterms:created>
  <dcterms:modified xsi:type="dcterms:W3CDTF">2021-11-16T11:11:38Z</dcterms:modified>
</cp:coreProperties>
</file>