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7" roundtripDataSignature="AMtx7mi9/Vxq0KP7dBeC8CR+auyQFEqp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A05067C-D30A-4276-B084-B1D34B6C3E14}">
  <a:tblStyle styleId="{7A05067C-D30A-4276-B084-B1D34B6C3E14}" styleName="Table_0">
    <a:wholeTbl>
      <a:tcTxStyle b="off" i="off">
        <a:font>
          <a:latin typeface="游ゴシック"/>
          <a:ea typeface="游ゴシック"/>
          <a:cs typeface="游ゴシック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游ゴシック"/>
          <a:ea typeface="游ゴシック"/>
          <a:cs typeface="游ゴシック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 スライド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縦書きタイトルと&#10;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とコンテンツ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142164" y="610728"/>
            <a:ext cx="759618" cy="5710965"/>
          </a:xfrm>
          <a:custGeom>
            <a:rect b="b" l="l" r="r" t="t"/>
            <a:pathLst>
              <a:path extrusionOk="0" h="2447" w="414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144437" y="343079"/>
            <a:ext cx="482654" cy="5521414"/>
          </a:xfrm>
          <a:custGeom>
            <a:rect b="b" l="l" r="r" t="t"/>
            <a:pathLst>
              <a:path extrusionOk="0" h="2358" w="209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-3045" y="340424"/>
            <a:ext cx="4630139" cy="5265795"/>
          </a:xfrm>
          <a:custGeom>
            <a:rect b="b" l="l" r="r" t="t"/>
            <a:pathLst>
              <a:path extrusionOk="0" h="5265795" w="4630139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 が含まれている画像&#10;&#10;自動的に生成された説明" id="88" name="Google Shape;88;p1"/>
          <p:cNvPicPr preferRelativeResize="0"/>
          <p:nvPr/>
        </p:nvPicPr>
        <p:blipFill rotWithShape="1">
          <a:blip r:embed="rId3">
            <a:alphaModFix/>
          </a:blip>
          <a:srcRect b="27961" l="12946" r="14018" t="21815"/>
          <a:stretch/>
        </p:blipFill>
        <p:spPr>
          <a:xfrm>
            <a:off x="697892" y="4132106"/>
            <a:ext cx="2955046" cy="173238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/>
          <p:nvPr/>
        </p:nvSpPr>
        <p:spPr>
          <a:xfrm>
            <a:off x="4901780" y="1071563"/>
            <a:ext cx="7290218" cy="5242298"/>
          </a:xfrm>
          <a:custGeom>
            <a:rect b="b" l="l" r="r" t="t"/>
            <a:pathLst>
              <a:path extrusionOk="0" h="5242298" w="729021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94053" y="883083"/>
            <a:ext cx="4407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マイクラ　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げんそさくせい</a:t>
            </a:r>
            <a:endParaRPr sz="4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solidFill>
                <a:srgbClr val="DBDBD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, アプリケーション&#10;&#10;自動的に生成された説明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8713" y="3518329"/>
            <a:ext cx="3126530" cy="26687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時計 が含まれている画像&#10;&#10;自動的に生成された説明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6443" y="1596096"/>
            <a:ext cx="3122834" cy="2754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title"/>
          </p:nvPr>
        </p:nvSpPr>
        <p:spPr>
          <a:xfrm>
            <a:off x="1441" y="235786"/>
            <a:ext cx="4715899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400"/>
              <a:buFont typeface="Arial"/>
              <a:buNone/>
            </a:pPr>
            <a:r>
              <a:rPr lang="ja-JP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きねん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しゃしん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>
            <p:ph idx="1" type="body"/>
          </p:nvPr>
        </p:nvSpPr>
        <p:spPr>
          <a:xfrm>
            <a:off x="-1" y="2438400"/>
            <a:ext cx="455333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カメラを地面に</a:t>
            </a: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右クリック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で置く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200"/>
              <a:buChar char="•"/>
            </a:pP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置いた後にカメラを右クリックしたら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、プレイヤーを追尾して数秒後に撮影してくれる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948" y="3421379"/>
            <a:ext cx="38103" cy="15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草, テーブル, 建物, 座る が含まれている画像&#10;&#10;自動的に生成された説明" id="190" name="Google Shape;19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1399" y="1211448"/>
            <a:ext cx="4020007" cy="4862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>
            <p:ph type="title"/>
          </p:nvPr>
        </p:nvSpPr>
        <p:spPr>
          <a:xfrm>
            <a:off x="1441" y="235786"/>
            <a:ext cx="4715899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ja-JP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ポートフォリオ</a:t>
            </a:r>
            <a:endParaRPr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2"/>
          <p:cNvSpPr txBox="1"/>
          <p:nvPr>
            <p:ph idx="1" type="body"/>
          </p:nvPr>
        </p:nvSpPr>
        <p:spPr>
          <a:xfrm>
            <a:off x="-1" y="2438400"/>
            <a:ext cx="455333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Char char="•"/>
            </a:pP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ポートフォリオ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で右クリック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下部の</a:t>
            </a: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「ポートフォリオをエクスポート」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でPDFファイルになるよ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2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76948" y="3421379"/>
            <a:ext cx="38103" cy="15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座る, 小さい, フロント, グリーン が含まれている画像&#10;&#10;自動的に生成された説明" id="200" name="Google Shape;2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51198" y="983654"/>
            <a:ext cx="5806943" cy="10059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, アプリケーション, PowerPoint&#10;&#10;自動的に生成された説明" id="201" name="Google Shape;20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3319" y="2457421"/>
            <a:ext cx="6082699" cy="3371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2"/>
          <p:cNvSpPr/>
          <p:nvPr/>
        </p:nvSpPr>
        <p:spPr>
          <a:xfrm>
            <a:off x="6953291" y="1241855"/>
            <a:ext cx="706038" cy="636106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type="title"/>
          </p:nvPr>
        </p:nvSpPr>
        <p:spPr>
          <a:xfrm>
            <a:off x="307911" y="269782"/>
            <a:ext cx="4245428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ja-JP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げんそ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を作ろう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げんそこうせいき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>
            <p:ph idx="1" type="body"/>
          </p:nvPr>
        </p:nvSpPr>
        <p:spPr>
          <a:xfrm>
            <a:off x="0" y="2438400"/>
            <a:ext cx="4154425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オレンジタイルの左のブロックを右クリック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を増やしたり減らすと元素が出来るよ。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元素表を見ながら作ってみよう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99" name="Google Shape;99;p2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, アプリケーション&#10;&#10;自動的に生成された説明"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2263" y="3477254"/>
            <a:ext cx="3126529" cy="26687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テレビゲームの一場面&#10;&#10;低い精度で自動的に生成された説明"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8649" y="722671"/>
            <a:ext cx="5473070" cy="258969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/>
          <p:nvPr/>
        </p:nvSpPr>
        <p:spPr>
          <a:xfrm>
            <a:off x="6852263" y="4096139"/>
            <a:ext cx="994782" cy="23326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6852263" y="5732106"/>
            <a:ext cx="994782" cy="23326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Google Shape;109;p3"/>
          <p:cNvGraphicFramePr/>
          <p:nvPr/>
        </p:nvGraphicFramePr>
        <p:xfrm>
          <a:off x="304800" y="15731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{7A05067C-D30A-4276-B084-B1D34B6C3E14}</a:tableStyleId>
              </a:tblPr>
              <a:tblGrid>
                <a:gridCol w="1307250"/>
                <a:gridCol w="3201900"/>
                <a:gridCol w="2297625"/>
                <a:gridCol w="2297625"/>
                <a:gridCol w="2379675"/>
              </a:tblGrid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元素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日本語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P(陽子)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E(電子)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N(中性子)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水素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He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ヘリウム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Li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リチウム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Bi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ベリリウム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B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ホウ素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炭素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窒素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酸素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フッ素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ネオン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Na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ナトリウム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  <a:tr h="509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Mg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マグネシウム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-JP" sz="2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  <a:endParaRPr b="1" i="0" sz="25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925" marB="0" marR="6925" marL="69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>
            <p:ph type="title"/>
          </p:nvPr>
        </p:nvSpPr>
        <p:spPr>
          <a:xfrm>
            <a:off x="0" y="269782"/>
            <a:ext cx="4758611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ja-JP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げんそ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にもどそう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ぶっしつかんげんき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0" y="2438400"/>
            <a:ext cx="463905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紫タイルの左のブロックを右クリック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の中にチェストに入っているブロックを入れてみよう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どんなげんそで出来ているかな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16" name="Google Shape;116;p4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テレビゲームの一場面&#10;&#10;低い精度で自動的に生成された説明" id="118" name="Google Shape;11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6881" y="680259"/>
            <a:ext cx="4476848" cy="2674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ダイアグラム&#10;&#10;自動的に生成された説明" id="119" name="Google Shape;1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8654" y="3549299"/>
            <a:ext cx="2797448" cy="267452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8243635" y="3676150"/>
            <a:ext cx="667486" cy="472825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/>
          <p:nvPr>
            <p:ph type="title"/>
          </p:nvPr>
        </p:nvSpPr>
        <p:spPr>
          <a:xfrm>
            <a:off x="0" y="269782"/>
            <a:ext cx="4758611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ja-JP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ちょうごう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しよう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ちょうごうだい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0" y="2438400"/>
            <a:ext cx="463905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黄色タイルの左のブロックを右クリック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の中にチェストに入っているカルシウムブロックを入れてみよう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黄色の枠に不完全なポーションを入れてしばらく待ってみよう、何が出来るかな。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他の元素も赤枠に入れてみよう。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  <p:sp>
        <p:nvSpPr>
          <p:cNvPr id="127" name="Google Shape;127;p5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テレビゲームの一場面&#10;&#10;中程度の精度で自動的に生成された説明"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2268" y="634181"/>
            <a:ext cx="4490220" cy="26745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ダイアグラム が含まれている画像&#10;&#10;自動的に生成された説明" id="130" name="Google Shape;13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9216" y="3427377"/>
            <a:ext cx="2992624" cy="2880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8145623" y="3648269"/>
            <a:ext cx="603647" cy="4546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7811882" y="4215922"/>
            <a:ext cx="427050" cy="4546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/>
          <p:nvPr>
            <p:ph type="title"/>
          </p:nvPr>
        </p:nvSpPr>
        <p:spPr>
          <a:xfrm>
            <a:off x="0" y="269782"/>
            <a:ext cx="4758611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0825"/>
              <a:buFont typeface="Arial"/>
              <a:buNone/>
            </a:pPr>
            <a:r>
              <a:rPr lang="ja-JP" sz="4844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ちょうごう</a:t>
            </a:r>
            <a:r>
              <a:rPr lang="ja-JP" sz="4844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しよう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かがくぶつさくせいき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0" y="2438400"/>
            <a:ext cx="463905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黄色タイルの左のブロックを右クリック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2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の中にチェストに入っている炭素を5個水素を8個を入れてみよう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黄色の枠にラテックスが出来るよ。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  <p:sp>
        <p:nvSpPr>
          <p:cNvPr id="139" name="Google Shape;139;p6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草, 建物, 座る, ベンチ が含まれている画像&#10;&#10;自動的に生成された説明"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4980" y="641790"/>
            <a:ext cx="5546912" cy="2672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時計 が含まれている画像&#10;&#10;自動的に生成された説明" id="142" name="Google Shape;14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7018" y="3398359"/>
            <a:ext cx="3122835" cy="27544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6"/>
          <p:cNvSpPr/>
          <p:nvPr/>
        </p:nvSpPr>
        <p:spPr>
          <a:xfrm>
            <a:off x="7838785" y="3755341"/>
            <a:ext cx="1118603" cy="993941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9233902" y="3982656"/>
            <a:ext cx="427050" cy="454629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 txBox="1"/>
          <p:nvPr>
            <p:ph type="title"/>
          </p:nvPr>
        </p:nvSpPr>
        <p:spPr>
          <a:xfrm>
            <a:off x="0" y="269782"/>
            <a:ext cx="4758611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ja-JP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ふうせん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を作ろう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かがくぶつさくせいき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>
            <p:ph idx="1" type="body"/>
          </p:nvPr>
        </p:nvSpPr>
        <p:spPr>
          <a:xfrm>
            <a:off x="0" y="2438400"/>
            <a:ext cx="463905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白色タイルの左のブロックを右クリック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と同じように入れてみよう。風船が作れるよ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チェストの中に材料は入ってるよ。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染料を変えると色も変わるよ。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  <p:sp>
        <p:nvSpPr>
          <p:cNvPr id="151" name="Google Shape;151;p7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, アプリケーション&#10;&#10;自動的に生成された説明"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7035" y="2435610"/>
            <a:ext cx="3607732" cy="3861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草, テーブル, 水, 座る が含まれている画像&#10;&#10;自動的に生成された説明" id="154" name="Google Shape;15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8089" y="553441"/>
            <a:ext cx="4544762" cy="228306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7838784" y="2939143"/>
            <a:ext cx="1439327" cy="148356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/>
          <p:nvPr>
            <p:ph type="title"/>
          </p:nvPr>
        </p:nvSpPr>
        <p:spPr>
          <a:xfrm>
            <a:off x="0" y="269782"/>
            <a:ext cx="4758611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ja-JP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すいちゅうばくだん</a:t>
            </a: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を作ろう</a:t>
            </a: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ja-JP" sz="400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さぎょうだい</a:t>
            </a:r>
            <a:endParaRPr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9"/>
          <p:cNvSpPr txBox="1"/>
          <p:nvPr>
            <p:ph idx="1" type="body"/>
          </p:nvPr>
        </p:nvSpPr>
        <p:spPr>
          <a:xfrm>
            <a:off x="0" y="2438400"/>
            <a:ext cx="4639056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シェルカーボックス左のブロックを右クリック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ja-JP" sz="3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赤の枠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と同じように入れてみよう。水中爆弾が作れるよ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たいまつとマグネシウムで何かが出来る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元素は自分で探すんだ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  <p:sp>
        <p:nvSpPr>
          <p:cNvPr id="162" name="Google Shape;162;p9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ダイアグラム&#10;&#10;低い精度で自動的に生成された説明" id="164" name="Google Shape;1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3688" y="3011830"/>
            <a:ext cx="4343776" cy="209568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/>
          <p:nvPr/>
        </p:nvSpPr>
        <p:spPr>
          <a:xfrm>
            <a:off x="5178597" y="3005950"/>
            <a:ext cx="2116979" cy="2013497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草, 座る, テーブル, グリーン が含まれている画像&#10;&#10;自動的に生成された説明" id="166" name="Google Shape;16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9454" y="622158"/>
            <a:ext cx="4058521" cy="2325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ダイアグラム&#10;&#10;自動的に生成された説明" id="167" name="Google Shape;167;p9"/>
          <p:cNvPicPr preferRelativeResize="0"/>
          <p:nvPr/>
        </p:nvPicPr>
        <p:blipFill rotWithShape="1">
          <a:blip r:embed="rId5">
            <a:alphaModFix/>
          </a:blip>
          <a:srcRect b="4843" l="0" r="49252" t="0"/>
          <a:stretch/>
        </p:blipFill>
        <p:spPr>
          <a:xfrm>
            <a:off x="9662549" y="4201289"/>
            <a:ext cx="2011019" cy="2095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0"/>
          <p:cNvSpPr txBox="1"/>
          <p:nvPr>
            <p:ph type="title"/>
          </p:nvPr>
        </p:nvSpPr>
        <p:spPr>
          <a:xfrm>
            <a:off x="1441" y="235786"/>
            <a:ext cx="4715899" cy="1981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Arial"/>
              <a:buNone/>
            </a:pPr>
            <a:r>
              <a:rPr lang="ja-JP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しゃしん</a:t>
            </a:r>
            <a:r>
              <a:rPr lang="ja-JP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さつえい</a:t>
            </a:r>
            <a:endParaRPr/>
          </a:p>
        </p:txBody>
      </p:sp>
      <p:sp>
        <p:nvSpPr>
          <p:cNvPr id="173" name="Google Shape;173;p10"/>
          <p:cNvSpPr txBox="1"/>
          <p:nvPr>
            <p:ph idx="1" type="body"/>
          </p:nvPr>
        </p:nvSpPr>
        <p:spPr>
          <a:xfrm>
            <a:off x="-1" y="2438400"/>
            <a:ext cx="4553339" cy="3785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キーボードの「E」を押して</a:t>
            </a: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「カメラ」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と</a:t>
            </a:r>
            <a:r>
              <a:rPr lang="ja-JP" sz="32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「ポートフォリオ」</a:t>
            </a:r>
            <a:r>
              <a:rPr lang="ja-JP" sz="3200">
                <a:latin typeface="Arial"/>
                <a:ea typeface="Arial"/>
                <a:cs typeface="Arial"/>
                <a:sym typeface="Arial"/>
              </a:rPr>
              <a:t>をアイテム欄に入れる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ja-JP" sz="3200">
                <a:latin typeface="Arial"/>
                <a:ea typeface="Arial"/>
                <a:cs typeface="Arial"/>
                <a:sym typeface="Arial"/>
              </a:rPr>
              <a:t>右クリックで撮影</a:t>
            </a:r>
            <a:endParaRPr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5123688" y="557784"/>
            <a:ext cx="6584098" cy="573918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 cap="flat" cmpd="sng" w="9525">
            <a:solidFill>
              <a:srgbClr val="C8CACA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t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/>
          <p:nvPr/>
        </p:nvSpPr>
        <p:spPr>
          <a:xfrm>
            <a:off x="66774" y="4188335"/>
            <a:ext cx="4506949" cy="1144450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グラフィカル ユーザー インターフェイス, アプリケーション&#10;&#10;自動的に生成された説明"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17328" y="995679"/>
            <a:ext cx="5588603" cy="224045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/>
          <p:cNvSpPr/>
          <p:nvPr/>
        </p:nvSpPr>
        <p:spPr>
          <a:xfrm>
            <a:off x="9865360" y="2865267"/>
            <a:ext cx="904240" cy="497693"/>
          </a:xfrm>
          <a:prstGeom prst="roundRect">
            <a:avLst>
              <a:gd fmla="val 16667" name="adj"/>
            </a:avLst>
          </a:prstGeom>
          <a:noFill/>
          <a:ln cap="flat" cmpd="sng" w="762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76948" y="3421379"/>
            <a:ext cx="38103" cy="15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グラフィカル ユーザー インターフェイス&#10;&#10;自動的に生成された説明" id="180" name="Google Shape;18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2471" y="3476727"/>
            <a:ext cx="3272889" cy="2567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2021-08-31T09:19:01Z</dcterms:created>
  <dc:creator>FukushimaManabu</dc:creator>
</cp:coreProperties>
</file>