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81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73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12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75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28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6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4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00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46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8B9E-DAAD-4EF8-83AB-6D2E889841A9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9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onedrive.live.com/?authkey=%21AHWrq8Q2dE3ylxk&amp;cid=83BB4BCDAFAD9CAF&amp;id=83BB4BCDAFAD9CAF%2148615&amp;parId=83BB4BCDAFAD9CAF%2148606&amp;o=OneU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4C9A63-0F19-4E4F-B7FD-E9BB18F57908}"/>
              </a:ext>
            </a:extLst>
          </p:cNvPr>
          <p:cNvSpPr txBox="1"/>
          <p:nvPr/>
        </p:nvSpPr>
        <p:spPr>
          <a:xfrm>
            <a:off x="104702" y="167524"/>
            <a:ext cx="5304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小学５年生算数「倍数・約数」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C200A8-5F49-4D8A-8ED7-EA74FFE1373E}"/>
              </a:ext>
            </a:extLst>
          </p:cNvPr>
          <p:cNvSpPr txBox="1"/>
          <p:nvPr/>
        </p:nvSpPr>
        <p:spPr>
          <a:xfrm>
            <a:off x="104703" y="947820"/>
            <a:ext cx="53049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倍数・公倍数・最小公倍数，</a:t>
            </a:r>
            <a:endParaRPr kumimoji="1" lang="en-US" altLang="ja-JP" sz="1600" dirty="0"/>
          </a:p>
          <a:p>
            <a:r>
              <a:rPr kumimoji="1" lang="ja-JP" altLang="en-US" sz="1600" dirty="0"/>
              <a:t>約数・公約数・最大公約数，</a:t>
            </a:r>
            <a:endParaRPr kumimoji="1" lang="en-US" altLang="ja-JP" sz="1600" dirty="0"/>
          </a:p>
          <a:p>
            <a:r>
              <a:rPr kumimoji="1" lang="ja-JP" altLang="en-US" sz="1600" dirty="0"/>
              <a:t>どんなものかはわかっていても，求めるとなると困ってしまうことはありませんか。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そんな子どもたちの助けになればと作成した</a:t>
            </a:r>
            <a:r>
              <a:rPr kumimoji="1" lang="en-US" altLang="ja-JP" sz="1600" dirty="0"/>
              <a:t>Excel</a:t>
            </a:r>
            <a:r>
              <a:rPr kumimoji="1" lang="ja-JP" altLang="en-US" sz="1600" dirty="0"/>
              <a:t>シートです。シートを使って「倍数・約数</a:t>
            </a:r>
            <a:r>
              <a:rPr kumimoji="1" lang="ja-JP" altLang="en-US" sz="1600"/>
              <a:t>」を習得しましょう</a:t>
            </a:r>
            <a:r>
              <a:rPr kumimoji="1" lang="ja-JP" altLang="en-US" sz="1600" dirty="0"/>
              <a:t>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pPr algn="r"/>
            <a:r>
              <a:rPr kumimoji="1" lang="ja-JP" altLang="en-US" sz="1600" dirty="0">
                <a:hlinkClick r:id="rId2"/>
              </a:rPr>
              <a:t>こちら</a:t>
            </a:r>
            <a:r>
              <a:rPr kumimoji="1" lang="ja-JP" altLang="en-US" sz="1600" dirty="0"/>
              <a:t>をクリックしてください。→</a:t>
            </a:r>
            <a:endParaRPr kumimoji="1" lang="en-US" altLang="ja-JP" sz="1600" dirty="0"/>
          </a:p>
          <a:p>
            <a:endParaRPr kumimoji="1" lang="ja-JP" altLang="en-US" sz="1600" dirty="0"/>
          </a:p>
        </p:txBody>
      </p:sp>
      <p:pic>
        <p:nvPicPr>
          <p:cNvPr id="3" name="図 2">
            <a:hlinkClick r:id="rId2"/>
            <a:extLst>
              <a:ext uri="{FF2B5EF4-FFF2-40B4-BE49-F238E27FC236}">
                <a16:creationId xmlns:a16="http://schemas.microsoft.com/office/drawing/2014/main" id="{7EEF9AEA-97C6-4D4A-8D88-190F7DF25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3115" y="0"/>
            <a:ext cx="356088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0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75</Words>
  <Application>Microsoft Office PowerPoint</Application>
  <PresentationFormat>画面に合わせる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Education  授業・校務活用素材ポータル </dc:title>
  <dc:creator>鈴木 英之</dc:creator>
  <cp:lastModifiedBy>鈴木 英之</cp:lastModifiedBy>
  <cp:revision>18</cp:revision>
  <dcterms:created xsi:type="dcterms:W3CDTF">2021-05-29T20:52:57Z</dcterms:created>
  <dcterms:modified xsi:type="dcterms:W3CDTF">2021-10-16T22:26:49Z</dcterms:modified>
</cp:coreProperties>
</file>