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3" r:id="rId3"/>
    <p:sldId id="267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9D5A"/>
    <a:srgbClr val="A67EB7"/>
    <a:srgbClr val="DF3638"/>
    <a:srgbClr val="F8B61C"/>
    <a:srgbClr val="048F53"/>
    <a:srgbClr val="DE3638"/>
    <a:srgbClr val="108CCF"/>
    <a:srgbClr val="FFEA88"/>
    <a:srgbClr val="E3C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2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E5919E-05D3-4277-9141-914AD645C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6DB4CC5-BE5D-42DC-AE61-9F75727AC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9A3D94-D5E4-484A-9F95-612B8AC3A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78C8-F1F2-4A5E-80BA-8E7CD64F2802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4F9571-C456-4A0D-8961-B0180C85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498ECD-2BA8-407C-9F69-7CF063E4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66CF-3D73-425E-89B4-30D5DB4D0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08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27FC472-1E41-46E7-8EFF-6777A095D7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7A8D24E-845E-4370-855F-2700EB7A6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E852EC-643F-453F-B4A4-3528C51AA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78C8-F1F2-4A5E-80BA-8E7CD64F2802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90A3DF-62DA-417B-B488-4088CFD8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28DB69-4271-44F2-91AA-7C5811A73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66CF-3D73-425E-89B4-30D5DB4D0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01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A2C6CF-54F8-4329-8454-6D177931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118984-BFF2-42D6-867B-E6676F169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8DB60E-3639-449C-8AB0-41DE0BA54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78C8-F1F2-4A5E-80BA-8E7CD64F2802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8F5A0D-7377-4C96-B238-D83AAA0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039320-D431-4FD5-8E5C-777A51B8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66CF-3D73-425E-89B4-30D5DB4D0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38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415BA4-E62E-4EBF-BEBF-69462A087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C3949E-BADD-4AC5-8A50-B43834156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1A0194-95CF-4D94-BAB8-CAA13CF3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78C8-F1F2-4A5E-80BA-8E7CD64F2802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4323AA-562B-4C26-9622-F154FE95D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5D1BF7-095D-495E-B64D-9896670E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66CF-3D73-425E-89B4-30D5DB4D0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42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9799A2-76FA-4166-9D72-5563FD3EB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7A7A82-C6B5-4DA1-9825-7262D44C8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EFF20F9-24D6-4972-90F8-F6C3D341F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6D4B1B-9E46-4726-ADD1-C6C29572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78C8-F1F2-4A5E-80BA-8E7CD64F2802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9739EDC-DAC8-47E7-87D0-3B0A94EB0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B376E7A-E896-485D-B4EF-04F02ECC9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66CF-3D73-425E-89B4-30D5DB4D0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03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EF2C99-D57C-43B5-A738-B6992236C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03FC8A-220A-4A12-93E1-15463F69C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CCA169-58B8-4BC2-8101-64AC3BAE5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7A09628-B295-4DE1-B7E4-D3D8965796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0D85D45-01DA-437A-9AFD-CF551E2A2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A53ABBF-C871-4877-9DC3-A6A7A539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78C8-F1F2-4A5E-80BA-8E7CD64F2802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1EAD45C-1F6E-4846-BD82-F3F377F46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6151E15-444F-42DF-816A-974DE3ABB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66CF-3D73-425E-89B4-30D5DB4D0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47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5CD4012-B1D3-4D8E-BD6A-10F27B5AA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2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背景パターン&#10;&#10;自動的に生成された説明">
            <a:extLst>
              <a:ext uri="{FF2B5EF4-FFF2-40B4-BE49-F238E27FC236}">
                <a16:creationId xmlns:a16="http://schemas.microsoft.com/office/drawing/2014/main" id="{27902C74-7A78-4941-B2E1-0F8D0CEAA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28"/>
            <a:ext cx="12192000" cy="685495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CE184C2-C081-473C-A6B1-AF7772807429}"/>
              </a:ext>
            </a:extLst>
          </p:cNvPr>
          <p:cNvSpPr txBox="1"/>
          <p:nvPr userDrawn="1"/>
        </p:nvSpPr>
        <p:spPr>
          <a:xfrm>
            <a:off x="5623660" y="504963"/>
            <a:ext cx="5737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このパワーポイント教材の使い方</a:t>
            </a:r>
          </a:p>
        </p:txBody>
      </p:sp>
      <p:sp>
        <p:nvSpPr>
          <p:cNvPr id="11" name="矢印: 五方向 10">
            <a:extLst>
              <a:ext uri="{FF2B5EF4-FFF2-40B4-BE49-F238E27FC236}">
                <a16:creationId xmlns:a16="http://schemas.microsoft.com/office/drawing/2014/main" id="{2EA3538A-9A79-4750-A2B3-221B8A511323}"/>
              </a:ext>
            </a:extLst>
          </p:cNvPr>
          <p:cNvSpPr/>
          <p:nvPr userDrawn="1"/>
        </p:nvSpPr>
        <p:spPr>
          <a:xfrm>
            <a:off x="2364548" y="2056233"/>
            <a:ext cx="252000" cy="288000"/>
          </a:xfrm>
          <a:prstGeom prst="homePlat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593CC47-FDA6-4B32-B901-EB1EE8B3C6D5}"/>
              </a:ext>
            </a:extLst>
          </p:cNvPr>
          <p:cNvSpPr txBox="1"/>
          <p:nvPr userDrawn="1"/>
        </p:nvSpPr>
        <p:spPr>
          <a:xfrm>
            <a:off x="2821193" y="1956824"/>
            <a:ext cx="6210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問題や答えを簡単に差し替えることができます。</a:t>
            </a:r>
          </a:p>
        </p:txBody>
      </p:sp>
      <p:sp>
        <p:nvSpPr>
          <p:cNvPr id="13" name="矢印: 五方向 12">
            <a:extLst>
              <a:ext uri="{FF2B5EF4-FFF2-40B4-BE49-F238E27FC236}">
                <a16:creationId xmlns:a16="http://schemas.microsoft.com/office/drawing/2014/main" id="{DEB0698A-61A1-4F9C-817F-A9F8A319988B}"/>
              </a:ext>
            </a:extLst>
          </p:cNvPr>
          <p:cNvSpPr/>
          <p:nvPr userDrawn="1"/>
        </p:nvSpPr>
        <p:spPr>
          <a:xfrm>
            <a:off x="2364548" y="2845095"/>
            <a:ext cx="252000" cy="288000"/>
          </a:xfrm>
          <a:prstGeom prst="homePlat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A12D00B-E759-4EFB-A81F-08154F906B6C}"/>
              </a:ext>
            </a:extLst>
          </p:cNvPr>
          <p:cNvSpPr txBox="1"/>
          <p:nvPr userDrawn="1"/>
        </p:nvSpPr>
        <p:spPr>
          <a:xfrm>
            <a:off x="2821193" y="4452398"/>
            <a:ext cx="6144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スライドを複製してたくさん作ることができます。</a:t>
            </a:r>
          </a:p>
        </p:txBody>
      </p:sp>
      <p:sp>
        <p:nvSpPr>
          <p:cNvPr id="15" name="矢印: 五方向 14">
            <a:extLst>
              <a:ext uri="{FF2B5EF4-FFF2-40B4-BE49-F238E27FC236}">
                <a16:creationId xmlns:a16="http://schemas.microsoft.com/office/drawing/2014/main" id="{0DB2A556-3112-4136-9953-C6F87926A337}"/>
              </a:ext>
            </a:extLst>
          </p:cNvPr>
          <p:cNvSpPr/>
          <p:nvPr userDrawn="1"/>
        </p:nvSpPr>
        <p:spPr>
          <a:xfrm>
            <a:off x="2364548" y="4561143"/>
            <a:ext cx="252000" cy="288000"/>
          </a:xfrm>
          <a:prstGeom prst="homePlat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五方向 15">
            <a:extLst>
              <a:ext uri="{FF2B5EF4-FFF2-40B4-BE49-F238E27FC236}">
                <a16:creationId xmlns:a16="http://schemas.microsoft.com/office/drawing/2014/main" id="{434F97D9-3BD7-4B22-8F08-6F9EFD8EB73E}"/>
              </a:ext>
            </a:extLst>
          </p:cNvPr>
          <p:cNvSpPr/>
          <p:nvPr userDrawn="1"/>
        </p:nvSpPr>
        <p:spPr>
          <a:xfrm>
            <a:off x="2383274" y="5323055"/>
            <a:ext cx="252000" cy="288000"/>
          </a:xfrm>
          <a:prstGeom prst="homePlat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FB4C9B5-5BE6-4320-B9BA-9DB9474D9C0F}"/>
              </a:ext>
            </a:extLst>
          </p:cNvPr>
          <p:cNvSpPr txBox="1"/>
          <p:nvPr userDrawn="1"/>
        </p:nvSpPr>
        <p:spPr>
          <a:xfrm>
            <a:off x="2839919" y="5237361"/>
            <a:ext cx="810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「もういちど」をクリックすると、もう一度練習することができます。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62A480A-9451-4345-B330-43AD0E4D80BA}"/>
              </a:ext>
            </a:extLst>
          </p:cNvPr>
          <p:cNvSpPr txBox="1"/>
          <p:nvPr userDrawn="1"/>
        </p:nvSpPr>
        <p:spPr>
          <a:xfrm>
            <a:off x="2821193" y="2731439"/>
            <a:ext cx="4753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答えの位置も変えることができます。</a:t>
            </a:r>
          </a:p>
        </p:txBody>
      </p:sp>
      <p:sp>
        <p:nvSpPr>
          <p:cNvPr id="19" name="Yellow">
            <a:extLst>
              <a:ext uri="{FF2B5EF4-FFF2-40B4-BE49-F238E27FC236}">
                <a16:creationId xmlns:a16="http://schemas.microsoft.com/office/drawing/2014/main" id="{1D233B94-5814-4E44-95B1-6E5B090FE7CE}"/>
              </a:ext>
            </a:extLst>
          </p:cNvPr>
          <p:cNvSpPr/>
          <p:nvPr userDrawn="1"/>
        </p:nvSpPr>
        <p:spPr>
          <a:xfrm rot="20076774">
            <a:off x="2265836" y="3458195"/>
            <a:ext cx="1148164" cy="660414"/>
          </a:xfrm>
          <a:custGeom>
            <a:avLst/>
            <a:gdLst>
              <a:gd name="connsiteX0" fmla="*/ 461509 w 2109790"/>
              <a:gd name="connsiteY0" fmla="*/ 0 h 652464"/>
              <a:gd name="connsiteX1" fmla="*/ 561522 w 2109790"/>
              <a:gd name="connsiteY1" fmla="*/ 100013 h 652464"/>
              <a:gd name="connsiteX2" fmla="*/ 1491411 w 2109790"/>
              <a:gd name="connsiteY2" fmla="*/ 100013 h 652464"/>
              <a:gd name="connsiteX3" fmla="*/ 2109790 w 2109790"/>
              <a:gd name="connsiteY3" fmla="*/ 326231 h 652464"/>
              <a:gd name="connsiteX4" fmla="*/ 1519893 w 2109790"/>
              <a:gd name="connsiteY4" fmla="*/ 552450 h 652464"/>
              <a:gd name="connsiteX5" fmla="*/ 561522 w 2109790"/>
              <a:gd name="connsiteY5" fmla="*/ 552450 h 652464"/>
              <a:gd name="connsiteX6" fmla="*/ 561522 w 2109790"/>
              <a:gd name="connsiteY6" fmla="*/ 552451 h 652464"/>
              <a:gd name="connsiteX7" fmla="*/ 461509 w 2109790"/>
              <a:gd name="connsiteY7" fmla="*/ 652464 h 652464"/>
              <a:gd name="connsiteX8" fmla="*/ 361496 w 2109790"/>
              <a:gd name="connsiteY8" fmla="*/ 552451 h 652464"/>
              <a:gd name="connsiteX9" fmla="*/ 361496 w 2109790"/>
              <a:gd name="connsiteY9" fmla="*/ 552450 h 652464"/>
              <a:gd name="connsiteX10" fmla="*/ 351702 w 2109790"/>
              <a:gd name="connsiteY10" fmla="*/ 552450 h 652464"/>
              <a:gd name="connsiteX11" fmla="*/ 0 w 2109790"/>
              <a:gd name="connsiteY11" fmla="*/ 326231 h 652464"/>
              <a:gd name="connsiteX12" fmla="*/ 351702 w 2109790"/>
              <a:gd name="connsiteY12" fmla="*/ 100013 h 652464"/>
              <a:gd name="connsiteX13" fmla="*/ 361496 w 2109790"/>
              <a:gd name="connsiteY13" fmla="*/ 100013 h 652464"/>
              <a:gd name="connsiteX14" fmla="*/ 461509 w 2109790"/>
              <a:gd name="connsiteY14" fmla="*/ 0 h 652464"/>
              <a:gd name="connsiteX0" fmla="*/ 413884 w 2109790"/>
              <a:gd name="connsiteY0" fmla="*/ 0 h 776289"/>
              <a:gd name="connsiteX1" fmla="*/ 561522 w 2109790"/>
              <a:gd name="connsiteY1" fmla="*/ 223838 h 776289"/>
              <a:gd name="connsiteX2" fmla="*/ 1491411 w 2109790"/>
              <a:gd name="connsiteY2" fmla="*/ 223838 h 776289"/>
              <a:gd name="connsiteX3" fmla="*/ 2109790 w 2109790"/>
              <a:gd name="connsiteY3" fmla="*/ 450056 h 776289"/>
              <a:gd name="connsiteX4" fmla="*/ 1519893 w 2109790"/>
              <a:gd name="connsiteY4" fmla="*/ 676275 h 776289"/>
              <a:gd name="connsiteX5" fmla="*/ 561522 w 2109790"/>
              <a:gd name="connsiteY5" fmla="*/ 676275 h 776289"/>
              <a:gd name="connsiteX6" fmla="*/ 561522 w 2109790"/>
              <a:gd name="connsiteY6" fmla="*/ 676276 h 776289"/>
              <a:gd name="connsiteX7" fmla="*/ 461509 w 2109790"/>
              <a:gd name="connsiteY7" fmla="*/ 776289 h 776289"/>
              <a:gd name="connsiteX8" fmla="*/ 361496 w 2109790"/>
              <a:gd name="connsiteY8" fmla="*/ 676276 h 776289"/>
              <a:gd name="connsiteX9" fmla="*/ 361496 w 2109790"/>
              <a:gd name="connsiteY9" fmla="*/ 676275 h 776289"/>
              <a:gd name="connsiteX10" fmla="*/ 351702 w 2109790"/>
              <a:gd name="connsiteY10" fmla="*/ 676275 h 776289"/>
              <a:gd name="connsiteX11" fmla="*/ 0 w 2109790"/>
              <a:gd name="connsiteY11" fmla="*/ 450056 h 776289"/>
              <a:gd name="connsiteX12" fmla="*/ 351702 w 2109790"/>
              <a:gd name="connsiteY12" fmla="*/ 223838 h 776289"/>
              <a:gd name="connsiteX13" fmla="*/ 361496 w 2109790"/>
              <a:gd name="connsiteY13" fmla="*/ 223838 h 776289"/>
              <a:gd name="connsiteX14" fmla="*/ 413884 w 2109790"/>
              <a:gd name="connsiteY14" fmla="*/ 0 h 776289"/>
              <a:gd name="connsiteX0" fmla="*/ 413884 w 2109790"/>
              <a:gd name="connsiteY0" fmla="*/ 0 h 842964"/>
              <a:gd name="connsiteX1" fmla="*/ 561522 w 2109790"/>
              <a:gd name="connsiteY1" fmla="*/ 223838 h 842964"/>
              <a:gd name="connsiteX2" fmla="*/ 1491411 w 2109790"/>
              <a:gd name="connsiteY2" fmla="*/ 223838 h 842964"/>
              <a:gd name="connsiteX3" fmla="*/ 2109790 w 2109790"/>
              <a:gd name="connsiteY3" fmla="*/ 450056 h 842964"/>
              <a:gd name="connsiteX4" fmla="*/ 1519893 w 2109790"/>
              <a:gd name="connsiteY4" fmla="*/ 676275 h 842964"/>
              <a:gd name="connsiteX5" fmla="*/ 561522 w 2109790"/>
              <a:gd name="connsiteY5" fmla="*/ 676275 h 842964"/>
              <a:gd name="connsiteX6" fmla="*/ 561522 w 2109790"/>
              <a:gd name="connsiteY6" fmla="*/ 676276 h 842964"/>
              <a:gd name="connsiteX7" fmla="*/ 385309 w 2109790"/>
              <a:gd name="connsiteY7" fmla="*/ 842964 h 842964"/>
              <a:gd name="connsiteX8" fmla="*/ 361496 w 2109790"/>
              <a:gd name="connsiteY8" fmla="*/ 676276 h 842964"/>
              <a:gd name="connsiteX9" fmla="*/ 361496 w 2109790"/>
              <a:gd name="connsiteY9" fmla="*/ 676275 h 842964"/>
              <a:gd name="connsiteX10" fmla="*/ 351702 w 2109790"/>
              <a:gd name="connsiteY10" fmla="*/ 676275 h 842964"/>
              <a:gd name="connsiteX11" fmla="*/ 0 w 2109790"/>
              <a:gd name="connsiteY11" fmla="*/ 450056 h 842964"/>
              <a:gd name="connsiteX12" fmla="*/ 351702 w 2109790"/>
              <a:gd name="connsiteY12" fmla="*/ 223838 h 842964"/>
              <a:gd name="connsiteX13" fmla="*/ 361496 w 2109790"/>
              <a:gd name="connsiteY13" fmla="*/ 223838 h 842964"/>
              <a:gd name="connsiteX14" fmla="*/ 413884 w 2109790"/>
              <a:gd name="connsiteY14" fmla="*/ 0 h 842964"/>
              <a:gd name="connsiteX0" fmla="*/ 413884 w 2109790"/>
              <a:gd name="connsiteY0" fmla="*/ 0 h 890589"/>
              <a:gd name="connsiteX1" fmla="*/ 561522 w 2109790"/>
              <a:gd name="connsiteY1" fmla="*/ 223838 h 890589"/>
              <a:gd name="connsiteX2" fmla="*/ 1491411 w 2109790"/>
              <a:gd name="connsiteY2" fmla="*/ 223838 h 890589"/>
              <a:gd name="connsiteX3" fmla="*/ 2109790 w 2109790"/>
              <a:gd name="connsiteY3" fmla="*/ 450056 h 890589"/>
              <a:gd name="connsiteX4" fmla="*/ 1519893 w 2109790"/>
              <a:gd name="connsiteY4" fmla="*/ 676275 h 890589"/>
              <a:gd name="connsiteX5" fmla="*/ 561522 w 2109790"/>
              <a:gd name="connsiteY5" fmla="*/ 676275 h 890589"/>
              <a:gd name="connsiteX6" fmla="*/ 561522 w 2109790"/>
              <a:gd name="connsiteY6" fmla="*/ 676276 h 890589"/>
              <a:gd name="connsiteX7" fmla="*/ 385309 w 2109790"/>
              <a:gd name="connsiteY7" fmla="*/ 890589 h 890589"/>
              <a:gd name="connsiteX8" fmla="*/ 361496 w 2109790"/>
              <a:gd name="connsiteY8" fmla="*/ 676276 h 890589"/>
              <a:gd name="connsiteX9" fmla="*/ 361496 w 2109790"/>
              <a:gd name="connsiteY9" fmla="*/ 676275 h 890589"/>
              <a:gd name="connsiteX10" fmla="*/ 351702 w 2109790"/>
              <a:gd name="connsiteY10" fmla="*/ 676275 h 890589"/>
              <a:gd name="connsiteX11" fmla="*/ 0 w 2109790"/>
              <a:gd name="connsiteY11" fmla="*/ 450056 h 890589"/>
              <a:gd name="connsiteX12" fmla="*/ 351702 w 2109790"/>
              <a:gd name="connsiteY12" fmla="*/ 223838 h 890589"/>
              <a:gd name="connsiteX13" fmla="*/ 361496 w 2109790"/>
              <a:gd name="connsiteY13" fmla="*/ 223838 h 890589"/>
              <a:gd name="connsiteX14" fmla="*/ 413884 w 2109790"/>
              <a:gd name="connsiteY14" fmla="*/ 0 h 890589"/>
              <a:gd name="connsiteX0" fmla="*/ 413884 w 1755471"/>
              <a:gd name="connsiteY0" fmla="*/ 0 h 890589"/>
              <a:gd name="connsiteX1" fmla="*/ 561522 w 1755471"/>
              <a:gd name="connsiteY1" fmla="*/ 223838 h 890589"/>
              <a:gd name="connsiteX2" fmla="*/ 1491411 w 1755471"/>
              <a:gd name="connsiteY2" fmla="*/ 223838 h 890589"/>
              <a:gd name="connsiteX3" fmla="*/ 1755471 w 1755471"/>
              <a:gd name="connsiteY3" fmla="*/ 450056 h 890589"/>
              <a:gd name="connsiteX4" fmla="*/ 1519893 w 1755471"/>
              <a:gd name="connsiteY4" fmla="*/ 676275 h 890589"/>
              <a:gd name="connsiteX5" fmla="*/ 561522 w 1755471"/>
              <a:gd name="connsiteY5" fmla="*/ 676275 h 890589"/>
              <a:gd name="connsiteX6" fmla="*/ 561522 w 1755471"/>
              <a:gd name="connsiteY6" fmla="*/ 676276 h 890589"/>
              <a:gd name="connsiteX7" fmla="*/ 385309 w 1755471"/>
              <a:gd name="connsiteY7" fmla="*/ 890589 h 890589"/>
              <a:gd name="connsiteX8" fmla="*/ 361496 w 1755471"/>
              <a:gd name="connsiteY8" fmla="*/ 676276 h 890589"/>
              <a:gd name="connsiteX9" fmla="*/ 361496 w 1755471"/>
              <a:gd name="connsiteY9" fmla="*/ 676275 h 890589"/>
              <a:gd name="connsiteX10" fmla="*/ 351702 w 1755471"/>
              <a:gd name="connsiteY10" fmla="*/ 676275 h 890589"/>
              <a:gd name="connsiteX11" fmla="*/ 0 w 1755471"/>
              <a:gd name="connsiteY11" fmla="*/ 450056 h 890589"/>
              <a:gd name="connsiteX12" fmla="*/ 351702 w 1755471"/>
              <a:gd name="connsiteY12" fmla="*/ 223838 h 890589"/>
              <a:gd name="connsiteX13" fmla="*/ 361496 w 1755471"/>
              <a:gd name="connsiteY13" fmla="*/ 223838 h 890589"/>
              <a:gd name="connsiteX14" fmla="*/ 413884 w 1755471"/>
              <a:gd name="connsiteY14" fmla="*/ 0 h 890589"/>
              <a:gd name="connsiteX0" fmla="*/ 413884 w 1764986"/>
              <a:gd name="connsiteY0" fmla="*/ 0 h 890589"/>
              <a:gd name="connsiteX1" fmla="*/ 561522 w 1764986"/>
              <a:gd name="connsiteY1" fmla="*/ 223838 h 890589"/>
              <a:gd name="connsiteX2" fmla="*/ 1491411 w 1764986"/>
              <a:gd name="connsiteY2" fmla="*/ 223838 h 890589"/>
              <a:gd name="connsiteX3" fmla="*/ 1755471 w 1764986"/>
              <a:gd name="connsiteY3" fmla="*/ 450056 h 890589"/>
              <a:gd name="connsiteX4" fmla="*/ 1519893 w 1764986"/>
              <a:gd name="connsiteY4" fmla="*/ 676275 h 890589"/>
              <a:gd name="connsiteX5" fmla="*/ 561522 w 1764986"/>
              <a:gd name="connsiteY5" fmla="*/ 676275 h 890589"/>
              <a:gd name="connsiteX6" fmla="*/ 561522 w 1764986"/>
              <a:gd name="connsiteY6" fmla="*/ 676276 h 890589"/>
              <a:gd name="connsiteX7" fmla="*/ 385309 w 1764986"/>
              <a:gd name="connsiteY7" fmla="*/ 890589 h 890589"/>
              <a:gd name="connsiteX8" fmla="*/ 361496 w 1764986"/>
              <a:gd name="connsiteY8" fmla="*/ 676276 h 890589"/>
              <a:gd name="connsiteX9" fmla="*/ 361496 w 1764986"/>
              <a:gd name="connsiteY9" fmla="*/ 676275 h 890589"/>
              <a:gd name="connsiteX10" fmla="*/ 351702 w 1764986"/>
              <a:gd name="connsiteY10" fmla="*/ 676275 h 890589"/>
              <a:gd name="connsiteX11" fmla="*/ 0 w 1764986"/>
              <a:gd name="connsiteY11" fmla="*/ 450056 h 890589"/>
              <a:gd name="connsiteX12" fmla="*/ 351702 w 1764986"/>
              <a:gd name="connsiteY12" fmla="*/ 223838 h 890589"/>
              <a:gd name="connsiteX13" fmla="*/ 361496 w 1764986"/>
              <a:gd name="connsiteY13" fmla="*/ 223838 h 890589"/>
              <a:gd name="connsiteX14" fmla="*/ 413884 w 1764986"/>
              <a:gd name="connsiteY14" fmla="*/ 0 h 890589"/>
              <a:gd name="connsiteX0" fmla="*/ 413884 w 1764986"/>
              <a:gd name="connsiteY0" fmla="*/ 0 h 890589"/>
              <a:gd name="connsiteX1" fmla="*/ 561522 w 1764986"/>
              <a:gd name="connsiteY1" fmla="*/ 223838 h 890589"/>
              <a:gd name="connsiteX2" fmla="*/ 1491411 w 1764986"/>
              <a:gd name="connsiteY2" fmla="*/ 223838 h 890589"/>
              <a:gd name="connsiteX3" fmla="*/ 1755471 w 1764986"/>
              <a:gd name="connsiteY3" fmla="*/ 450056 h 890589"/>
              <a:gd name="connsiteX4" fmla="*/ 1519893 w 1764986"/>
              <a:gd name="connsiteY4" fmla="*/ 676275 h 890589"/>
              <a:gd name="connsiteX5" fmla="*/ 561522 w 1764986"/>
              <a:gd name="connsiteY5" fmla="*/ 676275 h 890589"/>
              <a:gd name="connsiteX6" fmla="*/ 561522 w 1764986"/>
              <a:gd name="connsiteY6" fmla="*/ 676276 h 890589"/>
              <a:gd name="connsiteX7" fmla="*/ 385309 w 1764986"/>
              <a:gd name="connsiteY7" fmla="*/ 890589 h 890589"/>
              <a:gd name="connsiteX8" fmla="*/ 361496 w 1764986"/>
              <a:gd name="connsiteY8" fmla="*/ 676276 h 890589"/>
              <a:gd name="connsiteX9" fmla="*/ 361496 w 1764986"/>
              <a:gd name="connsiteY9" fmla="*/ 676275 h 890589"/>
              <a:gd name="connsiteX10" fmla="*/ 351702 w 1764986"/>
              <a:gd name="connsiteY10" fmla="*/ 676275 h 890589"/>
              <a:gd name="connsiteX11" fmla="*/ 0 w 1764986"/>
              <a:gd name="connsiteY11" fmla="*/ 450056 h 890589"/>
              <a:gd name="connsiteX12" fmla="*/ 351702 w 1764986"/>
              <a:gd name="connsiteY12" fmla="*/ 223838 h 890589"/>
              <a:gd name="connsiteX13" fmla="*/ 361496 w 1764986"/>
              <a:gd name="connsiteY13" fmla="*/ 223838 h 890589"/>
              <a:gd name="connsiteX14" fmla="*/ 413884 w 1764986"/>
              <a:gd name="connsiteY14" fmla="*/ 0 h 89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4986" h="890589">
                <a:moveTo>
                  <a:pt x="413884" y="0"/>
                </a:moveTo>
                <a:cubicBezTo>
                  <a:pt x="469120" y="0"/>
                  <a:pt x="561522" y="168602"/>
                  <a:pt x="561522" y="223838"/>
                </a:cubicBezTo>
                <a:lnTo>
                  <a:pt x="1491411" y="223838"/>
                </a:lnTo>
                <a:cubicBezTo>
                  <a:pt x="1579431" y="299244"/>
                  <a:pt x="1719556" y="347860"/>
                  <a:pt x="1755471" y="450056"/>
                </a:cubicBezTo>
                <a:cubicBezTo>
                  <a:pt x="1812420" y="534392"/>
                  <a:pt x="1598419" y="600869"/>
                  <a:pt x="1519893" y="676275"/>
                </a:cubicBezTo>
                <a:lnTo>
                  <a:pt x="561522" y="676275"/>
                </a:lnTo>
                <a:lnTo>
                  <a:pt x="561522" y="676276"/>
                </a:lnTo>
                <a:cubicBezTo>
                  <a:pt x="561522" y="731512"/>
                  <a:pt x="440545" y="890589"/>
                  <a:pt x="385309" y="890589"/>
                </a:cubicBezTo>
                <a:cubicBezTo>
                  <a:pt x="330073" y="890589"/>
                  <a:pt x="361496" y="731512"/>
                  <a:pt x="361496" y="676276"/>
                </a:cubicBezTo>
                <a:lnTo>
                  <a:pt x="361496" y="676275"/>
                </a:lnTo>
                <a:lnTo>
                  <a:pt x="351702" y="676275"/>
                </a:lnTo>
                <a:cubicBezTo>
                  <a:pt x="157390" y="676275"/>
                  <a:pt x="0" y="574974"/>
                  <a:pt x="0" y="450056"/>
                </a:cubicBezTo>
                <a:cubicBezTo>
                  <a:pt x="0" y="325139"/>
                  <a:pt x="157390" y="223838"/>
                  <a:pt x="351702" y="223838"/>
                </a:cubicBezTo>
                <a:lnTo>
                  <a:pt x="361496" y="223838"/>
                </a:lnTo>
                <a:cubicBezTo>
                  <a:pt x="361496" y="168602"/>
                  <a:pt x="358648" y="0"/>
                  <a:pt x="413884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scene3d>
            <a:camera prst="isometricOffAxis2Right">
              <a:rot lat="0" lon="1980000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47C6582-5CF3-4301-9774-C31A9A710FBC}"/>
              </a:ext>
            </a:extLst>
          </p:cNvPr>
          <p:cNvSpPr txBox="1"/>
          <p:nvPr userDrawn="1"/>
        </p:nvSpPr>
        <p:spPr>
          <a:xfrm>
            <a:off x="3312260" y="3701303"/>
            <a:ext cx="8228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の角度は、図形の書式設定 → </a:t>
            </a:r>
            <a:r>
              <a:rPr kumimoji="1" lang="en-US" altLang="ja-JP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3-D</a:t>
            </a:r>
            <a:r>
              <a:rPr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回転から調整してください。</a:t>
            </a:r>
            <a:endParaRPr kumimoji="1" lang="ja-JP" altLang="en-US" sz="24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1" name="図 20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ED499DAF-5A3C-4A05-A40B-3B8960E50D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193790" y="134251"/>
            <a:ext cx="2004192" cy="1932159"/>
          </a:xfrm>
          <a:prstGeom prst="ellipse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526CDBE2-E6C8-4BCD-B2ED-1D06942FFF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1291906">
            <a:off x="2387676" y="156313"/>
            <a:ext cx="3373728" cy="1514544"/>
          </a:xfrm>
          <a:prstGeom prst="rect">
            <a:avLst/>
          </a:prstGeom>
        </p:spPr>
      </p:pic>
      <p:sp>
        <p:nvSpPr>
          <p:cNvPr id="24" name="矢印: 五方向 23">
            <a:extLst>
              <a:ext uri="{FF2B5EF4-FFF2-40B4-BE49-F238E27FC236}">
                <a16:creationId xmlns:a16="http://schemas.microsoft.com/office/drawing/2014/main" id="{C157ECB7-0064-4C1A-ADB0-B30AA89AD405}"/>
              </a:ext>
            </a:extLst>
          </p:cNvPr>
          <p:cNvSpPr/>
          <p:nvPr userDrawn="1"/>
        </p:nvSpPr>
        <p:spPr>
          <a:xfrm>
            <a:off x="2383274" y="6124065"/>
            <a:ext cx="252000" cy="288000"/>
          </a:xfrm>
          <a:prstGeom prst="homePlat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8740A73-0A9F-4200-8881-162598055715}"/>
              </a:ext>
            </a:extLst>
          </p:cNvPr>
          <p:cNvSpPr txBox="1"/>
          <p:nvPr userDrawn="1"/>
        </p:nvSpPr>
        <p:spPr>
          <a:xfrm>
            <a:off x="2839920" y="6038371"/>
            <a:ext cx="5330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算数以外の学習にも使うことができます。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139605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820EEC-5521-4A17-BCF4-BFA1A3184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D01D8ED-8CAB-4F7A-AE05-E9875D64C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5A1C504-65F8-4BF1-973D-AAADF2FE9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8E8C2A-4F6C-4DE6-ACB7-48B849DB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78C8-F1F2-4A5E-80BA-8E7CD64F2802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1E3AB52-BDB4-473C-A2E8-BA2F4689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9C0505E-AD22-4CAB-ABF6-C3B69494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66CF-3D73-425E-89B4-30D5DB4D0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6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488C61-C0C9-4F12-A5FC-4F02CDBB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8BD599B-1565-4A99-93B3-E7763C0D8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20E178-8E3A-47F1-A3A0-5169F4507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78C8-F1F2-4A5E-80BA-8E7CD64F2802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F5C7AE-75D3-4110-A32C-207EE3EE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989707-AD9F-4E64-A6DD-2D88CC53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66CF-3D73-425E-89B4-30D5DB4D0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70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0CFC6E7-5361-4D1E-A552-58D8DE5ED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39133F-E415-499B-8522-85FBE43D0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C36707-A864-4CBE-A9C3-794823F02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778C8-F1F2-4A5E-80BA-8E7CD64F2802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A365D6-80A8-4D05-9204-5FE2E9C85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3B782B-545D-49DE-9B4F-198479A86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766CF-3D73-425E-89B4-30D5DB4D0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21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6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arrel">
            <a:extLst>
              <a:ext uri="{FF2B5EF4-FFF2-40B4-BE49-F238E27FC236}">
                <a16:creationId xmlns:a16="http://schemas.microsoft.com/office/drawing/2014/main" id="{D0E4CBF9-0EBF-46EF-A263-CAD69FF1A0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9586"/>
          <a:stretch/>
        </p:blipFill>
        <p:spPr>
          <a:xfrm>
            <a:off x="4136571" y="2819400"/>
            <a:ext cx="3947886" cy="4038600"/>
          </a:xfrm>
          <a:prstGeom prst="rect">
            <a:avLst/>
          </a:prstGeom>
        </p:spPr>
      </p:pic>
      <p:pic>
        <p:nvPicPr>
          <p:cNvPr id="6" name="Pow!">
            <a:extLst>
              <a:ext uri="{FF2B5EF4-FFF2-40B4-BE49-F238E27FC236}">
                <a16:creationId xmlns:a16="http://schemas.microsoft.com/office/drawing/2014/main" id="{4FB8E0B2-1E1E-494F-B80C-76AD2FBF2F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64076">
            <a:off x="3458814" y="-509609"/>
            <a:ext cx="5002685" cy="3735338"/>
          </a:xfrm>
          <a:prstGeom prst="rect">
            <a:avLst/>
          </a:prstGeom>
        </p:spPr>
      </p:pic>
      <p:pic>
        <p:nvPicPr>
          <p:cNvPr id="2" name="Michio">
            <a:extLst>
              <a:ext uri="{FF2B5EF4-FFF2-40B4-BE49-F238E27FC236}">
                <a16:creationId xmlns:a16="http://schemas.microsoft.com/office/drawing/2014/main" id="{EB4CE3CA-8B07-4BEF-8225-2D7639E80C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3" t="21565" r="20512" b="15942"/>
          <a:stretch/>
        </p:blipFill>
        <p:spPr>
          <a:xfrm>
            <a:off x="5083042" y="1087909"/>
            <a:ext cx="2025916" cy="2210463"/>
          </a:xfrm>
          <a:prstGeom prst="rect">
            <a:avLst/>
          </a:prstGeom>
        </p:spPr>
      </p:pic>
      <p:sp>
        <p:nvSpPr>
          <p:cNvPr id="9" name="Problem">
            <a:extLst>
              <a:ext uri="{FF2B5EF4-FFF2-40B4-BE49-F238E27FC236}">
                <a16:creationId xmlns:a16="http://schemas.microsoft.com/office/drawing/2014/main" id="{B4E8293F-95E4-497D-9B83-5C5A719D142B}"/>
              </a:ext>
            </a:extLst>
          </p:cNvPr>
          <p:cNvSpPr/>
          <p:nvPr/>
        </p:nvSpPr>
        <p:spPr>
          <a:xfrm>
            <a:off x="281788" y="408149"/>
            <a:ext cx="3346783" cy="949911"/>
          </a:xfrm>
          <a:prstGeom prst="roundRect">
            <a:avLst>
              <a:gd name="adj" fmla="val 11060"/>
            </a:avLst>
          </a:prstGeom>
          <a:solidFill>
            <a:srgbClr val="339966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r>
              <a:rPr kumimoji="1" lang="en-US" altLang="ja-JP" sz="6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en-US" altLang="ja-JP" sz="6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11</a:t>
            </a:r>
            <a:r>
              <a:rPr kumimoji="1" lang="ja-JP" altLang="en-US" sz="6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－</a:t>
            </a:r>
            <a:r>
              <a:rPr kumimoji="1" lang="en-US" altLang="ja-JP" sz="6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  <a:endParaRPr kumimoji="1" lang="ja-JP" altLang="en-US" sz="6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Again">
            <a:extLst>
              <a:ext uri="{FF2B5EF4-FFF2-40B4-BE49-F238E27FC236}">
                <a16:creationId xmlns:a16="http://schemas.microsoft.com/office/drawing/2014/main" id="{E94F155E-2F43-49AC-9526-98DCE16AD659}"/>
              </a:ext>
            </a:extLst>
          </p:cNvPr>
          <p:cNvSpPr/>
          <p:nvPr/>
        </p:nvSpPr>
        <p:spPr>
          <a:xfrm>
            <a:off x="281787" y="5499940"/>
            <a:ext cx="3346783" cy="949911"/>
          </a:xfrm>
          <a:prstGeom prst="roundRect">
            <a:avLst>
              <a:gd name="adj" fmla="val 11060"/>
            </a:avLst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lang="ja-JP" altLang="en-US" sz="4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もういちど</a:t>
            </a:r>
            <a:endParaRPr kumimoji="1" lang="ja-JP" altLang="en-US" sz="4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6">
            <a:extLst>
              <a:ext uri="{FF2B5EF4-FFF2-40B4-BE49-F238E27FC236}">
                <a16:creationId xmlns:a16="http://schemas.microsoft.com/office/drawing/2014/main" id="{EC61C819-112F-4B3C-B740-2EC3F38FD0AA}"/>
              </a:ext>
            </a:extLst>
          </p:cNvPr>
          <p:cNvSpPr/>
          <p:nvPr/>
        </p:nvSpPr>
        <p:spPr>
          <a:xfrm>
            <a:off x="4883470" y="5252424"/>
            <a:ext cx="798286" cy="1444942"/>
          </a:xfrm>
          <a:custGeom>
            <a:avLst/>
            <a:gdLst>
              <a:gd name="connsiteX0" fmla="*/ 399143 w 798286"/>
              <a:gd name="connsiteY0" fmla="*/ 0 h 1444942"/>
              <a:gd name="connsiteX1" fmla="*/ 798286 w 798286"/>
              <a:gd name="connsiteY1" fmla="*/ 399143 h 1444942"/>
              <a:gd name="connsiteX2" fmla="*/ 554508 w 798286"/>
              <a:gd name="connsiteY2" fmla="*/ 766920 h 1444942"/>
              <a:gd name="connsiteX3" fmla="*/ 542764 w 798286"/>
              <a:gd name="connsiteY3" fmla="*/ 770565 h 1444942"/>
              <a:gd name="connsiteX4" fmla="*/ 542764 w 798286"/>
              <a:gd name="connsiteY4" fmla="*/ 1397067 h 1444942"/>
              <a:gd name="connsiteX5" fmla="*/ 494889 w 798286"/>
              <a:gd name="connsiteY5" fmla="*/ 1444942 h 1444942"/>
              <a:gd name="connsiteX6" fmla="*/ 303395 w 798286"/>
              <a:gd name="connsiteY6" fmla="*/ 1444942 h 1444942"/>
              <a:gd name="connsiteX7" fmla="*/ 255520 w 798286"/>
              <a:gd name="connsiteY7" fmla="*/ 1397067 h 1444942"/>
              <a:gd name="connsiteX8" fmla="*/ 255520 w 798286"/>
              <a:gd name="connsiteY8" fmla="*/ 770564 h 1444942"/>
              <a:gd name="connsiteX9" fmla="*/ 243778 w 798286"/>
              <a:gd name="connsiteY9" fmla="*/ 766920 h 1444942"/>
              <a:gd name="connsiteX10" fmla="*/ 0 w 798286"/>
              <a:gd name="connsiteY10" fmla="*/ 399143 h 1444942"/>
              <a:gd name="connsiteX11" fmla="*/ 399143 w 798286"/>
              <a:gd name="connsiteY11" fmla="*/ 0 h 144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8286" h="1444942">
                <a:moveTo>
                  <a:pt x="399143" y="0"/>
                </a:moveTo>
                <a:cubicBezTo>
                  <a:pt x="619584" y="0"/>
                  <a:pt x="798286" y="178702"/>
                  <a:pt x="798286" y="399143"/>
                </a:cubicBezTo>
                <a:cubicBezTo>
                  <a:pt x="798286" y="564474"/>
                  <a:pt x="697766" y="706326"/>
                  <a:pt x="554508" y="766920"/>
                </a:cubicBezTo>
                <a:lnTo>
                  <a:pt x="542764" y="770565"/>
                </a:lnTo>
                <a:lnTo>
                  <a:pt x="542764" y="1397067"/>
                </a:lnTo>
                <a:cubicBezTo>
                  <a:pt x="542764" y="1423508"/>
                  <a:pt x="521330" y="1444942"/>
                  <a:pt x="494889" y="1444942"/>
                </a:cubicBezTo>
                <a:lnTo>
                  <a:pt x="303395" y="1444942"/>
                </a:lnTo>
                <a:cubicBezTo>
                  <a:pt x="276954" y="1444942"/>
                  <a:pt x="255520" y="1423508"/>
                  <a:pt x="255520" y="1397067"/>
                </a:cubicBezTo>
                <a:lnTo>
                  <a:pt x="255520" y="770564"/>
                </a:lnTo>
                <a:lnTo>
                  <a:pt x="243778" y="766920"/>
                </a:lnTo>
                <a:cubicBezTo>
                  <a:pt x="100520" y="706326"/>
                  <a:pt x="0" y="564474"/>
                  <a:pt x="0" y="399143"/>
                </a:cubicBezTo>
                <a:cubicBezTo>
                  <a:pt x="0" y="178702"/>
                  <a:pt x="178702" y="0"/>
                  <a:pt x="399143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540000" rtlCol="0" anchor="ctr">
            <a:noAutofit/>
          </a:bodyPr>
          <a:lstStyle/>
          <a:p>
            <a:pPr algn="ctr"/>
            <a:r>
              <a:rPr lang="en-US" altLang="ja-JP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6</a:t>
            </a:r>
            <a:endParaRPr lang="ja-JP" altLang="en-US" sz="5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1EF66236-C6D2-4D12-95DF-77012290C533}"/>
              </a:ext>
            </a:extLst>
          </p:cNvPr>
          <p:cNvSpPr/>
          <p:nvPr/>
        </p:nvSpPr>
        <p:spPr>
          <a:xfrm>
            <a:off x="6817790" y="3591447"/>
            <a:ext cx="798286" cy="1444942"/>
          </a:xfrm>
          <a:custGeom>
            <a:avLst/>
            <a:gdLst>
              <a:gd name="connsiteX0" fmla="*/ 399143 w 798286"/>
              <a:gd name="connsiteY0" fmla="*/ 0 h 1444942"/>
              <a:gd name="connsiteX1" fmla="*/ 798286 w 798286"/>
              <a:gd name="connsiteY1" fmla="*/ 399143 h 1444942"/>
              <a:gd name="connsiteX2" fmla="*/ 554508 w 798286"/>
              <a:gd name="connsiteY2" fmla="*/ 766920 h 1444942"/>
              <a:gd name="connsiteX3" fmla="*/ 542764 w 798286"/>
              <a:gd name="connsiteY3" fmla="*/ 770565 h 1444942"/>
              <a:gd name="connsiteX4" fmla="*/ 542764 w 798286"/>
              <a:gd name="connsiteY4" fmla="*/ 1397067 h 1444942"/>
              <a:gd name="connsiteX5" fmla="*/ 494889 w 798286"/>
              <a:gd name="connsiteY5" fmla="*/ 1444942 h 1444942"/>
              <a:gd name="connsiteX6" fmla="*/ 303395 w 798286"/>
              <a:gd name="connsiteY6" fmla="*/ 1444942 h 1444942"/>
              <a:gd name="connsiteX7" fmla="*/ 255520 w 798286"/>
              <a:gd name="connsiteY7" fmla="*/ 1397067 h 1444942"/>
              <a:gd name="connsiteX8" fmla="*/ 255520 w 798286"/>
              <a:gd name="connsiteY8" fmla="*/ 770564 h 1444942"/>
              <a:gd name="connsiteX9" fmla="*/ 243778 w 798286"/>
              <a:gd name="connsiteY9" fmla="*/ 766920 h 1444942"/>
              <a:gd name="connsiteX10" fmla="*/ 0 w 798286"/>
              <a:gd name="connsiteY10" fmla="*/ 399143 h 1444942"/>
              <a:gd name="connsiteX11" fmla="*/ 399143 w 798286"/>
              <a:gd name="connsiteY11" fmla="*/ 0 h 144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8286" h="1444942">
                <a:moveTo>
                  <a:pt x="399143" y="0"/>
                </a:moveTo>
                <a:cubicBezTo>
                  <a:pt x="619584" y="0"/>
                  <a:pt x="798286" y="178702"/>
                  <a:pt x="798286" y="399143"/>
                </a:cubicBezTo>
                <a:cubicBezTo>
                  <a:pt x="798286" y="564474"/>
                  <a:pt x="697766" y="706326"/>
                  <a:pt x="554508" y="766920"/>
                </a:cubicBezTo>
                <a:lnTo>
                  <a:pt x="542764" y="770565"/>
                </a:lnTo>
                <a:lnTo>
                  <a:pt x="542764" y="1397067"/>
                </a:lnTo>
                <a:cubicBezTo>
                  <a:pt x="542764" y="1423508"/>
                  <a:pt x="521330" y="1444942"/>
                  <a:pt x="494889" y="1444942"/>
                </a:cubicBezTo>
                <a:lnTo>
                  <a:pt x="303395" y="1444942"/>
                </a:lnTo>
                <a:cubicBezTo>
                  <a:pt x="276954" y="1444942"/>
                  <a:pt x="255520" y="1423508"/>
                  <a:pt x="255520" y="1397067"/>
                </a:cubicBezTo>
                <a:lnTo>
                  <a:pt x="255520" y="770564"/>
                </a:lnTo>
                <a:lnTo>
                  <a:pt x="243778" y="766920"/>
                </a:lnTo>
                <a:cubicBezTo>
                  <a:pt x="100520" y="706326"/>
                  <a:pt x="0" y="564474"/>
                  <a:pt x="0" y="399143"/>
                </a:cubicBezTo>
                <a:cubicBezTo>
                  <a:pt x="0" y="178702"/>
                  <a:pt x="178702" y="0"/>
                  <a:pt x="399143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540000" rtlCol="0" anchor="ctr">
            <a:noAutofit/>
          </a:bodyPr>
          <a:lstStyle/>
          <a:p>
            <a:pPr algn="ctr"/>
            <a:r>
              <a:rPr lang="en-US" altLang="ja-JP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</a:t>
            </a:r>
            <a:endParaRPr lang="ja-JP" altLang="en-US" sz="5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" name="7">
            <a:extLst>
              <a:ext uri="{FF2B5EF4-FFF2-40B4-BE49-F238E27FC236}">
                <a16:creationId xmlns:a16="http://schemas.microsoft.com/office/drawing/2014/main" id="{27D7306C-23BD-4DF2-8621-819CE35CC5F4}"/>
              </a:ext>
            </a:extLst>
          </p:cNvPr>
          <p:cNvSpPr/>
          <p:nvPr/>
        </p:nvSpPr>
        <p:spPr>
          <a:xfrm>
            <a:off x="5875691" y="4569170"/>
            <a:ext cx="798286" cy="1444942"/>
          </a:xfrm>
          <a:custGeom>
            <a:avLst/>
            <a:gdLst>
              <a:gd name="connsiteX0" fmla="*/ 399143 w 798286"/>
              <a:gd name="connsiteY0" fmla="*/ 0 h 1444942"/>
              <a:gd name="connsiteX1" fmla="*/ 798286 w 798286"/>
              <a:gd name="connsiteY1" fmla="*/ 399143 h 1444942"/>
              <a:gd name="connsiteX2" fmla="*/ 554508 w 798286"/>
              <a:gd name="connsiteY2" fmla="*/ 766920 h 1444942"/>
              <a:gd name="connsiteX3" fmla="*/ 542764 w 798286"/>
              <a:gd name="connsiteY3" fmla="*/ 770565 h 1444942"/>
              <a:gd name="connsiteX4" fmla="*/ 542764 w 798286"/>
              <a:gd name="connsiteY4" fmla="*/ 1397067 h 1444942"/>
              <a:gd name="connsiteX5" fmla="*/ 494889 w 798286"/>
              <a:gd name="connsiteY5" fmla="*/ 1444942 h 1444942"/>
              <a:gd name="connsiteX6" fmla="*/ 303395 w 798286"/>
              <a:gd name="connsiteY6" fmla="*/ 1444942 h 1444942"/>
              <a:gd name="connsiteX7" fmla="*/ 255520 w 798286"/>
              <a:gd name="connsiteY7" fmla="*/ 1397067 h 1444942"/>
              <a:gd name="connsiteX8" fmla="*/ 255520 w 798286"/>
              <a:gd name="connsiteY8" fmla="*/ 770564 h 1444942"/>
              <a:gd name="connsiteX9" fmla="*/ 243778 w 798286"/>
              <a:gd name="connsiteY9" fmla="*/ 766920 h 1444942"/>
              <a:gd name="connsiteX10" fmla="*/ 0 w 798286"/>
              <a:gd name="connsiteY10" fmla="*/ 399143 h 1444942"/>
              <a:gd name="connsiteX11" fmla="*/ 399143 w 798286"/>
              <a:gd name="connsiteY11" fmla="*/ 0 h 144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8286" h="1444942">
                <a:moveTo>
                  <a:pt x="399143" y="0"/>
                </a:moveTo>
                <a:cubicBezTo>
                  <a:pt x="619584" y="0"/>
                  <a:pt x="798286" y="178702"/>
                  <a:pt x="798286" y="399143"/>
                </a:cubicBezTo>
                <a:cubicBezTo>
                  <a:pt x="798286" y="564474"/>
                  <a:pt x="697766" y="706326"/>
                  <a:pt x="554508" y="766920"/>
                </a:cubicBezTo>
                <a:lnTo>
                  <a:pt x="542764" y="770565"/>
                </a:lnTo>
                <a:lnTo>
                  <a:pt x="542764" y="1397067"/>
                </a:lnTo>
                <a:cubicBezTo>
                  <a:pt x="542764" y="1423508"/>
                  <a:pt x="521330" y="1444942"/>
                  <a:pt x="494889" y="1444942"/>
                </a:cubicBezTo>
                <a:lnTo>
                  <a:pt x="303395" y="1444942"/>
                </a:lnTo>
                <a:cubicBezTo>
                  <a:pt x="276954" y="1444942"/>
                  <a:pt x="255520" y="1423508"/>
                  <a:pt x="255520" y="1397067"/>
                </a:cubicBezTo>
                <a:lnTo>
                  <a:pt x="255520" y="770564"/>
                </a:lnTo>
                <a:lnTo>
                  <a:pt x="243778" y="766920"/>
                </a:lnTo>
                <a:cubicBezTo>
                  <a:pt x="100520" y="706326"/>
                  <a:pt x="0" y="564474"/>
                  <a:pt x="0" y="399143"/>
                </a:cubicBezTo>
                <a:cubicBezTo>
                  <a:pt x="0" y="178702"/>
                  <a:pt x="178702" y="0"/>
                  <a:pt x="399143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540000" rtlCol="0" anchor="ctr">
            <a:noAutofit/>
          </a:bodyPr>
          <a:lstStyle/>
          <a:p>
            <a:pPr algn="ctr"/>
            <a:r>
              <a:rPr lang="en-US" altLang="ja-JP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7</a:t>
            </a:r>
            <a:endParaRPr lang="ja-JP" altLang="en-US" sz="5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6" name="4">
            <a:extLst>
              <a:ext uri="{FF2B5EF4-FFF2-40B4-BE49-F238E27FC236}">
                <a16:creationId xmlns:a16="http://schemas.microsoft.com/office/drawing/2014/main" id="{8D9374D8-7784-4FFB-8B2A-314079E0ED3A}"/>
              </a:ext>
            </a:extLst>
          </p:cNvPr>
          <p:cNvSpPr/>
          <p:nvPr/>
        </p:nvSpPr>
        <p:spPr>
          <a:xfrm>
            <a:off x="4534449" y="3429000"/>
            <a:ext cx="798286" cy="1444942"/>
          </a:xfrm>
          <a:custGeom>
            <a:avLst/>
            <a:gdLst>
              <a:gd name="connsiteX0" fmla="*/ 399143 w 798286"/>
              <a:gd name="connsiteY0" fmla="*/ 0 h 1444942"/>
              <a:gd name="connsiteX1" fmla="*/ 798286 w 798286"/>
              <a:gd name="connsiteY1" fmla="*/ 399143 h 1444942"/>
              <a:gd name="connsiteX2" fmla="*/ 554508 w 798286"/>
              <a:gd name="connsiteY2" fmla="*/ 766920 h 1444942"/>
              <a:gd name="connsiteX3" fmla="*/ 542764 w 798286"/>
              <a:gd name="connsiteY3" fmla="*/ 770565 h 1444942"/>
              <a:gd name="connsiteX4" fmla="*/ 542764 w 798286"/>
              <a:gd name="connsiteY4" fmla="*/ 1397067 h 1444942"/>
              <a:gd name="connsiteX5" fmla="*/ 494889 w 798286"/>
              <a:gd name="connsiteY5" fmla="*/ 1444942 h 1444942"/>
              <a:gd name="connsiteX6" fmla="*/ 303395 w 798286"/>
              <a:gd name="connsiteY6" fmla="*/ 1444942 h 1444942"/>
              <a:gd name="connsiteX7" fmla="*/ 255520 w 798286"/>
              <a:gd name="connsiteY7" fmla="*/ 1397067 h 1444942"/>
              <a:gd name="connsiteX8" fmla="*/ 255520 w 798286"/>
              <a:gd name="connsiteY8" fmla="*/ 770564 h 1444942"/>
              <a:gd name="connsiteX9" fmla="*/ 243778 w 798286"/>
              <a:gd name="connsiteY9" fmla="*/ 766920 h 1444942"/>
              <a:gd name="connsiteX10" fmla="*/ 0 w 798286"/>
              <a:gd name="connsiteY10" fmla="*/ 399143 h 1444942"/>
              <a:gd name="connsiteX11" fmla="*/ 399143 w 798286"/>
              <a:gd name="connsiteY11" fmla="*/ 0 h 144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8286" h="1444942">
                <a:moveTo>
                  <a:pt x="399143" y="0"/>
                </a:moveTo>
                <a:cubicBezTo>
                  <a:pt x="619584" y="0"/>
                  <a:pt x="798286" y="178702"/>
                  <a:pt x="798286" y="399143"/>
                </a:cubicBezTo>
                <a:cubicBezTo>
                  <a:pt x="798286" y="564474"/>
                  <a:pt x="697766" y="706326"/>
                  <a:pt x="554508" y="766920"/>
                </a:cubicBezTo>
                <a:lnTo>
                  <a:pt x="542764" y="770565"/>
                </a:lnTo>
                <a:lnTo>
                  <a:pt x="542764" y="1397067"/>
                </a:lnTo>
                <a:cubicBezTo>
                  <a:pt x="542764" y="1423508"/>
                  <a:pt x="521330" y="1444942"/>
                  <a:pt x="494889" y="1444942"/>
                </a:cubicBezTo>
                <a:lnTo>
                  <a:pt x="303395" y="1444942"/>
                </a:lnTo>
                <a:cubicBezTo>
                  <a:pt x="276954" y="1444942"/>
                  <a:pt x="255520" y="1423508"/>
                  <a:pt x="255520" y="1397067"/>
                </a:cubicBezTo>
                <a:lnTo>
                  <a:pt x="255520" y="770564"/>
                </a:lnTo>
                <a:lnTo>
                  <a:pt x="243778" y="766920"/>
                </a:lnTo>
                <a:cubicBezTo>
                  <a:pt x="100520" y="706326"/>
                  <a:pt x="0" y="564474"/>
                  <a:pt x="0" y="399143"/>
                </a:cubicBezTo>
                <a:cubicBezTo>
                  <a:pt x="0" y="178702"/>
                  <a:pt x="178702" y="0"/>
                  <a:pt x="399143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540000" rtlCol="0" anchor="ctr">
            <a:noAutofit/>
          </a:bodyPr>
          <a:lstStyle/>
          <a:p>
            <a:pPr algn="ctr"/>
            <a:r>
              <a:rPr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</a:t>
            </a:r>
          </a:p>
        </p:txBody>
      </p:sp>
      <p:sp>
        <p:nvSpPr>
          <p:cNvPr id="18" name="Yellow">
            <a:extLst>
              <a:ext uri="{FF2B5EF4-FFF2-40B4-BE49-F238E27FC236}">
                <a16:creationId xmlns:a16="http://schemas.microsoft.com/office/drawing/2014/main" id="{03229919-5D51-453D-AE75-59018C889226}"/>
              </a:ext>
            </a:extLst>
          </p:cNvPr>
          <p:cNvSpPr/>
          <p:nvPr/>
        </p:nvSpPr>
        <p:spPr>
          <a:xfrm>
            <a:off x="3499882" y="4054660"/>
            <a:ext cx="1613208" cy="949910"/>
          </a:xfrm>
          <a:custGeom>
            <a:avLst/>
            <a:gdLst>
              <a:gd name="connsiteX0" fmla="*/ 461509 w 2109790"/>
              <a:gd name="connsiteY0" fmla="*/ 0 h 652464"/>
              <a:gd name="connsiteX1" fmla="*/ 561522 w 2109790"/>
              <a:gd name="connsiteY1" fmla="*/ 100013 h 652464"/>
              <a:gd name="connsiteX2" fmla="*/ 1491411 w 2109790"/>
              <a:gd name="connsiteY2" fmla="*/ 100013 h 652464"/>
              <a:gd name="connsiteX3" fmla="*/ 2109790 w 2109790"/>
              <a:gd name="connsiteY3" fmla="*/ 326231 h 652464"/>
              <a:gd name="connsiteX4" fmla="*/ 1519893 w 2109790"/>
              <a:gd name="connsiteY4" fmla="*/ 552450 h 652464"/>
              <a:gd name="connsiteX5" fmla="*/ 561522 w 2109790"/>
              <a:gd name="connsiteY5" fmla="*/ 552450 h 652464"/>
              <a:gd name="connsiteX6" fmla="*/ 561522 w 2109790"/>
              <a:gd name="connsiteY6" fmla="*/ 552451 h 652464"/>
              <a:gd name="connsiteX7" fmla="*/ 461509 w 2109790"/>
              <a:gd name="connsiteY7" fmla="*/ 652464 h 652464"/>
              <a:gd name="connsiteX8" fmla="*/ 361496 w 2109790"/>
              <a:gd name="connsiteY8" fmla="*/ 552451 h 652464"/>
              <a:gd name="connsiteX9" fmla="*/ 361496 w 2109790"/>
              <a:gd name="connsiteY9" fmla="*/ 552450 h 652464"/>
              <a:gd name="connsiteX10" fmla="*/ 351702 w 2109790"/>
              <a:gd name="connsiteY10" fmla="*/ 552450 h 652464"/>
              <a:gd name="connsiteX11" fmla="*/ 0 w 2109790"/>
              <a:gd name="connsiteY11" fmla="*/ 326231 h 652464"/>
              <a:gd name="connsiteX12" fmla="*/ 351702 w 2109790"/>
              <a:gd name="connsiteY12" fmla="*/ 100013 h 652464"/>
              <a:gd name="connsiteX13" fmla="*/ 361496 w 2109790"/>
              <a:gd name="connsiteY13" fmla="*/ 100013 h 652464"/>
              <a:gd name="connsiteX14" fmla="*/ 461509 w 2109790"/>
              <a:gd name="connsiteY14" fmla="*/ 0 h 652464"/>
              <a:gd name="connsiteX0" fmla="*/ 413884 w 2109790"/>
              <a:gd name="connsiteY0" fmla="*/ 0 h 776289"/>
              <a:gd name="connsiteX1" fmla="*/ 561522 w 2109790"/>
              <a:gd name="connsiteY1" fmla="*/ 223838 h 776289"/>
              <a:gd name="connsiteX2" fmla="*/ 1491411 w 2109790"/>
              <a:gd name="connsiteY2" fmla="*/ 223838 h 776289"/>
              <a:gd name="connsiteX3" fmla="*/ 2109790 w 2109790"/>
              <a:gd name="connsiteY3" fmla="*/ 450056 h 776289"/>
              <a:gd name="connsiteX4" fmla="*/ 1519893 w 2109790"/>
              <a:gd name="connsiteY4" fmla="*/ 676275 h 776289"/>
              <a:gd name="connsiteX5" fmla="*/ 561522 w 2109790"/>
              <a:gd name="connsiteY5" fmla="*/ 676275 h 776289"/>
              <a:gd name="connsiteX6" fmla="*/ 561522 w 2109790"/>
              <a:gd name="connsiteY6" fmla="*/ 676276 h 776289"/>
              <a:gd name="connsiteX7" fmla="*/ 461509 w 2109790"/>
              <a:gd name="connsiteY7" fmla="*/ 776289 h 776289"/>
              <a:gd name="connsiteX8" fmla="*/ 361496 w 2109790"/>
              <a:gd name="connsiteY8" fmla="*/ 676276 h 776289"/>
              <a:gd name="connsiteX9" fmla="*/ 361496 w 2109790"/>
              <a:gd name="connsiteY9" fmla="*/ 676275 h 776289"/>
              <a:gd name="connsiteX10" fmla="*/ 351702 w 2109790"/>
              <a:gd name="connsiteY10" fmla="*/ 676275 h 776289"/>
              <a:gd name="connsiteX11" fmla="*/ 0 w 2109790"/>
              <a:gd name="connsiteY11" fmla="*/ 450056 h 776289"/>
              <a:gd name="connsiteX12" fmla="*/ 351702 w 2109790"/>
              <a:gd name="connsiteY12" fmla="*/ 223838 h 776289"/>
              <a:gd name="connsiteX13" fmla="*/ 361496 w 2109790"/>
              <a:gd name="connsiteY13" fmla="*/ 223838 h 776289"/>
              <a:gd name="connsiteX14" fmla="*/ 413884 w 2109790"/>
              <a:gd name="connsiteY14" fmla="*/ 0 h 776289"/>
              <a:gd name="connsiteX0" fmla="*/ 413884 w 2109790"/>
              <a:gd name="connsiteY0" fmla="*/ 0 h 842964"/>
              <a:gd name="connsiteX1" fmla="*/ 561522 w 2109790"/>
              <a:gd name="connsiteY1" fmla="*/ 223838 h 842964"/>
              <a:gd name="connsiteX2" fmla="*/ 1491411 w 2109790"/>
              <a:gd name="connsiteY2" fmla="*/ 223838 h 842964"/>
              <a:gd name="connsiteX3" fmla="*/ 2109790 w 2109790"/>
              <a:gd name="connsiteY3" fmla="*/ 450056 h 842964"/>
              <a:gd name="connsiteX4" fmla="*/ 1519893 w 2109790"/>
              <a:gd name="connsiteY4" fmla="*/ 676275 h 842964"/>
              <a:gd name="connsiteX5" fmla="*/ 561522 w 2109790"/>
              <a:gd name="connsiteY5" fmla="*/ 676275 h 842964"/>
              <a:gd name="connsiteX6" fmla="*/ 561522 w 2109790"/>
              <a:gd name="connsiteY6" fmla="*/ 676276 h 842964"/>
              <a:gd name="connsiteX7" fmla="*/ 385309 w 2109790"/>
              <a:gd name="connsiteY7" fmla="*/ 842964 h 842964"/>
              <a:gd name="connsiteX8" fmla="*/ 361496 w 2109790"/>
              <a:gd name="connsiteY8" fmla="*/ 676276 h 842964"/>
              <a:gd name="connsiteX9" fmla="*/ 361496 w 2109790"/>
              <a:gd name="connsiteY9" fmla="*/ 676275 h 842964"/>
              <a:gd name="connsiteX10" fmla="*/ 351702 w 2109790"/>
              <a:gd name="connsiteY10" fmla="*/ 676275 h 842964"/>
              <a:gd name="connsiteX11" fmla="*/ 0 w 2109790"/>
              <a:gd name="connsiteY11" fmla="*/ 450056 h 842964"/>
              <a:gd name="connsiteX12" fmla="*/ 351702 w 2109790"/>
              <a:gd name="connsiteY12" fmla="*/ 223838 h 842964"/>
              <a:gd name="connsiteX13" fmla="*/ 361496 w 2109790"/>
              <a:gd name="connsiteY13" fmla="*/ 223838 h 842964"/>
              <a:gd name="connsiteX14" fmla="*/ 413884 w 2109790"/>
              <a:gd name="connsiteY14" fmla="*/ 0 h 842964"/>
              <a:gd name="connsiteX0" fmla="*/ 413884 w 2109790"/>
              <a:gd name="connsiteY0" fmla="*/ 0 h 890589"/>
              <a:gd name="connsiteX1" fmla="*/ 561522 w 2109790"/>
              <a:gd name="connsiteY1" fmla="*/ 223838 h 890589"/>
              <a:gd name="connsiteX2" fmla="*/ 1491411 w 2109790"/>
              <a:gd name="connsiteY2" fmla="*/ 223838 h 890589"/>
              <a:gd name="connsiteX3" fmla="*/ 2109790 w 2109790"/>
              <a:gd name="connsiteY3" fmla="*/ 450056 h 890589"/>
              <a:gd name="connsiteX4" fmla="*/ 1519893 w 2109790"/>
              <a:gd name="connsiteY4" fmla="*/ 676275 h 890589"/>
              <a:gd name="connsiteX5" fmla="*/ 561522 w 2109790"/>
              <a:gd name="connsiteY5" fmla="*/ 676275 h 890589"/>
              <a:gd name="connsiteX6" fmla="*/ 561522 w 2109790"/>
              <a:gd name="connsiteY6" fmla="*/ 676276 h 890589"/>
              <a:gd name="connsiteX7" fmla="*/ 385309 w 2109790"/>
              <a:gd name="connsiteY7" fmla="*/ 890589 h 890589"/>
              <a:gd name="connsiteX8" fmla="*/ 361496 w 2109790"/>
              <a:gd name="connsiteY8" fmla="*/ 676276 h 890589"/>
              <a:gd name="connsiteX9" fmla="*/ 361496 w 2109790"/>
              <a:gd name="connsiteY9" fmla="*/ 676275 h 890589"/>
              <a:gd name="connsiteX10" fmla="*/ 351702 w 2109790"/>
              <a:gd name="connsiteY10" fmla="*/ 676275 h 890589"/>
              <a:gd name="connsiteX11" fmla="*/ 0 w 2109790"/>
              <a:gd name="connsiteY11" fmla="*/ 450056 h 890589"/>
              <a:gd name="connsiteX12" fmla="*/ 351702 w 2109790"/>
              <a:gd name="connsiteY12" fmla="*/ 223838 h 890589"/>
              <a:gd name="connsiteX13" fmla="*/ 361496 w 2109790"/>
              <a:gd name="connsiteY13" fmla="*/ 223838 h 890589"/>
              <a:gd name="connsiteX14" fmla="*/ 413884 w 2109790"/>
              <a:gd name="connsiteY14" fmla="*/ 0 h 890589"/>
              <a:gd name="connsiteX0" fmla="*/ 413884 w 1755471"/>
              <a:gd name="connsiteY0" fmla="*/ 0 h 890589"/>
              <a:gd name="connsiteX1" fmla="*/ 561522 w 1755471"/>
              <a:gd name="connsiteY1" fmla="*/ 223838 h 890589"/>
              <a:gd name="connsiteX2" fmla="*/ 1491411 w 1755471"/>
              <a:gd name="connsiteY2" fmla="*/ 223838 h 890589"/>
              <a:gd name="connsiteX3" fmla="*/ 1755471 w 1755471"/>
              <a:gd name="connsiteY3" fmla="*/ 450056 h 890589"/>
              <a:gd name="connsiteX4" fmla="*/ 1519893 w 1755471"/>
              <a:gd name="connsiteY4" fmla="*/ 676275 h 890589"/>
              <a:gd name="connsiteX5" fmla="*/ 561522 w 1755471"/>
              <a:gd name="connsiteY5" fmla="*/ 676275 h 890589"/>
              <a:gd name="connsiteX6" fmla="*/ 561522 w 1755471"/>
              <a:gd name="connsiteY6" fmla="*/ 676276 h 890589"/>
              <a:gd name="connsiteX7" fmla="*/ 385309 w 1755471"/>
              <a:gd name="connsiteY7" fmla="*/ 890589 h 890589"/>
              <a:gd name="connsiteX8" fmla="*/ 361496 w 1755471"/>
              <a:gd name="connsiteY8" fmla="*/ 676276 h 890589"/>
              <a:gd name="connsiteX9" fmla="*/ 361496 w 1755471"/>
              <a:gd name="connsiteY9" fmla="*/ 676275 h 890589"/>
              <a:gd name="connsiteX10" fmla="*/ 351702 w 1755471"/>
              <a:gd name="connsiteY10" fmla="*/ 676275 h 890589"/>
              <a:gd name="connsiteX11" fmla="*/ 0 w 1755471"/>
              <a:gd name="connsiteY11" fmla="*/ 450056 h 890589"/>
              <a:gd name="connsiteX12" fmla="*/ 351702 w 1755471"/>
              <a:gd name="connsiteY12" fmla="*/ 223838 h 890589"/>
              <a:gd name="connsiteX13" fmla="*/ 361496 w 1755471"/>
              <a:gd name="connsiteY13" fmla="*/ 223838 h 890589"/>
              <a:gd name="connsiteX14" fmla="*/ 413884 w 1755471"/>
              <a:gd name="connsiteY14" fmla="*/ 0 h 890589"/>
              <a:gd name="connsiteX0" fmla="*/ 413884 w 1764986"/>
              <a:gd name="connsiteY0" fmla="*/ 0 h 890589"/>
              <a:gd name="connsiteX1" fmla="*/ 561522 w 1764986"/>
              <a:gd name="connsiteY1" fmla="*/ 223838 h 890589"/>
              <a:gd name="connsiteX2" fmla="*/ 1491411 w 1764986"/>
              <a:gd name="connsiteY2" fmla="*/ 223838 h 890589"/>
              <a:gd name="connsiteX3" fmla="*/ 1755471 w 1764986"/>
              <a:gd name="connsiteY3" fmla="*/ 450056 h 890589"/>
              <a:gd name="connsiteX4" fmla="*/ 1519893 w 1764986"/>
              <a:gd name="connsiteY4" fmla="*/ 676275 h 890589"/>
              <a:gd name="connsiteX5" fmla="*/ 561522 w 1764986"/>
              <a:gd name="connsiteY5" fmla="*/ 676275 h 890589"/>
              <a:gd name="connsiteX6" fmla="*/ 561522 w 1764986"/>
              <a:gd name="connsiteY6" fmla="*/ 676276 h 890589"/>
              <a:gd name="connsiteX7" fmla="*/ 385309 w 1764986"/>
              <a:gd name="connsiteY7" fmla="*/ 890589 h 890589"/>
              <a:gd name="connsiteX8" fmla="*/ 361496 w 1764986"/>
              <a:gd name="connsiteY8" fmla="*/ 676276 h 890589"/>
              <a:gd name="connsiteX9" fmla="*/ 361496 w 1764986"/>
              <a:gd name="connsiteY9" fmla="*/ 676275 h 890589"/>
              <a:gd name="connsiteX10" fmla="*/ 351702 w 1764986"/>
              <a:gd name="connsiteY10" fmla="*/ 676275 h 890589"/>
              <a:gd name="connsiteX11" fmla="*/ 0 w 1764986"/>
              <a:gd name="connsiteY11" fmla="*/ 450056 h 890589"/>
              <a:gd name="connsiteX12" fmla="*/ 351702 w 1764986"/>
              <a:gd name="connsiteY12" fmla="*/ 223838 h 890589"/>
              <a:gd name="connsiteX13" fmla="*/ 361496 w 1764986"/>
              <a:gd name="connsiteY13" fmla="*/ 223838 h 890589"/>
              <a:gd name="connsiteX14" fmla="*/ 413884 w 1764986"/>
              <a:gd name="connsiteY14" fmla="*/ 0 h 890589"/>
              <a:gd name="connsiteX0" fmla="*/ 413884 w 1764986"/>
              <a:gd name="connsiteY0" fmla="*/ 0 h 890589"/>
              <a:gd name="connsiteX1" fmla="*/ 561522 w 1764986"/>
              <a:gd name="connsiteY1" fmla="*/ 223838 h 890589"/>
              <a:gd name="connsiteX2" fmla="*/ 1491411 w 1764986"/>
              <a:gd name="connsiteY2" fmla="*/ 223838 h 890589"/>
              <a:gd name="connsiteX3" fmla="*/ 1755471 w 1764986"/>
              <a:gd name="connsiteY3" fmla="*/ 450056 h 890589"/>
              <a:gd name="connsiteX4" fmla="*/ 1519893 w 1764986"/>
              <a:gd name="connsiteY4" fmla="*/ 676275 h 890589"/>
              <a:gd name="connsiteX5" fmla="*/ 561522 w 1764986"/>
              <a:gd name="connsiteY5" fmla="*/ 676275 h 890589"/>
              <a:gd name="connsiteX6" fmla="*/ 561522 w 1764986"/>
              <a:gd name="connsiteY6" fmla="*/ 676276 h 890589"/>
              <a:gd name="connsiteX7" fmla="*/ 385309 w 1764986"/>
              <a:gd name="connsiteY7" fmla="*/ 890589 h 890589"/>
              <a:gd name="connsiteX8" fmla="*/ 361496 w 1764986"/>
              <a:gd name="connsiteY8" fmla="*/ 676276 h 890589"/>
              <a:gd name="connsiteX9" fmla="*/ 361496 w 1764986"/>
              <a:gd name="connsiteY9" fmla="*/ 676275 h 890589"/>
              <a:gd name="connsiteX10" fmla="*/ 351702 w 1764986"/>
              <a:gd name="connsiteY10" fmla="*/ 676275 h 890589"/>
              <a:gd name="connsiteX11" fmla="*/ 0 w 1764986"/>
              <a:gd name="connsiteY11" fmla="*/ 450056 h 890589"/>
              <a:gd name="connsiteX12" fmla="*/ 351702 w 1764986"/>
              <a:gd name="connsiteY12" fmla="*/ 223838 h 890589"/>
              <a:gd name="connsiteX13" fmla="*/ 361496 w 1764986"/>
              <a:gd name="connsiteY13" fmla="*/ 223838 h 890589"/>
              <a:gd name="connsiteX14" fmla="*/ 413884 w 1764986"/>
              <a:gd name="connsiteY14" fmla="*/ 0 h 89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4986" h="890589">
                <a:moveTo>
                  <a:pt x="413884" y="0"/>
                </a:moveTo>
                <a:cubicBezTo>
                  <a:pt x="469120" y="0"/>
                  <a:pt x="561522" y="168602"/>
                  <a:pt x="561522" y="223838"/>
                </a:cubicBezTo>
                <a:lnTo>
                  <a:pt x="1491411" y="223838"/>
                </a:lnTo>
                <a:cubicBezTo>
                  <a:pt x="1579431" y="299244"/>
                  <a:pt x="1719556" y="347860"/>
                  <a:pt x="1755471" y="450056"/>
                </a:cubicBezTo>
                <a:cubicBezTo>
                  <a:pt x="1812420" y="534392"/>
                  <a:pt x="1598419" y="600869"/>
                  <a:pt x="1519893" y="676275"/>
                </a:cubicBezTo>
                <a:lnTo>
                  <a:pt x="561522" y="676275"/>
                </a:lnTo>
                <a:lnTo>
                  <a:pt x="561522" y="676276"/>
                </a:lnTo>
                <a:cubicBezTo>
                  <a:pt x="561522" y="731512"/>
                  <a:pt x="440545" y="890589"/>
                  <a:pt x="385309" y="890589"/>
                </a:cubicBezTo>
                <a:cubicBezTo>
                  <a:pt x="330073" y="890589"/>
                  <a:pt x="361496" y="731512"/>
                  <a:pt x="361496" y="676276"/>
                </a:cubicBezTo>
                <a:lnTo>
                  <a:pt x="361496" y="676275"/>
                </a:lnTo>
                <a:lnTo>
                  <a:pt x="351702" y="676275"/>
                </a:lnTo>
                <a:cubicBezTo>
                  <a:pt x="157390" y="676275"/>
                  <a:pt x="0" y="574974"/>
                  <a:pt x="0" y="450056"/>
                </a:cubicBezTo>
                <a:cubicBezTo>
                  <a:pt x="0" y="325139"/>
                  <a:pt x="157390" y="223838"/>
                  <a:pt x="351702" y="223838"/>
                </a:cubicBezTo>
                <a:lnTo>
                  <a:pt x="361496" y="223838"/>
                </a:lnTo>
                <a:cubicBezTo>
                  <a:pt x="361496" y="168602"/>
                  <a:pt x="358648" y="0"/>
                  <a:pt x="413884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scene3d>
            <a:camera prst="isometricOffAxis2Right">
              <a:rot lat="0" lon="1980000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0" name="Red">
            <a:extLst>
              <a:ext uri="{FF2B5EF4-FFF2-40B4-BE49-F238E27FC236}">
                <a16:creationId xmlns:a16="http://schemas.microsoft.com/office/drawing/2014/main" id="{5E892E39-20F7-4247-870F-09A72B4B2105}"/>
              </a:ext>
            </a:extLst>
          </p:cNvPr>
          <p:cNvSpPr/>
          <p:nvPr/>
        </p:nvSpPr>
        <p:spPr>
          <a:xfrm flipH="1">
            <a:off x="7107938" y="4151471"/>
            <a:ext cx="1613208" cy="949910"/>
          </a:xfrm>
          <a:custGeom>
            <a:avLst/>
            <a:gdLst>
              <a:gd name="connsiteX0" fmla="*/ 461509 w 2109790"/>
              <a:gd name="connsiteY0" fmla="*/ 0 h 652464"/>
              <a:gd name="connsiteX1" fmla="*/ 561522 w 2109790"/>
              <a:gd name="connsiteY1" fmla="*/ 100013 h 652464"/>
              <a:gd name="connsiteX2" fmla="*/ 1491411 w 2109790"/>
              <a:gd name="connsiteY2" fmla="*/ 100013 h 652464"/>
              <a:gd name="connsiteX3" fmla="*/ 2109790 w 2109790"/>
              <a:gd name="connsiteY3" fmla="*/ 326231 h 652464"/>
              <a:gd name="connsiteX4" fmla="*/ 1519893 w 2109790"/>
              <a:gd name="connsiteY4" fmla="*/ 552450 h 652464"/>
              <a:gd name="connsiteX5" fmla="*/ 561522 w 2109790"/>
              <a:gd name="connsiteY5" fmla="*/ 552450 h 652464"/>
              <a:gd name="connsiteX6" fmla="*/ 561522 w 2109790"/>
              <a:gd name="connsiteY6" fmla="*/ 552451 h 652464"/>
              <a:gd name="connsiteX7" fmla="*/ 461509 w 2109790"/>
              <a:gd name="connsiteY7" fmla="*/ 652464 h 652464"/>
              <a:gd name="connsiteX8" fmla="*/ 361496 w 2109790"/>
              <a:gd name="connsiteY8" fmla="*/ 552451 h 652464"/>
              <a:gd name="connsiteX9" fmla="*/ 361496 w 2109790"/>
              <a:gd name="connsiteY9" fmla="*/ 552450 h 652464"/>
              <a:gd name="connsiteX10" fmla="*/ 351702 w 2109790"/>
              <a:gd name="connsiteY10" fmla="*/ 552450 h 652464"/>
              <a:gd name="connsiteX11" fmla="*/ 0 w 2109790"/>
              <a:gd name="connsiteY11" fmla="*/ 326231 h 652464"/>
              <a:gd name="connsiteX12" fmla="*/ 351702 w 2109790"/>
              <a:gd name="connsiteY12" fmla="*/ 100013 h 652464"/>
              <a:gd name="connsiteX13" fmla="*/ 361496 w 2109790"/>
              <a:gd name="connsiteY13" fmla="*/ 100013 h 652464"/>
              <a:gd name="connsiteX14" fmla="*/ 461509 w 2109790"/>
              <a:gd name="connsiteY14" fmla="*/ 0 h 652464"/>
              <a:gd name="connsiteX0" fmla="*/ 413884 w 2109790"/>
              <a:gd name="connsiteY0" fmla="*/ 0 h 776289"/>
              <a:gd name="connsiteX1" fmla="*/ 561522 w 2109790"/>
              <a:gd name="connsiteY1" fmla="*/ 223838 h 776289"/>
              <a:gd name="connsiteX2" fmla="*/ 1491411 w 2109790"/>
              <a:gd name="connsiteY2" fmla="*/ 223838 h 776289"/>
              <a:gd name="connsiteX3" fmla="*/ 2109790 w 2109790"/>
              <a:gd name="connsiteY3" fmla="*/ 450056 h 776289"/>
              <a:gd name="connsiteX4" fmla="*/ 1519893 w 2109790"/>
              <a:gd name="connsiteY4" fmla="*/ 676275 h 776289"/>
              <a:gd name="connsiteX5" fmla="*/ 561522 w 2109790"/>
              <a:gd name="connsiteY5" fmla="*/ 676275 h 776289"/>
              <a:gd name="connsiteX6" fmla="*/ 561522 w 2109790"/>
              <a:gd name="connsiteY6" fmla="*/ 676276 h 776289"/>
              <a:gd name="connsiteX7" fmla="*/ 461509 w 2109790"/>
              <a:gd name="connsiteY7" fmla="*/ 776289 h 776289"/>
              <a:gd name="connsiteX8" fmla="*/ 361496 w 2109790"/>
              <a:gd name="connsiteY8" fmla="*/ 676276 h 776289"/>
              <a:gd name="connsiteX9" fmla="*/ 361496 w 2109790"/>
              <a:gd name="connsiteY9" fmla="*/ 676275 h 776289"/>
              <a:gd name="connsiteX10" fmla="*/ 351702 w 2109790"/>
              <a:gd name="connsiteY10" fmla="*/ 676275 h 776289"/>
              <a:gd name="connsiteX11" fmla="*/ 0 w 2109790"/>
              <a:gd name="connsiteY11" fmla="*/ 450056 h 776289"/>
              <a:gd name="connsiteX12" fmla="*/ 351702 w 2109790"/>
              <a:gd name="connsiteY12" fmla="*/ 223838 h 776289"/>
              <a:gd name="connsiteX13" fmla="*/ 361496 w 2109790"/>
              <a:gd name="connsiteY13" fmla="*/ 223838 h 776289"/>
              <a:gd name="connsiteX14" fmla="*/ 413884 w 2109790"/>
              <a:gd name="connsiteY14" fmla="*/ 0 h 776289"/>
              <a:gd name="connsiteX0" fmla="*/ 413884 w 2109790"/>
              <a:gd name="connsiteY0" fmla="*/ 0 h 842964"/>
              <a:gd name="connsiteX1" fmla="*/ 561522 w 2109790"/>
              <a:gd name="connsiteY1" fmla="*/ 223838 h 842964"/>
              <a:gd name="connsiteX2" fmla="*/ 1491411 w 2109790"/>
              <a:gd name="connsiteY2" fmla="*/ 223838 h 842964"/>
              <a:gd name="connsiteX3" fmla="*/ 2109790 w 2109790"/>
              <a:gd name="connsiteY3" fmla="*/ 450056 h 842964"/>
              <a:gd name="connsiteX4" fmla="*/ 1519893 w 2109790"/>
              <a:gd name="connsiteY4" fmla="*/ 676275 h 842964"/>
              <a:gd name="connsiteX5" fmla="*/ 561522 w 2109790"/>
              <a:gd name="connsiteY5" fmla="*/ 676275 h 842964"/>
              <a:gd name="connsiteX6" fmla="*/ 561522 w 2109790"/>
              <a:gd name="connsiteY6" fmla="*/ 676276 h 842964"/>
              <a:gd name="connsiteX7" fmla="*/ 385309 w 2109790"/>
              <a:gd name="connsiteY7" fmla="*/ 842964 h 842964"/>
              <a:gd name="connsiteX8" fmla="*/ 361496 w 2109790"/>
              <a:gd name="connsiteY8" fmla="*/ 676276 h 842964"/>
              <a:gd name="connsiteX9" fmla="*/ 361496 w 2109790"/>
              <a:gd name="connsiteY9" fmla="*/ 676275 h 842964"/>
              <a:gd name="connsiteX10" fmla="*/ 351702 w 2109790"/>
              <a:gd name="connsiteY10" fmla="*/ 676275 h 842964"/>
              <a:gd name="connsiteX11" fmla="*/ 0 w 2109790"/>
              <a:gd name="connsiteY11" fmla="*/ 450056 h 842964"/>
              <a:gd name="connsiteX12" fmla="*/ 351702 w 2109790"/>
              <a:gd name="connsiteY12" fmla="*/ 223838 h 842964"/>
              <a:gd name="connsiteX13" fmla="*/ 361496 w 2109790"/>
              <a:gd name="connsiteY13" fmla="*/ 223838 h 842964"/>
              <a:gd name="connsiteX14" fmla="*/ 413884 w 2109790"/>
              <a:gd name="connsiteY14" fmla="*/ 0 h 842964"/>
              <a:gd name="connsiteX0" fmla="*/ 413884 w 2109790"/>
              <a:gd name="connsiteY0" fmla="*/ 0 h 890589"/>
              <a:gd name="connsiteX1" fmla="*/ 561522 w 2109790"/>
              <a:gd name="connsiteY1" fmla="*/ 223838 h 890589"/>
              <a:gd name="connsiteX2" fmla="*/ 1491411 w 2109790"/>
              <a:gd name="connsiteY2" fmla="*/ 223838 h 890589"/>
              <a:gd name="connsiteX3" fmla="*/ 2109790 w 2109790"/>
              <a:gd name="connsiteY3" fmla="*/ 450056 h 890589"/>
              <a:gd name="connsiteX4" fmla="*/ 1519893 w 2109790"/>
              <a:gd name="connsiteY4" fmla="*/ 676275 h 890589"/>
              <a:gd name="connsiteX5" fmla="*/ 561522 w 2109790"/>
              <a:gd name="connsiteY5" fmla="*/ 676275 h 890589"/>
              <a:gd name="connsiteX6" fmla="*/ 561522 w 2109790"/>
              <a:gd name="connsiteY6" fmla="*/ 676276 h 890589"/>
              <a:gd name="connsiteX7" fmla="*/ 385309 w 2109790"/>
              <a:gd name="connsiteY7" fmla="*/ 890589 h 890589"/>
              <a:gd name="connsiteX8" fmla="*/ 361496 w 2109790"/>
              <a:gd name="connsiteY8" fmla="*/ 676276 h 890589"/>
              <a:gd name="connsiteX9" fmla="*/ 361496 w 2109790"/>
              <a:gd name="connsiteY9" fmla="*/ 676275 h 890589"/>
              <a:gd name="connsiteX10" fmla="*/ 351702 w 2109790"/>
              <a:gd name="connsiteY10" fmla="*/ 676275 h 890589"/>
              <a:gd name="connsiteX11" fmla="*/ 0 w 2109790"/>
              <a:gd name="connsiteY11" fmla="*/ 450056 h 890589"/>
              <a:gd name="connsiteX12" fmla="*/ 351702 w 2109790"/>
              <a:gd name="connsiteY12" fmla="*/ 223838 h 890589"/>
              <a:gd name="connsiteX13" fmla="*/ 361496 w 2109790"/>
              <a:gd name="connsiteY13" fmla="*/ 223838 h 890589"/>
              <a:gd name="connsiteX14" fmla="*/ 413884 w 2109790"/>
              <a:gd name="connsiteY14" fmla="*/ 0 h 890589"/>
              <a:gd name="connsiteX0" fmla="*/ 413884 w 1755471"/>
              <a:gd name="connsiteY0" fmla="*/ 0 h 890589"/>
              <a:gd name="connsiteX1" fmla="*/ 561522 w 1755471"/>
              <a:gd name="connsiteY1" fmla="*/ 223838 h 890589"/>
              <a:gd name="connsiteX2" fmla="*/ 1491411 w 1755471"/>
              <a:gd name="connsiteY2" fmla="*/ 223838 h 890589"/>
              <a:gd name="connsiteX3" fmla="*/ 1755471 w 1755471"/>
              <a:gd name="connsiteY3" fmla="*/ 450056 h 890589"/>
              <a:gd name="connsiteX4" fmla="*/ 1519893 w 1755471"/>
              <a:gd name="connsiteY4" fmla="*/ 676275 h 890589"/>
              <a:gd name="connsiteX5" fmla="*/ 561522 w 1755471"/>
              <a:gd name="connsiteY5" fmla="*/ 676275 h 890589"/>
              <a:gd name="connsiteX6" fmla="*/ 561522 w 1755471"/>
              <a:gd name="connsiteY6" fmla="*/ 676276 h 890589"/>
              <a:gd name="connsiteX7" fmla="*/ 385309 w 1755471"/>
              <a:gd name="connsiteY7" fmla="*/ 890589 h 890589"/>
              <a:gd name="connsiteX8" fmla="*/ 361496 w 1755471"/>
              <a:gd name="connsiteY8" fmla="*/ 676276 h 890589"/>
              <a:gd name="connsiteX9" fmla="*/ 361496 w 1755471"/>
              <a:gd name="connsiteY9" fmla="*/ 676275 h 890589"/>
              <a:gd name="connsiteX10" fmla="*/ 351702 w 1755471"/>
              <a:gd name="connsiteY10" fmla="*/ 676275 h 890589"/>
              <a:gd name="connsiteX11" fmla="*/ 0 w 1755471"/>
              <a:gd name="connsiteY11" fmla="*/ 450056 h 890589"/>
              <a:gd name="connsiteX12" fmla="*/ 351702 w 1755471"/>
              <a:gd name="connsiteY12" fmla="*/ 223838 h 890589"/>
              <a:gd name="connsiteX13" fmla="*/ 361496 w 1755471"/>
              <a:gd name="connsiteY13" fmla="*/ 223838 h 890589"/>
              <a:gd name="connsiteX14" fmla="*/ 413884 w 1755471"/>
              <a:gd name="connsiteY14" fmla="*/ 0 h 890589"/>
              <a:gd name="connsiteX0" fmla="*/ 413884 w 1764986"/>
              <a:gd name="connsiteY0" fmla="*/ 0 h 890589"/>
              <a:gd name="connsiteX1" fmla="*/ 561522 w 1764986"/>
              <a:gd name="connsiteY1" fmla="*/ 223838 h 890589"/>
              <a:gd name="connsiteX2" fmla="*/ 1491411 w 1764986"/>
              <a:gd name="connsiteY2" fmla="*/ 223838 h 890589"/>
              <a:gd name="connsiteX3" fmla="*/ 1755471 w 1764986"/>
              <a:gd name="connsiteY3" fmla="*/ 450056 h 890589"/>
              <a:gd name="connsiteX4" fmla="*/ 1519893 w 1764986"/>
              <a:gd name="connsiteY4" fmla="*/ 676275 h 890589"/>
              <a:gd name="connsiteX5" fmla="*/ 561522 w 1764986"/>
              <a:gd name="connsiteY5" fmla="*/ 676275 h 890589"/>
              <a:gd name="connsiteX6" fmla="*/ 561522 w 1764986"/>
              <a:gd name="connsiteY6" fmla="*/ 676276 h 890589"/>
              <a:gd name="connsiteX7" fmla="*/ 385309 w 1764986"/>
              <a:gd name="connsiteY7" fmla="*/ 890589 h 890589"/>
              <a:gd name="connsiteX8" fmla="*/ 361496 w 1764986"/>
              <a:gd name="connsiteY8" fmla="*/ 676276 h 890589"/>
              <a:gd name="connsiteX9" fmla="*/ 361496 w 1764986"/>
              <a:gd name="connsiteY9" fmla="*/ 676275 h 890589"/>
              <a:gd name="connsiteX10" fmla="*/ 351702 w 1764986"/>
              <a:gd name="connsiteY10" fmla="*/ 676275 h 890589"/>
              <a:gd name="connsiteX11" fmla="*/ 0 w 1764986"/>
              <a:gd name="connsiteY11" fmla="*/ 450056 h 890589"/>
              <a:gd name="connsiteX12" fmla="*/ 351702 w 1764986"/>
              <a:gd name="connsiteY12" fmla="*/ 223838 h 890589"/>
              <a:gd name="connsiteX13" fmla="*/ 361496 w 1764986"/>
              <a:gd name="connsiteY13" fmla="*/ 223838 h 890589"/>
              <a:gd name="connsiteX14" fmla="*/ 413884 w 1764986"/>
              <a:gd name="connsiteY14" fmla="*/ 0 h 890589"/>
              <a:gd name="connsiteX0" fmla="*/ 413884 w 1764986"/>
              <a:gd name="connsiteY0" fmla="*/ 0 h 890589"/>
              <a:gd name="connsiteX1" fmla="*/ 561522 w 1764986"/>
              <a:gd name="connsiteY1" fmla="*/ 223838 h 890589"/>
              <a:gd name="connsiteX2" fmla="*/ 1491411 w 1764986"/>
              <a:gd name="connsiteY2" fmla="*/ 223838 h 890589"/>
              <a:gd name="connsiteX3" fmla="*/ 1755471 w 1764986"/>
              <a:gd name="connsiteY3" fmla="*/ 450056 h 890589"/>
              <a:gd name="connsiteX4" fmla="*/ 1519893 w 1764986"/>
              <a:gd name="connsiteY4" fmla="*/ 676275 h 890589"/>
              <a:gd name="connsiteX5" fmla="*/ 561522 w 1764986"/>
              <a:gd name="connsiteY5" fmla="*/ 676275 h 890589"/>
              <a:gd name="connsiteX6" fmla="*/ 561522 w 1764986"/>
              <a:gd name="connsiteY6" fmla="*/ 676276 h 890589"/>
              <a:gd name="connsiteX7" fmla="*/ 385309 w 1764986"/>
              <a:gd name="connsiteY7" fmla="*/ 890589 h 890589"/>
              <a:gd name="connsiteX8" fmla="*/ 361496 w 1764986"/>
              <a:gd name="connsiteY8" fmla="*/ 676276 h 890589"/>
              <a:gd name="connsiteX9" fmla="*/ 361496 w 1764986"/>
              <a:gd name="connsiteY9" fmla="*/ 676275 h 890589"/>
              <a:gd name="connsiteX10" fmla="*/ 351702 w 1764986"/>
              <a:gd name="connsiteY10" fmla="*/ 676275 h 890589"/>
              <a:gd name="connsiteX11" fmla="*/ 0 w 1764986"/>
              <a:gd name="connsiteY11" fmla="*/ 450056 h 890589"/>
              <a:gd name="connsiteX12" fmla="*/ 351702 w 1764986"/>
              <a:gd name="connsiteY12" fmla="*/ 223838 h 890589"/>
              <a:gd name="connsiteX13" fmla="*/ 361496 w 1764986"/>
              <a:gd name="connsiteY13" fmla="*/ 223838 h 890589"/>
              <a:gd name="connsiteX14" fmla="*/ 413884 w 1764986"/>
              <a:gd name="connsiteY14" fmla="*/ 0 h 89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4986" h="890589">
                <a:moveTo>
                  <a:pt x="413884" y="0"/>
                </a:moveTo>
                <a:cubicBezTo>
                  <a:pt x="469120" y="0"/>
                  <a:pt x="561522" y="168602"/>
                  <a:pt x="561522" y="223838"/>
                </a:cubicBezTo>
                <a:lnTo>
                  <a:pt x="1491411" y="223838"/>
                </a:lnTo>
                <a:cubicBezTo>
                  <a:pt x="1579431" y="299244"/>
                  <a:pt x="1719556" y="347860"/>
                  <a:pt x="1755471" y="450056"/>
                </a:cubicBezTo>
                <a:cubicBezTo>
                  <a:pt x="1812420" y="534392"/>
                  <a:pt x="1598419" y="600869"/>
                  <a:pt x="1519893" y="676275"/>
                </a:cubicBezTo>
                <a:lnTo>
                  <a:pt x="561522" y="676275"/>
                </a:lnTo>
                <a:lnTo>
                  <a:pt x="561522" y="676276"/>
                </a:lnTo>
                <a:cubicBezTo>
                  <a:pt x="561522" y="731512"/>
                  <a:pt x="440545" y="890589"/>
                  <a:pt x="385309" y="890589"/>
                </a:cubicBezTo>
                <a:cubicBezTo>
                  <a:pt x="330073" y="890589"/>
                  <a:pt x="361496" y="731512"/>
                  <a:pt x="361496" y="676276"/>
                </a:cubicBezTo>
                <a:lnTo>
                  <a:pt x="361496" y="676275"/>
                </a:lnTo>
                <a:lnTo>
                  <a:pt x="351702" y="676275"/>
                </a:lnTo>
                <a:cubicBezTo>
                  <a:pt x="157390" y="676275"/>
                  <a:pt x="0" y="574974"/>
                  <a:pt x="0" y="450056"/>
                </a:cubicBezTo>
                <a:cubicBezTo>
                  <a:pt x="0" y="325139"/>
                  <a:pt x="157390" y="223838"/>
                  <a:pt x="351702" y="223838"/>
                </a:cubicBezTo>
                <a:lnTo>
                  <a:pt x="361496" y="223838"/>
                </a:lnTo>
                <a:cubicBezTo>
                  <a:pt x="361496" y="168602"/>
                  <a:pt x="358648" y="0"/>
                  <a:pt x="41388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isometricOffAxis2Right">
              <a:rot lat="0" lon="1980000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1" name="Blue">
            <a:extLst>
              <a:ext uri="{FF2B5EF4-FFF2-40B4-BE49-F238E27FC236}">
                <a16:creationId xmlns:a16="http://schemas.microsoft.com/office/drawing/2014/main" id="{1FC4B8A4-55D9-4EF2-BA23-300BB9C478ED}"/>
              </a:ext>
            </a:extLst>
          </p:cNvPr>
          <p:cNvSpPr/>
          <p:nvPr/>
        </p:nvSpPr>
        <p:spPr>
          <a:xfrm flipH="1">
            <a:off x="5907409" y="5261608"/>
            <a:ext cx="1613208" cy="949910"/>
          </a:xfrm>
          <a:custGeom>
            <a:avLst/>
            <a:gdLst>
              <a:gd name="connsiteX0" fmla="*/ 461509 w 2109790"/>
              <a:gd name="connsiteY0" fmla="*/ 0 h 652464"/>
              <a:gd name="connsiteX1" fmla="*/ 561522 w 2109790"/>
              <a:gd name="connsiteY1" fmla="*/ 100013 h 652464"/>
              <a:gd name="connsiteX2" fmla="*/ 1491411 w 2109790"/>
              <a:gd name="connsiteY2" fmla="*/ 100013 h 652464"/>
              <a:gd name="connsiteX3" fmla="*/ 2109790 w 2109790"/>
              <a:gd name="connsiteY3" fmla="*/ 326231 h 652464"/>
              <a:gd name="connsiteX4" fmla="*/ 1519893 w 2109790"/>
              <a:gd name="connsiteY4" fmla="*/ 552450 h 652464"/>
              <a:gd name="connsiteX5" fmla="*/ 561522 w 2109790"/>
              <a:gd name="connsiteY5" fmla="*/ 552450 h 652464"/>
              <a:gd name="connsiteX6" fmla="*/ 561522 w 2109790"/>
              <a:gd name="connsiteY6" fmla="*/ 552451 h 652464"/>
              <a:gd name="connsiteX7" fmla="*/ 461509 w 2109790"/>
              <a:gd name="connsiteY7" fmla="*/ 652464 h 652464"/>
              <a:gd name="connsiteX8" fmla="*/ 361496 w 2109790"/>
              <a:gd name="connsiteY8" fmla="*/ 552451 h 652464"/>
              <a:gd name="connsiteX9" fmla="*/ 361496 w 2109790"/>
              <a:gd name="connsiteY9" fmla="*/ 552450 h 652464"/>
              <a:gd name="connsiteX10" fmla="*/ 351702 w 2109790"/>
              <a:gd name="connsiteY10" fmla="*/ 552450 h 652464"/>
              <a:gd name="connsiteX11" fmla="*/ 0 w 2109790"/>
              <a:gd name="connsiteY11" fmla="*/ 326231 h 652464"/>
              <a:gd name="connsiteX12" fmla="*/ 351702 w 2109790"/>
              <a:gd name="connsiteY12" fmla="*/ 100013 h 652464"/>
              <a:gd name="connsiteX13" fmla="*/ 361496 w 2109790"/>
              <a:gd name="connsiteY13" fmla="*/ 100013 h 652464"/>
              <a:gd name="connsiteX14" fmla="*/ 461509 w 2109790"/>
              <a:gd name="connsiteY14" fmla="*/ 0 h 652464"/>
              <a:gd name="connsiteX0" fmla="*/ 413884 w 2109790"/>
              <a:gd name="connsiteY0" fmla="*/ 0 h 776289"/>
              <a:gd name="connsiteX1" fmla="*/ 561522 w 2109790"/>
              <a:gd name="connsiteY1" fmla="*/ 223838 h 776289"/>
              <a:gd name="connsiteX2" fmla="*/ 1491411 w 2109790"/>
              <a:gd name="connsiteY2" fmla="*/ 223838 h 776289"/>
              <a:gd name="connsiteX3" fmla="*/ 2109790 w 2109790"/>
              <a:gd name="connsiteY3" fmla="*/ 450056 h 776289"/>
              <a:gd name="connsiteX4" fmla="*/ 1519893 w 2109790"/>
              <a:gd name="connsiteY4" fmla="*/ 676275 h 776289"/>
              <a:gd name="connsiteX5" fmla="*/ 561522 w 2109790"/>
              <a:gd name="connsiteY5" fmla="*/ 676275 h 776289"/>
              <a:gd name="connsiteX6" fmla="*/ 561522 w 2109790"/>
              <a:gd name="connsiteY6" fmla="*/ 676276 h 776289"/>
              <a:gd name="connsiteX7" fmla="*/ 461509 w 2109790"/>
              <a:gd name="connsiteY7" fmla="*/ 776289 h 776289"/>
              <a:gd name="connsiteX8" fmla="*/ 361496 w 2109790"/>
              <a:gd name="connsiteY8" fmla="*/ 676276 h 776289"/>
              <a:gd name="connsiteX9" fmla="*/ 361496 w 2109790"/>
              <a:gd name="connsiteY9" fmla="*/ 676275 h 776289"/>
              <a:gd name="connsiteX10" fmla="*/ 351702 w 2109790"/>
              <a:gd name="connsiteY10" fmla="*/ 676275 h 776289"/>
              <a:gd name="connsiteX11" fmla="*/ 0 w 2109790"/>
              <a:gd name="connsiteY11" fmla="*/ 450056 h 776289"/>
              <a:gd name="connsiteX12" fmla="*/ 351702 w 2109790"/>
              <a:gd name="connsiteY12" fmla="*/ 223838 h 776289"/>
              <a:gd name="connsiteX13" fmla="*/ 361496 w 2109790"/>
              <a:gd name="connsiteY13" fmla="*/ 223838 h 776289"/>
              <a:gd name="connsiteX14" fmla="*/ 413884 w 2109790"/>
              <a:gd name="connsiteY14" fmla="*/ 0 h 776289"/>
              <a:gd name="connsiteX0" fmla="*/ 413884 w 2109790"/>
              <a:gd name="connsiteY0" fmla="*/ 0 h 842964"/>
              <a:gd name="connsiteX1" fmla="*/ 561522 w 2109790"/>
              <a:gd name="connsiteY1" fmla="*/ 223838 h 842964"/>
              <a:gd name="connsiteX2" fmla="*/ 1491411 w 2109790"/>
              <a:gd name="connsiteY2" fmla="*/ 223838 h 842964"/>
              <a:gd name="connsiteX3" fmla="*/ 2109790 w 2109790"/>
              <a:gd name="connsiteY3" fmla="*/ 450056 h 842964"/>
              <a:gd name="connsiteX4" fmla="*/ 1519893 w 2109790"/>
              <a:gd name="connsiteY4" fmla="*/ 676275 h 842964"/>
              <a:gd name="connsiteX5" fmla="*/ 561522 w 2109790"/>
              <a:gd name="connsiteY5" fmla="*/ 676275 h 842964"/>
              <a:gd name="connsiteX6" fmla="*/ 561522 w 2109790"/>
              <a:gd name="connsiteY6" fmla="*/ 676276 h 842964"/>
              <a:gd name="connsiteX7" fmla="*/ 385309 w 2109790"/>
              <a:gd name="connsiteY7" fmla="*/ 842964 h 842964"/>
              <a:gd name="connsiteX8" fmla="*/ 361496 w 2109790"/>
              <a:gd name="connsiteY8" fmla="*/ 676276 h 842964"/>
              <a:gd name="connsiteX9" fmla="*/ 361496 w 2109790"/>
              <a:gd name="connsiteY9" fmla="*/ 676275 h 842964"/>
              <a:gd name="connsiteX10" fmla="*/ 351702 w 2109790"/>
              <a:gd name="connsiteY10" fmla="*/ 676275 h 842964"/>
              <a:gd name="connsiteX11" fmla="*/ 0 w 2109790"/>
              <a:gd name="connsiteY11" fmla="*/ 450056 h 842964"/>
              <a:gd name="connsiteX12" fmla="*/ 351702 w 2109790"/>
              <a:gd name="connsiteY12" fmla="*/ 223838 h 842964"/>
              <a:gd name="connsiteX13" fmla="*/ 361496 w 2109790"/>
              <a:gd name="connsiteY13" fmla="*/ 223838 h 842964"/>
              <a:gd name="connsiteX14" fmla="*/ 413884 w 2109790"/>
              <a:gd name="connsiteY14" fmla="*/ 0 h 842964"/>
              <a:gd name="connsiteX0" fmla="*/ 413884 w 2109790"/>
              <a:gd name="connsiteY0" fmla="*/ 0 h 890589"/>
              <a:gd name="connsiteX1" fmla="*/ 561522 w 2109790"/>
              <a:gd name="connsiteY1" fmla="*/ 223838 h 890589"/>
              <a:gd name="connsiteX2" fmla="*/ 1491411 w 2109790"/>
              <a:gd name="connsiteY2" fmla="*/ 223838 h 890589"/>
              <a:gd name="connsiteX3" fmla="*/ 2109790 w 2109790"/>
              <a:gd name="connsiteY3" fmla="*/ 450056 h 890589"/>
              <a:gd name="connsiteX4" fmla="*/ 1519893 w 2109790"/>
              <a:gd name="connsiteY4" fmla="*/ 676275 h 890589"/>
              <a:gd name="connsiteX5" fmla="*/ 561522 w 2109790"/>
              <a:gd name="connsiteY5" fmla="*/ 676275 h 890589"/>
              <a:gd name="connsiteX6" fmla="*/ 561522 w 2109790"/>
              <a:gd name="connsiteY6" fmla="*/ 676276 h 890589"/>
              <a:gd name="connsiteX7" fmla="*/ 385309 w 2109790"/>
              <a:gd name="connsiteY7" fmla="*/ 890589 h 890589"/>
              <a:gd name="connsiteX8" fmla="*/ 361496 w 2109790"/>
              <a:gd name="connsiteY8" fmla="*/ 676276 h 890589"/>
              <a:gd name="connsiteX9" fmla="*/ 361496 w 2109790"/>
              <a:gd name="connsiteY9" fmla="*/ 676275 h 890589"/>
              <a:gd name="connsiteX10" fmla="*/ 351702 w 2109790"/>
              <a:gd name="connsiteY10" fmla="*/ 676275 h 890589"/>
              <a:gd name="connsiteX11" fmla="*/ 0 w 2109790"/>
              <a:gd name="connsiteY11" fmla="*/ 450056 h 890589"/>
              <a:gd name="connsiteX12" fmla="*/ 351702 w 2109790"/>
              <a:gd name="connsiteY12" fmla="*/ 223838 h 890589"/>
              <a:gd name="connsiteX13" fmla="*/ 361496 w 2109790"/>
              <a:gd name="connsiteY13" fmla="*/ 223838 h 890589"/>
              <a:gd name="connsiteX14" fmla="*/ 413884 w 2109790"/>
              <a:gd name="connsiteY14" fmla="*/ 0 h 890589"/>
              <a:gd name="connsiteX0" fmla="*/ 413884 w 1755471"/>
              <a:gd name="connsiteY0" fmla="*/ 0 h 890589"/>
              <a:gd name="connsiteX1" fmla="*/ 561522 w 1755471"/>
              <a:gd name="connsiteY1" fmla="*/ 223838 h 890589"/>
              <a:gd name="connsiteX2" fmla="*/ 1491411 w 1755471"/>
              <a:gd name="connsiteY2" fmla="*/ 223838 h 890589"/>
              <a:gd name="connsiteX3" fmla="*/ 1755471 w 1755471"/>
              <a:gd name="connsiteY3" fmla="*/ 450056 h 890589"/>
              <a:gd name="connsiteX4" fmla="*/ 1519893 w 1755471"/>
              <a:gd name="connsiteY4" fmla="*/ 676275 h 890589"/>
              <a:gd name="connsiteX5" fmla="*/ 561522 w 1755471"/>
              <a:gd name="connsiteY5" fmla="*/ 676275 h 890589"/>
              <a:gd name="connsiteX6" fmla="*/ 561522 w 1755471"/>
              <a:gd name="connsiteY6" fmla="*/ 676276 h 890589"/>
              <a:gd name="connsiteX7" fmla="*/ 385309 w 1755471"/>
              <a:gd name="connsiteY7" fmla="*/ 890589 h 890589"/>
              <a:gd name="connsiteX8" fmla="*/ 361496 w 1755471"/>
              <a:gd name="connsiteY8" fmla="*/ 676276 h 890589"/>
              <a:gd name="connsiteX9" fmla="*/ 361496 w 1755471"/>
              <a:gd name="connsiteY9" fmla="*/ 676275 h 890589"/>
              <a:gd name="connsiteX10" fmla="*/ 351702 w 1755471"/>
              <a:gd name="connsiteY10" fmla="*/ 676275 h 890589"/>
              <a:gd name="connsiteX11" fmla="*/ 0 w 1755471"/>
              <a:gd name="connsiteY11" fmla="*/ 450056 h 890589"/>
              <a:gd name="connsiteX12" fmla="*/ 351702 w 1755471"/>
              <a:gd name="connsiteY12" fmla="*/ 223838 h 890589"/>
              <a:gd name="connsiteX13" fmla="*/ 361496 w 1755471"/>
              <a:gd name="connsiteY13" fmla="*/ 223838 h 890589"/>
              <a:gd name="connsiteX14" fmla="*/ 413884 w 1755471"/>
              <a:gd name="connsiteY14" fmla="*/ 0 h 890589"/>
              <a:gd name="connsiteX0" fmla="*/ 413884 w 1764986"/>
              <a:gd name="connsiteY0" fmla="*/ 0 h 890589"/>
              <a:gd name="connsiteX1" fmla="*/ 561522 w 1764986"/>
              <a:gd name="connsiteY1" fmla="*/ 223838 h 890589"/>
              <a:gd name="connsiteX2" fmla="*/ 1491411 w 1764986"/>
              <a:gd name="connsiteY2" fmla="*/ 223838 h 890589"/>
              <a:gd name="connsiteX3" fmla="*/ 1755471 w 1764986"/>
              <a:gd name="connsiteY3" fmla="*/ 450056 h 890589"/>
              <a:gd name="connsiteX4" fmla="*/ 1519893 w 1764986"/>
              <a:gd name="connsiteY4" fmla="*/ 676275 h 890589"/>
              <a:gd name="connsiteX5" fmla="*/ 561522 w 1764986"/>
              <a:gd name="connsiteY5" fmla="*/ 676275 h 890589"/>
              <a:gd name="connsiteX6" fmla="*/ 561522 w 1764986"/>
              <a:gd name="connsiteY6" fmla="*/ 676276 h 890589"/>
              <a:gd name="connsiteX7" fmla="*/ 385309 w 1764986"/>
              <a:gd name="connsiteY7" fmla="*/ 890589 h 890589"/>
              <a:gd name="connsiteX8" fmla="*/ 361496 w 1764986"/>
              <a:gd name="connsiteY8" fmla="*/ 676276 h 890589"/>
              <a:gd name="connsiteX9" fmla="*/ 361496 w 1764986"/>
              <a:gd name="connsiteY9" fmla="*/ 676275 h 890589"/>
              <a:gd name="connsiteX10" fmla="*/ 351702 w 1764986"/>
              <a:gd name="connsiteY10" fmla="*/ 676275 h 890589"/>
              <a:gd name="connsiteX11" fmla="*/ 0 w 1764986"/>
              <a:gd name="connsiteY11" fmla="*/ 450056 h 890589"/>
              <a:gd name="connsiteX12" fmla="*/ 351702 w 1764986"/>
              <a:gd name="connsiteY12" fmla="*/ 223838 h 890589"/>
              <a:gd name="connsiteX13" fmla="*/ 361496 w 1764986"/>
              <a:gd name="connsiteY13" fmla="*/ 223838 h 890589"/>
              <a:gd name="connsiteX14" fmla="*/ 413884 w 1764986"/>
              <a:gd name="connsiteY14" fmla="*/ 0 h 890589"/>
              <a:gd name="connsiteX0" fmla="*/ 413884 w 1764986"/>
              <a:gd name="connsiteY0" fmla="*/ 0 h 890589"/>
              <a:gd name="connsiteX1" fmla="*/ 561522 w 1764986"/>
              <a:gd name="connsiteY1" fmla="*/ 223838 h 890589"/>
              <a:gd name="connsiteX2" fmla="*/ 1491411 w 1764986"/>
              <a:gd name="connsiteY2" fmla="*/ 223838 h 890589"/>
              <a:gd name="connsiteX3" fmla="*/ 1755471 w 1764986"/>
              <a:gd name="connsiteY3" fmla="*/ 450056 h 890589"/>
              <a:gd name="connsiteX4" fmla="*/ 1519893 w 1764986"/>
              <a:gd name="connsiteY4" fmla="*/ 676275 h 890589"/>
              <a:gd name="connsiteX5" fmla="*/ 561522 w 1764986"/>
              <a:gd name="connsiteY5" fmla="*/ 676275 h 890589"/>
              <a:gd name="connsiteX6" fmla="*/ 561522 w 1764986"/>
              <a:gd name="connsiteY6" fmla="*/ 676276 h 890589"/>
              <a:gd name="connsiteX7" fmla="*/ 385309 w 1764986"/>
              <a:gd name="connsiteY7" fmla="*/ 890589 h 890589"/>
              <a:gd name="connsiteX8" fmla="*/ 361496 w 1764986"/>
              <a:gd name="connsiteY8" fmla="*/ 676276 h 890589"/>
              <a:gd name="connsiteX9" fmla="*/ 361496 w 1764986"/>
              <a:gd name="connsiteY9" fmla="*/ 676275 h 890589"/>
              <a:gd name="connsiteX10" fmla="*/ 351702 w 1764986"/>
              <a:gd name="connsiteY10" fmla="*/ 676275 h 890589"/>
              <a:gd name="connsiteX11" fmla="*/ 0 w 1764986"/>
              <a:gd name="connsiteY11" fmla="*/ 450056 h 890589"/>
              <a:gd name="connsiteX12" fmla="*/ 351702 w 1764986"/>
              <a:gd name="connsiteY12" fmla="*/ 223838 h 890589"/>
              <a:gd name="connsiteX13" fmla="*/ 361496 w 1764986"/>
              <a:gd name="connsiteY13" fmla="*/ 223838 h 890589"/>
              <a:gd name="connsiteX14" fmla="*/ 413884 w 1764986"/>
              <a:gd name="connsiteY14" fmla="*/ 0 h 89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4986" h="890589">
                <a:moveTo>
                  <a:pt x="413884" y="0"/>
                </a:moveTo>
                <a:cubicBezTo>
                  <a:pt x="469120" y="0"/>
                  <a:pt x="561522" y="168602"/>
                  <a:pt x="561522" y="223838"/>
                </a:cubicBezTo>
                <a:lnTo>
                  <a:pt x="1491411" y="223838"/>
                </a:lnTo>
                <a:cubicBezTo>
                  <a:pt x="1579431" y="299244"/>
                  <a:pt x="1719556" y="347860"/>
                  <a:pt x="1755471" y="450056"/>
                </a:cubicBezTo>
                <a:cubicBezTo>
                  <a:pt x="1812420" y="534392"/>
                  <a:pt x="1598419" y="600869"/>
                  <a:pt x="1519893" y="676275"/>
                </a:cubicBezTo>
                <a:lnTo>
                  <a:pt x="561522" y="676275"/>
                </a:lnTo>
                <a:lnTo>
                  <a:pt x="561522" y="676276"/>
                </a:lnTo>
                <a:cubicBezTo>
                  <a:pt x="561522" y="731512"/>
                  <a:pt x="440545" y="890589"/>
                  <a:pt x="385309" y="890589"/>
                </a:cubicBezTo>
                <a:cubicBezTo>
                  <a:pt x="330073" y="890589"/>
                  <a:pt x="361496" y="731512"/>
                  <a:pt x="361496" y="676276"/>
                </a:cubicBezTo>
                <a:lnTo>
                  <a:pt x="361496" y="676275"/>
                </a:lnTo>
                <a:lnTo>
                  <a:pt x="351702" y="676275"/>
                </a:lnTo>
                <a:cubicBezTo>
                  <a:pt x="157390" y="676275"/>
                  <a:pt x="0" y="574974"/>
                  <a:pt x="0" y="450056"/>
                </a:cubicBezTo>
                <a:cubicBezTo>
                  <a:pt x="0" y="325139"/>
                  <a:pt x="157390" y="223838"/>
                  <a:pt x="351702" y="223838"/>
                </a:cubicBezTo>
                <a:lnTo>
                  <a:pt x="361496" y="223838"/>
                </a:lnTo>
                <a:cubicBezTo>
                  <a:pt x="361496" y="168602"/>
                  <a:pt x="358648" y="0"/>
                  <a:pt x="413884" y="0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2" name="Green">
            <a:extLst>
              <a:ext uri="{FF2B5EF4-FFF2-40B4-BE49-F238E27FC236}">
                <a16:creationId xmlns:a16="http://schemas.microsoft.com/office/drawing/2014/main" id="{C17FC112-9EF2-4BBB-AD00-BF5472A020B5}"/>
              </a:ext>
            </a:extLst>
          </p:cNvPr>
          <p:cNvSpPr/>
          <p:nvPr/>
        </p:nvSpPr>
        <p:spPr>
          <a:xfrm>
            <a:off x="3980810" y="5908090"/>
            <a:ext cx="1613208" cy="949910"/>
          </a:xfrm>
          <a:custGeom>
            <a:avLst/>
            <a:gdLst>
              <a:gd name="connsiteX0" fmla="*/ 461509 w 2109790"/>
              <a:gd name="connsiteY0" fmla="*/ 0 h 652464"/>
              <a:gd name="connsiteX1" fmla="*/ 561522 w 2109790"/>
              <a:gd name="connsiteY1" fmla="*/ 100013 h 652464"/>
              <a:gd name="connsiteX2" fmla="*/ 1491411 w 2109790"/>
              <a:gd name="connsiteY2" fmla="*/ 100013 h 652464"/>
              <a:gd name="connsiteX3" fmla="*/ 2109790 w 2109790"/>
              <a:gd name="connsiteY3" fmla="*/ 326231 h 652464"/>
              <a:gd name="connsiteX4" fmla="*/ 1519893 w 2109790"/>
              <a:gd name="connsiteY4" fmla="*/ 552450 h 652464"/>
              <a:gd name="connsiteX5" fmla="*/ 561522 w 2109790"/>
              <a:gd name="connsiteY5" fmla="*/ 552450 h 652464"/>
              <a:gd name="connsiteX6" fmla="*/ 561522 w 2109790"/>
              <a:gd name="connsiteY6" fmla="*/ 552451 h 652464"/>
              <a:gd name="connsiteX7" fmla="*/ 461509 w 2109790"/>
              <a:gd name="connsiteY7" fmla="*/ 652464 h 652464"/>
              <a:gd name="connsiteX8" fmla="*/ 361496 w 2109790"/>
              <a:gd name="connsiteY8" fmla="*/ 552451 h 652464"/>
              <a:gd name="connsiteX9" fmla="*/ 361496 w 2109790"/>
              <a:gd name="connsiteY9" fmla="*/ 552450 h 652464"/>
              <a:gd name="connsiteX10" fmla="*/ 351702 w 2109790"/>
              <a:gd name="connsiteY10" fmla="*/ 552450 h 652464"/>
              <a:gd name="connsiteX11" fmla="*/ 0 w 2109790"/>
              <a:gd name="connsiteY11" fmla="*/ 326231 h 652464"/>
              <a:gd name="connsiteX12" fmla="*/ 351702 w 2109790"/>
              <a:gd name="connsiteY12" fmla="*/ 100013 h 652464"/>
              <a:gd name="connsiteX13" fmla="*/ 361496 w 2109790"/>
              <a:gd name="connsiteY13" fmla="*/ 100013 h 652464"/>
              <a:gd name="connsiteX14" fmla="*/ 461509 w 2109790"/>
              <a:gd name="connsiteY14" fmla="*/ 0 h 652464"/>
              <a:gd name="connsiteX0" fmla="*/ 413884 w 2109790"/>
              <a:gd name="connsiteY0" fmla="*/ 0 h 776289"/>
              <a:gd name="connsiteX1" fmla="*/ 561522 w 2109790"/>
              <a:gd name="connsiteY1" fmla="*/ 223838 h 776289"/>
              <a:gd name="connsiteX2" fmla="*/ 1491411 w 2109790"/>
              <a:gd name="connsiteY2" fmla="*/ 223838 h 776289"/>
              <a:gd name="connsiteX3" fmla="*/ 2109790 w 2109790"/>
              <a:gd name="connsiteY3" fmla="*/ 450056 h 776289"/>
              <a:gd name="connsiteX4" fmla="*/ 1519893 w 2109790"/>
              <a:gd name="connsiteY4" fmla="*/ 676275 h 776289"/>
              <a:gd name="connsiteX5" fmla="*/ 561522 w 2109790"/>
              <a:gd name="connsiteY5" fmla="*/ 676275 h 776289"/>
              <a:gd name="connsiteX6" fmla="*/ 561522 w 2109790"/>
              <a:gd name="connsiteY6" fmla="*/ 676276 h 776289"/>
              <a:gd name="connsiteX7" fmla="*/ 461509 w 2109790"/>
              <a:gd name="connsiteY7" fmla="*/ 776289 h 776289"/>
              <a:gd name="connsiteX8" fmla="*/ 361496 w 2109790"/>
              <a:gd name="connsiteY8" fmla="*/ 676276 h 776289"/>
              <a:gd name="connsiteX9" fmla="*/ 361496 w 2109790"/>
              <a:gd name="connsiteY9" fmla="*/ 676275 h 776289"/>
              <a:gd name="connsiteX10" fmla="*/ 351702 w 2109790"/>
              <a:gd name="connsiteY10" fmla="*/ 676275 h 776289"/>
              <a:gd name="connsiteX11" fmla="*/ 0 w 2109790"/>
              <a:gd name="connsiteY11" fmla="*/ 450056 h 776289"/>
              <a:gd name="connsiteX12" fmla="*/ 351702 w 2109790"/>
              <a:gd name="connsiteY12" fmla="*/ 223838 h 776289"/>
              <a:gd name="connsiteX13" fmla="*/ 361496 w 2109790"/>
              <a:gd name="connsiteY13" fmla="*/ 223838 h 776289"/>
              <a:gd name="connsiteX14" fmla="*/ 413884 w 2109790"/>
              <a:gd name="connsiteY14" fmla="*/ 0 h 776289"/>
              <a:gd name="connsiteX0" fmla="*/ 413884 w 2109790"/>
              <a:gd name="connsiteY0" fmla="*/ 0 h 842964"/>
              <a:gd name="connsiteX1" fmla="*/ 561522 w 2109790"/>
              <a:gd name="connsiteY1" fmla="*/ 223838 h 842964"/>
              <a:gd name="connsiteX2" fmla="*/ 1491411 w 2109790"/>
              <a:gd name="connsiteY2" fmla="*/ 223838 h 842964"/>
              <a:gd name="connsiteX3" fmla="*/ 2109790 w 2109790"/>
              <a:gd name="connsiteY3" fmla="*/ 450056 h 842964"/>
              <a:gd name="connsiteX4" fmla="*/ 1519893 w 2109790"/>
              <a:gd name="connsiteY4" fmla="*/ 676275 h 842964"/>
              <a:gd name="connsiteX5" fmla="*/ 561522 w 2109790"/>
              <a:gd name="connsiteY5" fmla="*/ 676275 h 842964"/>
              <a:gd name="connsiteX6" fmla="*/ 561522 w 2109790"/>
              <a:gd name="connsiteY6" fmla="*/ 676276 h 842964"/>
              <a:gd name="connsiteX7" fmla="*/ 385309 w 2109790"/>
              <a:gd name="connsiteY7" fmla="*/ 842964 h 842964"/>
              <a:gd name="connsiteX8" fmla="*/ 361496 w 2109790"/>
              <a:gd name="connsiteY8" fmla="*/ 676276 h 842964"/>
              <a:gd name="connsiteX9" fmla="*/ 361496 w 2109790"/>
              <a:gd name="connsiteY9" fmla="*/ 676275 h 842964"/>
              <a:gd name="connsiteX10" fmla="*/ 351702 w 2109790"/>
              <a:gd name="connsiteY10" fmla="*/ 676275 h 842964"/>
              <a:gd name="connsiteX11" fmla="*/ 0 w 2109790"/>
              <a:gd name="connsiteY11" fmla="*/ 450056 h 842964"/>
              <a:gd name="connsiteX12" fmla="*/ 351702 w 2109790"/>
              <a:gd name="connsiteY12" fmla="*/ 223838 h 842964"/>
              <a:gd name="connsiteX13" fmla="*/ 361496 w 2109790"/>
              <a:gd name="connsiteY13" fmla="*/ 223838 h 842964"/>
              <a:gd name="connsiteX14" fmla="*/ 413884 w 2109790"/>
              <a:gd name="connsiteY14" fmla="*/ 0 h 842964"/>
              <a:gd name="connsiteX0" fmla="*/ 413884 w 2109790"/>
              <a:gd name="connsiteY0" fmla="*/ 0 h 890589"/>
              <a:gd name="connsiteX1" fmla="*/ 561522 w 2109790"/>
              <a:gd name="connsiteY1" fmla="*/ 223838 h 890589"/>
              <a:gd name="connsiteX2" fmla="*/ 1491411 w 2109790"/>
              <a:gd name="connsiteY2" fmla="*/ 223838 h 890589"/>
              <a:gd name="connsiteX3" fmla="*/ 2109790 w 2109790"/>
              <a:gd name="connsiteY3" fmla="*/ 450056 h 890589"/>
              <a:gd name="connsiteX4" fmla="*/ 1519893 w 2109790"/>
              <a:gd name="connsiteY4" fmla="*/ 676275 h 890589"/>
              <a:gd name="connsiteX5" fmla="*/ 561522 w 2109790"/>
              <a:gd name="connsiteY5" fmla="*/ 676275 h 890589"/>
              <a:gd name="connsiteX6" fmla="*/ 561522 w 2109790"/>
              <a:gd name="connsiteY6" fmla="*/ 676276 h 890589"/>
              <a:gd name="connsiteX7" fmla="*/ 385309 w 2109790"/>
              <a:gd name="connsiteY7" fmla="*/ 890589 h 890589"/>
              <a:gd name="connsiteX8" fmla="*/ 361496 w 2109790"/>
              <a:gd name="connsiteY8" fmla="*/ 676276 h 890589"/>
              <a:gd name="connsiteX9" fmla="*/ 361496 w 2109790"/>
              <a:gd name="connsiteY9" fmla="*/ 676275 h 890589"/>
              <a:gd name="connsiteX10" fmla="*/ 351702 w 2109790"/>
              <a:gd name="connsiteY10" fmla="*/ 676275 h 890589"/>
              <a:gd name="connsiteX11" fmla="*/ 0 w 2109790"/>
              <a:gd name="connsiteY11" fmla="*/ 450056 h 890589"/>
              <a:gd name="connsiteX12" fmla="*/ 351702 w 2109790"/>
              <a:gd name="connsiteY12" fmla="*/ 223838 h 890589"/>
              <a:gd name="connsiteX13" fmla="*/ 361496 w 2109790"/>
              <a:gd name="connsiteY13" fmla="*/ 223838 h 890589"/>
              <a:gd name="connsiteX14" fmla="*/ 413884 w 2109790"/>
              <a:gd name="connsiteY14" fmla="*/ 0 h 890589"/>
              <a:gd name="connsiteX0" fmla="*/ 413884 w 1755471"/>
              <a:gd name="connsiteY0" fmla="*/ 0 h 890589"/>
              <a:gd name="connsiteX1" fmla="*/ 561522 w 1755471"/>
              <a:gd name="connsiteY1" fmla="*/ 223838 h 890589"/>
              <a:gd name="connsiteX2" fmla="*/ 1491411 w 1755471"/>
              <a:gd name="connsiteY2" fmla="*/ 223838 h 890589"/>
              <a:gd name="connsiteX3" fmla="*/ 1755471 w 1755471"/>
              <a:gd name="connsiteY3" fmla="*/ 450056 h 890589"/>
              <a:gd name="connsiteX4" fmla="*/ 1519893 w 1755471"/>
              <a:gd name="connsiteY4" fmla="*/ 676275 h 890589"/>
              <a:gd name="connsiteX5" fmla="*/ 561522 w 1755471"/>
              <a:gd name="connsiteY5" fmla="*/ 676275 h 890589"/>
              <a:gd name="connsiteX6" fmla="*/ 561522 w 1755471"/>
              <a:gd name="connsiteY6" fmla="*/ 676276 h 890589"/>
              <a:gd name="connsiteX7" fmla="*/ 385309 w 1755471"/>
              <a:gd name="connsiteY7" fmla="*/ 890589 h 890589"/>
              <a:gd name="connsiteX8" fmla="*/ 361496 w 1755471"/>
              <a:gd name="connsiteY8" fmla="*/ 676276 h 890589"/>
              <a:gd name="connsiteX9" fmla="*/ 361496 w 1755471"/>
              <a:gd name="connsiteY9" fmla="*/ 676275 h 890589"/>
              <a:gd name="connsiteX10" fmla="*/ 351702 w 1755471"/>
              <a:gd name="connsiteY10" fmla="*/ 676275 h 890589"/>
              <a:gd name="connsiteX11" fmla="*/ 0 w 1755471"/>
              <a:gd name="connsiteY11" fmla="*/ 450056 h 890589"/>
              <a:gd name="connsiteX12" fmla="*/ 351702 w 1755471"/>
              <a:gd name="connsiteY12" fmla="*/ 223838 h 890589"/>
              <a:gd name="connsiteX13" fmla="*/ 361496 w 1755471"/>
              <a:gd name="connsiteY13" fmla="*/ 223838 h 890589"/>
              <a:gd name="connsiteX14" fmla="*/ 413884 w 1755471"/>
              <a:gd name="connsiteY14" fmla="*/ 0 h 890589"/>
              <a:gd name="connsiteX0" fmla="*/ 413884 w 1764986"/>
              <a:gd name="connsiteY0" fmla="*/ 0 h 890589"/>
              <a:gd name="connsiteX1" fmla="*/ 561522 w 1764986"/>
              <a:gd name="connsiteY1" fmla="*/ 223838 h 890589"/>
              <a:gd name="connsiteX2" fmla="*/ 1491411 w 1764986"/>
              <a:gd name="connsiteY2" fmla="*/ 223838 h 890589"/>
              <a:gd name="connsiteX3" fmla="*/ 1755471 w 1764986"/>
              <a:gd name="connsiteY3" fmla="*/ 450056 h 890589"/>
              <a:gd name="connsiteX4" fmla="*/ 1519893 w 1764986"/>
              <a:gd name="connsiteY4" fmla="*/ 676275 h 890589"/>
              <a:gd name="connsiteX5" fmla="*/ 561522 w 1764986"/>
              <a:gd name="connsiteY5" fmla="*/ 676275 h 890589"/>
              <a:gd name="connsiteX6" fmla="*/ 561522 w 1764986"/>
              <a:gd name="connsiteY6" fmla="*/ 676276 h 890589"/>
              <a:gd name="connsiteX7" fmla="*/ 385309 w 1764986"/>
              <a:gd name="connsiteY7" fmla="*/ 890589 h 890589"/>
              <a:gd name="connsiteX8" fmla="*/ 361496 w 1764986"/>
              <a:gd name="connsiteY8" fmla="*/ 676276 h 890589"/>
              <a:gd name="connsiteX9" fmla="*/ 361496 w 1764986"/>
              <a:gd name="connsiteY9" fmla="*/ 676275 h 890589"/>
              <a:gd name="connsiteX10" fmla="*/ 351702 w 1764986"/>
              <a:gd name="connsiteY10" fmla="*/ 676275 h 890589"/>
              <a:gd name="connsiteX11" fmla="*/ 0 w 1764986"/>
              <a:gd name="connsiteY11" fmla="*/ 450056 h 890589"/>
              <a:gd name="connsiteX12" fmla="*/ 351702 w 1764986"/>
              <a:gd name="connsiteY12" fmla="*/ 223838 h 890589"/>
              <a:gd name="connsiteX13" fmla="*/ 361496 w 1764986"/>
              <a:gd name="connsiteY13" fmla="*/ 223838 h 890589"/>
              <a:gd name="connsiteX14" fmla="*/ 413884 w 1764986"/>
              <a:gd name="connsiteY14" fmla="*/ 0 h 890589"/>
              <a:gd name="connsiteX0" fmla="*/ 413884 w 1764986"/>
              <a:gd name="connsiteY0" fmla="*/ 0 h 890589"/>
              <a:gd name="connsiteX1" fmla="*/ 561522 w 1764986"/>
              <a:gd name="connsiteY1" fmla="*/ 223838 h 890589"/>
              <a:gd name="connsiteX2" fmla="*/ 1491411 w 1764986"/>
              <a:gd name="connsiteY2" fmla="*/ 223838 h 890589"/>
              <a:gd name="connsiteX3" fmla="*/ 1755471 w 1764986"/>
              <a:gd name="connsiteY3" fmla="*/ 450056 h 890589"/>
              <a:gd name="connsiteX4" fmla="*/ 1519893 w 1764986"/>
              <a:gd name="connsiteY4" fmla="*/ 676275 h 890589"/>
              <a:gd name="connsiteX5" fmla="*/ 561522 w 1764986"/>
              <a:gd name="connsiteY5" fmla="*/ 676275 h 890589"/>
              <a:gd name="connsiteX6" fmla="*/ 561522 w 1764986"/>
              <a:gd name="connsiteY6" fmla="*/ 676276 h 890589"/>
              <a:gd name="connsiteX7" fmla="*/ 385309 w 1764986"/>
              <a:gd name="connsiteY7" fmla="*/ 890589 h 890589"/>
              <a:gd name="connsiteX8" fmla="*/ 361496 w 1764986"/>
              <a:gd name="connsiteY8" fmla="*/ 676276 h 890589"/>
              <a:gd name="connsiteX9" fmla="*/ 361496 w 1764986"/>
              <a:gd name="connsiteY9" fmla="*/ 676275 h 890589"/>
              <a:gd name="connsiteX10" fmla="*/ 351702 w 1764986"/>
              <a:gd name="connsiteY10" fmla="*/ 676275 h 890589"/>
              <a:gd name="connsiteX11" fmla="*/ 0 w 1764986"/>
              <a:gd name="connsiteY11" fmla="*/ 450056 h 890589"/>
              <a:gd name="connsiteX12" fmla="*/ 351702 w 1764986"/>
              <a:gd name="connsiteY12" fmla="*/ 223838 h 890589"/>
              <a:gd name="connsiteX13" fmla="*/ 361496 w 1764986"/>
              <a:gd name="connsiteY13" fmla="*/ 223838 h 890589"/>
              <a:gd name="connsiteX14" fmla="*/ 413884 w 1764986"/>
              <a:gd name="connsiteY14" fmla="*/ 0 h 89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4986" h="890589">
                <a:moveTo>
                  <a:pt x="413884" y="0"/>
                </a:moveTo>
                <a:cubicBezTo>
                  <a:pt x="469120" y="0"/>
                  <a:pt x="561522" y="168602"/>
                  <a:pt x="561522" y="223838"/>
                </a:cubicBezTo>
                <a:lnTo>
                  <a:pt x="1491411" y="223838"/>
                </a:lnTo>
                <a:cubicBezTo>
                  <a:pt x="1579431" y="299244"/>
                  <a:pt x="1719556" y="347860"/>
                  <a:pt x="1755471" y="450056"/>
                </a:cubicBezTo>
                <a:cubicBezTo>
                  <a:pt x="1812420" y="534392"/>
                  <a:pt x="1598419" y="600869"/>
                  <a:pt x="1519893" y="676275"/>
                </a:cubicBezTo>
                <a:lnTo>
                  <a:pt x="561522" y="676275"/>
                </a:lnTo>
                <a:lnTo>
                  <a:pt x="561522" y="676276"/>
                </a:lnTo>
                <a:cubicBezTo>
                  <a:pt x="561522" y="731512"/>
                  <a:pt x="440545" y="890589"/>
                  <a:pt x="385309" y="890589"/>
                </a:cubicBezTo>
                <a:cubicBezTo>
                  <a:pt x="330073" y="890589"/>
                  <a:pt x="361496" y="731512"/>
                  <a:pt x="361496" y="676276"/>
                </a:cubicBezTo>
                <a:lnTo>
                  <a:pt x="361496" y="676275"/>
                </a:lnTo>
                <a:lnTo>
                  <a:pt x="351702" y="676275"/>
                </a:lnTo>
                <a:cubicBezTo>
                  <a:pt x="157390" y="676275"/>
                  <a:pt x="0" y="574974"/>
                  <a:pt x="0" y="450056"/>
                </a:cubicBezTo>
                <a:cubicBezTo>
                  <a:pt x="0" y="325139"/>
                  <a:pt x="157390" y="223838"/>
                  <a:pt x="351702" y="223838"/>
                </a:cubicBezTo>
                <a:lnTo>
                  <a:pt x="361496" y="223838"/>
                </a:lnTo>
                <a:cubicBezTo>
                  <a:pt x="361496" y="168602"/>
                  <a:pt x="358648" y="0"/>
                  <a:pt x="413884" y="0"/>
                </a:cubicBezTo>
                <a:close/>
              </a:path>
            </a:pathLst>
          </a:custGeom>
          <a:solidFill>
            <a:srgbClr val="0ED058"/>
          </a:solidFill>
          <a:ln>
            <a:noFill/>
          </a:ln>
          <a:scene3d>
            <a:camera prst="perspectiveHeroicExtremeRigh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3F877813-943E-4F12-B7ED-B7846500E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91906">
            <a:off x="7997275" y="299216"/>
            <a:ext cx="4575136" cy="205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xit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arrel">
            <a:extLst>
              <a:ext uri="{FF2B5EF4-FFF2-40B4-BE49-F238E27FC236}">
                <a16:creationId xmlns:a16="http://schemas.microsoft.com/office/drawing/2014/main" id="{D0E4CBF9-0EBF-46EF-A263-CAD69FF1A0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9586"/>
          <a:stretch/>
        </p:blipFill>
        <p:spPr>
          <a:xfrm>
            <a:off x="4136571" y="2819400"/>
            <a:ext cx="3947886" cy="4038600"/>
          </a:xfrm>
          <a:prstGeom prst="rect">
            <a:avLst/>
          </a:prstGeom>
        </p:spPr>
      </p:pic>
      <p:pic>
        <p:nvPicPr>
          <p:cNvPr id="6" name="Pow!">
            <a:extLst>
              <a:ext uri="{FF2B5EF4-FFF2-40B4-BE49-F238E27FC236}">
                <a16:creationId xmlns:a16="http://schemas.microsoft.com/office/drawing/2014/main" id="{4FB8E0B2-1E1E-494F-B80C-76AD2FBF2F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64076">
            <a:off x="3458814" y="-509609"/>
            <a:ext cx="5002685" cy="3735338"/>
          </a:xfrm>
          <a:prstGeom prst="rect">
            <a:avLst/>
          </a:prstGeom>
        </p:spPr>
      </p:pic>
      <p:pic>
        <p:nvPicPr>
          <p:cNvPr id="2" name="Michio">
            <a:extLst>
              <a:ext uri="{FF2B5EF4-FFF2-40B4-BE49-F238E27FC236}">
                <a16:creationId xmlns:a16="http://schemas.microsoft.com/office/drawing/2014/main" id="{EB4CE3CA-8B07-4BEF-8225-2D7639E80C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3" t="21565" r="20512" b="15942"/>
          <a:stretch/>
        </p:blipFill>
        <p:spPr>
          <a:xfrm>
            <a:off x="5083042" y="1087909"/>
            <a:ext cx="2025916" cy="2210463"/>
          </a:xfrm>
          <a:prstGeom prst="rect">
            <a:avLst/>
          </a:prstGeom>
        </p:spPr>
      </p:pic>
      <p:sp>
        <p:nvSpPr>
          <p:cNvPr id="9" name="Problem">
            <a:extLst>
              <a:ext uri="{FF2B5EF4-FFF2-40B4-BE49-F238E27FC236}">
                <a16:creationId xmlns:a16="http://schemas.microsoft.com/office/drawing/2014/main" id="{B4E8293F-95E4-497D-9B83-5C5A719D142B}"/>
              </a:ext>
            </a:extLst>
          </p:cNvPr>
          <p:cNvSpPr/>
          <p:nvPr/>
        </p:nvSpPr>
        <p:spPr>
          <a:xfrm>
            <a:off x="281788" y="408149"/>
            <a:ext cx="3346783" cy="949911"/>
          </a:xfrm>
          <a:prstGeom prst="roundRect">
            <a:avLst>
              <a:gd name="adj" fmla="val 11060"/>
            </a:avLst>
          </a:prstGeom>
          <a:solidFill>
            <a:srgbClr val="339966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r>
              <a:rPr kumimoji="1" lang="en-US" altLang="ja-JP" sz="6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en-US" altLang="ja-JP" sz="6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11</a:t>
            </a:r>
            <a:r>
              <a:rPr kumimoji="1" lang="ja-JP" altLang="en-US" sz="6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－</a:t>
            </a:r>
            <a:r>
              <a:rPr kumimoji="1" lang="en-US" altLang="ja-JP" sz="6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  <a:endParaRPr kumimoji="1" lang="ja-JP" altLang="en-US" sz="6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Again">
            <a:extLst>
              <a:ext uri="{FF2B5EF4-FFF2-40B4-BE49-F238E27FC236}">
                <a16:creationId xmlns:a16="http://schemas.microsoft.com/office/drawing/2014/main" id="{E94F155E-2F43-49AC-9526-98DCE16AD659}"/>
              </a:ext>
            </a:extLst>
          </p:cNvPr>
          <p:cNvSpPr/>
          <p:nvPr/>
        </p:nvSpPr>
        <p:spPr>
          <a:xfrm>
            <a:off x="281787" y="5499940"/>
            <a:ext cx="3346783" cy="949911"/>
          </a:xfrm>
          <a:prstGeom prst="roundRect">
            <a:avLst>
              <a:gd name="adj" fmla="val 11060"/>
            </a:avLst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lang="en-US" altLang="ja-JP" sz="4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Again</a:t>
            </a:r>
            <a:endParaRPr kumimoji="1" lang="ja-JP" altLang="en-US" sz="4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6">
            <a:extLst>
              <a:ext uri="{FF2B5EF4-FFF2-40B4-BE49-F238E27FC236}">
                <a16:creationId xmlns:a16="http://schemas.microsoft.com/office/drawing/2014/main" id="{EC61C819-112F-4B3C-B740-2EC3F38FD0AA}"/>
              </a:ext>
            </a:extLst>
          </p:cNvPr>
          <p:cNvSpPr/>
          <p:nvPr/>
        </p:nvSpPr>
        <p:spPr>
          <a:xfrm>
            <a:off x="4883470" y="5252424"/>
            <a:ext cx="798286" cy="1444942"/>
          </a:xfrm>
          <a:custGeom>
            <a:avLst/>
            <a:gdLst>
              <a:gd name="connsiteX0" fmla="*/ 399143 w 798286"/>
              <a:gd name="connsiteY0" fmla="*/ 0 h 1444942"/>
              <a:gd name="connsiteX1" fmla="*/ 798286 w 798286"/>
              <a:gd name="connsiteY1" fmla="*/ 399143 h 1444942"/>
              <a:gd name="connsiteX2" fmla="*/ 554508 w 798286"/>
              <a:gd name="connsiteY2" fmla="*/ 766920 h 1444942"/>
              <a:gd name="connsiteX3" fmla="*/ 542764 w 798286"/>
              <a:gd name="connsiteY3" fmla="*/ 770565 h 1444942"/>
              <a:gd name="connsiteX4" fmla="*/ 542764 w 798286"/>
              <a:gd name="connsiteY4" fmla="*/ 1397067 h 1444942"/>
              <a:gd name="connsiteX5" fmla="*/ 494889 w 798286"/>
              <a:gd name="connsiteY5" fmla="*/ 1444942 h 1444942"/>
              <a:gd name="connsiteX6" fmla="*/ 303395 w 798286"/>
              <a:gd name="connsiteY6" fmla="*/ 1444942 h 1444942"/>
              <a:gd name="connsiteX7" fmla="*/ 255520 w 798286"/>
              <a:gd name="connsiteY7" fmla="*/ 1397067 h 1444942"/>
              <a:gd name="connsiteX8" fmla="*/ 255520 w 798286"/>
              <a:gd name="connsiteY8" fmla="*/ 770564 h 1444942"/>
              <a:gd name="connsiteX9" fmla="*/ 243778 w 798286"/>
              <a:gd name="connsiteY9" fmla="*/ 766920 h 1444942"/>
              <a:gd name="connsiteX10" fmla="*/ 0 w 798286"/>
              <a:gd name="connsiteY10" fmla="*/ 399143 h 1444942"/>
              <a:gd name="connsiteX11" fmla="*/ 399143 w 798286"/>
              <a:gd name="connsiteY11" fmla="*/ 0 h 144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8286" h="1444942">
                <a:moveTo>
                  <a:pt x="399143" y="0"/>
                </a:moveTo>
                <a:cubicBezTo>
                  <a:pt x="619584" y="0"/>
                  <a:pt x="798286" y="178702"/>
                  <a:pt x="798286" y="399143"/>
                </a:cubicBezTo>
                <a:cubicBezTo>
                  <a:pt x="798286" y="564474"/>
                  <a:pt x="697766" y="706326"/>
                  <a:pt x="554508" y="766920"/>
                </a:cubicBezTo>
                <a:lnTo>
                  <a:pt x="542764" y="770565"/>
                </a:lnTo>
                <a:lnTo>
                  <a:pt x="542764" y="1397067"/>
                </a:lnTo>
                <a:cubicBezTo>
                  <a:pt x="542764" y="1423508"/>
                  <a:pt x="521330" y="1444942"/>
                  <a:pt x="494889" y="1444942"/>
                </a:cubicBezTo>
                <a:lnTo>
                  <a:pt x="303395" y="1444942"/>
                </a:lnTo>
                <a:cubicBezTo>
                  <a:pt x="276954" y="1444942"/>
                  <a:pt x="255520" y="1423508"/>
                  <a:pt x="255520" y="1397067"/>
                </a:cubicBezTo>
                <a:lnTo>
                  <a:pt x="255520" y="770564"/>
                </a:lnTo>
                <a:lnTo>
                  <a:pt x="243778" y="766920"/>
                </a:lnTo>
                <a:cubicBezTo>
                  <a:pt x="100520" y="706326"/>
                  <a:pt x="0" y="564474"/>
                  <a:pt x="0" y="399143"/>
                </a:cubicBezTo>
                <a:cubicBezTo>
                  <a:pt x="0" y="178702"/>
                  <a:pt x="178702" y="0"/>
                  <a:pt x="399143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540000" rtlCol="0" anchor="ctr">
            <a:noAutofit/>
          </a:bodyPr>
          <a:lstStyle/>
          <a:p>
            <a:pPr algn="ctr"/>
            <a:r>
              <a:rPr lang="en-US" altLang="ja-JP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6</a:t>
            </a:r>
            <a:endParaRPr lang="ja-JP" altLang="en-US" sz="5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1EF66236-C6D2-4D12-95DF-77012290C533}"/>
              </a:ext>
            </a:extLst>
          </p:cNvPr>
          <p:cNvSpPr/>
          <p:nvPr/>
        </p:nvSpPr>
        <p:spPr>
          <a:xfrm>
            <a:off x="6817790" y="3591447"/>
            <a:ext cx="798286" cy="1444942"/>
          </a:xfrm>
          <a:custGeom>
            <a:avLst/>
            <a:gdLst>
              <a:gd name="connsiteX0" fmla="*/ 399143 w 798286"/>
              <a:gd name="connsiteY0" fmla="*/ 0 h 1444942"/>
              <a:gd name="connsiteX1" fmla="*/ 798286 w 798286"/>
              <a:gd name="connsiteY1" fmla="*/ 399143 h 1444942"/>
              <a:gd name="connsiteX2" fmla="*/ 554508 w 798286"/>
              <a:gd name="connsiteY2" fmla="*/ 766920 h 1444942"/>
              <a:gd name="connsiteX3" fmla="*/ 542764 w 798286"/>
              <a:gd name="connsiteY3" fmla="*/ 770565 h 1444942"/>
              <a:gd name="connsiteX4" fmla="*/ 542764 w 798286"/>
              <a:gd name="connsiteY4" fmla="*/ 1397067 h 1444942"/>
              <a:gd name="connsiteX5" fmla="*/ 494889 w 798286"/>
              <a:gd name="connsiteY5" fmla="*/ 1444942 h 1444942"/>
              <a:gd name="connsiteX6" fmla="*/ 303395 w 798286"/>
              <a:gd name="connsiteY6" fmla="*/ 1444942 h 1444942"/>
              <a:gd name="connsiteX7" fmla="*/ 255520 w 798286"/>
              <a:gd name="connsiteY7" fmla="*/ 1397067 h 1444942"/>
              <a:gd name="connsiteX8" fmla="*/ 255520 w 798286"/>
              <a:gd name="connsiteY8" fmla="*/ 770564 h 1444942"/>
              <a:gd name="connsiteX9" fmla="*/ 243778 w 798286"/>
              <a:gd name="connsiteY9" fmla="*/ 766920 h 1444942"/>
              <a:gd name="connsiteX10" fmla="*/ 0 w 798286"/>
              <a:gd name="connsiteY10" fmla="*/ 399143 h 1444942"/>
              <a:gd name="connsiteX11" fmla="*/ 399143 w 798286"/>
              <a:gd name="connsiteY11" fmla="*/ 0 h 144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8286" h="1444942">
                <a:moveTo>
                  <a:pt x="399143" y="0"/>
                </a:moveTo>
                <a:cubicBezTo>
                  <a:pt x="619584" y="0"/>
                  <a:pt x="798286" y="178702"/>
                  <a:pt x="798286" y="399143"/>
                </a:cubicBezTo>
                <a:cubicBezTo>
                  <a:pt x="798286" y="564474"/>
                  <a:pt x="697766" y="706326"/>
                  <a:pt x="554508" y="766920"/>
                </a:cubicBezTo>
                <a:lnTo>
                  <a:pt x="542764" y="770565"/>
                </a:lnTo>
                <a:lnTo>
                  <a:pt x="542764" y="1397067"/>
                </a:lnTo>
                <a:cubicBezTo>
                  <a:pt x="542764" y="1423508"/>
                  <a:pt x="521330" y="1444942"/>
                  <a:pt x="494889" y="1444942"/>
                </a:cubicBezTo>
                <a:lnTo>
                  <a:pt x="303395" y="1444942"/>
                </a:lnTo>
                <a:cubicBezTo>
                  <a:pt x="276954" y="1444942"/>
                  <a:pt x="255520" y="1423508"/>
                  <a:pt x="255520" y="1397067"/>
                </a:cubicBezTo>
                <a:lnTo>
                  <a:pt x="255520" y="770564"/>
                </a:lnTo>
                <a:lnTo>
                  <a:pt x="243778" y="766920"/>
                </a:lnTo>
                <a:cubicBezTo>
                  <a:pt x="100520" y="706326"/>
                  <a:pt x="0" y="564474"/>
                  <a:pt x="0" y="399143"/>
                </a:cubicBezTo>
                <a:cubicBezTo>
                  <a:pt x="0" y="178702"/>
                  <a:pt x="178702" y="0"/>
                  <a:pt x="399143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540000" rtlCol="0" anchor="ctr">
            <a:noAutofit/>
          </a:bodyPr>
          <a:lstStyle/>
          <a:p>
            <a:pPr algn="ctr"/>
            <a:r>
              <a:rPr lang="en-US" altLang="ja-JP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</a:t>
            </a:r>
            <a:endParaRPr lang="ja-JP" altLang="en-US" sz="5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" name="7">
            <a:extLst>
              <a:ext uri="{FF2B5EF4-FFF2-40B4-BE49-F238E27FC236}">
                <a16:creationId xmlns:a16="http://schemas.microsoft.com/office/drawing/2014/main" id="{27D7306C-23BD-4DF2-8621-819CE35CC5F4}"/>
              </a:ext>
            </a:extLst>
          </p:cNvPr>
          <p:cNvSpPr/>
          <p:nvPr/>
        </p:nvSpPr>
        <p:spPr>
          <a:xfrm>
            <a:off x="5875691" y="4569170"/>
            <a:ext cx="798286" cy="1444942"/>
          </a:xfrm>
          <a:custGeom>
            <a:avLst/>
            <a:gdLst>
              <a:gd name="connsiteX0" fmla="*/ 399143 w 798286"/>
              <a:gd name="connsiteY0" fmla="*/ 0 h 1444942"/>
              <a:gd name="connsiteX1" fmla="*/ 798286 w 798286"/>
              <a:gd name="connsiteY1" fmla="*/ 399143 h 1444942"/>
              <a:gd name="connsiteX2" fmla="*/ 554508 w 798286"/>
              <a:gd name="connsiteY2" fmla="*/ 766920 h 1444942"/>
              <a:gd name="connsiteX3" fmla="*/ 542764 w 798286"/>
              <a:gd name="connsiteY3" fmla="*/ 770565 h 1444942"/>
              <a:gd name="connsiteX4" fmla="*/ 542764 w 798286"/>
              <a:gd name="connsiteY4" fmla="*/ 1397067 h 1444942"/>
              <a:gd name="connsiteX5" fmla="*/ 494889 w 798286"/>
              <a:gd name="connsiteY5" fmla="*/ 1444942 h 1444942"/>
              <a:gd name="connsiteX6" fmla="*/ 303395 w 798286"/>
              <a:gd name="connsiteY6" fmla="*/ 1444942 h 1444942"/>
              <a:gd name="connsiteX7" fmla="*/ 255520 w 798286"/>
              <a:gd name="connsiteY7" fmla="*/ 1397067 h 1444942"/>
              <a:gd name="connsiteX8" fmla="*/ 255520 w 798286"/>
              <a:gd name="connsiteY8" fmla="*/ 770564 h 1444942"/>
              <a:gd name="connsiteX9" fmla="*/ 243778 w 798286"/>
              <a:gd name="connsiteY9" fmla="*/ 766920 h 1444942"/>
              <a:gd name="connsiteX10" fmla="*/ 0 w 798286"/>
              <a:gd name="connsiteY10" fmla="*/ 399143 h 1444942"/>
              <a:gd name="connsiteX11" fmla="*/ 399143 w 798286"/>
              <a:gd name="connsiteY11" fmla="*/ 0 h 144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8286" h="1444942">
                <a:moveTo>
                  <a:pt x="399143" y="0"/>
                </a:moveTo>
                <a:cubicBezTo>
                  <a:pt x="619584" y="0"/>
                  <a:pt x="798286" y="178702"/>
                  <a:pt x="798286" y="399143"/>
                </a:cubicBezTo>
                <a:cubicBezTo>
                  <a:pt x="798286" y="564474"/>
                  <a:pt x="697766" y="706326"/>
                  <a:pt x="554508" y="766920"/>
                </a:cubicBezTo>
                <a:lnTo>
                  <a:pt x="542764" y="770565"/>
                </a:lnTo>
                <a:lnTo>
                  <a:pt x="542764" y="1397067"/>
                </a:lnTo>
                <a:cubicBezTo>
                  <a:pt x="542764" y="1423508"/>
                  <a:pt x="521330" y="1444942"/>
                  <a:pt x="494889" y="1444942"/>
                </a:cubicBezTo>
                <a:lnTo>
                  <a:pt x="303395" y="1444942"/>
                </a:lnTo>
                <a:cubicBezTo>
                  <a:pt x="276954" y="1444942"/>
                  <a:pt x="255520" y="1423508"/>
                  <a:pt x="255520" y="1397067"/>
                </a:cubicBezTo>
                <a:lnTo>
                  <a:pt x="255520" y="770564"/>
                </a:lnTo>
                <a:lnTo>
                  <a:pt x="243778" y="766920"/>
                </a:lnTo>
                <a:cubicBezTo>
                  <a:pt x="100520" y="706326"/>
                  <a:pt x="0" y="564474"/>
                  <a:pt x="0" y="399143"/>
                </a:cubicBezTo>
                <a:cubicBezTo>
                  <a:pt x="0" y="178702"/>
                  <a:pt x="178702" y="0"/>
                  <a:pt x="399143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540000" rtlCol="0" anchor="ctr">
            <a:noAutofit/>
          </a:bodyPr>
          <a:lstStyle/>
          <a:p>
            <a:pPr algn="ctr"/>
            <a:r>
              <a:rPr lang="en-US" altLang="ja-JP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7</a:t>
            </a:r>
            <a:endParaRPr lang="ja-JP" altLang="en-US" sz="5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6" name="4">
            <a:extLst>
              <a:ext uri="{FF2B5EF4-FFF2-40B4-BE49-F238E27FC236}">
                <a16:creationId xmlns:a16="http://schemas.microsoft.com/office/drawing/2014/main" id="{8D9374D8-7784-4FFB-8B2A-314079E0ED3A}"/>
              </a:ext>
            </a:extLst>
          </p:cNvPr>
          <p:cNvSpPr/>
          <p:nvPr/>
        </p:nvSpPr>
        <p:spPr>
          <a:xfrm>
            <a:off x="4534449" y="3429000"/>
            <a:ext cx="798286" cy="1444942"/>
          </a:xfrm>
          <a:custGeom>
            <a:avLst/>
            <a:gdLst>
              <a:gd name="connsiteX0" fmla="*/ 399143 w 798286"/>
              <a:gd name="connsiteY0" fmla="*/ 0 h 1444942"/>
              <a:gd name="connsiteX1" fmla="*/ 798286 w 798286"/>
              <a:gd name="connsiteY1" fmla="*/ 399143 h 1444942"/>
              <a:gd name="connsiteX2" fmla="*/ 554508 w 798286"/>
              <a:gd name="connsiteY2" fmla="*/ 766920 h 1444942"/>
              <a:gd name="connsiteX3" fmla="*/ 542764 w 798286"/>
              <a:gd name="connsiteY3" fmla="*/ 770565 h 1444942"/>
              <a:gd name="connsiteX4" fmla="*/ 542764 w 798286"/>
              <a:gd name="connsiteY4" fmla="*/ 1397067 h 1444942"/>
              <a:gd name="connsiteX5" fmla="*/ 494889 w 798286"/>
              <a:gd name="connsiteY5" fmla="*/ 1444942 h 1444942"/>
              <a:gd name="connsiteX6" fmla="*/ 303395 w 798286"/>
              <a:gd name="connsiteY6" fmla="*/ 1444942 h 1444942"/>
              <a:gd name="connsiteX7" fmla="*/ 255520 w 798286"/>
              <a:gd name="connsiteY7" fmla="*/ 1397067 h 1444942"/>
              <a:gd name="connsiteX8" fmla="*/ 255520 w 798286"/>
              <a:gd name="connsiteY8" fmla="*/ 770564 h 1444942"/>
              <a:gd name="connsiteX9" fmla="*/ 243778 w 798286"/>
              <a:gd name="connsiteY9" fmla="*/ 766920 h 1444942"/>
              <a:gd name="connsiteX10" fmla="*/ 0 w 798286"/>
              <a:gd name="connsiteY10" fmla="*/ 399143 h 1444942"/>
              <a:gd name="connsiteX11" fmla="*/ 399143 w 798286"/>
              <a:gd name="connsiteY11" fmla="*/ 0 h 144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8286" h="1444942">
                <a:moveTo>
                  <a:pt x="399143" y="0"/>
                </a:moveTo>
                <a:cubicBezTo>
                  <a:pt x="619584" y="0"/>
                  <a:pt x="798286" y="178702"/>
                  <a:pt x="798286" y="399143"/>
                </a:cubicBezTo>
                <a:cubicBezTo>
                  <a:pt x="798286" y="564474"/>
                  <a:pt x="697766" y="706326"/>
                  <a:pt x="554508" y="766920"/>
                </a:cubicBezTo>
                <a:lnTo>
                  <a:pt x="542764" y="770565"/>
                </a:lnTo>
                <a:lnTo>
                  <a:pt x="542764" y="1397067"/>
                </a:lnTo>
                <a:cubicBezTo>
                  <a:pt x="542764" y="1423508"/>
                  <a:pt x="521330" y="1444942"/>
                  <a:pt x="494889" y="1444942"/>
                </a:cubicBezTo>
                <a:lnTo>
                  <a:pt x="303395" y="1444942"/>
                </a:lnTo>
                <a:cubicBezTo>
                  <a:pt x="276954" y="1444942"/>
                  <a:pt x="255520" y="1423508"/>
                  <a:pt x="255520" y="1397067"/>
                </a:cubicBezTo>
                <a:lnTo>
                  <a:pt x="255520" y="770564"/>
                </a:lnTo>
                <a:lnTo>
                  <a:pt x="243778" y="766920"/>
                </a:lnTo>
                <a:cubicBezTo>
                  <a:pt x="100520" y="706326"/>
                  <a:pt x="0" y="564474"/>
                  <a:pt x="0" y="399143"/>
                </a:cubicBezTo>
                <a:cubicBezTo>
                  <a:pt x="0" y="178702"/>
                  <a:pt x="178702" y="0"/>
                  <a:pt x="399143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540000" rtlCol="0" anchor="ctr">
            <a:noAutofit/>
          </a:bodyPr>
          <a:lstStyle/>
          <a:p>
            <a:pPr algn="ctr"/>
            <a:r>
              <a:rPr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</a:t>
            </a:r>
          </a:p>
        </p:txBody>
      </p:sp>
      <p:sp>
        <p:nvSpPr>
          <p:cNvPr id="18" name="Yellow">
            <a:extLst>
              <a:ext uri="{FF2B5EF4-FFF2-40B4-BE49-F238E27FC236}">
                <a16:creationId xmlns:a16="http://schemas.microsoft.com/office/drawing/2014/main" id="{03229919-5D51-453D-AE75-59018C889226}"/>
              </a:ext>
            </a:extLst>
          </p:cNvPr>
          <p:cNvSpPr/>
          <p:nvPr/>
        </p:nvSpPr>
        <p:spPr>
          <a:xfrm>
            <a:off x="3499882" y="4054660"/>
            <a:ext cx="1613208" cy="949910"/>
          </a:xfrm>
          <a:custGeom>
            <a:avLst/>
            <a:gdLst>
              <a:gd name="connsiteX0" fmla="*/ 461509 w 2109790"/>
              <a:gd name="connsiteY0" fmla="*/ 0 h 652464"/>
              <a:gd name="connsiteX1" fmla="*/ 561522 w 2109790"/>
              <a:gd name="connsiteY1" fmla="*/ 100013 h 652464"/>
              <a:gd name="connsiteX2" fmla="*/ 1491411 w 2109790"/>
              <a:gd name="connsiteY2" fmla="*/ 100013 h 652464"/>
              <a:gd name="connsiteX3" fmla="*/ 2109790 w 2109790"/>
              <a:gd name="connsiteY3" fmla="*/ 326231 h 652464"/>
              <a:gd name="connsiteX4" fmla="*/ 1519893 w 2109790"/>
              <a:gd name="connsiteY4" fmla="*/ 552450 h 652464"/>
              <a:gd name="connsiteX5" fmla="*/ 561522 w 2109790"/>
              <a:gd name="connsiteY5" fmla="*/ 552450 h 652464"/>
              <a:gd name="connsiteX6" fmla="*/ 561522 w 2109790"/>
              <a:gd name="connsiteY6" fmla="*/ 552451 h 652464"/>
              <a:gd name="connsiteX7" fmla="*/ 461509 w 2109790"/>
              <a:gd name="connsiteY7" fmla="*/ 652464 h 652464"/>
              <a:gd name="connsiteX8" fmla="*/ 361496 w 2109790"/>
              <a:gd name="connsiteY8" fmla="*/ 552451 h 652464"/>
              <a:gd name="connsiteX9" fmla="*/ 361496 w 2109790"/>
              <a:gd name="connsiteY9" fmla="*/ 552450 h 652464"/>
              <a:gd name="connsiteX10" fmla="*/ 351702 w 2109790"/>
              <a:gd name="connsiteY10" fmla="*/ 552450 h 652464"/>
              <a:gd name="connsiteX11" fmla="*/ 0 w 2109790"/>
              <a:gd name="connsiteY11" fmla="*/ 326231 h 652464"/>
              <a:gd name="connsiteX12" fmla="*/ 351702 w 2109790"/>
              <a:gd name="connsiteY12" fmla="*/ 100013 h 652464"/>
              <a:gd name="connsiteX13" fmla="*/ 361496 w 2109790"/>
              <a:gd name="connsiteY13" fmla="*/ 100013 h 652464"/>
              <a:gd name="connsiteX14" fmla="*/ 461509 w 2109790"/>
              <a:gd name="connsiteY14" fmla="*/ 0 h 652464"/>
              <a:gd name="connsiteX0" fmla="*/ 413884 w 2109790"/>
              <a:gd name="connsiteY0" fmla="*/ 0 h 776289"/>
              <a:gd name="connsiteX1" fmla="*/ 561522 w 2109790"/>
              <a:gd name="connsiteY1" fmla="*/ 223838 h 776289"/>
              <a:gd name="connsiteX2" fmla="*/ 1491411 w 2109790"/>
              <a:gd name="connsiteY2" fmla="*/ 223838 h 776289"/>
              <a:gd name="connsiteX3" fmla="*/ 2109790 w 2109790"/>
              <a:gd name="connsiteY3" fmla="*/ 450056 h 776289"/>
              <a:gd name="connsiteX4" fmla="*/ 1519893 w 2109790"/>
              <a:gd name="connsiteY4" fmla="*/ 676275 h 776289"/>
              <a:gd name="connsiteX5" fmla="*/ 561522 w 2109790"/>
              <a:gd name="connsiteY5" fmla="*/ 676275 h 776289"/>
              <a:gd name="connsiteX6" fmla="*/ 561522 w 2109790"/>
              <a:gd name="connsiteY6" fmla="*/ 676276 h 776289"/>
              <a:gd name="connsiteX7" fmla="*/ 461509 w 2109790"/>
              <a:gd name="connsiteY7" fmla="*/ 776289 h 776289"/>
              <a:gd name="connsiteX8" fmla="*/ 361496 w 2109790"/>
              <a:gd name="connsiteY8" fmla="*/ 676276 h 776289"/>
              <a:gd name="connsiteX9" fmla="*/ 361496 w 2109790"/>
              <a:gd name="connsiteY9" fmla="*/ 676275 h 776289"/>
              <a:gd name="connsiteX10" fmla="*/ 351702 w 2109790"/>
              <a:gd name="connsiteY10" fmla="*/ 676275 h 776289"/>
              <a:gd name="connsiteX11" fmla="*/ 0 w 2109790"/>
              <a:gd name="connsiteY11" fmla="*/ 450056 h 776289"/>
              <a:gd name="connsiteX12" fmla="*/ 351702 w 2109790"/>
              <a:gd name="connsiteY12" fmla="*/ 223838 h 776289"/>
              <a:gd name="connsiteX13" fmla="*/ 361496 w 2109790"/>
              <a:gd name="connsiteY13" fmla="*/ 223838 h 776289"/>
              <a:gd name="connsiteX14" fmla="*/ 413884 w 2109790"/>
              <a:gd name="connsiteY14" fmla="*/ 0 h 776289"/>
              <a:gd name="connsiteX0" fmla="*/ 413884 w 2109790"/>
              <a:gd name="connsiteY0" fmla="*/ 0 h 842964"/>
              <a:gd name="connsiteX1" fmla="*/ 561522 w 2109790"/>
              <a:gd name="connsiteY1" fmla="*/ 223838 h 842964"/>
              <a:gd name="connsiteX2" fmla="*/ 1491411 w 2109790"/>
              <a:gd name="connsiteY2" fmla="*/ 223838 h 842964"/>
              <a:gd name="connsiteX3" fmla="*/ 2109790 w 2109790"/>
              <a:gd name="connsiteY3" fmla="*/ 450056 h 842964"/>
              <a:gd name="connsiteX4" fmla="*/ 1519893 w 2109790"/>
              <a:gd name="connsiteY4" fmla="*/ 676275 h 842964"/>
              <a:gd name="connsiteX5" fmla="*/ 561522 w 2109790"/>
              <a:gd name="connsiteY5" fmla="*/ 676275 h 842964"/>
              <a:gd name="connsiteX6" fmla="*/ 561522 w 2109790"/>
              <a:gd name="connsiteY6" fmla="*/ 676276 h 842964"/>
              <a:gd name="connsiteX7" fmla="*/ 385309 w 2109790"/>
              <a:gd name="connsiteY7" fmla="*/ 842964 h 842964"/>
              <a:gd name="connsiteX8" fmla="*/ 361496 w 2109790"/>
              <a:gd name="connsiteY8" fmla="*/ 676276 h 842964"/>
              <a:gd name="connsiteX9" fmla="*/ 361496 w 2109790"/>
              <a:gd name="connsiteY9" fmla="*/ 676275 h 842964"/>
              <a:gd name="connsiteX10" fmla="*/ 351702 w 2109790"/>
              <a:gd name="connsiteY10" fmla="*/ 676275 h 842964"/>
              <a:gd name="connsiteX11" fmla="*/ 0 w 2109790"/>
              <a:gd name="connsiteY11" fmla="*/ 450056 h 842964"/>
              <a:gd name="connsiteX12" fmla="*/ 351702 w 2109790"/>
              <a:gd name="connsiteY12" fmla="*/ 223838 h 842964"/>
              <a:gd name="connsiteX13" fmla="*/ 361496 w 2109790"/>
              <a:gd name="connsiteY13" fmla="*/ 223838 h 842964"/>
              <a:gd name="connsiteX14" fmla="*/ 413884 w 2109790"/>
              <a:gd name="connsiteY14" fmla="*/ 0 h 842964"/>
              <a:gd name="connsiteX0" fmla="*/ 413884 w 2109790"/>
              <a:gd name="connsiteY0" fmla="*/ 0 h 890589"/>
              <a:gd name="connsiteX1" fmla="*/ 561522 w 2109790"/>
              <a:gd name="connsiteY1" fmla="*/ 223838 h 890589"/>
              <a:gd name="connsiteX2" fmla="*/ 1491411 w 2109790"/>
              <a:gd name="connsiteY2" fmla="*/ 223838 h 890589"/>
              <a:gd name="connsiteX3" fmla="*/ 2109790 w 2109790"/>
              <a:gd name="connsiteY3" fmla="*/ 450056 h 890589"/>
              <a:gd name="connsiteX4" fmla="*/ 1519893 w 2109790"/>
              <a:gd name="connsiteY4" fmla="*/ 676275 h 890589"/>
              <a:gd name="connsiteX5" fmla="*/ 561522 w 2109790"/>
              <a:gd name="connsiteY5" fmla="*/ 676275 h 890589"/>
              <a:gd name="connsiteX6" fmla="*/ 561522 w 2109790"/>
              <a:gd name="connsiteY6" fmla="*/ 676276 h 890589"/>
              <a:gd name="connsiteX7" fmla="*/ 385309 w 2109790"/>
              <a:gd name="connsiteY7" fmla="*/ 890589 h 890589"/>
              <a:gd name="connsiteX8" fmla="*/ 361496 w 2109790"/>
              <a:gd name="connsiteY8" fmla="*/ 676276 h 890589"/>
              <a:gd name="connsiteX9" fmla="*/ 361496 w 2109790"/>
              <a:gd name="connsiteY9" fmla="*/ 676275 h 890589"/>
              <a:gd name="connsiteX10" fmla="*/ 351702 w 2109790"/>
              <a:gd name="connsiteY10" fmla="*/ 676275 h 890589"/>
              <a:gd name="connsiteX11" fmla="*/ 0 w 2109790"/>
              <a:gd name="connsiteY11" fmla="*/ 450056 h 890589"/>
              <a:gd name="connsiteX12" fmla="*/ 351702 w 2109790"/>
              <a:gd name="connsiteY12" fmla="*/ 223838 h 890589"/>
              <a:gd name="connsiteX13" fmla="*/ 361496 w 2109790"/>
              <a:gd name="connsiteY13" fmla="*/ 223838 h 890589"/>
              <a:gd name="connsiteX14" fmla="*/ 413884 w 2109790"/>
              <a:gd name="connsiteY14" fmla="*/ 0 h 890589"/>
              <a:gd name="connsiteX0" fmla="*/ 413884 w 1755471"/>
              <a:gd name="connsiteY0" fmla="*/ 0 h 890589"/>
              <a:gd name="connsiteX1" fmla="*/ 561522 w 1755471"/>
              <a:gd name="connsiteY1" fmla="*/ 223838 h 890589"/>
              <a:gd name="connsiteX2" fmla="*/ 1491411 w 1755471"/>
              <a:gd name="connsiteY2" fmla="*/ 223838 h 890589"/>
              <a:gd name="connsiteX3" fmla="*/ 1755471 w 1755471"/>
              <a:gd name="connsiteY3" fmla="*/ 450056 h 890589"/>
              <a:gd name="connsiteX4" fmla="*/ 1519893 w 1755471"/>
              <a:gd name="connsiteY4" fmla="*/ 676275 h 890589"/>
              <a:gd name="connsiteX5" fmla="*/ 561522 w 1755471"/>
              <a:gd name="connsiteY5" fmla="*/ 676275 h 890589"/>
              <a:gd name="connsiteX6" fmla="*/ 561522 w 1755471"/>
              <a:gd name="connsiteY6" fmla="*/ 676276 h 890589"/>
              <a:gd name="connsiteX7" fmla="*/ 385309 w 1755471"/>
              <a:gd name="connsiteY7" fmla="*/ 890589 h 890589"/>
              <a:gd name="connsiteX8" fmla="*/ 361496 w 1755471"/>
              <a:gd name="connsiteY8" fmla="*/ 676276 h 890589"/>
              <a:gd name="connsiteX9" fmla="*/ 361496 w 1755471"/>
              <a:gd name="connsiteY9" fmla="*/ 676275 h 890589"/>
              <a:gd name="connsiteX10" fmla="*/ 351702 w 1755471"/>
              <a:gd name="connsiteY10" fmla="*/ 676275 h 890589"/>
              <a:gd name="connsiteX11" fmla="*/ 0 w 1755471"/>
              <a:gd name="connsiteY11" fmla="*/ 450056 h 890589"/>
              <a:gd name="connsiteX12" fmla="*/ 351702 w 1755471"/>
              <a:gd name="connsiteY12" fmla="*/ 223838 h 890589"/>
              <a:gd name="connsiteX13" fmla="*/ 361496 w 1755471"/>
              <a:gd name="connsiteY13" fmla="*/ 223838 h 890589"/>
              <a:gd name="connsiteX14" fmla="*/ 413884 w 1755471"/>
              <a:gd name="connsiteY14" fmla="*/ 0 h 890589"/>
              <a:gd name="connsiteX0" fmla="*/ 413884 w 1764986"/>
              <a:gd name="connsiteY0" fmla="*/ 0 h 890589"/>
              <a:gd name="connsiteX1" fmla="*/ 561522 w 1764986"/>
              <a:gd name="connsiteY1" fmla="*/ 223838 h 890589"/>
              <a:gd name="connsiteX2" fmla="*/ 1491411 w 1764986"/>
              <a:gd name="connsiteY2" fmla="*/ 223838 h 890589"/>
              <a:gd name="connsiteX3" fmla="*/ 1755471 w 1764986"/>
              <a:gd name="connsiteY3" fmla="*/ 450056 h 890589"/>
              <a:gd name="connsiteX4" fmla="*/ 1519893 w 1764986"/>
              <a:gd name="connsiteY4" fmla="*/ 676275 h 890589"/>
              <a:gd name="connsiteX5" fmla="*/ 561522 w 1764986"/>
              <a:gd name="connsiteY5" fmla="*/ 676275 h 890589"/>
              <a:gd name="connsiteX6" fmla="*/ 561522 w 1764986"/>
              <a:gd name="connsiteY6" fmla="*/ 676276 h 890589"/>
              <a:gd name="connsiteX7" fmla="*/ 385309 w 1764986"/>
              <a:gd name="connsiteY7" fmla="*/ 890589 h 890589"/>
              <a:gd name="connsiteX8" fmla="*/ 361496 w 1764986"/>
              <a:gd name="connsiteY8" fmla="*/ 676276 h 890589"/>
              <a:gd name="connsiteX9" fmla="*/ 361496 w 1764986"/>
              <a:gd name="connsiteY9" fmla="*/ 676275 h 890589"/>
              <a:gd name="connsiteX10" fmla="*/ 351702 w 1764986"/>
              <a:gd name="connsiteY10" fmla="*/ 676275 h 890589"/>
              <a:gd name="connsiteX11" fmla="*/ 0 w 1764986"/>
              <a:gd name="connsiteY11" fmla="*/ 450056 h 890589"/>
              <a:gd name="connsiteX12" fmla="*/ 351702 w 1764986"/>
              <a:gd name="connsiteY12" fmla="*/ 223838 h 890589"/>
              <a:gd name="connsiteX13" fmla="*/ 361496 w 1764986"/>
              <a:gd name="connsiteY13" fmla="*/ 223838 h 890589"/>
              <a:gd name="connsiteX14" fmla="*/ 413884 w 1764986"/>
              <a:gd name="connsiteY14" fmla="*/ 0 h 890589"/>
              <a:gd name="connsiteX0" fmla="*/ 413884 w 1764986"/>
              <a:gd name="connsiteY0" fmla="*/ 0 h 890589"/>
              <a:gd name="connsiteX1" fmla="*/ 561522 w 1764986"/>
              <a:gd name="connsiteY1" fmla="*/ 223838 h 890589"/>
              <a:gd name="connsiteX2" fmla="*/ 1491411 w 1764986"/>
              <a:gd name="connsiteY2" fmla="*/ 223838 h 890589"/>
              <a:gd name="connsiteX3" fmla="*/ 1755471 w 1764986"/>
              <a:gd name="connsiteY3" fmla="*/ 450056 h 890589"/>
              <a:gd name="connsiteX4" fmla="*/ 1519893 w 1764986"/>
              <a:gd name="connsiteY4" fmla="*/ 676275 h 890589"/>
              <a:gd name="connsiteX5" fmla="*/ 561522 w 1764986"/>
              <a:gd name="connsiteY5" fmla="*/ 676275 h 890589"/>
              <a:gd name="connsiteX6" fmla="*/ 561522 w 1764986"/>
              <a:gd name="connsiteY6" fmla="*/ 676276 h 890589"/>
              <a:gd name="connsiteX7" fmla="*/ 385309 w 1764986"/>
              <a:gd name="connsiteY7" fmla="*/ 890589 h 890589"/>
              <a:gd name="connsiteX8" fmla="*/ 361496 w 1764986"/>
              <a:gd name="connsiteY8" fmla="*/ 676276 h 890589"/>
              <a:gd name="connsiteX9" fmla="*/ 361496 w 1764986"/>
              <a:gd name="connsiteY9" fmla="*/ 676275 h 890589"/>
              <a:gd name="connsiteX10" fmla="*/ 351702 w 1764986"/>
              <a:gd name="connsiteY10" fmla="*/ 676275 h 890589"/>
              <a:gd name="connsiteX11" fmla="*/ 0 w 1764986"/>
              <a:gd name="connsiteY11" fmla="*/ 450056 h 890589"/>
              <a:gd name="connsiteX12" fmla="*/ 351702 w 1764986"/>
              <a:gd name="connsiteY12" fmla="*/ 223838 h 890589"/>
              <a:gd name="connsiteX13" fmla="*/ 361496 w 1764986"/>
              <a:gd name="connsiteY13" fmla="*/ 223838 h 890589"/>
              <a:gd name="connsiteX14" fmla="*/ 413884 w 1764986"/>
              <a:gd name="connsiteY14" fmla="*/ 0 h 89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4986" h="890589">
                <a:moveTo>
                  <a:pt x="413884" y="0"/>
                </a:moveTo>
                <a:cubicBezTo>
                  <a:pt x="469120" y="0"/>
                  <a:pt x="561522" y="168602"/>
                  <a:pt x="561522" y="223838"/>
                </a:cubicBezTo>
                <a:lnTo>
                  <a:pt x="1491411" y="223838"/>
                </a:lnTo>
                <a:cubicBezTo>
                  <a:pt x="1579431" y="299244"/>
                  <a:pt x="1719556" y="347860"/>
                  <a:pt x="1755471" y="450056"/>
                </a:cubicBezTo>
                <a:cubicBezTo>
                  <a:pt x="1812420" y="534392"/>
                  <a:pt x="1598419" y="600869"/>
                  <a:pt x="1519893" y="676275"/>
                </a:cubicBezTo>
                <a:lnTo>
                  <a:pt x="561522" y="676275"/>
                </a:lnTo>
                <a:lnTo>
                  <a:pt x="561522" y="676276"/>
                </a:lnTo>
                <a:cubicBezTo>
                  <a:pt x="561522" y="731512"/>
                  <a:pt x="440545" y="890589"/>
                  <a:pt x="385309" y="890589"/>
                </a:cubicBezTo>
                <a:cubicBezTo>
                  <a:pt x="330073" y="890589"/>
                  <a:pt x="361496" y="731512"/>
                  <a:pt x="361496" y="676276"/>
                </a:cubicBezTo>
                <a:lnTo>
                  <a:pt x="361496" y="676275"/>
                </a:lnTo>
                <a:lnTo>
                  <a:pt x="351702" y="676275"/>
                </a:lnTo>
                <a:cubicBezTo>
                  <a:pt x="157390" y="676275"/>
                  <a:pt x="0" y="574974"/>
                  <a:pt x="0" y="450056"/>
                </a:cubicBezTo>
                <a:cubicBezTo>
                  <a:pt x="0" y="325139"/>
                  <a:pt x="157390" y="223838"/>
                  <a:pt x="351702" y="223838"/>
                </a:cubicBezTo>
                <a:lnTo>
                  <a:pt x="361496" y="223838"/>
                </a:lnTo>
                <a:cubicBezTo>
                  <a:pt x="361496" y="168602"/>
                  <a:pt x="358648" y="0"/>
                  <a:pt x="413884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scene3d>
            <a:camera prst="isometricOffAxis2Right">
              <a:rot lat="0" lon="1980000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0" name="Red">
            <a:extLst>
              <a:ext uri="{FF2B5EF4-FFF2-40B4-BE49-F238E27FC236}">
                <a16:creationId xmlns:a16="http://schemas.microsoft.com/office/drawing/2014/main" id="{5E892E39-20F7-4247-870F-09A72B4B2105}"/>
              </a:ext>
            </a:extLst>
          </p:cNvPr>
          <p:cNvSpPr/>
          <p:nvPr/>
        </p:nvSpPr>
        <p:spPr>
          <a:xfrm flipH="1">
            <a:off x="7107938" y="4151471"/>
            <a:ext cx="1613208" cy="949910"/>
          </a:xfrm>
          <a:custGeom>
            <a:avLst/>
            <a:gdLst>
              <a:gd name="connsiteX0" fmla="*/ 461509 w 2109790"/>
              <a:gd name="connsiteY0" fmla="*/ 0 h 652464"/>
              <a:gd name="connsiteX1" fmla="*/ 561522 w 2109790"/>
              <a:gd name="connsiteY1" fmla="*/ 100013 h 652464"/>
              <a:gd name="connsiteX2" fmla="*/ 1491411 w 2109790"/>
              <a:gd name="connsiteY2" fmla="*/ 100013 h 652464"/>
              <a:gd name="connsiteX3" fmla="*/ 2109790 w 2109790"/>
              <a:gd name="connsiteY3" fmla="*/ 326231 h 652464"/>
              <a:gd name="connsiteX4" fmla="*/ 1519893 w 2109790"/>
              <a:gd name="connsiteY4" fmla="*/ 552450 h 652464"/>
              <a:gd name="connsiteX5" fmla="*/ 561522 w 2109790"/>
              <a:gd name="connsiteY5" fmla="*/ 552450 h 652464"/>
              <a:gd name="connsiteX6" fmla="*/ 561522 w 2109790"/>
              <a:gd name="connsiteY6" fmla="*/ 552451 h 652464"/>
              <a:gd name="connsiteX7" fmla="*/ 461509 w 2109790"/>
              <a:gd name="connsiteY7" fmla="*/ 652464 h 652464"/>
              <a:gd name="connsiteX8" fmla="*/ 361496 w 2109790"/>
              <a:gd name="connsiteY8" fmla="*/ 552451 h 652464"/>
              <a:gd name="connsiteX9" fmla="*/ 361496 w 2109790"/>
              <a:gd name="connsiteY9" fmla="*/ 552450 h 652464"/>
              <a:gd name="connsiteX10" fmla="*/ 351702 w 2109790"/>
              <a:gd name="connsiteY10" fmla="*/ 552450 h 652464"/>
              <a:gd name="connsiteX11" fmla="*/ 0 w 2109790"/>
              <a:gd name="connsiteY11" fmla="*/ 326231 h 652464"/>
              <a:gd name="connsiteX12" fmla="*/ 351702 w 2109790"/>
              <a:gd name="connsiteY12" fmla="*/ 100013 h 652464"/>
              <a:gd name="connsiteX13" fmla="*/ 361496 w 2109790"/>
              <a:gd name="connsiteY13" fmla="*/ 100013 h 652464"/>
              <a:gd name="connsiteX14" fmla="*/ 461509 w 2109790"/>
              <a:gd name="connsiteY14" fmla="*/ 0 h 652464"/>
              <a:gd name="connsiteX0" fmla="*/ 413884 w 2109790"/>
              <a:gd name="connsiteY0" fmla="*/ 0 h 776289"/>
              <a:gd name="connsiteX1" fmla="*/ 561522 w 2109790"/>
              <a:gd name="connsiteY1" fmla="*/ 223838 h 776289"/>
              <a:gd name="connsiteX2" fmla="*/ 1491411 w 2109790"/>
              <a:gd name="connsiteY2" fmla="*/ 223838 h 776289"/>
              <a:gd name="connsiteX3" fmla="*/ 2109790 w 2109790"/>
              <a:gd name="connsiteY3" fmla="*/ 450056 h 776289"/>
              <a:gd name="connsiteX4" fmla="*/ 1519893 w 2109790"/>
              <a:gd name="connsiteY4" fmla="*/ 676275 h 776289"/>
              <a:gd name="connsiteX5" fmla="*/ 561522 w 2109790"/>
              <a:gd name="connsiteY5" fmla="*/ 676275 h 776289"/>
              <a:gd name="connsiteX6" fmla="*/ 561522 w 2109790"/>
              <a:gd name="connsiteY6" fmla="*/ 676276 h 776289"/>
              <a:gd name="connsiteX7" fmla="*/ 461509 w 2109790"/>
              <a:gd name="connsiteY7" fmla="*/ 776289 h 776289"/>
              <a:gd name="connsiteX8" fmla="*/ 361496 w 2109790"/>
              <a:gd name="connsiteY8" fmla="*/ 676276 h 776289"/>
              <a:gd name="connsiteX9" fmla="*/ 361496 w 2109790"/>
              <a:gd name="connsiteY9" fmla="*/ 676275 h 776289"/>
              <a:gd name="connsiteX10" fmla="*/ 351702 w 2109790"/>
              <a:gd name="connsiteY10" fmla="*/ 676275 h 776289"/>
              <a:gd name="connsiteX11" fmla="*/ 0 w 2109790"/>
              <a:gd name="connsiteY11" fmla="*/ 450056 h 776289"/>
              <a:gd name="connsiteX12" fmla="*/ 351702 w 2109790"/>
              <a:gd name="connsiteY12" fmla="*/ 223838 h 776289"/>
              <a:gd name="connsiteX13" fmla="*/ 361496 w 2109790"/>
              <a:gd name="connsiteY13" fmla="*/ 223838 h 776289"/>
              <a:gd name="connsiteX14" fmla="*/ 413884 w 2109790"/>
              <a:gd name="connsiteY14" fmla="*/ 0 h 776289"/>
              <a:gd name="connsiteX0" fmla="*/ 413884 w 2109790"/>
              <a:gd name="connsiteY0" fmla="*/ 0 h 842964"/>
              <a:gd name="connsiteX1" fmla="*/ 561522 w 2109790"/>
              <a:gd name="connsiteY1" fmla="*/ 223838 h 842964"/>
              <a:gd name="connsiteX2" fmla="*/ 1491411 w 2109790"/>
              <a:gd name="connsiteY2" fmla="*/ 223838 h 842964"/>
              <a:gd name="connsiteX3" fmla="*/ 2109790 w 2109790"/>
              <a:gd name="connsiteY3" fmla="*/ 450056 h 842964"/>
              <a:gd name="connsiteX4" fmla="*/ 1519893 w 2109790"/>
              <a:gd name="connsiteY4" fmla="*/ 676275 h 842964"/>
              <a:gd name="connsiteX5" fmla="*/ 561522 w 2109790"/>
              <a:gd name="connsiteY5" fmla="*/ 676275 h 842964"/>
              <a:gd name="connsiteX6" fmla="*/ 561522 w 2109790"/>
              <a:gd name="connsiteY6" fmla="*/ 676276 h 842964"/>
              <a:gd name="connsiteX7" fmla="*/ 385309 w 2109790"/>
              <a:gd name="connsiteY7" fmla="*/ 842964 h 842964"/>
              <a:gd name="connsiteX8" fmla="*/ 361496 w 2109790"/>
              <a:gd name="connsiteY8" fmla="*/ 676276 h 842964"/>
              <a:gd name="connsiteX9" fmla="*/ 361496 w 2109790"/>
              <a:gd name="connsiteY9" fmla="*/ 676275 h 842964"/>
              <a:gd name="connsiteX10" fmla="*/ 351702 w 2109790"/>
              <a:gd name="connsiteY10" fmla="*/ 676275 h 842964"/>
              <a:gd name="connsiteX11" fmla="*/ 0 w 2109790"/>
              <a:gd name="connsiteY11" fmla="*/ 450056 h 842964"/>
              <a:gd name="connsiteX12" fmla="*/ 351702 w 2109790"/>
              <a:gd name="connsiteY12" fmla="*/ 223838 h 842964"/>
              <a:gd name="connsiteX13" fmla="*/ 361496 w 2109790"/>
              <a:gd name="connsiteY13" fmla="*/ 223838 h 842964"/>
              <a:gd name="connsiteX14" fmla="*/ 413884 w 2109790"/>
              <a:gd name="connsiteY14" fmla="*/ 0 h 842964"/>
              <a:gd name="connsiteX0" fmla="*/ 413884 w 2109790"/>
              <a:gd name="connsiteY0" fmla="*/ 0 h 890589"/>
              <a:gd name="connsiteX1" fmla="*/ 561522 w 2109790"/>
              <a:gd name="connsiteY1" fmla="*/ 223838 h 890589"/>
              <a:gd name="connsiteX2" fmla="*/ 1491411 w 2109790"/>
              <a:gd name="connsiteY2" fmla="*/ 223838 h 890589"/>
              <a:gd name="connsiteX3" fmla="*/ 2109790 w 2109790"/>
              <a:gd name="connsiteY3" fmla="*/ 450056 h 890589"/>
              <a:gd name="connsiteX4" fmla="*/ 1519893 w 2109790"/>
              <a:gd name="connsiteY4" fmla="*/ 676275 h 890589"/>
              <a:gd name="connsiteX5" fmla="*/ 561522 w 2109790"/>
              <a:gd name="connsiteY5" fmla="*/ 676275 h 890589"/>
              <a:gd name="connsiteX6" fmla="*/ 561522 w 2109790"/>
              <a:gd name="connsiteY6" fmla="*/ 676276 h 890589"/>
              <a:gd name="connsiteX7" fmla="*/ 385309 w 2109790"/>
              <a:gd name="connsiteY7" fmla="*/ 890589 h 890589"/>
              <a:gd name="connsiteX8" fmla="*/ 361496 w 2109790"/>
              <a:gd name="connsiteY8" fmla="*/ 676276 h 890589"/>
              <a:gd name="connsiteX9" fmla="*/ 361496 w 2109790"/>
              <a:gd name="connsiteY9" fmla="*/ 676275 h 890589"/>
              <a:gd name="connsiteX10" fmla="*/ 351702 w 2109790"/>
              <a:gd name="connsiteY10" fmla="*/ 676275 h 890589"/>
              <a:gd name="connsiteX11" fmla="*/ 0 w 2109790"/>
              <a:gd name="connsiteY11" fmla="*/ 450056 h 890589"/>
              <a:gd name="connsiteX12" fmla="*/ 351702 w 2109790"/>
              <a:gd name="connsiteY12" fmla="*/ 223838 h 890589"/>
              <a:gd name="connsiteX13" fmla="*/ 361496 w 2109790"/>
              <a:gd name="connsiteY13" fmla="*/ 223838 h 890589"/>
              <a:gd name="connsiteX14" fmla="*/ 413884 w 2109790"/>
              <a:gd name="connsiteY14" fmla="*/ 0 h 890589"/>
              <a:gd name="connsiteX0" fmla="*/ 413884 w 1755471"/>
              <a:gd name="connsiteY0" fmla="*/ 0 h 890589"/>
              <a:gd name="connsiteX1" fmla="*/ 561522 w 1755471"/>
              <a:gd name="connsiteY1" fmla="*/ 223838 h 890589"/>
              <a:gd name="connsiteX2" fmla="*/ 1491411 w 1755471"/>
              <a:gd name="connsiteY2" fmla="*/ 223838 h 890589"/>
              <a:gd name="connsiteX3" fmla="*/ 1755471 w 1755471"/>
              <a:gd name="connsiteY3" fmla="*/ 450056 h 890589"/>
              <a:gd name="connsiteX4" fmla="*/ 1519893 w 1755471"/>
              <a:gd name="connsiteY4" fmla="*/ 676275 h 890589"/>
              <a:gd name="connsiteX5" fmla="*/ 561522 w 1755471"/>
              <a:gd name="connsiteY5" fmla="*/ 676275 h 890589"/>
              <a:gd name="connsiteX6" fmla="*/ 561522 w 1755471"/>
              <a:gd name="connsiteY6" fmla="*/ 676276 h 890589"/>
              <a:gd name="connsiteX7" fmla="*/ 385309 w 1755471"/>
              <a:gd name="connsiteY7" fmla="*/ 890589 h 890589"/>
              <a:gd name="connsiteX8" fmla="*/ 361496 w 1755471"/>
              <a:gd name="connsiteY8" fmla="*/ 676276 h 890589"/>
              <a:gd name="connsiteX9" fmla="*/ 361496 w 1755471"/>
              <a:gd name="connsiteY9" fmla="*/ 676275 h 890589"/>
              <a:gd name="connsiteX10" fmla="*/ 351702 w 1755471"/>
              <a:gd name="connsiteY10" fmla="*/ 676275 h 890589"/>
              <a:gd name="connsiteX11" fmla="*/ 0 w 1755471"/>
              <a:gd name="connsiteY11" fmla="*/ 450056 h 890589"/>
              <a:gd name="connsiteX12" fmla="*/ 351702 w 1755471"/>
              <a:gd name="connsiteY12" fmla="*/ 223838 h 890589"/>
              <a:gd name="connsiteX13" fmla="*/ 361496 w 1755471"/>
              <a:gd name="connsiteY13" fmla="*/ 223838 h 890589"/>
              <a:gd name="connsiteX14" fmla="*/ 413884 w 1755471"/>
              <a:gd name="connsiteY14" fmla="*/ 0 h 890589"/>
              <a:gd name="connsiteX0" fmla="*/ 413884 w 1764986"/>
              <a:gd name="connsiteY0" fmla="*/ 0 h 890589"/>
              <a:gd name="connsiteX1" fmla="*/ 561522 w 1764986"/>
              <a:gd name="connsiteY1" fmla="*/ 223838 h 890589"/>
              <a:gd name="connsiteX2" fmla="*/ 1491411 w 1764986"/>
              <a:gd name="connsiteY2" fmla="*/ 223838 h 890589"/>
              <a:gd name="connsiteX3" fmla="*/ 1755471 w 1764986"/>
              <a:gd name="connsiteY3" fmla="*/ 450056 h 890589"/>
              <a:gd name="connsiteX4" fmla="*/ 1519893 w 1764986"/>
              <a:gd name="connsiteY4" fmla="*/ 676275 h 890589"/>
              <a:gd name="connsiteX5" fmla="*/ 561522 w 1764986"/>
              <a:gd name="connsiteY5" fmla="*/ 676275 h 890589"/>
              <a:gd name="connsiteX6" fmla="*/ 561522 w 1764986"/>
              <a:gd name="connsiteY6" fmla="*/ 676276 h 890589"/>
              <a:gd name="connsiteX7" fmla="*/ 385309 w 1764986"/>
              <a:gd name="connsiteY7" fmla="*/ 890589 h 890589"/>
              <a:gd name="connsiteX8" fmla="*/ 361496 w 1764986"/>
              <a:gd name="connsiteY8" fmla="*/ 676276 h 890589"/>
              <a:gd name="connsiteX9" fmla="*/ 361496 w 1764986"/>
              <a:gd name="connsiteY9" fmla="*/ 676275 h 890589"/>
              <a:gd name="connsiteX10" fmla="*/ 351702 w 1764986"/>
              <a:gd name="connsiteY10" fmla="*/ 676275 h 890589"/>
              <a:gd name="connsiteX11" fmla="*/ 0 w 1764986"/>
              <a:gd name="connsiteY11" fmla="*/ 450056 h 890589"/>
              <a:gd name="connsiteX12" fmla="*/ 351702 w 1764986"/>
              <a:gd name="connsiteY12" fmla="*/ 223838 h 890589"/>
              <a:gd name="connsiteX13" fmla="*/ 361496 w 1764986"/>
              <a:gd name="connsiteY13" fmla="*/ 223838 h 890589"/>
              <a:gd name="connsiteX14" fmla="*/ 413884 w 1764986"/>
              <a:gd name="connsiteY14" fmla="*/ 0 h 890589"/>
              <a:gd name="connsiteX0" fmla="*/ 413884 w 1764986"/>
              <a:gd name="connsiteY0" fmla="*/ 0 h 890589"/>
              <a:gd name="connsiteX1" fmla="*/ 561522 w 1764986"/>
              <a:gd name="connsiteY1" fmla="*/ 223838 h 890589"/>
              <a:gd name="connsiteX2" fmla="*/ 1491411 w 1764986"/>
              <a:gd name="connsiteY2" fmla="*/ 223838 h 890589"/>
              <a:gd name="connsiteX3" fmla="*/ 1755471 w 1764986"/>
              <a:gd name="connsiteY3" fmla="*/ 450056 h 890589"/>
              <a:gd name="connsiteX4" fmla="*/ 1519893 w 1764986"/>
              <a:gd name="connsiteY4" fmla="*/ 676275 h 890589"/>
              <a:gd name="connsiteX5" fmla="*/ 561522 w 1764986"/>
              <a:gd name="connsiteY5" fmla="*/ 676275 h 890589"/>
              <a:gd name="connsiteX6" fmla="*/ 561522 w 1764986"/>
              <a:gd name="connsiteY6" fmla="*/ 676276 h 890589"/>
              <a:gd name="connsiteX7" fmla="*/ 385309 w 1764986"/>
              <a:gd name="connsiteY7" fmla="*/ 890589 h 890589"/>
              <a:gd name="connsiteX8" fmla="*/ 361496 w 1764986"/>
              <a:gd name="connsiteY8" fmla="*/ 676276 h 890589"/>
              <a:gd name="connsiteX9" fmla="*/ 361496 w 1764986"/>
              <a:gd name="connsiteY9" fmla="*/ 676275 h 890589"/>
              <a:gd name="connsiteX10" fmla="*/ 351702 w 1764986"/>
              <a:gd name="connsiteY10" fmla="*/ 676275 h 890589"/>
              <a:gd name="connsiteX11" fmla="*/ 0 w 1764986"/>
              <a:gd name="connsiteY11" fmla="*/ 450056 h 890589"/>
              <a:gd name="connsiteX12" fmla="*/ 351702 w 1764986"/>
              <a:gd name="connsiteY12" fmla="*/ 223838 h 890589"/>
              <a:gd name="connsiteX13" fmla="*/ 361496 w 1764986"/>
              <a:gd name="connsiteY13" fmla="*/ 223838 h 890589"/>
              <a:gd name="connsiteX14" fmla="*/ 413884 w 1764986"/>
              <a:gd name="connsiteY14" fmla="*/ 0 h 89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4986" h="890589">
                <a:moveTo>
                  <a:pt x="413884" y="0"/>
                </a:moveTo>
                <a:cubicBezTo>
                  <a:pt x="469120" y="0"/>
                  <a:pt x="561522" y="168602"/>
                  <a:pt x="561522" y="223838"/>
                </a:cubicBezTo>
                <a:lnTo>
                  <a:pt x="1491411" y="223838"/>
                </a:lnTo>
                <a:cubicBezTo>
                  <a:pt x="1579431" y="299244"/>
                  <a:pt x="1719556" y="347860"/>
                  <a:pt x="1755471" y="450056"/>
                </a:cubicBezTo>
                <a:cubicBezTo>
                  <a:pt x="1812420" y="534392"/>
                  <a:pt x="1598419" y="600869"/>
                  <a:pt x="1519893" y="676275"/>
                </a:cubicBezTo>
                <a:lnTo>
                  <a:pt x="561522" y="676275"/>
                </a:lnTo>
                <a:lnTo>
                  <a:pt x="561522" y="676276"/>
                </a:lnTo>
                <a:cubicBezTo>
                  <a:pt x="561522" y="731512"/>
                  <a:pt x="440545" y="890589"/>
                  <a:pt x="385309" y="890589"/>
                </a:cubicBezTo>
                <a:cubicBezTo>
                  <a:pt x="330073" y="890589"/>
                  <a:pt x="361496" y="731512"/>
                  <a:pt x="361496" y="676276"/>
                </a:cubicBezTo>
                <a:lnTo>
                  <a:pt x="361496" y="676275"/>
                </a:lnTo>
                <a:lnTo>
                  <a:pt x="351702" y="676275"/>
                </a:lnTo>
                <a:cubicBezTo>
                  <a:pt x="157390" y="676275"/>
                  <a:pt x="0" y="574974"/>
                  <a:pt x="0" y="450056"/>
                </a:cubicBezTo>
                <a:cubicBezTo>
                  <a:pt x="0" y="325139"/>
                  <a:pt x="157390" y="223838"/>
                  <a:pt x="351702" y="223838"/>
                </a:cubicBezTo>
                <a:lnTo>
                  <a:pt x="361496" y="223838"/>
                </a:lnTo>
                <a:cubicBezTo>
                  <a:pt x="361496" y="168602"/>
                  <a:pt x="358648" y="0"/>
                  <a:pt x="41388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isometricOffAxis2Right">
              <a:rot lat="0" lon="1980000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1" name="Blue">
            <a:extLst>
              <a:ext uri="{FF2B5EF4-FFF2-40B4-BE49-F238E27FC236}">
                <a16:creationId xmlns:a16="http://schemas.microsoft.com/office/drawing/2014/main" id="{1FC4B8A4-55D9-4EF2-BA23-300BB9C478ED}"/>
              </a:ext>
            </a:extLst>
          </p:cNvPr>
          <p:cNvSpPr/>
          <p:nvPr/>
        </p:nvSpPr>
        <p:spPr>
          <a:xfrm flipH="1">
            <a:off x="5907409" y="5261608"/>
            <a:ext cx="1613208" cy="949910"/>
          </a:xfrm>
          <a:custGeom>
            <a:avLst/>
            <a:gdLst>
              <a:gd name="connsiteX0" fmla="*/ 461509 w 2109790"/>
              <a:gd name="connsiteY0" fmla="*/ 0 h 652464"/>
              <a:gd name="connsiteX1" fmla="*/ 561522 w 2109790"/>
              <a:gd name="connsiteY1" fmla="*/ 100013 h 652464"/>
              <a:gd name="connsiteX2" fmla="*/ 1491411 w 2109790"/>
              <a:gd name="connsiteY2" fmla="*/ 100013 h 652464"/>
              <a:gd name="connsiteX3" fmla="*/ 2109790 w 2109790"/>
              <a:gd name="connsiteY3" fmla="*/ 326231 h 652464"/>
              <a:gd name="connsiteX4" fmla="*/ 1519893 w 2109790"/>
              <a:gd name="connsiteY4" fmla="*/ 552450 h 652464"/>
              <a:gd name="connsiteX5" fmla="*/ 561522 w 2109790"/>
              <a:gd name="connsiteY5" fmla="*/ 552450 h 652464"/>
              <a:gd name="connsiteX6" fmla="*/ 561522 w 2109790"/>
              <a:gd name="connsiteY6" fmla="*/ 552451 h 652464"/>
              <a:gd name="connsiteX7" fmla="*/ 461509 w 2109790"/>
              <a:gd name="connsiteY7" fmla="*/ 652464 h 652464"/>
              <a:gd name="connsiteX8" fmla="*/ 361496 w 2109790"/>
              <a:gd name="connsiteY8" fmla="*/ 552451 h 652464"/>
              <a:gd name="connsiteX9" fmla="*/ 361496 w 2109790"/>
              <a:gd name="connsiteY9" fmla="*/ 552450 h 652464"/>
              <a:gd name="connsiteX10" fmla="*/ 351702 w 2109790"/>
              <a:gd name="connsiteY10" fmla="*/ 552450 h 652464"/>
              <a:gd name="connsiteX11" fmla="*/ 0 w 2109790"/>
              <a:gd name="connsiteY11" fmla="*/ 326231 h 652464"/>
              <a:gd name="connsiteX12" fmla="*/ 351702 w 2109790"/>
              <a:gd name="connsiteY12" fmla="*/ 100013 h 652464"/>
              <a:gd name="connsiteX13" fmla="*/ 361496 w 2109790"/>
              <a:gd name="connsiteY13" fmla="*/ 100013 h 652464"/>
              <a:gd name="connsiteX14" fmla="*/ 461509 w 2109790"/>
              <a:gd name="connsiteY14" fmla="*/ 0 h 652464"/>
              <a:gd name="connsiteX0" fmla="*/ 413884 w 2109790"/>
              <a:gd name="connsiteY0" fmla="*/ 0 h 776289"/>
              <a:gd name="connsiteX1" fmla="*/ 561522 w 2109790"/>
              <a:gd name="connsiteY1" fmla="*/ 223838 h 776289"/>
              <a:gd name="connsiteX2" fmla="*/ 1491411 w 2109790"/>
              <a:gd name="connsiteY2" fmla="*/ 223838 h 776289"/>
              <a:gd name="connsiteX3" fmla="*/ 2109790 w 2109790"/>
              <a:gd name="connsiteY3" fmla="*/ 450056 h 776289"/>
              <a:gd name="connsiteX4" fmla="*/ 1519893 w 2109790"/>
              <a:gd name="connsiteY4" fmla="*/ 676275 h 776289"/>
              <a:gd name="connsiteX5" fmla="*/ 561522 w 2109790"/>
              <a:gd name="connsiteY5" fmla="*/ 676275 h 776289"/>
              <a:gd name="connsiteX6" fmla="*/ 561522 w 2109790"/>
              <a:gd name="connsiteY6" fmla="*/ 676276 h 776289"/>
              <a:gd name="connsiteX7" fmla="*/ 461509 w 2109790"/>
              <a:gd name="connsiteY7" fmla="*/ 776289 h 776289"/>
              <a:gd name="connsiteX8" fmla="*/ 361496 w 2109790"/>
              <a:gd name="connsiteY8" fmla="*/ 676276 h 776289"/>
              <a:gd name="connsiteX9" fmla="*/ 361496 w 2109790"/>
              <a:gd name="connsiteY9" fmla="*/ 676275 h 776289"/>
              <a:gd name="connsiteX10" fmla="*/ 351702 w 2109790"/>
              <a:gd name="connsiteY10" fmla="*/ 676275 h 776289"/>
              <a:gd name="connsiteX11" fmla="*/ 0 w 2109790"/>
              <a:gd name="connsiteY11" fmla="*/ 450056 h 776289"/>
              <a:gd name="connsiteX12" fmla="*/ 351702 w 2109790"/>
              <a:gd name="connsiteY12" fmla="*/ 223838 h 776289"/>
              <a:gd name="connsiteX13" fmla="*/ 361496 w 2109790"/>
              <a:gd name="connsiteY13" fmla="*/ 223838 h 776289"/>
              <a:gd name="connsiteX14" fmla="*/ 413884 w 2109790"/>
              <a:gd name="connsiteY14" fmla="*/ 0 h 776289"/>
              <a:gd name="connsiteX0" fmla="*/ 413884 w 2109790"/>
              <a:gd name="connsiteY0" fmla="*/ 0 h 842964"/>
              <a:gd name="connsiteX1" fmla="*/ 561522 w 2109790"/>
              <a:gd name="connsiteY1" fmla="*/ 223838 h 842964"/>
              <a:gd name="connsiteX2" fmla="*/ 1491411 w 2109790"/>
              <a:gd name="connsiteY2" fmla="*/ 223838 h 842964"/>
              <a:gd name="connsiteX3" fmla="*/ 2109790 w 2109790"/>
              <a:gd name="connsiteY3" fmla="*/ 450056 h 842964"/>
              <a:gd name="connsiteX4" fmla="*/ 1519893 w 2109790"/>
              <a:gd name="connsiteY4" fmla="*/ 676275 h 842964"/>
              <a:gd name="connsiteX5" fmla="*/ 561522 w 2109790"/>
              <a:gd name="connsiteY5" fmla="*/ 676275 h 842964"/>
              <a:gd name="connsiteX6" fmla="*/ 561522 w 2109790"/>
              <a:gd name="connsiteY6" fmla="*/ 676276 h 842964"/>
              <a:gd name="connsiteX7" fmla="*/ 385309 w 2109790"/>
              <a:gd name="connsiteY7" fmla="*/ 842964 h 842964"/>
              <a:gd name="connsiteX8" fmla="*/ 361496 w 2109790"/>
              <a:gd name="connsiteY8" fmla="*/ 676276 h 842964"/>
              <a:gd name="connsiteX9" fmla="*/ 361496 w 2109790"/>
              <a:gd name="connsiteY9" fmla="*/ 676275 h 842964"/>
              <a:gd name="connsiteX10" fmla="*/ 351702 w 2109790"/>
              <a:gd name="connsiteY10" fmla="*/ 676275 h 842964"/>
              <a:gd name="connsiteX11" fmla="*/ 0 w 2109790"/>
              <a:gd name="connsiteY11" fmla="*/ 450056 h 842964"/>
              <a:gd name="connsiteX12" fmla="*/ 351702 w 2109790"/>
              <a:gd name="connsiteY12" fmla="*/ 223838 h 842964"/>
              <a:gd name="connsiteX13" fmla="*/ 361496 w 2109790"/>
              <a:gd name="connsiteY13" fmla="*/ 223838 h 842964"/>
              <a:gd name="connsiteX14" fmla="*/ 413884 w 2109790"/>
              <a:gd name="connsiteY14" fmla="*/ 0 h 842964"/>
              <a:gd name="connsiteX0" fmla="*/ 413884 w 2109790"/>
              <a:gd name="connsiteY0" fmla="*/ 0 h 890589"/>
              <a:gd name="connsiteX1" fmla="*/ 561522 w 2109790"/>
              <a:gd name="connsiteY1" fmla="*/ 223838 h 890589"/>
              <a:gd name="connsiteX2" fmla="*/ 1491411 w 2109790"/>
              <a:gd name="connsiteY2" fmla="*/ 223838 h 890589"/>
              <a:gd name="connsiteX3" fmla="*/ 2109790 w 2109790"/>
              <a:gd name="connsiteY3" fmla="*/ 450056 h 890589"/>
              <a:gd name="connsiteX4" fmla="*/ 1519893 w 2109790"/>
              <a:gd name="connsiteY4" fmla="*/ 676275 h 890589"/>
              <a:gd name="connsiteX5" fmla="*/ 561522 w 2109790"/>
              <a:gd name="connsiteY5" fmla="*/ 676275 h 890589"/>
              <a:gd name="connsiteX6" fmla="*/ 561522 w 2109790"/>
              <a:gd name="connsiteY6" fmla="*/ 676276 h 890589"/>
              <a:gd name="connsiteX7" fmla="*/ 385309 w 2109790"/>
              <a:gd name="connsiteY7" fmla="*/ 890589 h 890589"/>
              <a:gd name="connsiteX8" fmla="*/ 361496 w 2109790"/>
              <a:gd name="connsiteY8" fmla="*/ 676276 h 890589"/>
              <a:gd name="connsiteX9" fmla="*/ 361496 w 2109790"/>
              <a:gd name="connsiteY9" fmla="*/ 676275 h 890589"/>
              <a:gd name="connsiteX10" fmla="*/ 351702 w 2109790"/>
              <a:gd name="connsiteY10" fmla="*/ 676275 h 890589"/>
              <a:gd name="connsiteX11" fmla="*/ 0 w 2109790"/>
              <a:gd name="connsiteY11" fmla="*/ 450056 h 890589"/>
              <a:gd name="connsiteX12" fmla="*/ 351702 w 2109790"/>
              <a:gd name="connsiteY12" fmla="*/ 223838 h 890589"/>
              <a:gd name="connsiteX13" fmla="*/ 361496 w 2109790"/>
              <a:gd name="connsiteY13" fmla="*/ 223838 h 890589"/>
              <a:gd name="connsiteX14" fmla="*/ 413884 w 2109790"/>
              <a:gd name="connsiteY14" fmla="*/ 0 h 890589"/>
              <a:gd name="connsiteX0" fmla="*/ 413884 w 1755471"/>
              <a:gd name="connsiteY0" fmla="*/ 0 h 890589"/>
              <a:gd name="connsiteX1" fmla="*/ 561522 w 1755471"/>
              <a:gd name="connsiteY1" fmla="*/ 223838 h 890589"/>
              <a:gd name="connsiteX2" fmla="*/ 1491411 w 1755471"/>
              <a:gd name="connsiteY2" fmla="*/ 223838 h 890589"/>
              <a:gd name="connsiteX3" fmla="*/ 1755471 w 1755471"/>
              <a:gd name="connsiteY3" fmla="*/ 450056 h 890589"/>
              <a:gd name="connsiteX4" fmla="*/ 1519893 w 1755471"/>
              <a:gd name="connsiteY4" fmla="*/ 676275 h 890589"/>
              <a:gd name="connsiteX5" fmla="*/ 561522 w 1755471"/>
              <a:gd name="connsiteY5" fmla="*/ 676275 h 890589"/>
              <a:gd name="connsiteX6" fmla="*/ 561522 w 1755471"/>
              <a:gd name="connsiteY6" fmla="*/ 676276 h 890589"/>
              <a:gd name="connsiteX7" fmla="*/ 385309 w 1755471"/>
              <a:gd name="connsiteY7" fmla="*/ 890589 h 890589"/>
              <a:gd name="connsiteX8" fmla="*/ 361496 w 1755471"/>
              <a:gd name="connsiteY8" fmla="*/ 676276 h 890589"/>
              <a:gd name="connsiteX9" fmla="*/ 361496 w 1755471"/>
              <a:gd name="connsiteY9" fmla="*/ 676275 h 890589"/>
              <a:gd name="connsiteX10" fmla="*/ 351702 w 1755471"/>
              <a:gd name="connsiteY10" fmla="*/ 676275 h 890589"/>
              <a:gd name="connsiteX11" fmla="*/ 0 w 1755471"/>
              <a:gd name="connsiteY11" fmla="*/ 450056 h 890589"/>
              <a:gd name="connsiteX12" fmla="*/ 351702 w 1755471"/>
              <a:gd name="connsiteY12" fmla="*/ 223838 h 890589"/>
              <a:gd name="connsiteX13" fmla="*/ 361496 w 1755471"/>
              <a:gd name="connsiteY13" fmla="*/ 223838 h 890589"/>
              <a:gd name="connsiteX14" fmla="*/ 413884 w 1755471"/>
              <a:gd name="connsiteY14" fmla="*/ 0 h 890589"/>
              <a:gd name="connsiteX0" fmla="*/ 413884 w 1764986"/>
              <a:gd name="connsiteY0" fmla="*/ 0 h 890589"/>
              <a:gd name="connsiteX1" fmla="*/ 561522 w 1764986"/>
              <a:gd name="connsiteY1" fmla="*/ 223838 h 890589"/>
              <a:gd name="connsiteX2" fmla="*/ 1491411 w 1764986"/>
              <a:gd name="connsiteY2" fmla="*/ 223838 h 890589"/>
              <a:gd name="connsiteX3" fmla="*/ 1755471 w 1764986"/>
              <a:gd name="connsiteY3" fmla="*/ 450056 h 890589"/>
              <a:gd name="connsiteX4" fmla="*/ 1519893 w 1764986"/>
              <a:gd name="connsiteY4" fmla="*/ 676275 h 890589"/>
              <a:gd name="connsiteX5" fmla="*/ 561522 w 1764986"/>
              <a:gd name="connsiteY5" fmla="*/ 676275 h 890589"/>
              <a:gd name="connsiteX6" fmla="*/ 561522 w 1764986"/>
              <a:gd name="connsiteY6" fmla="*/ 676276 h 890589"/>
              <a:gd name="connsiteX7" fmla="*/ 385309 w 1764986"/>
              <a:gd name="connsiteY7" fmla="*/ 890589 h 890589"/>
              <a:gd name="connsiteX8" fmla="*/ 361496 w 1764986"/>
              <a:gd name="connsiteY8" fmla="*/ 676276 h 890589"/>
              <a:gd name="connsiteX9" fmla="*/ 361496 w 1764986"/>
              <a:gd name="connsiteY9" fmla="*/ 676275 h 890589"/>
              <a:gd name="connsiteX10" fmla="*/ 351702 w 1764986"/>
              <a:gd name="connsiteY10" fmla="*/ 676275 h 890589"/>
              <a:gd name="connsiteX11" fmla="*/ 0 w 1764986"/>
              <a:gd name="connsiteY11" fmla="*/ 450056 h 890589"/>
              <a:gd name="connsiteX12" fmla="*/ 351702 w 1764986"/>
              <a:gd name="connsiteY12" fmla="*/ 223838 h 890589"/>
              <a:gd name="connsiteX13" fmla="*/ 361496 w 1764986"/>
              <a:gd name="connsiteY13" fmla="*/ 223838 h 890589"/>
              <a:gd name="connsiteX14" fmla="*/ 413884 w 1764986"/>
              <a:gd name="connsiteY14" fmla="*/ 0 h 890589"/>
              <a:gd name="connsiteX0" fmla="*/ 413884 w 1764986"/>
              <a:gd name="connsiteY0" fmla="*/ 0 h 890589"/>
              <a:gd name="connsiteX1" fmla="*/ 561522 w 1764986"/>
              <a:gd name="connsiteY1" fmla="*/ 223838 h 890589"/>
              <a:gd name="connsiteX2" fmla="*/ 1491411 w 1764986"/>
              <a:gd name="connsiteY2" fmla="*/ 223838 h 890589"/>
              <a:gd name="connsiteX3" fmla="*/ 1755471 w 1764986"/>
              <a:gd name="connsiteY3" fmla="*/ 450056 h 890589"/>
              <a:gd name="connsiteX4" fmla="*/ 1519893 w 1764986"/>
              <a:gd name="connsiteY4" fmla="*/ 676275 h 890589"/>
              <a:gd name="connsiteX5" fmla="*/ 561522 w 1764986"/>
              <a:gd name="connsiteY5" fmla="*/ 676275 h 890589"/>
              <a:gd name="connsiteX6" fmla="*/ 561522 w 1764986"/>
              <a:gd name="connsiteY6" fmla="*/ 676276 h 890589"/>
              <a:gd name="connsiteX7" fmla="*/ 385309 w 1764986"/>
              <a:gd name="connsiteY7" fmla="*/ 890589 h 890589"/>
              <a:gd name="connsiteX8" fmla="*/ 361496 w 1764986"/>
              <a:gd name="connsiteY8" fmla="*/ 676276 h 890589"/>
              <a:gd name="connsiteX9" fmla="*/ 361496 w 1764986"/>
              <a:gd name="connsiteY9" fmla="*/ 676275 h 890589"/>
              <a:gd name="connsiteX10" fmla="*/ 351702 w 1764986"/>
              <a:gd name="connsiteY10" fmla="*/ 676275 h 890589"/>
              <a:gd name="connsiteX11" fmla="*/ 0 w 1764986"/>
              <a:gd name="connsiteY11" fmla="*/ 450056 h 890589"/>
              <a:gd name="connsiteX12" fmla="*/ 351702 w 1764986"/>
              <a:gd name="connsiteY12" fmla="*/ 223838 h 890589"/>
              <a:gd name="connsiteX13" fmla="*/ 361496 w 1764986"/>
              <a:gd name="connsiteY13" fmla="*/ 223838 h 890589"/>
              <a:gd name="connsiteX14" fmla="*/ 413884 w 1764986"/>
              <a:gd name="connsiteY14" fmla="*/ 0 h 89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4986" h="890589">
                <a:moveTo>
                  <a:pt x="413884" y="0"/>
                </a:moveTo>
                <a:cubicBezTo>
                  <a:pt x="469120" y="0"/>
                  <a:pt x="561522" y="168602"/>
                  <a:pt x="561522" y="223838"/>
                </a:cubicBezTo>
                <a:lnTo>
                  <a:pt x="1491411" y="223838"/>
                </a:lnTo>
                <a:cubicBezTo>
                  <a:pt x="1579431" y="299244"/>
                  <a:pt x="1719556" y="347860"/>
                  <a:pt x="1755471" y="450056"/>
                </a:cubicBezTo>
                <a:cubicBezTo>
                  <a:pt x="1812420" y="534392"/>
                  <a:pt x="1598419" y="600869"/>
                  <a:pt x="1519893" y="676275"/>
                </a:cubicBezTo>
                <a:lnTo>
                  <a:pt x="561522" y="676275"/>
                </a:lnTo>
                <a:lnTo>
                  <a:pt x="561522" y="676276"/>
                </a:lnTo>
                <a:cubicBezTo>
                  <a:pt x="561522" y="731512"/>
                  <a:pt x="440545" y="890589"/>
                  <a:pt x="385309" y="890589"/>
                </a:cubicBezTo>
                <a:cubicBezTo>
                  <a:pt x="330073" y="890589"/>
                  <a:pt x="361496" y="731512"/>
                  <a:pt x="361496" y="676276"/>
                </a:cubicBezTo>
                <a:lnTo>
                  <a:pt x="361496" y="676275"/>
                </a:lnTo>
                <a:lnTo>
                  <a:pt x="351702" y="676275"/>
                </a:lnTo>
                <a:cubicBezTo>
                  <a:pt x="157390" y="676275"/>
                  <a:pt x="0" y="574974"/>
                  <a:pt x="0" y="450056"/>
                </a:cubicBezTo>
                <a:cubicBezTo>
                  <a:pt x="0" y="325139"/>
                  <a:pt x="157390" y="223838"/>
                  <a:pt x="351702" y="223838"/>
                </a:cubicBezTo>
                <a:lnTo>
                  <a:pt x="361496" y="223838"/>
                </a:lnTo>
                <a:cubicBezTo>
                  <a:pt x="361496" y="168602"/>
                  <a:pt x="358648" y="0"/>
                  <a:pt x="413884" y="0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2" name="Green">
            <a:extLst>
              <a:ext uri="{FF2B5EF4-FFF2-40B4-BE49-F238E27FC236}">
                <a16:creationId xmlns:a16="http://schemas.microsoft.com/office/drawing/2014/main" id="{C17FC112-9EF2-4BBB-AD00-BF5472A020B5}"/>
              </a:ext>
            </a:extLst>
          </p:cNvPr>
          <p:cNvSpPr/>
          <p:nvPr/>
        </p:nvSpPr>
        <p:spPr>
          <a:xfrm>
            <a:off x="3980810" y="5908090"/>
            <a:ext cx="1613208" cy="949910"/>
          </a:xfrm>
          <a:custGeom>
            <a:avLst/>
            <a:gdLst>
              <a:gd name="connsiteX0" fmla="*/ 461509 w 2109790"/>
              <a:gd name="connsiteY0" fmla="*/ 0 h 652464"/>
              <a:gd name="connsiteX1" fmla="*/ 561522 w 2109790"/>
              <a:gd name="connsiteY1" fmla="*/ 100013 h 652464"/>
              <a:gd name="connsiteX2" fmla="*/ 1491411 w 2109790"/>
              <a:gd name="connsiteY2" fmla="*/ 100013 h 652464"/>
              <a:gd name="connsiteX3" fmla="*/ 2109790 w 2109790"/>
              <a:gd name="connsiteY3" fmla="*/ 326231 h 652464"/>
              <a:gd name="connsiteX4" fmla="*/ 1519893 w 2109790"/>
              <a:gd name="connsiteY4" fmla="*/ 552450 h 652464"/>
              <a:gd name="connsiteX5" fmla="*/ 561522 w 2109790"/>
              <a:gd name="connsiteY5" fmla="*/ 552450 h 652464"/>
              <a:gd name="connsiteX6" fmla="*/ 561522 w 2109790"/>
              <a:gd name="connsiteY6" fmla="*/ 552451 h 652464"/>
              <a:gd name="connsiteX7" fmla="*/ 461509 w 2109790"/>
              <a:gd name="connsiteY7" fmla="*/ 652464 h 652464"/>
              <a:gd name="connsiteX8" fmla="*/ 361496 w 2109790"/>
              <a:gd name="connsiteY8" fmla="*/ 552451 h 652464"/>
              <a:gd name="connsiteX9" fmla="*/ 361496 w 2109790"/>
              <a:gd name="connsiteY9" fmla="*/ 552450 h 652464"/>
              <a:gd name="connsiteX10" fmla="*/ 351702 w 2109790"/>
              <a:gd name="connsiteY10" fmla="*/ 552450 h 652464"/>
              <a:gd name="connsiteX11" fmla="*/ 0 w 2109790"/>
              <a:gd name="connsiteY11" fmla="*/ 326231 h 652464"/>
              <a:gd name="connsiteX12" fmla="*/ 351702 w 2109790"/>
              <a:gd name="connsiteY12" fmla="*/ 100013 h 652464"/>
              <a:gd name="connsiteX13" fmla="*/ 361496 w 2109790"/>
              <a:gd name="connsiteY13" fmla="*/ 100013 h 652464"/>
              <a:gd name="connsiteX14" fmla="*/ 461509 w 2109790"/>
              <a:gd name="connsiteY14" fmla="*/ 0 h 652464"/>
              <a:gd name="connsiteX0" fmla="*/ 413884 w 2109790"/>
              <a:gd name="connsiteY0" fmla="*/ 0 h 776289"/>
              <a:gd name="connsiteX1" fmla="*/ 561522 w 2109790"/>
              <a:gd name="connsiteY1" fmla="*/ 223838 h 776289"/>
              <a:gd name="connsiteX2" fmla="*/ 1491411 w 2109790"/>
              <a:gd name="connsiteY2" fmla="*/ 223838 h 776289"/>
              <a:gd name="connsiteX3" fmla="*/ 2109790 w 2109790"/>
              <a:gd name="connsiteY3" fmla="*/ 450056 h 776289"/>
              <a:gd name="connsiteX4" fmla="*/ 1519893 w 2109790"/>
              <a:gd name="connsiteY4" fmla="*/ 676275 h 776289"/>
              <a:gd name="connsiteX5" fmla="*/ 561522 w 2109790"/>
              <a:gd name="connsiteY5" fmla="*/ 676275 h 776289"/>
              <a:gd name="connsiteX6" fmla="*/ 561522 w 2109790"/>
              <a:gd name="connsiteY6" fmla="*/ 676276 h 776289"/>
              <a:gd name="connsiteX7" fmla="*/ 461509 w 2109790"/>
              <a:gd name="connsiteY7" fmla="*/ 776289 h 776289"/>
              <a:gd name="connsiteX8" fmla="*/ 361496 w 2109790"/>
              <a:gd name="connsiteY8" fmla="*/ 676276 h 776289"/>
              <a:gd name="connsiteX9" fmla="*/ 361496 w 2109790"/>
              <a:gd name="connsiteY9" fmla="*/ 676275 h 776289"/>
              <a:gd name="connsiteX10" fmla="*/ 351702 w 2109790"/>
              <a:gd name="connsiteY10" fmla="*/ 676275 h 776289"/>
              <a:gd name="connsiteX11" fmla="*/ 0 w 2109790"/>
              <a:gd name="connsiteY11" fmla="*/ 450056 h 776289"/>
              <a:gd name="connsiteX12" fmla="*/ 351702 w 2109790"/>
              <a:gd name="connsiteY12" fmla="*/ 223838 h 776289"/>
              <a:gd name="connsiteX13" fmla="*/ 361496 w 2109790"/>
              <a:gd name="connsiteY13" fmla="*/ 223838 h 776289"/>
              <a:gd name="connsiteX14" fmla="*/ 413884 w 2109790"/>
              <a:gd name="connsiteY14" fmla="*/ 0 h 776289"/>
              <a:gd name="connsiteX0" fmla="*/ 413884 w 2109790"/>
              <a:gd name="connsiteY0" fmla="*/ 0 h 842964"/>
              <a:gd name="connsiteX1" fmla="*/ 561522 w 2109790"/>
              <a:gd name="connsiteY1" fmla="*/ 223838 h 842964"/>
              <a:gd name="connsiteX2" fmla="*/ 1491411 w 2109790"/>
              <a:gd name="connsiteY2" fmla="*/ 223838 h 842964"/>
              <a:gd name="connsiteX3" fmla="*/ 2109790 w 2109790"/>
              <a:gd name="connsiteY3" fmla="*/ 450056 h 842964"/>
              <a:gd name="connsiteX4" fmla="*/ 1519893 w 2109790"/>
              <a:gd name="connsiteY4" fmla="*/ 676275 h 842964"/>
              <a:gd name="connsiteX5" fmla="*/ 561522 w 2109790"/>
              <a:gd name="connsiteY5" fmla="*/ 676275 h 842964"/>
              <a:gd name="connsiteX6" fmla="*/ 561522 w 2109790"/>
              <a:gd name="connsiteY6" fmla="*/ 676276 h 842964"/>
              <a:gd name="connsiteX7" fmla="*/ 385309 w 2109790"/>
              <a:gd name="connsiteY7" fmla="*/ 842964 h 842964"/>
              <a:gd name="connsiteX8" fmla="*/ 361496 w 2109790"/>
              <a:gd name="connsiteY8" fmla="*/ 676276 h 842964"/>
              <a:gd name="connsiteX9" fmla="*/ 361496 w 2109790"/>
              <a:gd name="connsiteY9" fmla="*/ 676275 h 842964"/>
              <a:gd name="connsiteX10" fmla="*/ 351702 w 2109790"/>
              <a:gd name="connsiteY10" fmla="*/ 676275 h 842964"/>
              <a:gd name="connsiteX11" fmla="*/ 0 w 2109790"/>
              <a:gd name="connsiteY11" fmla="*/ 450056 h 842964"/>
              <a:gd name="connsiteX12" fmla="*/ 351702 w 2109790"/>
              <a:gd name="connsiteY12" fmla="*/ 223838 h 842964"/>
              <a:gd name="connsiteX13" fmla="*/ 361496 w 2109790"/>
              <a:gd name="connsiteY13" fmla="*/ 223838 h 842964"/>
              <a:gd name="connsiteX14" fmla="*/ 413884 w 2109790"/>
              <a:gd name="connsiteY14" fmla="*/ 0 h 842964"/>
              <a:gd name="connsiteX0" fmla="*/ 413884 w 2109790"/>
              <a:gd name="connsiteY0" fmla="*/ 0 h 890589"/>
              <a:gd name="connsiteX1" fmla="*/ 561522 w 2109790"/>
              <a:gd name="connsiteY1" fmla="*/ 223838 h 890589"/>
              <a:gd name="connsiteX2" fmla="*/ 1491411 w 2109790"/>
              <a:gd name="connsiteY2" fmla="*/ 223838 h 890589"/>
              <a:gd name="connsiteX3" fmla="*/ 2109790 w 2109790"/>
              <a:gd name="connsiteY3" fmla="*/ 450056 h 890589"/>
              <a:gd name="connsiteX4" fmla="*/ 1519893 w 2109790"/>
              <a:gd name="connsiteY4" fmla="*/ 676275 h 890589"/>
              <a:gd name="connsiteX5" fmla="*/ 561522 w 2109790"/>
              <a:gd name="connsiteY5" fmla="*/ 676275 h 890589"/>
              <a:gd name="connsiteX6" fmla="*/ 561522 w 2109790"/>
              <a:gd name="connsiteY6" fmla="*/ 676276 h 890589"/>
              <a:gd name="connsiteX7" fmla="*/ 385309 w 2109790"/>
              <a:gd name="connsiteY7" fmla="*/ 890589 h 890589"/>
              <a:gd name="connsiteX8" fmla="*/ 361496 w 2109790"/>
              <a:gd name="connsiteY8" fmla="*/ 676276 h 890589"/>
              <a:gd name="connsiteX9" fmla="*/ 361496 w 2109790"/>
              <a:gd name="connsiteY9" fmla="*/ 676275 h 890589"/>
              <a:gd name="connsiteX10" fmla="*/ 351702 w 2109790"/>
              <a:gd name="connsiteY10" fmla="*/ 676275 h 890589"/>
              <a:gd name="connsiteX11" fmla="*/ 0 w 2109790"/>
              <a:gd name="connsiteY11" fmla="*/ 450056 h 890589"/>
              <a:gd name="connsiteX12" fmla="*/ 351702 w 2109790"/>
              <a:gd name="connsiteY12" fmla="*/ 223838 h 890589"/>
              <a:gd name="connsiteX13" fmla="*/ 361496 w 2109790"/>
              <a:gd name="connsiteY13" fmla="*/ 223838 h 890589"/>
              <a:gd name="connsiteX14" fmla="*/ 413884 w 2109790"/>
              <a:gd name="connsiteY14" fmla="*/ 0 h 890589"/>
              <a:gd name="connsiteX0" fmla="*/ 413884 w 1755471"/>
              <a:gd name="connsiteY0" fmla="*/ 0 h 890589"/>
              <a:gd name="connsiteX1" fmla="*/ 561522 w 1755471"/>
              <a:gd name="connsiteY1" fmla="*/ 223838 h 890589"/>
              <a:gd name="connsiteX2" fmla="*/ 1491411 w 1755471"/>
              <a:gd name="connsiteY2" fmla="*/ 223838 h 890589"/>
              <a:gd name="connsiteX3" fmla="*/ 1755471 w 1755471"/>
              <a:gd name="connsiteY3" fmla="*/ 450056 h 890589"/>
              <a:gd name="connsiteX4" fmla="*/ 1519893 w 1755471"/>
              <a:gd name="connsiteY4" fmla="*/ 676275 h 890589"/>
              <a:gd name="connsiteX5" fmla="*/ 561522 w 1755471"/>
              <a:gd name="connsiteY5" fmla="*/ 676275 h 890589"/>
              <a:gd name="connsiteX6" fmla="*/ 561522 w 1755471"/>
              <a:gd name="connsiteY6" fmla="*/ 676276 h 890589"/>
              <a:gd name="connsiteX7" fmla="*/ 385309 w 1755471"/>
              <a:gd name="connsiteY7" fmla="*/ 890589 h 890589"/>
              <a:gd name="connsiteX8" fmla="*/ 361496 w 1755471"/>
              <a:gd name="connsiteY8" fmla="*/ 676276 h 890589"/>
              <a:gd name="connsiteX9" fmla="*/ 361496 w 1755471"/>
              <a:gd name="connsiteY9" fmla="*/ 676275 h 890589"/>
              <a:gd name="connsiteX10" fmla="*/ 351702 w 1755471"/>
              <a:gd name="connsiteY10" fmla="*/ 676275 h 890589"/>
              <a:gd name="connsiteX11" fmla="*/ 0 w 1755471"/>
              <a:gd name="connsiteY11" fmla="*/ 450056 h 890589"/>
              <a:gd name="connsiteX12" fmla="*/ 351702 w 1755471"/>
              <a:gd name="connsiteY12" fmla="*/ 223838 h 890589"/>
              <a:gd name="connsiteX13" fmla="*/ 361496 w 1755471"/>
              <a:gd name="connsiteY13" fmla="*/ 223838 h 890589"/>
              <a:gd name="connsiteX14" fmla="*/ 413884 w 1755471"/>
              <a:gd name="connsiteY14" fmla="*/ 0 h 890589"/>
              <a:gd name="connsiteX0" fmla="*/ 413884 w 1764986"/>
              <a:gd name="connsiteY0" fmla="*/ 0 h 890589"/>
              <a:gd name="connsiteX1" fmla="*/ 561522 w 1764986"/>
              <a:gd name="connsiteY1" fmla="*/ 223838 h 890589"/>
              <a:gd name="connsiteX2" fmla="*/ 1491411 w 1764986"/>
              <a:gd name="connsiteY2" fmla="*/ 223838 h 890589"/>
              <a:gd name="connsiteX3" fmla="*/ 1755471 w 1764986"/>
              <a:gd name="connsiteY3" fmla="*/ 450056 h 890589"/>
              <a:gd name="connsiteX4" fmla="*/ 1519893 w 1764986"/>
              <a:gd name="connsiteY4" fmla="*/ 676275 h 890589"/>
              <a:gd name="connsiteX5" fmla="*/ 561522 w 1764986"/>
              <a:gd name="connsiteY5" fmla="*/ 676275 h 890589"/>
              <a:gd name="connsiteX6" fmla="*/ 561522 w 1764986"/>
              <a:gd name="connsiteY6" fmla="*/ 676276 h 890589"/>
              <a:gd name="connsiteX7" fmla="*/ 385309 w 1764986"/>
              <a:gd name="connsiteY7" fmla="*/ 890589 h 890589"/>
              <a:gd name="connsiteX8" fmla="*/ 361496 w 1764986"/>
              <a:gd name="connsiteY8" fmla="*/ 676276 h 890589"/>
              <a:gd name="connsiteX9" fmla="*/ 361496 w 1764986"/>
              <a:gd name="connsiteY9" fmla="*/ 676275 h 890589"/>
              <a:gd name="connsiteX10" fmla="*/ 351702 w 1764986"/>
              <a:gd name="connsiteY10" fmla="*/ 676275 h 890589"/>
              <a:gd name="connsiteX11" fmla="*/ 0 w 1764986"/>
              <a:gd name="connsiteY11" fmla="*/ 450056 h 890589"/>
              <a:gd name="connsiteX12" fmla="*/ 351702 w 1764986"/>
              <a:gd name="connsiteY12" fmla="*/ 223838 h 890589"/>
              <a:gd name="connsiteX13" fmla="*/ 361496 w 1764986"/>
              <a:gd name="connsiteY13" fmla="*/ 223838 h 890589"/>
              <a:gd name="connsiteX14" fmla="*/ 413884 w 1764986"/>
              <a:gd name="connsiteY14" fmla="*/ 0 h 890589"/>
              <a:gd name="connsiteX0" fmla="*/ 413884 w 1764986"/>
              <a:gd name="connsiteY0" fmla="*/ 0 h 890589"/>
              <a:gd name="connsiteX1" fmla="*/ 561522 w 1764986"/>
              <a:gd name="connsiteY1" fmla="*/ 223838 h 890589"/>
              <a:gd name="connsiteX2" fmla="*/ 1491411 w 1764986"/>
              <a:gd name="connsiteY2" fmla="*/ 223838 h 890589"/>
              <a:gd name="connsiteX3" fmla="*/ 1755471 w 1764986"/>
              <a:gd name="connsiteY3" fmla="*/ 450056 h 890589"/>
              <a:gd name="connsiteX4" fmla="*/ 1519893 w 1764986"/>
              <a:gd name="connsiteY4" fmla="*/ 676275 h 890589"/>
              <a:gd name="connsiteX5" fmla="*/ 561522 w 1764986"/>
              <a:gd name="connsiteY5" fmla="*/ 676275 h 890589"/>
              <a:gd name="connsiteX6" fmla="*/ 561522 w 1764986"/>
              <a:gd name="connsiteY6" fmla="*/ 676276 h 890589"/>
              <a:gd name="connsiteX7" fmla="*/ 385309 w 1764986"/>
              <a:gd name="connsiteY7" fmla="*/ 890589 h 890589"/>
              <a:gd name="connsiteX8" fmla="*/ 361496 w 1764986"/>
              <a:gd name="connsiteY8" fmla="*/ 676276 h 890589"/>
              <a:gd name="connsiteX9" fmla="*/ 361496 w 1764986"/>
              <a:gd name="connsiteY9" fmla="*/ 676275 h 890589"/>
              <a:gd name="connsiteX10" fmla="*/ 351702 w 1764986"/>
              <a:gd name="connsiteY10" fmla="*/ 676275 h 890589"/>
              <a:gd name="connsiteX11" fmla="*/ 0 w 1764986"/>
              <a:gd name="connsiteY11" fmla="*/ 450056 h 890589"/>
              <a:gd name="connsiteX12" fmla="*/ 351702 w 1764986"/>
              <a:gd name="connsiteY12" fmla="*/ 223838 h 890589"/>
              <a:gd name="connsiteX13" fmla="*/ 361496 w 1764986"/>
              <a:gd name="connsiteY13" fmla="*/ 223838 h 890589"/>
              <a:gd name="connsiteX14" fmla="*/ 413884 w 1764986"/>
              <a:gd name="connsiteY14" fmla="*/ 0 h 89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4986" h="890589">
                <a:moveTo>
                  <a:pt x="413884" y="0"/>
                </a:moveTo>
                <a:cubicBezTo>
                  <a:pt x="469120" y="0"/>
                  <a:pt x="561522" y="168602"/>
                  <a:pt x="561522" y="223838"/>
                </a:cubicBezTo>
                <a:lnTo>
                  <a:pt x="1491411" y="223838"/>
                </a:lnTo>
                <a:cubicBezTo>
                  <a:pt x="1579431" y="299244"/>
                  <a:pt x="1719556" y="347860"/>
                  <a:pt x="1755471" y="450056"/>
                </a:cubicBezTo>
                <a:cubicBezTo>
                  <a:pt x="1812420" y="534392"/>
                  <a:pt x="1598419" y="600869"/>
                  <a:pt x="1519893" y="676275"/>
                </a:cubicBezTo>
                <a:lnTo>
                  <a:pt x="561522" y="676275"/>
                </a:lnTo>
                <a:lnTo>
                  <a:pt x="561522" y="676276"/>
                </a:lnTo>
                <a:cubicBezTo>
                  <a:pt x="561522" y="731512"/>
                  <a:pt x="440545" y="890589"/>
                  <a:pt x="385309" y="890589"/>
                </a:cubicBezTo>
                <a:cubicBezTo>
                  <a:pt x="330073" y="890589"/>
                  <a:pt x="361496" y="731512"/>
                  <a:pt x="361496" y="676276"/>
                </a:cubicBezTo>
                <a:lnTo>
                  <a:pt x="361496" y="676275"/>
                </a:lnTo>
                <a:lnTo>
                  <a:pt x="351702" y="676275"/>
                </a:lnTo>
                <a:cubicBezTo>
                  <a:pt x="157390" y="676275"/>
                  <a:pt x="0" y="574974"/>
                  <a:pt x="0" y="450056"/>
                </a:cubicBezTo>
                <a:cubicBezTo>
                  <a:pt x="0" y="325139"/>
                  <a:pt x="157390" y="223838"/>
                  <a:pt x="351702" y="223838"/>
                </a:cubicBezTo>
                <a:lnTo>
                  <a:pt x="361496" y="223838"/>
                </a:lnTo>
                <a:cubicBezTo>
                  <a:pt x="361496" y="168602"/>
                  <a:pt x="358648" y="0"/>
                  <a:pt x="413884" y="0"/>
                </a:cubicBezTo>
                <a:close/>
              </a:path>
            </a:pathLst>
          </a:custGeom>
          <a:solidFill>
            <a:srgbClr val="0ED058"/>
          </a:solidFill>
          <a:ln>
            <a:noFill/>
          </a:ln>
          <a:scene3d>
            <a:camera prst="perspectiveHeroicExtremeRigh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110D9E9-1318-42FC-9F38-A27271D66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28601">
            <a:off x="7841820" y="236060"/>
            <a:ext cx="4393623" cy="203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2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xit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16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テーマ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稲葉通太</dc:creator>
  <cp:lastModifiedBy>Inaba Michio</cp:lastModifiedBy>
  <cp:revision>39</cp:revision>
  <dcterms:created xsi:type="dcterms:W3CDTF">2021-10-12T05:13:42Z</dcterms:created>
  <dcterms:modified xsi:type="dcterms:W3CDTF">2021-10-19T08:16:36Z</dcterms:modified>
</cp:coreProperties>
</file>