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7" r:id="rId2"/>
  </p:sldMasterIdLst>
  <p:sldIdLst>
    <p:sldId id="271" r:id="rId3"/>
    <p:sldId id="269" r:id="rId4"/>
    <p:sldId id="270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EE0000"/>
    <a:srgbClr val="6699FF"/>
    <a:srgbClr val="FF9933"/>
    <a:srgbClr val="AB81FF"/>
    <a:srgbClr val="9966FF"/>
    <a:srgbClr val="009999"/>
    <a:srgbClr val="FF1188"/>
    <a:srgbClr val="EA0075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B08EFC-9A66-4333-9F65-3E0989CD5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9B8DEB8B-CA44-4640-AAB9-BD912A2D1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F4BAA9-4120-4B0A-9714-6D547D67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D998CD-A8E7-4A7C-BF2D-505639D9F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3B196F-8139-451F-A80A-9DAC534B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55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5E1D4B-4D30-4037-84BD-37C2E8EE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29" y="32697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1018E5-F569-4E65-96FE-25AD884D0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45D6DD-87E4-40A2-81AD-F38C83AC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80C5E0-1668-49F2-96C3-CAC26020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D98B31-ADD4-493A-AF76-FB1BDAD8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83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0E110E4-FEC3-4D75-8094-EF729F551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E320E6-CB62-41C9-84B6-DD4C20705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D94438-9477-4E84-A58B-2A5D145D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81D026-AEB5-4625-84BC-9FCAD2A4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7F55FA-1CCF-45F7-8D07-5D632E30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59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1C1AE1-DDFC-4C56-89BD-C801D3F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29" y="32697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7F7E192-F9C4-4767-9E58-DED5144D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E2E119-018E-4688-BCF8-4D0A72E6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2DB720-2C46-4D7E-AF6E-2660CE59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609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B08EFC-9A66-4333-9F65-3E0989CD5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9B8DEB8B-CA44-4640-AAB9-BD912A2D1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F4BAA9-4120-4B0A-9714-6D547D67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D998CD-A8E7-4A7C-BF2D-505639D9F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3B196F-8139-451F-A80A-9DAC534B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578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3249EE-DC9C-4E83-9D3C-3B85337A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29" y="32697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E287D5-F4D7-48A0-8002-A479C1B7F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E3561A-9AC7-421C-9EE7-5DA0F1EB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40BF4F-394E-4B55-B75E-442DABEC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209699-6B4E-4678-A8BA-36AE163E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086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87BCE9-A2F1-4449-A2F8-AC76150C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517C4B-1076-4005-B35B-9CE424D7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A17D47-C064-40B4-8336-DFD92F4F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1CA161-35BF-4E8E-B5E4-01342B24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833618-2E52-4973-AFEF-AD39920C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773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701F3B-8A70-44E1-B347-21892D68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29" y="32697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22EC18-ED82-4BAA-AEC4-101FB14CF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5A4060-BCBA-49D8-AC09-A98ED2EAA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7352AE-EE6A-4F0B-A762-729A753A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34CF4E-616F-4191-9D39-80EFA9A3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6F5720-113C-4AC6-9079-870F5B9E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081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1906E-AE2B-451E-9101-D66EE896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13E231-0818-4C76-B47E-9A4605D69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3BC727-D2D5-426B-BD39-CC4A817F2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0AB6FB4-8D3E-4323-8E7E-84A0B4880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638C0F4-6921-4AF1-B6C8-0CE0BA23F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0F71E96-F8B7-4EF1-82F7-72B69C3C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3EF0A5-7D12-4896-955F-BB575F5B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4A8CB3F-AEC9-4753-9481-77CAAB6F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38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049F1E-E87F-4099-B792-9BCE0168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29" y="32697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1B28CB-5D7D-4ED8-9C97-0F7F836B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D4BF79-324C-4126-B2E4-E993DB79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CA478CF-7E3E-4B76-B017-41B43E03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787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DD326DB-596F-422C-B1FC-850EF91B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E614433-F089-41A8-932D-BFB0A78A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D0C395-EEDC-46AB-B632-9CF192A1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80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3249EE-DC9C-4E83-9D3C-3B85337A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29" y="32697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E287D5-F4D7-48A0-8002-A479C1B7F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E3561A-9AC7-421C-9EE7-5DA0F1EB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40BF4F-394E-4B55-B75E-442DABEC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209699-6B4E-4678-A8BA-36AE163E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904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F7B06-29FF-40BA-ADE9-3F09CD34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CEAF55-281F-468B-9BBB-4EC93F32E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736950-64ED-4059-BBEF-E3EE140D0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F4CCB3-740E-47AC-90D8-170B9A71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A07C3D-DF9E-4F5C-8AFF-66A65660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E31AD0-DE3D-40C9-B87B-11591183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328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635AE-F011-4AD9-AA09-3205DFDE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607DEC9-D20F-4D03-9449-D824D8F23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26F46D-AB92-4106-94A5-86F01101F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8BEB6A-AD09-4277-9B38-04A40FB2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087592-A7D6-40F0-992C-1F51B2A2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197376-53CB-468B-ABB8-1F0DEF08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536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5E1D4B-4D30-4037-84BD-37C2E8EE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29" y="32697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1018E5-F569-4E65-96FE-25AD884D0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45D6DD-87E4-40A2-81AD-F38C83AC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80C5E0-1668-49F2-96C3-CAC26020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D98B31-ADD4-493A-AF76-FB1BDAD8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001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0E110E4-FEC3-4D75-8094-EF729F551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E320E6-CB62-41C9-84B6-DD4C20705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D94438-9477-4E84-A58B-2A5D145D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81D026-AEB5-4625-84BC-9FCAD2A4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7F55FA-1CCF-45F7-8D07-5D632E30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054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1C1AE1-DDFC-4C56-89BD-C801D3F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29" y="32697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7F7E192-F9C4-4767-9E58-DED5144D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E2E119-018E-4688-BCF8-4D0A72E6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2DB720-2C46-4D7E-AF6E-2660CE59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985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87BCE9-A2F1-4449-A2F8-AC76150C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517C4B-1076-4005-B35B-9CE424D7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A17D47-C064-40B4-8336-DFD92F4F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1CA161-35BF-4E8E-B5E4-01342B24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833618-2E52-4973-AFEF-AD39920C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16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701F3B-8A70-44E1-B347-21892D68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29" y="32697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22EC18-ED82-4BAA-AEC4-101FB14CF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5A4060-BCBA-49D8-AC09-A98ED2EAA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7352AE-EE6A-4F0B-A762-729A753A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34CF4E-616F-4191-9D39-80EFA9A3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6F5720-113C-4AC6-9079-870F5B9E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89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1906E-AE2B-451E-9101-D66EE896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13E231-0818-4C76-B47E-9A4605D69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3BC727-D2D5-426B-BD39-CC4A817F2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0AB6FB4-8D3E-4323-8E7E-84A0B4880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638C0F4-6921-4AF1-B6C8-0CE0BA23F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0F71E96-F8B7-4EF1-82F7-72B69C3C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3EF0A5-7D12-4896-955F-BB575F5B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4A8CB3F-AEC9-4753-9481-77CAAB6F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47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049F1E-E87F-4099-B792-9BCE0168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29" y="32697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1B28CB-5D7D-4ED8-9C97-0F7F836B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D4BF79-324C-4126-B2E4-E993DB79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CA478CF-7E3E-4B76-B017-41B43E03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64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DD326DB-596F-422C-B1FC-850EF91B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E614433-F089-41A8-932D-BFB0A78A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D0C395-EEDC-46AB-B632-9CF192A1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02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F7B06-29FF-40BA-ADE9-3F09CD34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CEAF55-281F-468B-9BBB-4EC93F32E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736950-64ED-4059-BBEF-E3EE140D0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F4CCB3-740E-47AC-90D8-170B9A71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A07C3D-DF9E-4F5C-8AFF-66A65660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E31AD0-DE3D-40C9-B87B-11591183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28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635AE-F011-4AD9-AA09-3205DFDE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607DEC9-D20F-4D03-9449-D824D8F23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26F46D-AB92-4106-94A5-86F01101F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8BEB6A-AD09-4277-9B38-04A40FB2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D2E60-CCCC-42C0-A1C4-B0E72F4DB410}" type="datetimeFigureOut">
              <a:rPr kumimoji="1" lang="ja-JP" altLang="en-US" smtClean="0"/>
              <a:t>2021/10/17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087592-A7D6-40F0-992C-1F51B2A2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197376-53CB-468B-ABB8-1F0DEF08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34150-C3E0-4D16-89AE-75FF04281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04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365A40F-7516-41F6-A5C8-42FE27D73EF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9EFE5B2-51C9-4020-8742-F923CDA53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26" y="200785"/>
            <a:ext cx="11407430" cy="80350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4833D5-49B4-456E-9E77-819CB6E5B0E4}"/>
              </a:ext>
            </a:extLst>
          </p:cNvPr>
          <p:cNvSpPr txBox="1"/>
          <p:nvPr userDrawn="1"/>
        </p:nvSpPr>
        <p:spPr>
          <a:xfrm>
            <a:off x="858358" y="296408"/>
            <a:ext cx="3611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単位を楽しもう！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3C6E535-DB15-4A4D-88B7-2B144A6307F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291869" y="200784"/>
            <a:ext cx="5400502" cy="89913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1D96301-BEFA-4A64-8116-DBD9C8A3A623}"/>
              </a:ext>
            </a:extLst>
          </p:cNvPr>
          <p:cNvSpPr/>
          <p:nvPr userDrawn="1"/>
        </p:nvSpPr>
        <p:spPr>
          <a:xfrm>
            <a:off x="412318" y="1136291"/>
            <a:ext cx="11385637" cy="5520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0の枠">
            <a:extLst>
              <a:ext uri="{FF2B5EF4-FFF2-40B4-BE49-F238E27FC236}">
                <a16:creationId xmlns:a16="http://schemas.microsoft.com/office/drawing/2014/main" id="{8DD33A55-BDE0-4F3A-B0EA-2D1771A15B06}"/>
              </a:ext>
            </a:extLst>
          </p:cNvPr>
          <p:cNvGrpSpPr/>
          <p:nvPr userDrawn="1"/>
        </p:nvGrpSpPr>
        <p:grpSpPr>
          <a:xfrm>
            <a:off x="514107" y="2985911"/>
            <a:ext cx="720544" cy="923330"/>
            <a:chOff x="4245118" y="2994261"/>
            <a:chExt cx="720544" cy="923330"/>
          </a:xfrm>
        </p:grpSpPr>
        <p:sp>
          <p:nvSpPr>
            <p:cNvPr id="9" name="グレー枠">
              <a:extLst>
                <a:ext uri="{FF2B5EF4-FFF2-40B4-BE49-F238E27FC236}">
                  <a16:creationId xmlns:a16="http://schemas.microsoft.com/office/drawing/2014/main" id="{6BDD663E-E602-4B89-BA00-71B7E0FFCBCC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0">
              <a:extLst>
                <a:ext uri="{FF2B5EF4-FFF2-40B4-BE49-F238E27FC236}">
                  <a16:creationId xmlns:a16="http://schemas.microsoft.com/office/drawing/2014/main" id="{4CA776E5-EDED-401F-A31F-106FCE31A196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30" name="0の枠">
            <a:extLst>
              <a:ext uri="{FF2B5EF4-FFF2-40B4-BE49-F238E27FC236}">
                <a16:creationId xmlns:a16="http://schemas.microsoft.com/office/drawing/2014/main" id="{30A8CDDC-1793-47C1-8C80-84009DA0EF92}"/>
              </a:ext>
            </a:extLst>
          </p:cNvPr>
          <p:cNvGrpSpPr/>
          <p:nvPr userDrawn="1"/>
        </p:nvGrpSpPr>
        <p:grpSpPr>
          <a:xfrm>
            <a:off x="1261301" y="2985911"/>
            <a:ext cx="720544" cy="923330"/>
            <a:chOff x="4245118" y="2994261"/>
            <a:chExt cx="720544" cy="923330"/>
          </a:xfrm>
        </p:grpSpPr>
        <p:sp>
          <p:nvSpPr>
            <p:cNvPr id="31" name="グレー枠">
              <a:extLst>
                <a:ext uri="{FF2B5EF4-FFF2-40B4-BE49-F238E27FC236}">
                  <a16:creationId xmlns:a16="http://schemas.microsoft.com/office/drawing/2014/main" id="{C24F3065-3BED-4867-A8E2-0131820735EF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0">
              <a:extLst>
                <a:ext uri="{FF2B5EF4-FFF2-40B4-BE49-F238E27FC236}">
                  <a16:creationId xmlns:a16="http://schemas.microsoft.com/office/drawing/2014/main" id="{A70B27D7-10F5-4564-9D3E-C3533BFC5260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33" name="0の枠">
            <a:extLst>
              <a:ext uri="{FF2B5EF4-FFF2-40B4-BE49-F238E27FC236}">
                <a16:creationId xmlns:a16="http://schemas.microsoft.com/office/drawing/2014/main" id="{915DF701-3D11-4849-A81A-C7AA7F520174}"/>
              </a:ext>
            </a:extLst>
          </p:cNvPr>
          <p:cNvGrpSpPr/>
          <p:nvPr userDrawn="1"/>
        </p:nvGrpSpPr>
        <p:grpSpPr>
          <a:xfrm>
            <a:off x="2008495" y="2985911"/>
            <a:ext cx="720544" cy="923330"/>
            <a:chOff x="4245118" y="2994261"/>
            <a:chExt cx="720544" cy="923330"/>
          </a:xfrm>
        </p:grpSpPr>
        <p:sp>
          <p:nvSpPr>
            <p:cNvPr id="34" name="グレー枠">
              <a:extLst>
                <a:ext uri="{FF2B5EF4-FFF2-40B4-BE49-F238E27FC236}">
                  <a16:creationId xmlns:a16="http://schemas.microsoft.com/office/drawing/2014/main" id="{02BD18EE-C2CD-4F09-8F24-EEAD7FCF3A1D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0">
              <a:extLst>
                <a:ext uri="{FF2B5EF4-FFF2-40B4-BE49-F238E27FC236}">
                  <a16:creationId xmlns:a16="http://schemas.microsoft.com/office/drawing/2014/main" id="{7FAD6B99-CF4D-41A6-9B11-68C624D9BF77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36" name="0の枠">
            <a:extLst>
              <a:ext uri="{FF2B5EF4-FFF2-40B4-BE49-F238E27FC236}">
                <a16:creationId xmlns:a16="http://schemas.microsoft.com/office/drawing/2014/main" id="{978E161B-E2A1-4823-B9F6-006559D2C65E}"/>
              </a:ext>
            </a:extLst>
          </p:cNvPr>
          <p:cNvGrpSpPr/>
          <p:nvPr userDrawn="1"/>
        </p:nvGrpSpPr>
        <p:grpSpPr>
          <a:xfrm>
            <a:off x="2755689" y="2985911"/>
            <a:ext cx="720544" cy="923330"/>
            <a:chOff x="4245118" y="2994261"/>
            <a:chExt cx="720544" cy="923330"/>
          </a:xfrm>
        </p:grpSpPr>
        <p:sp>
          <p:nvSpPr>
            <p:cNvPr id="37" name="グレー枠">
              <a:extLst>
                <a:ext uri="{FF2B5EF4-FFF2-40B4-BE49-F238E27FC236}">
                  <a16:creationId xmlns:a16="http://schemas.microsoft.com/office/drawing/2014/main" id="{41F5351D-76CD-4D9C-8D51-4D43A18D3608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0">
              <a:extLst>
                <a:ext uri="{FF2B5EF4-FFF2-40B4-BE49-F238E27FC236}">
                  <a16:creationId xmlns:a16="http://schemas.microsoft.com/office/drawing/2014/main" id="{03281E72-6AF1-482F-84A3-231691B87EA1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39" name="0の枠">
            <a:extLst>
              <a:ext uri="{FF2B5EF4-FFF2-40B4-BE49-F238E27FC236}">
                <a16:creationId xmlns:a16="http://schemas.microsoft.com/office/drawing/2014/main" id="{41BC2C96-5F5D-464A-AED6-3987EA479817}"/>
              </a:ext>
            </a:extLst>
          </p:cNvPr>
          <p:cNvGrpSpPr/>
          <p:nvPr userDrawn="1"/>
        </p:nvGrpSpPr>
        <p:grpSpPr>
          <a:xfrm>
            <a:off x="3502883" y="2985911"/>
            <a:ext cx="720544" cy="923330"/>
            <a:chOff x="4245118" y="2994261"/>
            <a:chExt cx="720544" cy="923330"/>
          </a:xfrm>
        </p:grpSpPr>
        <p:sp>
          <p:nvSpPr>
            <p:cNvPr id="40" name="グレー枠">
              <a:extLst>
                <a:ext uri="{FF2B5EF4-FFF2-40B4-BE49-F238E27FC236}">
                  <a16:creationId xmlns:a16="http://schemas.microsoft.com/office/drawing/2014/main" id="{E8EDDBA4-75AF-4727-B0D3-234C1CE648A7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0">
              <a:extLst>
                <a:ext uri="{FF2B5EF4-FFF2-40B4-BE49-F238E27FC236}">
                  <a16:creationId xmlns:a16="http://schemas.microsoft.com/office/drawing/2014/main" id="{78774992-4FDD-406D-BC96-253371DE29FB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42" name="0の枠">
            <a:extLst>
              <a:ext uri="{FF2B5EF4-FFF2-40B4-BE49-F238E27FC236}">
                <a16:creationId xmlns:a16="http://schemas.microsoft.com/office/drawing/2014/main" id="{7A65DDD3-DCC0-48F0-A699-C6C8F3271436}"/>
              </a:ext>
            </a:extLst>
          </p:cNvPr>
          <p:cNvGrpSpPr/>
          <p:nvPr userDrawn="1"/>
        </p:nvGrpSpPr>
        <p:grpSpPr>
          <a:xfrm>
            <a:off x="4250077" y="2985911"/>
            <a:ext cx="720544" cy="923330"/>
            <a:chOff x="4245118" y="2994261"/>
            <a:chExt cx="720544" cy="923330"/>
          </a:xfrm>
        </p:grpSpPr>
        <p:sp>
          <p:nvSpPr>
            <p:cNvPr id="43" name="グレー枠">
              <a:extLst>
                <a:ext uri="{FF2B5EF4-FFF2-40B4-BE49-F238E27FC236}">
                  <a16:creationId xmlns:a16="http://schemas.microsoft.com/office/drawing/2014/main" id="{7B5A98DA-1BB3-439E-9CDB-0C6AC3C21466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0">
              <a:extLst>
                <a:ext uri="{FF2B5EF4-FFF2-40B4-BE49-F238E27FC236}">
                  <a16:creationId xmlns:a16="http://schemas.microsoft.com/office/drawing/2014/main" id="{EF8CB214-5B43-495F-9724-050BEE321156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45" name="0の枠">
            <a:extLst>
              <a:ext uri="{FF2B5EF4-FFF2-40B4-BE49-F238E27FC236}">
                <a16:creationId xmlns:a16="http://schemas.microsoft.com/office/drawing/2014/main" id="{B1FB2A31-E7AB-4EE8-B40E-3CC3CC1426A8}"/>
              </a:ext>
            </a:extLst>
          </p:cNvPr>
          <p:cNvGrpSpPr/>
          <p:nvPr userDrawn="1"/>
        </p:nvGrpSpPr>
        <p:grpSpPr>
          <a:xfrm>
            <a:off x="4997271" y="2985911"/>
            <a:ext cx="720544" cy="923330"/>
            <a:chOff x="4245118" y="2994261"/>
            <a:chExt cx="720544" cy="923330"/>
          </a:xfrm>
        </p:grpSpPr>
        <p:sp>
          <p:nvSpPr>
            <p:cNvPr id="46" name="グレー枠">
              <a:extLst>
                <a:ext uri="{FF2B5EF4-FFF2-40B4-BE49-F238E27FC236}">
                  <a16:creationId xmlns:a16="http://schemas.microsoft.com/office/drawing/2014/main" id="{07777647-2775-4A19-97FB-3C9CDF7C75F2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0">
              <a:extLst>
                <a:ext uri="{FF2B5EF4-FFF2-40B4-BE49-F238E27FC236}">
                  <a16:creationId xmlns:a16="http://schemas.microsoft.com/office/drawing/2014/main" id="{597810F8-0E8B-434F-B711-143F774BEFDA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48" name="0の枠">
            <a:extLst>
              <a:ext uri="{FF2B5EF4-FFF2-40B4-BE49-F238E27FC236}">
                <a16:creationId xmlns:a16="http://schemas.microsoft.com/office/drawing/2014/main" id="{F56EB64F-A322-4F84-8A37-EB0C70BBF657}"/>
              </a:ext>
            </a:extLst>
          </p:cNvPr>
          <p:cNvGrpSpPr/>
          <p:nvPr userDrawn="1"/>
        </p:nvGrpSpPr>
        <p:grpSpPr>
          <a:xfrm>
            <a:off x="5744465" y="2985911"/>
            <a:ext cx="720544" cy="923330"/>
            <a:chOff x="4245118" y="2994261"/>
            <a:chExt cx="720544" cy="923330"/>
          </a:xfrm>
        </p:grpSpPr>
        <p:sp>
          <p:nvSpPr>
            <p:cNvPr id="49" name="グレー枠">
              <a:extLst>
                <a:ext uri="{FF2B5EF4-FFF2-40B4-BE49-F238E27FC236}">
                  <a16:creationId xmlns:a16="http://schemas.microsoft.com/office/drawing/2014/main" id="{9C43ACA5-ED38-4C4B-BA7E-120CA774B254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0">
              <a:extLst>
                <a:ext uri="{FF2B5EF4-FFF2-40B4-BE49-F238E27FC236}">
                  <a16:creationId xmlns:a16="http://schemas.microsoft.com/office/drawing/2014/main" id="{C4FB5230-46E0-4D36-A540-DB6119EAF254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51" name="0の枠">
            <a:extLst>
              <a:ext uri="{FF2B5EF4-FFF2-40B4-BE49-F238E27FC236}">
                <a16:creationId xmlns:a16="http://schemas.microsoft.com/office/drawing/2014/main" id="{9CE49D5A-F930-423B-B51C-79206C8A8668}"/>
              </a:ext>
            </a:extLst>
          </p:cNvPr>
          <p:cNvGrpSpPr/>
          <p:nvPr userDrawn="1"/>
        </p:nvGrpSpPr>
        <p:grpSpPr>
          <a:xfrm>
            <a:off x="6491659" y="2985911"/>
            <a:ext cx="720544" cy="923330"/>
            <a:chOff x="4245118" y="2994261"/>
            <a:chExt cx="720544" cy="923330"/>
          </a:xfrm>
        </p:grpSpPr>
        <p:sp>
          <p:nvSpPr>
            <p:cNvPr id="52" name="グレー枠">
              <a:extLst>
                <a:ext uri="{FF2B5EF4-FFF2-40B4-BE49-F238E27FC236}">
                  <a16:creationId xmlns:a16="http://schemas.microsoft.com/office/drawing/2014/main" id="{9E55D243-3F00-4C54-AC4B-6D800F80FBC4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0">
              <a:extLst>
                <a:ext uri="{FF2B5EF4-FFF2-40B4-BE49-F238E27FC236}">
                  <a16:creationId xmlns:a16="http://schemas.microsoft.com/office/drawing/2014/main" id="{038F2D53-1820-45C4-A16F-146E4792E9BB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54" name="0の枠">
            <a:extLst>
              <a:ext uri="{FF2B5EF4-FFF2-40B4-BE49-F238E27FC236}">
                <a16:creationId xmlns:a16="http://schemas.microsoft.com/office/drawing/2014/main" id="{E6AB9C6F-E912-464B-8FFF-EBC3380017C7}"/>
              </a:ext>
            </a:extLst>
          </p:cNvPr>
          <p:cNvGrpSpPr/>
          <p:nvPr userDrawn="1"/>
        </p:nvGrpSpPr>
        <p:grpSpPr>
          <a:xfrm>
            <a:off x="7238853" y="2985911"/>
            <a:ext cx="720544" cy="923330"/>
            <a:chOff x="4245118" y="2994261"/>
            <a:chExt cx="720544" cy="923330"/>
          </a:xfrm>
        </p:grpSpPr>
        <p:sp>
          <p:nvSpPr>
            <p:cNvPr id="55" name="グレー枠">
              <a:extLst>
                <a:ext uri="{FF2B5EF4-FFF2-40B4-BE49-F238E27FC236}">
                  <a16:creationId xmlns:a16="http://schemas.microsoft.com/office/drawing/2014/main" id="{0AFD4F56-01AE-41A4-9BD0-F1D5DA11D88E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0">
              <a:extLst>
                <a:ext uri="{FF2B5EF4-FFF2-40B4-BE49-F238E27FC236}">
                  <a16:creationId xmlns:a16="http://schemas.microsoft.com/office/drawing/2014/main" id="{77B74752-FAFF-4A0E-AB1C-E7A01B539D77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57" name="0の枠">
            <a:extLst>
              <a:ext uri="{FF2B5EF4-FFF2-40B4-BE49-F238E27FC236}">
                <a16:creationId xmlns:a16="http://schemas.microsoft.com/office/drawing/2014/main" id="{D4DFCFAA-9DC9-4527-913A-ECA7759E7F5D}"/>
              </a:ext>
            </a:extLst>
          </p:cNvPr>
          <p:cNvGrpSpPr/>
          <p:nvPr userDrawn="1"/>
        </p:nvGrpSpPr>
        <p:grpSpPr>
          <a:xfrm>
            <a:off x="7986047" y="2985911"/>
            <a:ext cx="720544" cy="923330"/>
            <a:chOff x="4245118" y="2994261"/>
            <a:chExt cx="720544" cy="923330"/>
          </a:xfrm>
        </p:grpSpPr>
        <p:sp>
          <p:nvSpPr>
            <p:cNvPr id="58" name="グレー枠">
              <a:extLst>
                <a:ext uri="{FF2B5EF4-FFF2-40B4-BE49-F238E27FC236}">
                  <a16:creationId xmlns:a16="http://schemas.microsoft.com/office/drawing/2014/main" id="{5AD31D12-C617-4D57-B644-0F55DBE88256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0">
              <a:extLst>
                <a:ext uri="{FF2B5EF4-FFF2-40B4-BE49-F238E27FC236}">
                  <a16:creationId xmlns:a16="http://schemas.microsoft.com/office/drawing/2014/main" id="{1A302427-9781-40C0-BD19-976BD1141D48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68" name="0の枠">
            <a:extLst>
              <a:ext uri="{FF2B5EF4-FFF2-40B4-BE49-F238E27FC236}">
                <a16:creationId xmlns:a16="http://schemas.microsoft.com/office/drawing/2014/main" id="{AB3BBCA0-DC89-42A4-9009-C8142A2F4FC8}"/>
              </a:ext>
            </a:extLst>
          </p:cNvPr>
          <p:cNvGrpSpPr/>
          <p:nvPr userDrawn="1"/>
        </p:nvGrpSpPr>
        <p:grpSpPr>
          <a:xfrm>
            <a:off x="8733241" y="2985911"/>
            <a:ext cx="720544" cy="923330"/>
            <a:chOff x="4245118" y="2994261"/>
            <a:chExt cx="720544" cy="923330"/>
          </a:xfrm>
        </p:grpSpPr>
        <p:sp>
          <p:nvSpPr>
            <p:cNvPr id="69" name="グレー枠">
              <a:extLst>
                <a:ext uri="{FF2B5EF4-FFF2-40B4-BE49-F238E27FC236}">
                  <a16:creationId xmlns:a16="http://schemas.microsoft.com/office/drawing/2014/main" id="{CC730F8D-0038-42BE-B844-C28BB798F59D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0">
              <a:extLst>
                <a:ext uri="{FF2B5EF4-FFF2-40B4-BE49-F238E27FC236}">
                  <a16:creationId xmlns:a16="http://schemas.microsoft.com/office/drawing/2014/main" id="{CC143969-6841-4055-8832-7F1F3C42A00D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71" name="0の枠">
            <a:extLst>
              <a:ext uri="{FF2B5EF4-FFF2-40B4-BE49-F238E27FC236}">
                <a16:creationId xmlns:a16="http://schemas.microsoft.com/office/drawing/2014/main" id="{6DD9ED0C-F753-4228-BEAE-5790B6C7B965}"/>
              </a:ext>
            </a:extLst>
          </p:cNvPr>
          <p:cNvGrpSpPr/>
          <p:nvPr userDrawn="1"/>
        </p:nvGrpSpPr>
        <p:grpSpPr>
          <a:xfrm>
            <a:off x="9480435" y="2985911"/>
            <a:ext cx="720544" cy="923330"/>
            <a:chOff x="4245118" y="2994261"/>
            <a:chExt cx="720544" cy="923330"/>
          </a:xfrm>
        </p:grpSpPr>
        <p:sp>
          <p:nvSpPr>
            <p:cNvPr id="72" name="グレー枠">
              <a:extLst>
                <a:ext uri="{FF2B5EF4-FFF2-40B4-BE49-F238E27FC236}">
                  <a16:creationId xmlns:a16="http://schemas.microsoft.com/office/drawing/2014/main" id="{04A1962B-E57C-4448-8A12-E10151DA606B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0">
              <a:extLst>
                <a:ext uri="{FF2B5EF4-FFF2-40B4-BE49-F238E27FC236}">
                  <a16:creationId xmlns:a16="http://schemas.microsoft.com/office/drawing/2014/main" id="{E9DD02AA-A257-4CED-9BDE-3DFE8E8D5AD9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74" name="0の枠">
            <a:extLst>
              <a:ext uri="{FF2B5EF4-FFF2-40B4-BE49-F238E27FC236}">
                <a16:creationId xmlns:a16="http://schemas.microsoft.com/office/drawing/2014/main" id="{2179D16F-EE08-4761-B2B2-35C8534A9005}"/>
              </a:ext>
            </a:extLst>
          </p:cNvPr>
          <p:cNvGrpSpPr/>
          <p:nvPr userDrawn="1"/>
        </p:nvGrpSpPr>
        <p:grpSpPr>
          <a:xfrm>
            <a:off x="10227629" y="2985911"/>
            <a:ext cx="720544" cy="923330"/>
            <a:chOff x="4245118" y="2994261"/>
            <a:chExt cx="720544" cy="923330"/>
          </a:xfrm>
        </p:grpSpPr>
        <p:sp>
          <p:nvSpPr>
            <p:cNvPr id="75" name="グレー枠">
              <a:extLst>
                <a:ext uri="{FF2B5EF4-FFF2-40B4-BE49-F238E27FC236}">
                  <a16:creationId xmlns:a16="http://schemas.microsoft.com/office/drawing/2014/main" id="{0C8DED2A-8348-4BE6-89C0-73C67332C84E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0">
              <a:extLst>
                <a:ext uri="{FF2B5EF4-FFF2-40B4-BE49-F238E27FC236}">
                  <a16:creationId xmlns:a16="http://schemas.microsoft.com/office/drawing/2014/main" id="{C371E9E1-8A0D-4AD3-BE7C-E4F1FE12DB29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80" name="0の枠">
            <a:extLst>
              <a:ext uri="{FF2B5EF4-FFF2-40B4-BE49-F238E27FC236}">
                <a16:creationId xmlns:a16="http://schemas.microsoft.com/office/drawing/2014/main" id="{7FA12AEF-A066-4F2F-8A1F-9F648A7B1C76}"/>
              </a:ext>
            </a:extLst>
          </p:cNvPr>
          <p:cNvGrpSpPr/>
          <p:nvPr userDrawn="1"/>
        </p:nvGrpSpPr>
        <p:grpSpPr>
          <a:xfrm>
            <a:off x="10974822" y="2985911"/>
            <a:ext cx="720544" cy="923330"/>
            <a:chOff x="4245118" y="2994261"/>
            <a:chExt cx="720544" cy="923330"/>
          </a:xfrm>
        </p:grpSpPr>
        <p:sp>
          <p:nvSpPr>
            <p:cNvPr id="81" name="グレー枠">
              <a:extLst>
                <a:ext uri="{FF2B5EF4-FFF2-40B4-BE49-F238E27FC236}">
                  <a16:creationId xmlns:a16="http://schemas.microsoft.com/office/drawing/2014/main" id="{4AFD9777-951A-48BB-83C6-7BE038EEA6BF}"/>
                </a:ext>
              </a:extLst>
            </p:cNvPr>
            <p:cNvSpPr/>
            <p:nvPr/>
          </p:nvSpPr>
          <p:spPr>
            <a:xfrm>
              <a:off x="4245118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0">
              <a:extLst>
                <a:ext uri="{FF2B5EF4-FFF2-40B4-BE49-F238E27FC236}">
                  <a16:creationId xmlns:a16="http://schemas.microsoft.com/office/drawing/2014/main" id="{AB9AABCC-4F2C-47EB-A0A2-C6D55BBD1F9E}"/>
                </a:ext>
              </a:extLst>
            </p:cNvPr>
            <p:cNvSpPr txBox="1"/>
            <p:nvPr/>
          </p:nvSpPr>
          <p:spPr>
            <a:xfrm>
              <a:off x="4288302" y="2994261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0</a:t>
              </a:r>
              <a:endPara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10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365A40F-7516-41F6-A5C8-42FE27D73EF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9EFE5B2-51C9-4020-8742-F923CDA53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26" y="200785"/>
            <a:ext cx="11407430" cy="80350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4833D5-49B4-456E-9E77-819CB6E5B0E4}"/>
              </a:ext>
            </a:extLst>
          </p:cNvPr>
          <p:cNvSpPr txBox="1"/>
          <p:nvPr userDrawn="1"/>
        </p:nvSpPr>
        <p:spPr>
          <a:xfrm>
            <a:off x="858358" y="296408"/>
            <a:ext cx="3611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単位を楽しもう！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3C6E535-DB15-4A4D-88B7-2B144A6307F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291869" y="200784"/>
            <a:ext cx="5400502" cy="899135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9B9A227-D6FF-46EA-A2DB-4A99EF79B8C1}"/>
              </a:ext>
            </a:extLst>
          </p:cNvPr>
          <p:cNvSpPr txBox="1"/>
          <p:nvPr userDrawn="1"/>
        </p:nvSpPr>
        <p:spPr>
          <a:xfrm>
            <a:off x="363393" y="1134609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使い方</a:t>
            </a: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D88A784A-E5AC-4287-86A4-9476C5BA0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41084" t="35540" r="950" b="7146"/>
          <a:stretch/>
        </p:blipFill>
        <p:spPr>
          <a:xfrm>
            <a:off x="6180131" y="4467272"/>
            <a:ext cx="3649212" cy="1375933"/>
          </a:xfrm>
          <a:prstGeom prst="rect">
            <a:avLst/>
          </a:prstGeom>
        </p:spPr>
      </p:pic>
      <p:sp>
        <p:nvSpPr>
          <p:cNvPr id="62" name="矢印: 山形 61">
            <a:extLst>
              <a:ext uri="{FF2B5EF4-FFF2-40B4-BE49-F238E27FC236}">
                <a16:creationId xmlns:a16="http://schemas.microsoft.com/office/drawing/2014/main" id="{E9F3D1F8-11D6-4BD5-B4D3-D74B7E2701BE}"/>
              </a:ext>
            </a:extLst>
          </p:cNvPr>
          <p:cNvSpPr/>
          <p:nvPr userDrawn="1"/>
        </p:nvSpPr>
        <p:spPr>
          <a:xfrm>
            <a:off x="499927" y="1820411"/>
            <a:ext cx="412767" cy="360727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E5F09AB-9624-42B7-9968-DEFE97729700}"/>
              </a:ext>
            </a:extLst>
          </p:cNvPr>
          <p:cNvSpPr txBox="1"/>
          <p:nvPr userDrawn="1"/>
        </p:nvSpPr>
        <p:spPr>
          <a:xfrm>
            <a:off x="981511" y="1792875"/>
            <a:ext cx="7181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単位をクリックすると黄色くなり、赤い</a:t>
            </a:r>
            <a:r>
              <a:rPr kumimoji="1" lang="en-US" altLang="ja-JP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が表示されます。</a:t>
            </a:r>
            <a:endParaRPr kumimoji="1" lang="ja-JP" altLang="en-US" sz="2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5FF8C21-73EE-4A6D-AE20-8E840DF5168F}"/>
              </a:ext>
            </a:extLst>
          </p:cNvPr>
          <p:cNvSpPr txBox="1"/>
          <p:nvPr userDrawn="1"/>
        </p:nvSpPr>
        <p:spPr>
          <a:xfrm>
            <a:off x="981511" y="2235934"/>
            <a:ext cx="839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もう一度、その単位をクリックすると白にもどり、</a:t>
            </a:r>
            <a:r>
              <a:rPr kumimoji="1" lang="en-US" altLang="ja-JP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が表示されます。</a:t>
            </a:r>
            <a:endParaRPr kumimoji="1" lang="ja-JP" altLang="en-US" sz="2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5" name="矢印: 山形 64">
            <a:extLst>
              <a:ext uri="{FF2B5EF4-FFF2-40B4-BE49-F238E27FC236}">
                <a16:creationId xmlns:a16="http://schemas.microsoft.com/office/drawing/2014/main" id="{841E58E8-9805-4B41-8A5E-32B323ED62B9}"/>
              </a:ext>
            </a:extLst>
          </p:cNvPr>
          <p:cNvSpPr/>
          <p:nvPr userDrawn="1"/>
        </p:nvSpPr>
        <p:spPr>
          <a:xfrm>
            <a:off x="499927" y="2903369"/>
            <a:ext cx="412767" cy="360727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3F28540-EFE1-42C0-9D64-C78C833DD030}"/>
              </a:ext>
            </a:extLst>
          </p:cNvPr>
          <p:cNvSpPr txBox="1"/>
          <p:nvPr userDrawn="1"/>
        </p:nvSpPr>
        <p:spPr>
          <a:xfrm>
            <a:off x="981511" y="2875833"/>
            <a:ext cx="9299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単位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以外のところにも同じようなアニメーションが設定してありますので、</a:t>
            </a:r>
            <a:endParaRPr lang="en-US" altLang="ja-JP" sz="2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応用した練習ができます。</a:t>
            </a:r>
            <a:endParaRPr kumimoji="1" lang="ja-JP" altLang="en-US" sz="2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7" name="矢印: 山形 66">
            <a:extLst>
              <a:ext uri="{FF2B5EF4-FFF2-40B4-BE49-F238E27FC236}">
                <a16:creationId xmlns:a16="http://schemas.microsoft.com/office/drawing/2014/main" id="{4DC8CA71-9600-4BFE-8E8A-A2CA3020AF00}"/>
              </a:ext>
            </a:extLst>
          </p:cNvPr>
          <p:cNvSpPr/>
          <p:nvPr userDrawn="1"/>
        </p:nvSpPr>
        <p:spPr>
          <a:xfrm>
            <a:off x="504905" y="3912600"/>
            <a:ext cx="412767" cy="360727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DB7DECF-9A11-4C11-AF4C-4101E36A782E}"/>
              </a:ext>
            </a:extLst>
          </p:cNvPr>
          <p:cNvSpPr txBox="1"/>
          <p:nvPr userDrawn="1"/>
        </p:nvSpPr>
        <p:spPr>
          <a:xfrm>
            <a:off x="986489" y="3885064"/>
            <a:ext cx="5949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カラーモードとグレーモードを用意しています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kumimoji="1" lang="ja-JP" altLang="en-US" sz="2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8" name="矢印: 山形 77">
            <a:extLst>
              <a:ext uri="{FF2B5EF4-FFF2-40B4-BE49-F238E27FC236}">
                <a16:creationId xmlns:a16="http://schemas.microsoft.com/office/drawing/2014/main" id="{A74A0750-1E62-4DF0-B9E4-DAF719943C76}"/>
              </a:ext>
            </a:extLst>
          </p:cNvPr>
          <p:cNvSpPr/>
          <p:nvPr userDrawn="1"/>
        </p:nvSpPr>
        <p:spPr>
          <a:xfrm>
            <a:off x="499927" y="4675489"/>
            <a:ext cx="412767" cy="360727"/>
          </a:xfrm>
          <a:prstGeom prst="chevron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C8D234A-13DF-42C0-AC93-79725816AD76}"/>
              </a:ext>
            </a:extLst>
          </p:cNvPr>
          <p:cNvSpPr txBox="1"/>
          <p:nvPr userDrawn="1"/>
        </p:nvSpPr>
        <p:spPr>
          <a:xfrm>
            <a:off x="981511" y="4647953"/>
            <a:ext cx="48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左右を見て単位練習をしてください。</a:t>
            </a:r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81610006-63F1-499A-A3E4-FA9A607FC2BF}"/>
              </a:ext>
            </a:extLst>
          </p:cNvPr>
          <p:cNvSpPr/>
          <p:nvPr userDrawn="1"/>
        </p:nvSpPr>
        <p:spPr>
          <a:xfrm>
            <a:off x="8699620" y="5946656"/>
            <a:ext cx="769121" cy="38096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矢印: 右 83">
            <a:extLst>
              <a:ext uri="{FF2B5EF4-FFF2-40B4-BE49-F238E27FC236}">
                <a16:creationId xmlns:a16="http://schemas.microsoft.com/office/drawing/2014/main" id="{4B3D7BA3-7640-483E-B280-A2F1B60154C0}"/>
              </a:ext>
            </a:extLst>
          </p:cNvPr>
          <p:cNvSpPr/>
          <p:nvPr userDrawn="1"/>
        </p:nvSpPr>
        <p:spPr>
          <a:xfrm flipH="1">
            <a:off x="6716996" y="5963748"/>
            <a:ext cx="769121" cy="38096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066F7183-8CE6-46C2-BED7-5B27D8260E5F}"/>
              </a:ext>
            </a:extLst>
          </p:cNvPr>
          <p:cNvSpPr txBox="1"/>
          <p:nvPr userDrawn="1"/>
        </p:nvSpPr>
        <p:spPr>
          <a:xfrm>
            <a:off x="8419660" y="6327622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1m=100cm</a:t>
            </a:r>
            <a:endParaRPr kumimoji="1" lang="ja-JP" altLang="en-US" sz="28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E50B61CC-36BA-4FA7-A0DD-C25887847322}"/>
              </a:ext>
            </a:extLst>
          </p:cNvPr>
          <p:cNvSpPr txBox="1"/>
          <p:nvPr userDrawn="1"/>
        </p:nvSpPr>
        <p:spPr>
          <a:xfrm>
            <a:off x="5629999" y="6327622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1m=0.001km</a:t>
            </a:r>
            <a:endParaRPr kumimoji="1" lang="ja-JP" altLang="en-US" sz="28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53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40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1の枠">
            <a:extLst>
              <a:ext uri="{FF2B5EF4-FFF2-40B4-BE49-F238E27FC236}">
                <a16:creationId xmlns:a16="http://schemas.microsoft.com/office/drawing/2014/main" id="{BF100D5C-C8AF-471A-82A8-DEBED02C6029}"/>
              </a:ext>
            </a:extLst>
          </p:cNvPr>
          <p:cNvGrpSpPr/>
          <p:nvPr/>
        </p:nvGrpSpPr>
        <p:grpSpPr>
          <a:xfrm>
            <a:off x="514107" y="2985911"/>
            <a:ext cx="720544" cy="923330"/>
            <a:chOff x="5163380" y="2987846"/>
            <a:chExt cx="720544" cy="923330"/>
          </a:xfrm>
        </p:grpSpPr>
        <p:sp>
          <p:nvSpPr>
            <p:cNvPr id="81" name="グレー枠">
              <a:extLst>
                <a:ext uri="{FF2B5EF4-FFF2-40B4-BE49-F238E27FC236}">
                  <a16:creationId xmlns:a16="http://schemas.microsoft.com/office/drawing/2014/main" id="{6E35B007-A54B-43A0-9961-5F1C9B7336C1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1">
              <a:extLst>
                <a:ext uri="{FF2B5EF4-FFF2-40B4-BE49-F238E27FC236}">
                  <a16:creationId xmlns:a16="http://schemas.microsoft.com/office/drawing/2014/main" id="{E8E60570-9455-4834-86B6-89476A3352F2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2" name="ピンク01">
            <a:extLst>
              <a:ext uri="{FF2B5EF4-FFF2-40B4-BE49-F238E27FC236}">
                <a16:creationId xmlns:a16="http://schemas.microsoft.com/office/drawing/2014/main" id="{1DCB733F-44B0-4C30-9F3E-73D7AC6781F7}"/>
              </a:ext>
            </a:extLst>
          </p:cNvPr>
          <p:cNvSpPr/>
          <p:nvPr/>
        </p:nvSpPr>
        <p:spPr>
          <a:xfrm>
            <a:off x="518708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ピンク02">
            <a:extLst>
              <a:ext uri="{FF2B5EF4-FFF2-40B4-BE49-F238E27FC236}">
                <a16:creationId xmlns:a16="http://schemas.microsoft.com/office/drawing/2014/main" id="{02FDD495-2546-4A2B-8A22-646222CD1E81}"/>
              </a:ext>
            </a:extLst>
          </p:cNvPr>
          <p:cNvSpPr/>
          <p:nvPr/>
        </p:nvSpPr>
        <p:spPr>
          <a:xfrm>
            <a:off x="1264964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㎢</a:t>
            </a:r>
          </a:p>
        </p:txBody>
      </p:sp>
      <p:sp>
        <p:nvSpPr>
          <p:cNvPr id="5" name="ピンク03">
            <a:extLst>
              <a:ext uri="{FF2B5EF4-FFF2-40B4-BE49-F238E27FC236}">
                <a16:creationId xmlns:a16="http://schemas.microsoft.com/office/drawing/2014/main" id="{961E7198-9699-4423-8152-CBE99252E295}"/>
              </a:ext>
            </a:extLst>
          </p:cNvPr>
          <p:cNvSpPr/>
          <p:nvPr/>
        </p:nvSpPr>
        <p:spPr>
          <a:xfrm>
            <a:off x="2011220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ピンク04">
            <a:extLst>
              <a:ext uri="{FF2B5EF4-FFF2-40B4-BE49-F238E27FC236}">
                <a16:creationId xmlns:a16="http://schemas.microsoft.com/office/drawing/2014/main" id="{470E9FC2-D53D-4C06-A356-FDA57600DCAB}"/>
              </a:ext>
            </a:extLst>
          </p:cNvPr>
          <p:cNvSpPr/>
          <p:nvPr/>
        </p:nvSpPr>
        <p:spPr>
          <a:xfrm>
            <a:off x="2757476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ha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ピンク05">
            <a:extLst>
              <a:ext uri="{FF2B5EF4-FFF2-40B4-BE49-F238E27FC236}">
                <a16:creationId xmlns:a16="http://schemas.microsoft.com/office/drawing/2014/main" id="{9CC31908-D35D-445B-97ED-7CD5DADF2DED}"/>
              </a:ext>
            </a:extLst>
          </p:cNvPr>
          <p:cNvSpPr/>
          <p:nvPr/>
        </p:nvSpPr>
        <p:spPr>
          <a:xfrm>
            <a:off x="3503732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ピンク06">
            <a:extLst>
              <a:ext uri="{FF2B5EF4-FFF2-40B4-BE49-F238E27FC236}">
                <a16:creationId xmlns:a16="http://schemas.microsoft.com/office/drawing/2014/main" id="{7FD64461-6A03-4719-B03B-692B33D42D00}"/>
              </a:ext>
            </a:extLst>
          </p:cNvPr>
          <p:cNvSpPr/>
          <p:nvPr/>
        </p:nvSpPr>
        <p:spPr>
          <a:xfrm>
            <a:off x="4249988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ピンク07">
            <a:extLst>
              <a:ext uri="{FF2B5EF4-FFF2-40B4-BE49-F238E27FC236}">
                <a16:creationId xmlns:a16="http://schemas.microsoft.com/office/drawing/2014/main" id="{7910BEFC-C356-4DEB-AC2B-4B38B7805081}"/>
              </a:ext>
            </a:extLst>
          </p:cNvPr>
          <p:cNvSpPr/>
          <p:nvPr/>
        </p:nvSpPr>
        <p:spPr>
          <a:xfrm>
            <a:off x="4996244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ピンク08">
            <a:extLst>
              <a:ext uri="{FF2B5EF4-FFF2-40B4-BE49-F238E27FC236}">
                <a16:creationId xmlns:a16="http://schemas.microsoft.com/office/drawing/2014/main" id="{6C2CD5BD-2A87-4291-A03B-70F16409A8AB}"/>
              </a:ext>
            </a:extLst>
          </p:cNvPr>
          <p:cNvSpPr/>
          <p:nvPr/>
        </p:nvSpPr>
        <p:spPr>
          <a:xfrm>
            <a:off x="5742500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㎡</a:t>
            </a:r>
          </a:p>
        </p:txBody>
      </p:sp>
      <p:sp>
        <p:nvSpPr>
          <p:cNvPr id="11" name="ピンク09">
            <a:extLst>
              <a:ext uri="{FF2B5EF4-FFF2-40B4-BE49-F238E27FC236}">
                <a16:creationId xmlns:a16="http://schemas.microsoft.com/office/drawing/2014/main" id="{424BF771-F60A-4B84-955F-D508F03FFB86}"/>
              </a:ext>
            </a:extLst>
          </p:cNvPr>
          <p:cNvSpPr/>
          <p:nvPr/>
        </p:nvSpPr>
        <p:spPr>
          <a:xfrm>
            <a:off x="6488756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ピンク10">
            <a:extLst>
              <a:ext uri="{FF2B5EF4-FFF2-40B4-BE49-F238E27FC236}">
                <a16:creationId xmlns:a16="http://schemas.microsoft.com/office/drawing/2014/main" id="{77CB2D60-F403-45CA-BD06-8D03EAD8A383}"/>
              </a:ext>
            </a:extLst>
          </p:cNvPr>
          <p:cNvSpPr/>
          <p:nvPr/>
        </p:nvSpPr>
        <p:spPr>
          <a:xfrm>
            <a:off x="7235012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ピンク11">
            <a:extLst>
              <a:ext uri="{FF2B5EF4-FFF2-40B4-BE49-F238E27FC236}">
                <a16:creationId xmlns:a16="http://schemas.microsoft.com/office/drawing/2014/main" id="{E427887A-AB5F-4F3A-A565-DDE5CDF8E5AC}"/>
              </a:ext>
            </a:extLst>
          </p:cNvPr>
          <p:cNvSpPr/>
          <p:nvPr/>
        </p:nvSpPr>
        <p:spPr>
          <a:xfrm>
            <a:off x="7981268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ピンク12">
            <a:extLst>
              <a:ext uri="{FF2B5EF4-FFF2-40B4-BE49-F238E27FC236}">
                <a16:creationId xmlns:a16="http://schemas.microsoft.com/office/drawing/2014/main" id="{773456AA-5ED6-4454-846B-8FA738FB85BC}"/>
              </a:ext>
            </a:extLst>
          </p:cNvPr>
          <p:cNvSpPr/>
          <p:nvPr/>
        </p:nvSpPr>
        <p:spPr>
          <a:xfrm>
            <a:off x="8727524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㎠</a:t>
            </a:r>
          </a:p>
        </p:txBody>
      </p:sp>
      <p:sp>
        <p:nvSpPr>
          <p:cNvPr id="15" name="ピンク13">
            <a:extLst>
              <a:ext uri="{FF2B5EF4-FFF2-40B4-BE49-F238E27FC236}">
                <a16:creationId xmlns:a16="http://schemas.microsoft.com/office/drawing/2014/main" id="{1E3F7CC2-CDC0-48E7-BD5B-70C84850D4CF}"/>
              </a:ext>
            </a:extLst>
          </p:cNvPr>
          <p:cNvSpPr/>
          <p:nvPr/>
        </p:nvSpPr>
        <p:spPr>
          <a:xfrm>
            <a:off x="9473780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ピンク14">
            <a:extLst>
              <a:ext uri="{FF2B5EF4-FFF2-40B4-BE49-F238E27FC236}">
                <a16:creationId xmlns:a16="http://schemas.microsoft.com/office/drawing/2014/main" id="{08FE080B-757B-4734-9C2C-96E049038F9F}"/>
              </a:ext>
            </a:extLst>
          </p:cNvPr>
          <p:cNvSpPr/>
          <p:nvPr/>
        </p:nvSpPr>
        <p:spPr>
          <a:xfrm>
            <a:off x="10220036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㎟</a:t>
            </a:r>
          </a:p>
        </p:txBody>
      </p:sp>
      <p:sp>
        <p:nvSpPr>
          <p:cNvPr id="17" name="ピンク15">
            <a:extLst>
              <a:ext uri="{FF2B5EF4-FFF2-40B4-BE49-F238E27FC236}">
                <a16:creationId xmlns:a16="http://schemas.microsoft.com/office/drawing/2014/main" id="{D67BD4F2-AB9F-45C5-B66D-28212232E048}"/>
              </a:ext>
            </a:extLst>
          </p:cNvPr>
          <p:cNvSpPr/>
          <p:nvPr/>
        </p:nvSpPr>
        <p:spPr>
          <a:xfrm>
            <a:off x="10966286" y="1211101"/>
            <a:ext cx="720544" cy="819114"/>
          </a:xfrm>
          <a:prstGeom prst="rect">
            <a:avLst/>
          </a:prstGeom>
          <a:solidFill>
            <a:srgbClr val="FF1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緑01">
            <a:extLst>
              <a:ext uri="{FF2B5EF4-FFF2-40B4-BE49-F238E27FC236}">
                <a16:creationId xmlns:a16="http://schemas.microsoft.com/office/drawing/2014/main" id="{7C3339F8-E8D2-405A-955B-3ED8EE934B6E}"/>
              </a:ext>
            </a:extLst>
          </p:cNvPr>
          <p:cNvSpPr/>
          <p:nvPr/>
        </p:nvSpPr>
        <p:spPr>
          <a:xfrm>
            <a:off x="518708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緑02">
            <a:extLst>
              <a:ext uri="{FF2B5EF4-FFF2-40B4-BE49-F238E27FC236}">
                <a16:creationId xmlns:a16="http://schemas.microsoft.com/office/drawing/2014/main" id="{91D6F5B6-B55B-4D4C-9850-746F079065E6}"/>
              </a:ext>
            </a:extLst>
          </p:cNvPr>
          <p:cNvSpPr/>
          <p:nvPr/>
        </p:nvSpPr>
        <p:spPr>
          <a:xfrm>
            <a:off x="1264964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緑03">
            <a:extLst>
              <a:ext uri="{FF2B5EF4-FFF2-40B4-BE49-F238E27FC236}">
                <a16:creationId xmlns:a16="http://schemas.microsoft.com/office/drawing/2014/main" id="{8DC7D627-D22B-4F59-862C-9B0B99DEBFB9}"/>
              </a:ext>
            </a:extLst>
          </p:cNvPr>
          <p:cNvSpPr/>
          <p:nvPr/>
        </p:nvSpPr>
        <p:spPr>
          <a:xfrm>
            <a:off x="2011220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緑04">
            <a:extLst>
              <a:ext uri="{FF2B5EF4-FFF2-40B4-BE49-F238E27FC236}">
                <a16:creationId xmlns:a16="http://schemas.microsoft.com/office/drawing/2014/main" id="{2759B62D-042D-40CB-BE94-2354556C945D}"/>
              </a:ext>
            </a:extLst>
          </p:cNvPr>
          <p:cNvSpPr/>
          <p:nvPr/>
        </p:nvSpPr>
        <p:spPr>
          <a:xfrm>
            <a:off x="2757476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緑05">
            <a:extLst>
              <a:ext uri="{FF2B5EF4-FFF2-40B4-BE49-F238E27FC236}">
                <a16:creationId xmlns:a16="http://schemas.microsoft.com/office/drawing/2014/main" id="{115F0C59-8C57-4D2B-92B6-633BF4E61608}"/>
              </a:ext>
            </a:extLst>
          </p:cNvPr>
          <p:cNvSpPr/>
          <p:nvPr/>
        </p:nvSpPr>
        <p:spPr>
          <a:xfrm>
            <a:off x="3503732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㎞</a:t>
            </a:r>
          </a:p>
        </p:txBody>
      </p:sp>
      <p:sp>
        <p:nvSpPr>
          <p:cNvPr id="23" name="緑06">
            <a:extLst>
              <a:ext uri="{FF2B5EF4-FFF2-40B4-BE49-F238E27FC236}">
                <a16:creationId xmlns:a16="http://schemas.microsoft.com/office/drawing/2014/main" id="{B82A3D30-B345-408A-AFAF-44955BAB8D87}"/>
              </a:ext>
            </a:extLst>
          </p:cNvPr>
          <p:cNvSpPr/>
          <p:nvPr/>
        </p:nvSpPr>
        <p:spPr>
          <a:xfrm>
            <a:off x="4249988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緑07">
            <a:extLst>
              <a:ext uri="{FF2B5EF4-FFF2-40B4-BE49-F238E27FC236}">
                <a16:creationId xmlns:a16="http://schemas.microsoft.com/office/drawing/2014/main" id="{35673235-55D8-4701-AC10-1F7CB71A4DAA}"/>
              </a:ext>
            </a:extLst>
          </p:cNvPr>
          <p:cNvSpPr/>
          <p:nvPr/>
        </p:nvSpPr>
        <p:spPr>
          <a:xfrm>
            <a:off x="4996244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緑08">
            <a:extLst>
              <a:ext uri="{FF2B5EF4-FFF2-40B4-BE49-F238E27FC236}">
                <a16:creationId xmlns:a16="http://schemas.microsoft.com/office/drawing/2014/main" id="{8A4AC6C7-76D3-483C-B615-0296CFFBA805}"/>
              </a:ext>
            </a:extLst>
          </p:cNvPr>
          <p:cNvSpPr/>
          <p:nvPr/>
        </p:nvSpPr>
        <p:spPr>
          <a:xfrm>
            <a:off x="5742500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緑09">
            <a:extLst>
              <a:ext uri="{FF2B5EF4-FFF2-40B4-BE49-F238E27FC236}">
                <a16:creationId xmlns:a16="http://schemas.microsoft.com/office/drawing/2014/main" id="{8303A585-2C1D-45DE-9CAF-C773D68BDFBB}"/>
              </a:ext>
            </a:extLst>
          </p:cNvPr>
          <p:cNvSpPr/>
          <p:nvPr/>
        </p:nvSpPr>
        <p:spPr>
          <a:xfrm>
            <a:off x="6488756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緑10">
            <a:extLst>
              <a:ext uri="{FF2B5EF4-FFF2-40B4-BE49-F238E27FC236}">
                <a16:creationId xmlns:a16="http://schemas.microsoft.com/office/drawing/2014/main" id="{D5557BEF-E900-49EB-A2C1-93B588A55BED}"/>
              </a:ext>
            </a:extLst>
          </p:cNvPr>
          <p:cNvSpPr/>
          <p:nvPr/>
        </p:nvSpPr>
        <p:spPr>
          <a:xfrm>
            <a:off x="7235012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㎝</a:t>
            </a:r>
          </a:p>
        </p:txBody>
      </p:sp>
      <p:sp>
        <p:nvSpPr>
          <p:cNvPr id="28" name="緑11">
            <a:extLst>
              <a:ext uri="{FF2B5EF4-FFF2-40B4-BE49-F238E27FC236}">
                <a16:creationId xmlns:a16="http://schemas.microsoft.com/office/drawing/2014/main" id="{5A98B487-D4C4-4F9E-B6EC-B7008F979900}"/>
              </a:ext>
            </a:extLst>
          </p:cNvPr>
          <p:cNvSpPr/>
          <p:nvPr/>
        </p:nvSpPr>
        <p:spPr>
          <a:xfrm>
            <a:off x="7981268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㎜</a:t>
            </a:r>
          </a:p>
        </p:txBody>
      </p:sp>
      <p:sp>
        <p:nvSpPr>
          <p:cNvPr id="29" name="緑12">
            <a:extLst>
              <a:ext uri="{FF2B5EF4-FFF2-40B4-BE49-F238E27FC236}">
                <a16:creationId xmlns:a16="http://schemas.microsoft.com/office/drawing/2014/main" id="{8F662461-621C-4C88-BF21-CE4381DFEF97}"/>
              </a:ext>
            </a:extLst>
          </p:cNvPr>
          <p:cNvSpPr/>
          <p:nvPr/>
        </p:nvSpPr>
        <p:spPr>
          <a:xfrm>
            <a:off x="8727524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緑13">
            <a:extLst>
              <a:ext uri="{FF2B5EF4-FFF2-40B4-BE49-F238E27FC236}">
                <a16:creationId xmlns:a16="http://schemas.microsoft.com/office/drawing/2014/main" id="{7248C448-553D-4F11-9C3E-83F0EB50830D}"/>
              </a:ext>
            </a:extLst>
          </p:cNvPr>
          <p:cNvSpPr/>
          <p:nvPr/>
        </p:nvSpPr>
        <p:spPr>
          <a:xfrm>
            <a:off x="9473780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緑14">
            <a:extLst>
              <a:ext uri="{FF2B5EF4-FFF2-40B4-BE49-F238E27FC236}">
                <a16:creationId xmlns:a16="http://schemas.microsoft.com/office/drawing/2014/main" id="{8E2744DB-B60D-4166-9245-965D57F54CC3}"/>
              </a:ext>
            </a:extLst>
          </p:cNvPr>
          <p:cNvSpPr/>
          <p:nvPr/>
        </p:nvSpPr>
        <p:spPr>
          <a:xfrm>
            <a:off x="10220036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緑15">
            <a:extLst>
              <a:ext uri="{FF2B5EF4-FFF2-40B4-BE49-F238E27FC236}">
                <a16:creationId xmlns:a16="http://schemas.microsoft.com/office/drawing/2014/main" id="{1401DC06-81C9-4F53-88A7-32C0F33649CA}"/>
              </a:ext>
            </a:extLst>
          </p:cNvPr>
          <p:cNvSpPr/>
          <p:nvPr/>
        </p:nvSpPr>
        <p:spPr>
          <a:xfrm>
            <a:off x="10966286" y="2144551"/>
            <a:ext cx="720544" cy="81911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パープル01">
            <a:extLst>
              <a:ext uri="{FF2B5EF4-FFF2-40B4-BE49-F238E27FC236}">
                <a16:creationId xmlns:a16="http://schemas.microsoft.com/office/drawing/2014/main" id="{FE0C3BA8-5915-4961-8520-BD7D3871F9AF}"/>
              </a:ext>
            </a:extLst>
          </p:cNvPr>
          <p:cNvSpPr/>
          <p:nvPr/>
        </p:nvSpPr>
        <p:spPr>
          <a:xfrm>
            <a:off x="521571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パープル02">
            <a:extLst>
              <a:ext uri="{FF2B5EF4-FFF2-40B4-BE49-F238E27FC236}">
                <a16:creationId xmlns:a16="http://schemas.microsoft.com/office/drawing/2014/main" id="{24F762CB-DFAD-4CBB-9CFB-F9E0CF94FE02}"/>
              </a:ext>
            </a:extLst>
          </p:cNvPr>
          <p:cNvSpPr/>
          <p:nvPr/>
        </p:nvSpPr>
        <p:spPr>
          <a:xfrm>
            <a:off x="1267827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パープル03">
            <a:extLst>
              <a:ext uri="{FF2B5EF4-FFF2-40B4-BE49-F238E27FC236}">
                <a16:creationId xmlns:a16="http://schemas.microsoft.com/office/drawing/2014/main" id="{4C2F6221-52AD-4B28-AED1-3A7F5ED061D0}"/>
              </a:ext>
            </a:extLst>
          </p:cNvPr>
          <p:cNvSpPr/>
          <p:nvPr/>
        </p:nvSpPr>
        <p:spPr>
          <a:xfrm>
            <a:off x="2014083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パープル04">
            <a:extLst>
              <a:ext uri="{FF2B5EF4-FFF2-40B4-BE49-F238E27FC236}">
                <a16:creationId xmlns:a16="http://schemas.microsoft.com/office/drawing/2014/main" id="{77853B52-D78B-4EE7-8FF4-AFE1AC831510}"/>
              </a:ext>
            </a:extLst>
          </p:cNvPr>
          <p:cNvSpPr/>
          <p:nvPr/>
        </p:nvSpPr>
        <p:spPr>
          <a:xfrm>
            <a:off x="2760339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パープル05">
            <a:extLst>
              <a:ext uri="{FF2B5EF4-FFF2-40B4-BE49-F238E27FC236}">
                <a16:creationId xmlns:a16="http://schemas.microsoft.com/office/drawing/2014/main" id="{8363F9D8-6EE8-4731-A0D3-5BCC4F15FC8E}"/>
              </a:ext>
            </a:extLst>
          </p:cNvPr>
          <p:cNvSpPr/>
          <p:nvPr/>
        </p:nvSpPr>
        <p:spPr>
          <a:xfrm>
            <a:off x="3506595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kL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8" name="パープル06">
            <a:extLst>
              <a:ext uri="{FF2B5EF4-FFF2-40B4-BE49-F238E27FC236}">
                <a16:creationId xmlns:a16="http://schemas.microsoft.com/office/drawing/2014/main" id="{8987E4B0-2201-4E4A-92BF-109BE5E4383C}"/>
              </a:ext>
            </a:extLst>
          </p:cNvPr>
          <p:cNvSpPr/>
          <p:nvPr/>
        </p:nvSpPr>
        <p:spPr>
          <a:xfrm>
            <a:off x="4252851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パープル07">
            <a:extLst>
              <a:ext uri="{FF2B5EF4-FFF2-40B4-BE49-F238E27FC236}">
                <a16:creationId xmlns:a16="http://schemas.microsoft.com/office/drawing/2014/main" id="{DFA1F25D-A21E-4E94-B4F2-49013CFB807F}"/>
              </a:ext>
            </a:extLst>
          </p:cNvPr>
          <p:cNvSpPr/>
          <p:nvPr/>
        </p:nvSpPr>
        <p:spPr>
          <a:xfrm>
            <a:off x="4999107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パープル08">
            <a:extLst>
              <a:ext uri="{FF2B5EF4-FFF2-40B4-BE49-F238E27FC236}">
                <a16:creationId xmlns:a16="http://schemas.microsoft.com/office/drawing/2014/main" id="{218374D5-F714-48DC-9DBD-8DD0EE435866}"/>
              </a:ext>
            </a:extLst>
          </p:cNvPr>
          <p:cNvSpPr/>
          <p:nvPr/>
        </p:nvSpPr>
        <p:spPr>
          <a:xfrm>
            <a:off x="5745363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1" name="パープル09">
            <a:extLst>
              <a:ext uri="{FF2B5EF4-FFF2-40B4-BE49-F238E27FC236}">
                <a16:creationId xmlns:a16="http://schemas.microsoft.com/office/drawing/2014/main" id="{30FCEF03-94F2-48A4-B792-AF8D70AB15DC}"/>
              </a:ext>
            </a:extLst>
          </p:cNvPr>
          <p:cNvSpPr/>
          <p:nvPr/>
        </p:nvSpPr>
        <p:spPr>
          <a:xfrm>
            <a:off x="6491619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dL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2" name="パープル10">
            <a:extLst>
              <a:ext uri="{FF2B5EF4-FFF2-40B4-BE49-F238E27FC236}">
                <a16:creationId xmlns:a16="http://schemas.microsoft.com/office/drawing/2014/main" id="{DFFB7465-1727-403D-891E-7A868315260F}"/>
              </a:ext>
            </a:extLst>
          </p:cNvPr>
          <p:cNvSpPr/>
          <p:nvPr/>
        </p:nvSpPr>
        <p:spPr>
          <a:xfrm>
            <a:off x="7237875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パープル11">
            <a:extLst>
              <a:ext uri="{FF2B5EF4-FFF2-40B4-BE49-F238E27FC236}">
                <a16:creationId xmlns:a16="http://schemas.microsoft.com/office/drawing/2014/main" id="{D7F482D0-2C5F-43C5-BAC5-96EA15F8D703}"/>
              </a:ext>
            </a:extLst>
          </p:cNvPr>
          <p:cNvSpPr/>
          <p:nvPr/>
        </p:nvSpPr>
        <p:spPr>
          <a:xfrm>
            <a:off x="7984131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cc</a:t>
            </a:r>
            <a:b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mL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4" name="パープル12">
            <a:extLst>
              <a:ext uri="{FF2B5EF4-FFF2-40B4-BE49-F238E27FC236}">
                <a16:creationId xmlns:a16="http://schemas.microsoft.com/office/drawing/2014/main" id="{471F8B7A-DC58-4198-9409-D6EB1DAC73FB}"/>
              </a:ext>
            </a:extLst>
          </p:cNvPr>
          <p:cNvSpPr/>
          <p:nvPr/>
        </p:nvSpPr>
        <p:spPr>
          <a:xfrm>
            <a:off x="8730387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パープル13">
            <a:extLst>
              <a:ext uri="{FF2B5EF4-FFF2-40B4-BE49-F238E27FC236}">
                <a16:creationId xmlns:a16="http://schemas.microsoft.com/office/drawing/2014/main" id="{1123B127-5E06-458A-A9A9-85F57EE3E17B}"/>
              </a:ext>
            </a:extLst>
          </p:cNvPr>
          <p:cNvSpPr/>
          <p:nvPr/>
        </p:nvSpPr>
        <p:spPr>
          <a:xfrm>
            <a:off x="9476643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パープル14">
            <a:extLst>
              <a:ext uri="{FF2B5EF4-FFF2-40B4-BE49-F238E27FC236}">
                <a16:creationId xmlns:a16="http://schemas.microsoft.com/office/drawing/2014/main" id="{BBC90386-0E54-45D4-BE5D-0230676710C9}"/>
              </a:ext>
            </a:extLst>
          </p:cNvPr>
          <p:cNvSpPr/>
          <p:nvPr/>
        </p:nvSpPr>
        <p:spPr>
          <a:xfrm>
            <a:off x="10222899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パープル15">
            <a:extLst>
              <a:ext uri="{FF2B5EF4-FFF2-40B4-BE49-F238E27FC236}">
                <a16:creationId xmlns:a16="http://schemas.microsoft.com/office/drawing/2014/main" id="{F43EFAEC-060B-4B09-AB05-EA5F20065150}"/>
              </a:ext>
            </a:extLst>
          </p:cNvPr>
          <p:cNvSpPr/>
          <p:nvPr/>
        </p:nvSpPr>
        <p:spPr>
          <a:xfrm>
            <a:off x="10969149" y="3820951"/>
            <a:ext cx="720544" cy="819114"/>
          </a:xfrm>
          <a:prstGeom prst="rect">
            <a:avLst/>
          </a:prstGeom>
          <a:solidFill>
            <a:srgbClr val="AB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オレンジ01">
            <a:extLst>
              <a:ext uri="{FF2B5EF4-FFF2-40B4-BE49-F238E27FC236}">
                <a16:creationId xmlns:a16="http://schemas.microsoft.com/office/drawing/2014/main" id="{480F4F9E-7DAA-43D2-BD0A-01664EB9703A}"/>
              </a:ext>
            </a:extLst>
          </p:cNvPr>
          <p:cNvSpPr/>
          <p:nvPr/>
        </p:nvSpPr>
        <p:spPr>
          <a:xfrm>
            <a:off x="518708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オレンジ02">
            <a:extLst>
              <a:ext uri="{FF2B5EF4-FFF2-40B4-BE49-F238E27FC236}">
                <a16:creationId xmlns:a16="http://schemas.microsoft.com/office/drawing/2014/main" id="{F16A3F8B-D335-4361-833B-9B85D04714AB}"/>
              </a:ext>
            </a:extLst>
          </p:cNvPr>
          <p:cNvSpPr/>
          <p:nvPr/>
        </p:nvSpPr>
        <p:spPr>
          <a:xfrm>
            <a:off x="1264964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オレンジ03">
            <a:extLst>
              <a:ext uri="{FF2B5EF4-FFF2-40B4-BE49-F238E27FC236}">
                <a16:creationId xmlns:a16="http://schemas.microsoft.com/office/drawing/2014/main" id="{322BD06F-7E7F-4E61-A411-E3BFC92B838E}"/>
              </a:ext>
            </a:extLst>
          </p:cNvPr>
          <p:cNvSpPr/>
          <p:nvPr/>
        </p:nvSpPr>
        <p:spPr>
          <a:xfrm>
            <a:off x="2011220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オレンジ04">
            <a:extLst>
              <a:ext uri="{FF2B5EF4-FFF2-40B4-BE49-F238E27FC236}">
                <a16:creationId xmlns:a16="http://schemas.microsoft.com/office/drawing/2014/main" id="{C3DADE4F-42E7-4DF8-8249-4B597F5A3528}"/>
              </a:ext>
            </a:extLst>
          </p:cNvPr>
          <p:cNvSpPr/>
          <p:nvPr/>
        </p:nvSpPr>
        <p:spPr>
          <a:xfrm>
            <a:off x="2757476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オレンジ05">
            <a:extLst>
              <a:ext uri="{FF2B5EF4-FFF2-40B4-BE49-F238E27FC236}">
                <a16:creationId xmlns:a16="http://schemas.microsoft.com/office/drawing/2014/main" id="{1ABD3AE4-975E-43CB-9F7F-C521DA1D5797}"/>
              </a:ext>
            </a:extLst>
          </p:cNvPr>
          <p:cNvSpPr/>
          <p:nvPr/>
        </p:nvSpPr>
        <p:spPr>
          <a:xfrm>
            <a:off x="3503732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3" name="オレンジ06">
            <a:extLst>
              <a:ext uri="{FF2B5EF4-FFF2-40B4-BE49-F238E27FC236}">
                <a16:creationId xmlns:a16="http://schemas.microsoft.com/office/drawing/2014/main" id="{FFDF5BDC-FAA0-494F-8811-057EE69E7CA5}"/>
              </a:ext>
            </a:extLst>
          </p:cNvPr>
          <p:cNvSpPr/>
          <p:nvPr/>
        </p:nvSpPr>
        <p:spPr>
          <a:xfrm>
            <a:off x="4249988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オレンジ07">
            <a:extLst>
              <a:ext uri="{FF2B5EF4-FFF2-40B4-BE49-F238E27FC236}">
                <a16:creationId xmlns:a16="http://schemas.microsoft.com/office/drawing/2014/main" id="{338657D9-F1F4-4818-B169-0632675C33EF}"/>
              </a:ext>
            </a:extLst>
          </p:cNvPr>
          <p:cNvSpPr/>
          <p:nvPr/>
        </p:nvSpPr>
        <p:spPr>
          <a:xfrm>
            <a:off x="4996244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オレンジ08">
            <a:extLst>
              <a:ext uri="{FF2B5EF4-FFF2-40B4-BE49-F238E27FC236}">
                <a16:creationId xmlns:a16="http://schemas.microsoft.com/office/drawing/2014/main" id="{A2D21BF4-71EF-4281-A73E-E8E0F9234C15}"/>
              </a:ext>
            </a:extLst>
          </p:cNvPr>
          <p:cNvSpPr/>
          <p:nvPr/>
        </p:nvSpPr>
        <p:spPr>
          <a:xfrm>
            <a:off x="5742500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㎏</a:t>
            </a:r>
          </a:p>
        </p:txBody>
      </p:sp>
      <p:sp>
        <p:nvSpPr>
          <p:cNvPr id="56" name="オレンジ09">
            <a:extLst>
              <a:ext uri="{FF2B5EF4-FFF2-40B4-BE49-F238E27FC236}">
                <a16:creationId xmlns:a16="http://schemas.microsoft.com/office/drawing/2014/main" id="{38E7FDFE-FF86-40E3-BD94-AC9B13E78B11}"/>
              </a:ext>
            </a:extLst>
          </p:cNvPr>
          <p:cNvSpPr/>
          <p:nvPr/>
        </p:nvSpPr>
        <p:spPr>
          <a:xfrm>
            <a:off x="6488756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オレンジ10">
            <a:extLst>
              <a:ext uri="{FF2B5EF4-FFF2-40B4-BE49-F238E27FC236}">
                <a16:creationId xmlns:a16="http://schemas.microsoft.com/office/drawing/2014/main" id="{66C4C01C-2E3F-4D10-B000-16FA22CF08B5}"/>
              </a:ext>
            </a:extLst>
          </p:cNvPr>
          <p:cNvSpPr/>
          <p:nvPr/>
        </p:nvSpPr>
        <p:spPr>
          <a:xfrm>
            <a:off x="7235012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オレンジ11">
            <a:extLst>
              <a:ext uri="{FF2B5EF4-FFF2-40B4-BE49-F238E27FC236}">
                <a16:creationId xmlns:a16="http://schemas.microsoft.com/office/drawing/2014/main" id="{1437B206-4FBC-41DE-8F38-769729F974F4}"/>
              </a:ext>
            </a:extLst>
          </p:cNvPr>
          <p:cNvSpPr/>
          <p:nvPr/>
        </p:nvSpPr>
        <p:spPr>
          <a:xfrm>
            <a:off x="7981268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9" name="オレンジ12">
            <a:extLst>
              <a:ext uri="{FF2B5EF4-FFF2-40B4-BE49-F238E27FC236}">
                <a16:creationId xmlns:a16="http://schemas.microsoft.com/office/drawing/2014/main" id="{895E3738-C866-4E19-B470-A621A3C64EBE}"/>
              </a:ext>
            </a:extLst>
          </p:cNvPr>
          <p:cNvSpPr/>
          <p:nvPr/>
        </p:nvSpPr>
        <p:spPr>
          <a:xfrm>
            <a:off x="8727524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オレンジ13">
            <a:extLst>
              <a:ext uri="{FF2B5EF4-FFF2-40B4-BE49-F238E27FC236}">
                <a16:creationId xmlns:a16="http://schemas.microsoft.com/office/drawing/2014/main" id="{D2CDA22F-00B4-4115-9068-C049B4001249}"/>
              </a:ext>
            </a:extLst>
          </p:cNvPr>
          <p:cNvSpPr/>
          <p:nvPr/>
        </p:nvSpPr>
        <p:spPr>
          <a:xfrm>
            <a:off x="9473780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オレンジ14">
            <a:extLst>
              <a:ext uri="{FF2B5EF4-FFF2-40B4-BE49-F238E27FC236}">
                <a16:creationId xmlns:a16="http://schemas.microsoft.com/office/drawing/2014/main" id="{B4069FF8-BC2C-467C-A3F8-E1CA870FCDCC}"/>
              </a:ext>
            </a:extLst>
          </p:cNvPr>
          <p:cNvSpPr/>
          <p:nvPr/>
        </p:nvSpPr>
        <p:spPr>
          <a:xfrm>
            <a:off x="10220036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㎎</a:t>
            </a:r>
          </a:p>
        </p:txBody>
      </p:sp>
      <p:sp>
        <p:nvSpPr>
          <p:cNvPr id="62" name="オレンジ15">
            <a:extLst>
              <a:ext uri="{FF2B5EF4-FFF2-40B4-BE49-F238E27FC236}">
                <a16:creationId xmlns:a16="http://schemas.microsoft.com/office/drawing/2014/main" id="{A739EB51-5E63-4B42-800F-660BDF26C3DB}"/>
              </a:ext>
            </a:extLst>
          </p:cNvPr>
          <p:cNvSpPr/>
          <p:nvPr/>
        </p:nvSpPr>
        <p:spPr>
          <a:xfrm>
            <a:off x="10966286" y="4773451"/>
            <a:ext cx="720544" cy="81911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青01">
            <a:extLst>
              <a:ext uri="{FF2B5EF4-FFF2-40B4-BE49-F238E27FC236}">
                <a16:creationId xmlns:a16="http://schemas.microsoft.com/office/drawing/2014/main" id="{F2D2CB1C-97DF-4219-9BBC-254FA8ECEA30}"/>
              </a:ext>
            </a:extLst>
          </p:cNvPr>
          <p:cNvSpPr/>
          <p:nvPr/>
        </p:nvSpPr>
        <p:spPr>
          <a:xfrm>
            <a:off x="518708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青02">
            <a:extLst>
              <a:ext uri="{FF2B5EF4-FFF2-40B4-BE49-F238E27FC236}">
                <a16:creationId xmlns:a16="http://schemas.microsoft.com/office/drawing/2014/main" id="{467A586C-4AA8-471F-9835-2F80B008923B}"/>
              </a:ext>
            </a:extLst>
          </p:cNvPr>
          <p:cNvSpPr/>
          <p:nvPr/>
        </p:nvSpPr>
        <p:spPr>
          <a:xfrm>
            <a:off x="1264964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青03">
            <a:extLst>
              <a:ext uri="{FF2B5EF4-FFF2-40B4-BE49-F238E27FC236}">
                <a16:creationId xmlns:a16="http://schemas.microsoft.com/office/drawing/2014/main" id="{B457BE3F-9B2A-429C-851F-7D0408CC0C3F}"/>
              </a:ext>
            </a:extLst>
          </p:cNvPr>
          <p:cNvSpPr/>
          <p:nvPr/>
        </p:nvSpPr>
        <p:spPr>
          <a:xfrm>
            <a:off x="2011220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青04">
            <a:extLst>
              <a:ext uri="{FF2B5EF4-FFF2-40B4-BE49-F238E27FC236}">
                <a16:creationId xmlns:a16="http://schemas.microsoft.com/office/drawing/2014/main" id="{CB6115CD-D246-415C-B300-B7A0E742ED0A}"/>
              </a:ext>
            </a:extLst>
          </p:cNvPr>
          <p:cNvSpPr/>
          <p:nvPr/>
        </p:nvSpPr>
        <p:spPr>
          <a:xfrm>
            <a:off x="2757476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青05">
            <a:extLst>
              <a:ext uri="{FF2B5EF4-FFF2-40B4-BE49-F238E27FC236}">
                <a16:creationId xmlns:a16="http://schemas.microsoft.com/office/drawing/2014/main" id="{51452B6D-89E2-48E2-BCF1-CC6A793CB2B5}"/>
              </a:ext>
            </a:extLst>
          </p:cNvPr>
          <p:cNvSpPr/>
          <p:nvPr/>
        </p:nvSpPr>
        <p:spPr>
          <a:xfrm>
            <a:off x="3503732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㎥</a:t>
            </a:r>
          </a:p>
        </p:txBody>
      </p:sp>
      <p:sp>
        <p:nvSpPr>
          <p:cNvPr id="68" name="青06">
            <a:extLst>
              <a:ext uri="{FF2B5EF4-FFF2-40B4-BE49-F238E27FC236}">
                <a16:creationId xmlns:a16="http://schemas.microsoft.com/office/drawing/2014/main" id="{62D3CA66-DB5F-4B9F-82B2-2915C371C0BB}"/>
              </a:ext>
            </a:extLst>
          </p:cNvPr>
          <p:cNvSpPr/>
          <p:nvPr/>
        </p:nvSpPr>
        <p:spPr>
          <a:xfrm>
            <a:off x="4249988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青07">
            <a:extLst>
              <a:ext uri="{FF2B5EF4-FFF2-40B4-BE49-F238E27FC236}">
                <a16:creationId xmlns:a16="http://schemas.microsoft.com/office/drawing/2014/main" id="{5D3CAD44-7B15-4A80-A6FF-24F02B9508D7}"/>
              </a:ext>
            </a:extLst>
          </p:cNvPr>
          <p:cNvSpPr/>
          <p:nvPr/>
        </p:nvSpPr>
        <p:spPr>
          <a:xfrm>
            <a:off x="4996244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青08">
            <a:extLst>
              <a:ext uri="{FF2B5EF4-FFF2-40B4-BE49-F238E27FC236}">
                <a16:creationId xmlns:a16="http://schemas.microsoft.com/office/drawing/2014/main" id="{7650F42F-1974-46B7-B38E-A45BEF271783}"/>
              </a:ext>
            </a:extLst>
          </p:cNvPr>
          <p:cNvSpPr/>
          <p:nvPr/>
        </p:nvSpPr>
        <p:spPr>
          <a:xfrm>
            <a:off x="5742500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青09">
            <a:extLst>
              <a:ext uri="{FF2B5EF4-FFF2-40B4-BE49-F238E27FC236}">
                <a16:creationId xmlns:a16="http://schemas.microsoft.com/office/drawing/2014/main" id="{800E5EEA-DFE4-4713-B7D0-FD1C422A56E6}"/>
              </a:ext>
            </a:extLst>
          </p:cNvPr>
          <p:cNvSpPr/>
          <p:nvPr/>
        </p:nvSpPr>
        <p:spPr>
          <a:xfrm>
            <a:off x="6488756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青10">
            <a:extLst>
              <a:ext uri="{FF2B5EF4-FFF2-40B4-BE49-F238E27FC236}">
                <a16:creationId xmlns:a16="http://schemas.microsoft.com/office/drawing/2014/main" id="{7589C50B-D1AD-4489-ABEB-2A0228FBA07B}"/>
              </a:ext>
            </a:extLst>
          </p:cNvPr>
          <p:cNvSpPr/>
          <p:nvPr/>
        </p:nvSpPr>
        <p:spPr>
          <a:xfrm>
            <a:off x="7235012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青11">
            <a:extLst>
              <a:ext uri="{FF2B5EF4-FFF2-40B4-BE49-F238E27FC236}">
                <a16:creationId xmlns:a16="http://schemas.microsoft.com/office/drawing/2014/main" id="{50ACDD54-22DF-4A5C-AB91-5BD769A5F4F6}"/>
              </a:ext>
            </a:extLst>
          </p:cNvPr>
          <p:cNvSpPr/>
          <p:nvPr/>
        </p:nvSpPr>
        <p:spPr>
          <a:xfrm>
            <a:off x="7981268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㎤</a:t>
            </a:r>
          </a:p>
        </p:txBody>
      </p:sp>
      <p:sp>
        <p:nvSpPr>
          <p:cNvPr id="74" name="青12">
            <a:extLst>
              <a:ext uri="{FF2B5EF4-FFF2-40B4-BE49-F238E27FC236}">
                <a16:creationId xmlns:a16="http://schemas.microsoft.com/office/drawing/2014/main" id="{45C4F48A-E256-4899-98DA-A2CE61A15C01}"/>
              </a:ext>
            </a:extLst>
          </p:cNvPr>
          <p:cNvSpPr/>
          <p:nvPr/>
        </p:nvSpPr>
        <p:spPr>
          <a:xfrm>
            <a:off x="8727524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青13">
            <a:extLst>
              <a:ext uri="{FF2B5EF4-FFF2-40B4-BE49-F238E27FC236}">
                <a16:creationId xmlns:a16="http://schemas.microsoft.com/office/drawing/2014/main" id="{73F7ED2C-8B7B-4F5D-A841-7625A0A73CAF}"/>
              </a:ext>
            </a:extLst>
          </p:cNvPr>
          <p:cNvSpPr/>
          <p:nvPr/>
        </p:nvSpPr>
        <p:spPr>
          <a:xfrm>
            <a:off x="9473780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青14">
            <a:extLst>
              <a:ext uri="{FF2B5EF4-FFF2-40B4-BE49-F238E27FC236}">
                <a16:creationId xmlns:a16="http://schemas.microsoft.com/office/drawing/2014/main" id="{109B6360-F640-4BEE-8C0C-A3FFB750C48B}"/>
              </a:ext>
            </a:extLst>
          </p:cNvPr>
          <p:cNvSpPr/>
          <p:nvPr/>
        </p:nvSpPr>
        <p:spPr>
          <a:xfrm>
            <a:off x="10220036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㎣</a:t>
            </a:r>
          </a:p>
        </p:txBody>
      </p:sp>
      <p:sp>
        <p:nvSpPr>
          <p:cNvPr id="77" name="青15">
            <a:extLst>
              <a:ext uri="{FF2B5EF4-FFF2-40B4-BE49-F238E27FC236}">
                <a16:creationId xmlns:a16="http://schemas.microsoft.com/office/drawing/2014/main" id="{A294FBD1-6EC7-4BC9-AA80-EF6AEDC3912A}"/>
              </a:ext>
            </a:extLst>
          </p:cNvPr>
          <p:cNvSpPr/>
          <p:nvPr/>
        </p:nvSpPr>
        <p:spPr>
          <a:xfrm>
            <a:off x="10966286" y="5725951"/>
            <a:ext cx="720544" cy="819114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4" name="1の枠">
            <a:extLst>
              <a:ext uri="{FF2B5EF4-FFF2-40B4-BE49-F238E27FC236}">
                <a16:creationId xmlns:a16="http://schemas.microsoft.com/office/drawing/2014/main" id="{8A40A1B3-CC6A-4BA4-B3D4-52BC903137DA}"/>
              </a:ext>
            </a:extLst>
          </p:cNvPr>
          <p:cNvGrpSpPr/>
          <p:nvPr/>
        </p:nvGrpSpPr>
        <p:grpSpPr>
          <a:xfrm>
            <a:off x="1255633" y="2985911"/>
            <a:ext cx="720544" cy="923330"/>
            <a:chOff x="5163380" y="2987846"/>
            <a:chExt cx="720544" cy="923330"/>
          </a:xfrm>
        </p:grpSpPr>
        <p:sp>
          <p:nvSpPr>
            <p:cNvPr id="85" name="グレー枠">
              <a:extLst>
                <a:ext uri="{FF2B5EF4-FFF2-40B4-BE49-F238E27FC236}">
                  <a16:creationId xmlns:a16="http://schemas.microsoft.com/office/drawing/2014/main" id="{40B6F89A-F66A-4E6C-973F-4ED712C6A9C9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1">
              <a:extLst>
                <a:ext uri="{FF2B5EF4-FFF2-40B4-BE49-F238E27FC236}">
                  <a16:creationId xmlns:a16="http://schemas.microsoft.com/office/drawing/2014/main" id="{F6F6FA9E-0E7A-4A1F-A9A0-3122F401D503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87" name="1の枠">
            <a:extLst>
              <a:ext uri="{FF2B5EF4-FFF2-40B4-BE49-F238E27FC236}">
                <a16:creationId xmlns:a16="http://schemas.microsoft.com/office/drawing/2014/main" id="{09746E7A-6E7E-429B-8FCF-92D9F28FDF18}"/>
              </a:ext>
            </a:extLst>
          </p:cNvPr>
          <p:cNvGrpSpPr/>
          <p:nvPr/>
        </p:nvGrpSpPr>
        <p:grpSpPr>
          <a:xfrm>
            <a:off x="2001863" y="2985911"/>
            <a:ext cx="720544" cy="923330"/>
            <a:chOff x="5163380" y="2987846"/>
            <a:chExt cx="720544" cy="923330"/>
          </a:xfrm>
        </p:grpSpPr>
        <p:sp>
          <p:nvSpPr>
            <p:cNvPr id="88" name="グレー枠">
              <a:extLst>
                <a:ext uri="{FF2B5EF4-FFF2-40B4-BE49-F238E27FC236}">
                  <a16:creationId xmlns:a16="http://schemas.microsoft.com/office/drawing/2014/main" id="{58A131C0-926D-41C9-A586-2B7CD31C4602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1">
              <a:extLst>
                <a:ext uri="{FF2B5EF4-FFF2-40B4-BE49-F238E27FC236}">
                  <a16:creationId xmlns:a16="http://schemas.microsoft.com/office/drawing/2014/main" id="{36ACA173-F7C0-411A-8B22-A84D165747D9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90" name="1の枠">
            <a:extLst>
              <a:ext uri="{FF2B5EF4-FFF2-40B4-BE49-F238E27FC236}">
                <a16:creationId xmlns:a16="http://schemas.microsoft.com/office/drawing/2014/main" id="{9F1B0541-FED8-4352-BDEA-DDD398EFB709}"/>
              </a:ext>
            </a:extLst>
          </p:cNvPr>
          <p:cNvGrpSpPr/>
          <p:nvPr/>
        </p:nvGrpSpPr>
        <p:grpSpPr>
          <a:xfrm>
            <a:off x="2748145" y="2985911"/>
            <a:ext cx="720544" cy="923330"/>
            <a:chOff x="5163380" y="2987846"/>
            <a:chExt cx="720544" cy="923330"/>
          </a:xfrm>
        </p:grpSpPr>
        <p:sp>
          <p:nvSpPr>
            <p:cNvPr id="91" name="グレー枠">
              <a:extLst>
                <a:ext uri="{FF2B5EF4-FFF2-40B4-BE49-F238E27FC236}">
                  <a16:creationId xmlns:a16="http://schemas.microsoft.com/office/drawing/2014/main" id="{5ABFB999-7B78-46DE-8E6D-0DB2692F5A45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1">
              <a:extLst>
                <a:ext uri="{FF2B5EF4-FFF2-40B4-BE49-F238E27FC236}">
                  <a16:creationId xmlns:a16="http://schemas.microsoft.com/office/drawing/2014/main" id="{03C7E5BB-4B5E-4B3F-969A-2E00C29DA65E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93" name="1の枠">
            <a:extLst>
              <a:ext uri="{FF2B5EF4-FFF2-40B4-BE49-F238E27FC236}">
                <a16:creationId xmlns:a16="http://schemas.microsoft.com/office/drawing/2014/main" id="{B86F07BA-BC8D-427C-BC0C-87493F4C032D}"/>
              </a:ext>
            </a:extLst>
          </p:cNvPr>
          <p:cNvGrpSpPr/>
          <p:nvPr/>
        </p:nvGrpSpPr>
        <p:grpSpPr>
          <a:xfrm>
            <a:off x="3502494" y="2985911"/>
            <a:ext cx="720544" cy="923330"/>
            <a:chOff x="5163380" y="2987846"/>
            <a:chExt cx="720544" cy="923330"/>
          </a:xfrm>
        </p:grpSpPr>
        <p:sp>
          <p:nvSpPr>
            <p:cNvPr id="94" name="グレー枠">
              <a:extLst>
                <a:ext uri="{FF2B5EF4-FFF2-40B4-BE49-F238E27FC236}">
                  <a16:creationId xmlns:a16="http://schemas.microsoft.com/office/drawing/2014/main" id="{D047BD40-58AC-4B25-B8F1-315A3B45B30A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1">
              <a:extLst>
                <a:ext uri="{FF2B5EF4-FFF2-40B4-BE49-F238E27FC236}">
                  <a16:creationId xmlns:a16="http://schemas.microsoft.com/office/drawing/2014/main" id="{931752BB-A2ED-421A-9535-22BD2E5E3119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96" name="1の枠">
            <a:extLst>
              <a:ext uri="{FF2B5EF4-FFF2-40B4-BE49-F238E27FC236}">
                <a16:creationId xmlns:a16="http://schemas.microsoft.com/office/drawing/2014/main" id="{B004A967-325A-4BAF-A335-C771DE6686E9}"/>
              </a:ext>
            </a:extLst>
          </p:cNvPr>
          <p:cNvGrpSpPr/>
          <p:nvPr/>
        </p:nvGrpSpPr>
        <p:grpSpPr>
          <a:xfrm>
            <a:off x="4257575" y="2985911"/>
            <a:ext cx="720544" cy="923330"/>
            <a:chOff x="5163380" y="2987846"/>
            <a:chExt cx="720544" cy="923330"/>
          </a:xfrm>
        </p:grpSpPr>
        <p:sp>
          <p:nvSpPr>
            <p:cNvPr id="97" name="グレー枠">
              <a:extLst>
                <a:ext uri="{FF2B5EF4-FFF2-40B4-BE49-F238E27FC236}">
                  <a16:creationId xmlns:a16="http://schemas.microsoft.com/office/drawing/2014/main" id="{722232FE-218F-4E02-982E-F1697EB277E9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1">
              <a:extLst>
                <a:ext uri="{FF2B5EF4-FFF2-40B4-BE49-F238E27FC236}">
                  <a16:creationId xmlns:a16="http://schemas.microsoft.com/office/drawing/2014/main" id="{D1873FF5-C39B-41B2-AF31-E70BCAAACB59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99" name="1の枠">
            <a:extLst>
              <a:ext uri="{FF2B5EF4-FFF2-40B4-BE49-F238E27FC236}">
                <a16:creationId xmlns:a16="http://schemas.microsoft.com/office/drawing/2014/main" id="{2EE1645B-F771-4541-88D3-8E328257FEBB}"/>
              </a:ext>
            </a:extLst>
          </p:cNvPr>
          <p:cNvGrpSpPr/>
          <p:nvPr/>
        </p:nvGrpSpPr>
        <p:grpSpPr>
          <a:xfrm>
            <a:off x="5012637" y="2985911"/>
            <a:ext cx="720544" cy="923330"/>
            <a:chOff x="5163380" y="2987846"/>
            <a:chExt cx="720544" cy="923330"/>
          </a:xfrm>
        </p:grpSpPr>
        <p:sp>
          <p:nvSpPr>
            <p:cNvPr id="100" name="グレー枠">
              <a:extLst>
                <a:ext uri="{FF2B5EF4-FFF2-40B4-BE49-F238E27FC236}">
                  <a16:creationId xmlns:a16="http://schemas.microsoft.com/office/drawing/2014/main" id="{B5571B7A-0A49-4192-8A2A-7D0A16FFB6A9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1">
              <a:extLst>
                <a:ext uri="{FF2B5EF4-FFF2-40B4-BE49-F238E27FC236}">
                  <a16:creationId xmlns:a16="http://schemas.microsoft.com/office/drawing/2014/main" id="{98E4F7A4-09CA-4D24-999E-0BFF5235BD9A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02" name="1の枠">
            <a:extLst>
              <a:ext uri="{FF2B5EF4-FFF2-40B4-BE49-F238E27FC236}">
                <a16:creationId xmlns:a16="http://schemas.microsoft.com/office/drawing/2014/main" id="{C8CA5D79-D5E9-4488-87F1-7D2F808F1AE3}"/>
              </a:ext>
            </a:extLst>
          </p:cNvPr>
          <p:cNvGrpSpPr/>
          <p:nvPr/>
        </p:nvGrpSpPr>
        <p:grpSpPr>
          <a:xfrm>
            <a:off x="5759078" y="2985911"/>
            <a:ext cx="720544" cy="923330"/>
            <a:chOff x="5163380" y="2987846"/>
            <a:chExt cx="720544" cy="923330"/>
          </a:xfrm>
        </p:grpSpPr>
        <p:sp>
          <p:nvSpPr>
            <p:cNvPr id="103" name="グレー枠">
              <a:extLst>
                <a:ext uri="{FF2B5EF4-FFF2-40B4-BE49-F238E27FC236}">
                  <a16:creationId xmlns:a16="http://schemas.microsoft.com/office/drawing/2014/main" id="{E435ABF0-1D4B-4D97-A97C-0CA32112BEFA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1">
              <a:extLst>
                <a:ext uri="{FF2B5EF4-FFF2-40B4-BE49-F238E27FC236}">
                  <a16:creationId xmlns:a16="http://schemas.microsoft.com/office/drawing/2014/main" id="{FEEEAFE5-F4E7-4D2C-BF61-8CFA280C1455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05" name="1の枠">
            <a:extLst>
              <a:ext uri="{FF2B5EF4-FFF2-40B4-BE49-F238E27FC236}">
                <a16:creationId xmlns:a16="http://schemas.microsoft.com/office/drawing/2014/main" id="{0C12870C-15ED-439E-B5D6-E5A75789605B}"/>
              </a:ext>
            </a:extLst>
          </p:cNvPr>
          <p:cNvGrpSpPr/>
          <p:nvPr/>
        </p:nvGrpSpPr>
        <p:grpSpPr>
          <a:xfrm>
            <a:off x="6503947" y="2985911"/>
            <a:ext cx="720544" cy="923330"/>
            <a:chOff x="5163380" y="2987846"/>
            <a:chExt cx="720544" cy="923330"/>
          </a:xfrm>
        </p:grpSpPr>
        <p:sp>
          <p:nvSpPr>
            <p:cNvPr id="106" name="グレー枠">
              <a:extLst>
                <a:ext uri="{FF2B5EF4-FFF2-40B4-BE49-F238E27FC236}">
                  <a16:creationId xmlns:a16="http://schemas.microsoft.com/office/drawing/2014/main" id="{0AECCE4F-80D0-4636-8C18-93A675A0D9D3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1">
              <a:extLst>
                <a:ext uri="{FF2B5EF4-FFF2-40B4-BE49-F238E27FC236}">
                  <a16:creationId xmlns:a16="http://schemas.microsoft.com/office/drawing/2014/main" id="{F637723D-4E4B-443C-98C4-85C906063949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08" name="1の枠">
            <a:extLst>
              <a:ext uri="{FF2B5EF4-FFF2-40B4-BE49-F238E27FC236}">
                <a16:creationId xmlns:a16="http://schemas.microsoft.com/office/drawing/2014/main" id="{9A177776-E77E-4B36-93DC-C59996CFEC76}"/>
              </a:ext>
            </a:extLst>
          </p:cNvPr>
          <p:cNvGrpSpPr/>
          <p:nvPr/>
        </p:nvGrpSpPr>
        <p:grpSpPr>
          <a:xfrm>
            <a:off x="7251869" y="2985911"/>
            <a:ext cx="720544" cy="923330"/>
            <a:chOff x="5163380" y="2987846"/>
            <a:chExt cx="720544" cy="923330"/>
          </a:xfrm>
        </p:grpSpPr>
        <p:sp>
          <p:nvSpPr>
            <p:cNvPr id="109" name="グレー枠">
              <a:extLst>
                <a:ext uri="{FF2B5EF4-FFF2-40B4-BE49-F238E27FC236}">
                  <a16:creationId xmlns:a16="http://schemas.microsoft.com/office/drawing/2014/main" id="{208EF573-6FAB-4F60-A39E-033626CCBCCF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1">
              <a:extLst>
                <a:ext uri="{FF2B5EF4-FFF2-40B4-BE49-F238E27FC236}">
                  <a16:creationId xmlns:a16="http://schemas.microsoft.com/office/drawing/2014/main" id="{AD1E49C4-81FA-4B98-BED6-D2B2BF337F0B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11" name="1の枠">
            <a:extLst>
              <a:ext uri="{FF2B5EF4-FFF2-40B4-BE49-F238E27FC236}">
                <a16:creationId xmlns:a16="http://schemas.microsoft.com/office/drawing/2014/main" id="{77435DF6-7668-4B66-80B9-B97085434526}"/>
              </a:ext>
            </a:extLst>
          </p:cNvPr>
          <p:cNvGrpSpPr/>
          <p:nvPr/>
        </p:nvGrpSpPr>
        <p:grpSpPr>
          <a:xfrm>
            <a:off x="7997617" y="2985911"/>
            <a:ext cx="720544" cy="923330"/>
            <a:chOff x="5163380" y="2987846"/>
            <a:chExt cx="720544" cy="923330"/>
          </a:xfrm>
        </p:grpSpPr>
        <p:sp>
          <p:nvSpPr>
            <p:cNvPr id="112" name="グレー枠">
              <a:extLst>
                <a:ext uri="{FF2B5EF4-FFF2-40B4-BE49-F238E27FC236}">
                  <a16:creationId xmlns:a16="http://schemas.microsoft.com/office/drawing/2014/main" id="{822D0127-BEA4-4845-8DFE-68B1F43069DA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1">
              <a:extLst>
                <a:ext uri="{FF2B5EF4-FFF2-40B4-BE49-F238E27FC236}">
                  <a16:creationId xmlns:a16="http://schemas.microsoft.com/office/drawing/2014/main" id="{B2E77701-D0BA-44EF-B873-3E2ABBE537CD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14" name="1の枠">
            <a:extLst>
              <a:ext uri="{FF2B5EF4-FFF2-40B4-BE49-F238E27FC236}">
                <a16:creationId xmlns:a16="http://schemas.microsoft.com/office/drawing/2014/main" id="{5B2F22B9-3091-4A32-81CD-A1589FB12457}"/>
              </a:ext>
            </a:extLst>
          </p:cNvPr>
          <p:cNvGrpSpPr/>
          <p:nvPr/>
        </p:nvGrpSpPr>
        <p:grpSpPr>
          <a:xfrm>
            <a:off x="8738252" y="2985911"/>
            <a:ext cx="720544" cy="923330"/>
            <a:chOff x="5163380" y="2987846"/>
            <a:chExt cx="720544" cy="923330"/>
          </a:xfrm>
        </p:grpSpPr>
        <p:sp>
          <p:nvSpPr>
            <p:cNvPr id="115" name="グレー枠">
              <a:extLst>
                <a:ext uri="{FF2B5EF4-FFF2-40B4-BE49-F238E27FC236}">
                  <a16:creationId xmlns:a16="http://schemas.microsoft.com/office/drawing/2014/main" id="{6B6B95E6-0AA9-42BC-8DCC-005BB367AD9A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1">
              <a:extLst>
                <a:ext uri="{FF2B5EF4-FFF2-40B4-BE49-F238E27FC236}">
                  <a16:creationId xmlns:a16="http://schemas.microsoft.com/office/drawing/2014/main" id="{6A41BE64-E79A-4608-B883-BE4E95E72E66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17" name="1の枠">
            <a:extLst>
              <a:ext uri="{FF2B5EF4-FFF2-40B4-BE49-F238E27FC236}">
                <a16:creationId xmlns:a16="http://schemas.microsoft.com/office/drawing/2014/main" id="{7707DCFE-54F8-48A3-82B9-72CD0666EF25}"/>
              </a:ext>
            </a:extLst>
          </p:cNvPr>
          <p:cNvGrpSpPr/>
          <p:nvPr/>
        </p:nvGrpSpPr>
        <p:grpSpPr>
          <a:xfrm>
            <a:off x="9485392" y="2985911"/>
            <a:ext cx="720544" cy="923330"/>
            <a:chOff x="5163380" y="2987846"/>
            <a:chExt cx="720544" cy="923330"/>
          </a:xfrm>
        </p:grpSpPr>
        <p:sp>
          <p:nvSpPr>
            <p:cNvPr id="118" name="グレー枠">
              <a:extLst>
                <a:ext uri="{FF2B5EF4-FFF2-40B4-BE49-F238E27FC236}">
                  <a16:creationId xmlns:a16="http://schemas.microsoft.com/office/drawing/2014/main" id="{A4BB20F9-986D-4E79-AC94-6AD5A71864BE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1">
              <a:extLst>
                <a:ext uri="{FF2B5EF4-FFF2-40B4-BE49-F238E27FC236}">
                  <a16:creationId xmlns:a16="http://schemas.microsoft.com/office/drawing/2014/main" id="{008B3129-2814-4C2B-B053-4A42F4669E86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20" name="1の枠">
            <a:extLst>
              <a:ext uri="{FF2B5EF4-FFF2-40B4-BE49-F238E27FC236}">
                <a16:creationId xmlns:a16="http://schemas.microsoft.com/office/drawing/2014/main" id="{9442473D-7D93-45CF-BDA5-A2E9005AFF81}"/>
              </a:ext>
            </a:extLst>
          </p:cNvPr>
          <p:cNvGrpSpPr/>
          <p:nvPr/>
        </p:nvGrpSpPr>
        <p:grpSpPr>
          <a:xfrm>
            <a:off x="10229863" y="2985911"/>
            <a:ext cx="720544" cy="923330"/>
            <a:chOff x="5163380" y="2987846"/>
            <a:chExt cx="720544" cy="923330"/>
          </a:xfrm>
        </p:grpSpPr>
        <p:sp>
          <p:nvSpPr>
            <p:cNvPr id="121" name="グレー枠">
              <a:extLst>
                <a:ext uri="{FF2B5EF4-FFF2-40B4-BE49-F238E27FC236}">
                  <a16:creationId xmlns:a16="http://schemas.microsoft.com/office/drawing/2014/main" id="{AE40224D-D7D9-4549-8501-D81FA50671C7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1">
              <a:extLst>
                <a:ext uri="{FF2B5EF4-FFF2-40B4-BE49-F238E27FC236}">
                  <a16:creationId xmlns:a16="http://schemas.microsoft.com/office/drawing/2014/main" id="{700F27BF-0B51-4667-B4DD-6E64FFA568B8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23" name="1の枠">
            <a:extLst>
              <a:ext uri="{FF2B5EF4-FFF2-40B4-BE49-F238E27FC236}">
                <a16:creationId xmlns:a16="http://schemas.microsoft.com/office/drawing/2014/main" id="{1FC02BE5-A9CB-45ED-80FC-CC5F3AA010A5}"/>
              </a:ext>
            </a:extLst>
          </p:cNvPr>
          <p:cNvGrpSpPr/>
          <p:nvPr/>
        </p:nvGrpSpPr>
        <p:grpSpPr>
          <a:xfrm>
            <a:off x="10984948" y="2985911"/>
            <a:ext cx="720544" cy="923330"/>
            <a:chOff x="5163380" y="2987846"/>
            <a:chExt cx="720544" cy="923330"/>
          </a:xfrm>
        </p:grpSpPr>
        <p:sp>
          <p:nvSpPr>
            <p:cNvPr id="124" name="グレー枠">
              <a:extLst>
                <a:ext uri="{FF2B5EF4-FFF2-40B4-BE49-F238E27FC236}">
                  <a16:creationId xmlns:a16="http://schemas.microsoft.com/office/drawing/2014/main" id="{E8704F45-7B27-4293-BC96-BB86EFA4F620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1">
              <a:extLst>
                <a:ext uri="{FF2B5EF4-FFF2-40B4-BE49-F238E27FC236}">
                  <a16:creationId xmlns:a16="http://schemas.microsoft.com/office/drawing/2014/main" id="{F650CFA3-D87B-4F57-B9FE-124CA3837BAC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4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7" fill="hold">
                      <p:stCondLst>
                        <p:cond delay="0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7" fill="hold">
                      <p:stCondLst>
                        <p:cond delay="0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3" fill="hold">
                      <p:stCondLst>
                        <p:cond delay="0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2" fill="hold">
                      <p:stCondLst>
                        <p:cond delay="0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9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1" fill="hold">
                      <p:stCondLst>
                        <p:cond delay="0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0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4" fill="hold">
                      <p:stCondLst>
                        <p:cond delay="0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6" fill="hold">
                      <p:stCondLst>
                        <p:cond delay="0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0" fill="hold">
                      <p:stCondLst>
                        <p:cond delay="indefinite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4" fill="hold">
                      <p:stCondLst>
                        <p:cond delay="0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fill="hold">
                      <p:stCondLst>
                        <p:cond delay="indefinite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  <p:bldP spid="22" grpId="0" animBg="1"/>
      <p:bldP spid="22" grpId="1" animBg="1"/>
      <p:bldP spid="25" grpId="0" build="allAtOnce"/>
      <p:bldP spid="27" grpId="0" animBg="1"/>
      <p:bldP spid="27" grpId="1" animBg="1"/>
      <p:bldP spid="28" grpId="0" animBg="1"/>
      <p:bldP spid="28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5" grpId="0" animBg="1"/>
      <p:bldP spid="55" grpId="1" animBg="1"/>
      <p:bldP spid="58" grpId="0" animBg="1"/>
      <p:bldP spid="58" grpId="1" animBg="1"/>
      <p:bldP spid="61" grpId="0" animBg="1"/>
      <p:bldP spid="61" grpId="1" animBg="1"/>
      <p:bldP spid="67" grpId="0" animBg="1"/>
      <p:bldP spid="67" grpId="1" animBg="1"/>
      <p:bldP spid="73" grpId="0" animBg="1"/>
      <p:bldP spid="73" grpId="1" animBg="1"/>
      <p:bldP spid="76" grpId="0" animBg="1"/>
      <p:bldP spid="7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1の枠">
            <a:extLst>
              <a:ext uri="{FF2B5EF4-FFF2-40B4-BE49-F238E27FC236}">
                <a16:creationId xmlns:a16="http://schemas.microsoft.com/office/drawing/2014/main" id="{BF100D5C-C8AF-471A-82A8-DEBED02C6029}"/>
              </a:ext>
            </a:extLst>
          </p:cNvPr>
          <p:cNvGrpSpPr/>
          <p:nvPr/>
        </p:nvGrpSpPr>
        <p:grpSpPr>
          <a:xfrm>
            <a:off x="514107" y="2985911"/>
            <a:ext cx="720544" cy="923330"/>
            <a:chOff x="5163380" y="2987846"/>
            <a:chExt cx="720544" cy="923330"/>
          </a:xfrm>
        </p:grpSpPr>
        <p:sp>
          <p:nvSpPr>
            <p:cNvPr id="81" name="グレー枠">
              <a:extLst>
                <a:ext uri="{FF2B5EF4-FFF2-40B4-BE49-F238E27FC236}">
                  <a16:creationId xmlns:a16="http://schemas.microsoft.com/office/drawing/2014/main" id="{6E35B007-A54B-43A0-9961-5F1C9B7336C1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1">
              <a:extLst>
                <a:ext uri="{FF2B5EF4-FFF2-40B4-BE49-F238E27FC236}">
                  <a16:creationId xmlns:a16="http://schemas.microsoft.com/office/drawing/2014/main" id="{E8E60570-9455-4834-86B6-89476A3352F2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2" name="ピンク01">
            <a:extLst>
              <a:ext uri="{FF2B5EF4-FFF2-40B4-BE49-F238E27FC236}">
                <a16:creationId xmlns:a16="http://schemas.microsoft.com/office/drawing/2014/main" id="{1DCB733F-44B0-4C30-9F3E-73D7AC6781F7}"/>
              </a:ext>
            </a:extLst>
          </p:cNvPr>
          <p:cNvSpPr/>
          <p:nvPr/>
        </p:nvSpPr>
        <p:spPr>
          <a:xfrm>
            <a:off x="518708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ピンク02">
            <a:extLst>
              <a:ext uri="{FF2B5EF4-FFF2-40B4-BE49-F238E27FC236}">
                <a16:creationId xmlns:a16="http://schemas.microsoft.com/office/drawing/2014/main" id="{02FDD495-2546-4A2B-8A22-646222CD1E81}"/>
              </a:ext>
            </a:extLst>
          </p:cNvPr>
          <p:cNvSpPr/>
          <p:nvPr/>
        </p:nvSpPr>
        <p:spPr>
          <a:xfrm>
            <a:off x="1264964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㎢</a:t>
            </a:r>
          </a:p>
        </p:txBody>
      </p:sp>
      <p:sp>
        <p:nvSpPr>
          <p:cNvPr id="5" name="ピンク03">
            <a:extLst>
              <a:ext uri="{FF2B5EF4-FFF2-40B4-BE49-F238E27FC236}">
                <a16:creationId xmlns:a16="http://schemas.microsoft.com/office/drawing/2014/main" id="{961E7198-9699-4423-8152-CBE99252E295}"/>
              </a:ext>
            </a:extLst>
          </p:cNvPr>
          <p:cNvSpPr/>
          <p:nvPr/>
        </p:nvSpPr>
        <p:spPr>
          <a:xfrm>
            <a:off x="2011220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ピンク04">
            <a:extLst>
              <a:ext uri="{FF2B5EF4-FFF2-40B4-BE49-F238E27FC236}">
                <a16:creationId xmlns:a16="http://schemas.microsoft.com/office/drawing/2014/main" id="{470E9FC2-D53D-4C06-A356-FDA57600DCAB}"/>
              </a:ext>
            </a:extLst>
          </p:cNvPr>
          <p:cNvSpPr/>
          <p:nvPr/>
        </p:nvSpPr>
        <p:spPr>
          <a:xfrm>
            <a:off x="2757476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ha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ピンク05">
            <a:extLst>
              <a:ext uri="{FF2B5EF4-FFF2-40B4-BE49-F238E27FC236}">
                <a16:creationId xmlns:a16="http://schemas.microsoft.com/office/drawing/2014/main" id="{9CC31908-D35D-445B-97ED-7CD5DADF2DED}"/>
              </a:ext>
            </a:extLst>
          </p:cNvPr>
          <p:cNvSpPr/>
          <p:nvPr/>
        </p:nvSpPr>
        <p:spPr>
          <a:xfrm>
            <a:off x="3503732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ピンク06">
            <a:extLst>
              <a:ext uri="{FF2B5EF4-FFF2-40B4-BE49-F238E27FC236}">
                <a16:creationId xmlns:a16="http://schemas.microsoft.com/office/drawing/2014/main" id="{7FD64461-6A03-4719-B03B-692B33D42D00}"/>
              </a:ext>
            </a:extLst>
          </p:cNvPr>
          <p:cNvSpPr/>
          <p:nvPr/>
        </p:nvSpPr>
        <p:spPr>
          <a:xfrm>
            <a:off x="4249988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ピンク07">
            <a:extLst>
              <a:ext uri="{FF2B5EF4-FFF2-40B4-BE49-F238E27FC236}">
                <a16:creationId xmlns:a16="http://schemas.microsoft.com/office/drawing/2014/main" id="{7910BEFC-C356-4DEB-AC2B-4B38B7805081}"/>
              </a:ext>
            </a:extLst>
          </p:cNvPr>
          <p:cNvSpPr/>
          <p:nvPr/>
        </p:nvSpPr>
        <p:spPr>
          <a:xfrm>
            <a:off x="4996244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ピンク08">
            <a:extLst>
              <a:ext uri="{FF2B5EF4-FFF2-40B4-BE49-F238E27FC236}">
                <a16:creationId xmlns:a16="http://schemas.microsoft.com/office/drawing/2014/main" id="{6C2CD5BD-2A87-4291-A03B-70F16409A8AB}"/>
              </a:ext>
            </a:extLst>
          </p:cNvPr>
          <p:cNvSpPr/>
          <p:nvPr/>
        </p:nvSpPr>
        <p:spPr>
          <a:xfrm>
            <a:off x="5742500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㎡</a:t>
            </a:r>
          </a:p>
        </p:txBody>
      </p:sp>
      <p:sp>
        <p:nvSpPr>
          <p:cNvPr id="11" name="ピンク09">
            <a:extLst>
              <a:ext uri="{FF2B5EF4-FFF2-40B4-BE49-F238E27FC236}">
                <a16:creationId xmlns:a16="http://schemas.microsoft.com/office/drawing/2014/main" id="{424BF771-F60A-4B84-955F-D508F03FFB86}"/>
              </a:ext>
            </a:extLst>
          </p:cNvPr>
          <p:cNvSpPr/>
          <p:nvPr/>
        </p:nvSpPr>
        <p:spPr>
          <a:xfrm>
            <a:off x="6488756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ピンク10">
            <a:extLst>
              <a:ext uri="{FF2B5EF4-FFF2-40B4-BE49-F238E27FC236}">
                <a16:creationId xmlns:a16="http://schemas.microsoft.com/office/drawing/2014/main" id="{77CB2D60-F403-45CA-BD06-8D03EAD8A383}"/>
              </a:ext>
            </a:extLst>
          </p:cNvPr>
          <p:cNvSpPr/>
          <p:nvPr/>
        </p:nvSpPr>
        <p:spPr>
          <a:xfrm>
            <a:off x="7235012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ピンク11">
            <a:extLst>
              <a:ext uri="{FF2B5EF4-FFF2-40B4-BE49-F238E27FC236}">
                <a16:creationId xmlns:a16="http://schemas.microsoft.com/office/drawing/2014/main" id="{E427887A-AB5F-4F3A-A565-DDE5CDF8E5AC}"/>
              </a:ext>
            </a:extLst>
          </p:cNvPr>
          <p:cNvSpPr/>
          <p:nvPr/>
        </p:nvSpPr>
        <p:spPr>
          <a:xfrm>
            <a:off x="7981268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ピンク12">
            <a:extLst>
              <a:ext uri="{FF2B5EF4-FFF2-40B4-BE49-F238E27FC236}">
                <a16:creationId xmlns:a16="http://schemas.microsoft.com/office/drawing/2014/main" id="{773456AA-5ED6-4454-846B-8FA738FB85BC}"/>
              </a:ext>
            </a:extLst>
          </p:cNvPr>
          <p:cNvSpPr/>
          <p:nvPr/>
        </p:nvSpPr>
        <p:spPr>
          <a:xfrm>
            <a:off x="8727524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㎠</a:t>
            </a:r>
          </a:p>
        </p:txBody>
      </p:sp>
      <p:sp>
        <p:nvSpPr>
          <p:cNvPr id="15" name="ピンク13">
            <a:extLst>
              <a:ext uri="{FF2B5EF4-FFF2-40B4-BE49-F238E27FC236}">
                <a16:creationId xmlns:a16="http://schemas.microsoft.com/office/drawing/2014/main" id="{1E3F7CC2-CDC0-48E7-BD5B-70C84850D4CF}"/>
              </a:ext>
            </a:extLst>
          </p:cNvPr>
          <p:cNvSpPr/>
          <p:nvPr/>
        </p:nvSpPr>
        <p:spPr>
          <a:xfrm>
            <a:off x="9473780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ピンク14">
            <a:extLst>
              <a:ext uri="{FF2B5EF4-FFF2-40B4-BE49-F238E27FC236}">
                <a16:creationId xmlns:a16="http://schemas.microsoft.com/office/drawing/2014/main" id="{08FE080B-757B-4734-9C2C-96E049038F9F}"/>
              </a:ext>
            </a:extLst>
          </p:cNvPr>
          <p:cNvSpPr/>
          <p:nvPr/>
        </p:nvSpPr>
        <p:spPr>
          <a:xfrm>
            <a:off x="10220036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㎟</a:t>
            </a:r>
          </a:p>
        </p:txBody>
      </p:sp>
      <p:sp>
        <p:nvSpPr>
          <p:cNvPr id="17" name="ピンク15">
            <a:extLst>
              <a:ext uri="{FF2B5EF4-FFF2-40B4-BE49-F238E27FC236}">
                <a16:creationId xmlns:a16="http://schemas.microsoft.com/office/drawing/2014/main" id="{D67BD4F2-AB9F-45C5-B66D-28212232E048}"/>
              </a:ext>
            </a:extLst>
          </p:cNvPr>
          <p:cNvSpPr/>
          <p:nvPr/>
        </p:nvSpPr>
        <p:spPr>
          <a:xfrm>
            <a:off x="10966286" y="121110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緑01">
            <a:extLst>
              <a:ext uri="{FF2B5EF4-FFF2-40B4-BE49-F238E27FC236}">
                <a16:creationId xmlns:a16="http://schemas.microsoft.com/office/drawing/2014/main" id="{7C3339F8-E8D2-405A-955B-3ED8EE934B6E}"/>
              </a:ext>
            </a:extLst>
          </p:cNvPr>
          <p:cNvSpPr/>
          <p:nvPr/>
        </p:nvSpPr>
        <p:spPr>
          <a:xfrm>
            <a:off x="518708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緑02">
            <a:extLst>
              <a:ext uri="{FF2B5EF4-FFF2-40B4-BE49-F238E27FC236}">
                <a16:creationId xmlns:a16="http://schemas.microsoft.com/office/drawing/2014/main" id="{91D6F5B6-B55B-4D4C-9850-746F079065E6}"/>
              </a:ext>
            </a:extLst>
          </p:cNvPr>
          <p:cNvSpPr/>
          <p:nvPr/>
        </p:nvSpPr>
        <p:spPr>
          <a:xfrm>
            <a:off x="1264964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緑03">
            <a:extLst>
              <a:ext uri="{FF2B5EF4-FFF2-40B4-BE49-F238E27FC236}">
                <a16:creationId xmlns:a16="http://schemas.microsoft.com/office/drawing/2014/main" id="{8DC7D627-D22B-4F59-862C-9B0B99DEBFB9}"/>
              </a:ext>
            </a:extLst>
          </p:cNvPr>
          <p:cNvSpPr/>
          <p:nvPr/>
        </p:nvSpPr>
        <p:spPr>
          <a:xfrm>
            <a:off x="2011220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緑04">
            <a:extLst>
              <a:ext uri="{FF2B5EF4-FFF2-40B4-BE49-F238E27FC236}">
                <a16:creationId xmlns:a16="http://schemas.microsoft.com/office/drawing/2014/main" id="{2759B62D-042D-40CB-BE94-2354556C945D}"/>
              </a:ext>
            </a:extLst>
          </p:cNvPr>
          <p:cNvSpPr/>
          <p:nvPr/>
        </p:nvSpPr>
        <p:spPr>
          <a:xfrm>
            <a:off x="2757476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緑05">
            <a:extLst>
              <a:ext uri="{FF2B5EF4-FFF2-40B4-BE49-F238E27FC236}">
                <a16:creationId xmlns:a16="http://schemas.microsoft.com/office/drawing/2014/main" id="{115F0C59-8C57-4D2B-92B6-633BF4E61608}"/>
              </a:ext>
            </a:extLst>
          </p:cNvPr>
          <p:cNvSpPr/>
          <p:nvPr/>
        </p:nvSpPr>
        <p:spPr>
          <a:xfrm>
            <a:off x="3503732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㎞</a:t>
            </a:r>
          </a:p>
        </p:txBody>
      </p:sp>
      <p:sp>
        <p:nvSpPr>
          <p:cNvPr id="23" name="緑06">
            <a:extLst>
              <a:ext uri="{FF2B5EF4-FFF2-40B4-BE49-F238E27FC236}">
                <a16:creationId xmlns:a16="http://schemas.microsoft.com/office/drawing/2014/main" id="{B82A3D30-B345-408A-AFAF-44955BAB8D87}"/>
              </a:ext>
            </a:extLst>
          </p:cNvPr>
          <p:cNvSpPr/>
          <p:nvPr/>
        </p:nvSpPr>
        <p:spPr>
          <a:xfrm>
            <a:off x="4249988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緑07">
            <a:extLst>
              <a:ext uri="{FF2B5EF4-FFF2-40B4-BE49-F238E27FC236}">
                <a16:creationId xmlns:a16="http://schemas.microsoft.com/office/drawing/2014/main" id="{35673235-55D8-4701-AC10-1F7CB71A4DAA}"/>
              </a:ext>
            </a:extLst>
          </p:cNvPr>
          <p:cNvSpPr/>
          <p:nvPr/>
        </p:nvSpPr>
        <p:spPr>
          <a:xfrm>
            <a:off x="4996244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緑08">
            <a:extLst>
              <a:ext uri="{FF2B5EF4-FFF2-40B4-BE49-F238E27FC236}">
                <a16:creationId xmlns:a16="http://schemas.microsoft.com/office/drawing/2014/main" id="{8A4AC6C7-76D3-483C-B615-0296CFFBA805}"/>
              </a:ext>
            </a:extLst>
          </p:cNvPr>
          <p:cNvSpPr/>
          <p:nvPr/>
        </p:nvSpPr>
        <p:spPr>
          <a:xfrm>
            <a:off x="5742500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緑09">
            <a:extLst>
              <a:ext uri="{FF2B5EF4-FFF2-40B4-BE49-F238E27FC236}">
                <a16:creationId xmlns:a16="http://schemas.microsoft.com/office/drawing/2014/main" id="{8303A585-2C1D-45DE-9CAF-C773D68BDFBB}"/>
              </a:ext>
            </a:extLst>
          </p:cNvPr>
          <p:cNvSpPr/>
          <p:nvPr/>
        </p:nvSpPr>
        <p:spPr>
          <a:xfrm>
            <a:off x="6488756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緑10">
            <a:extLst>
              <a:ext uri="{FF2B5EF4-FFF2-40B4-BE49-F238E27FC236}">
                <a16:creationId xmlns:a16="http://schemas.microsoft.com/office/drawing/2014/main" id="{D5557BEF-E900-49EB-A2C1-93B588A55BED}"/>
              </a:ext>
            </a:extLst>
          </p:cNvPr>
          <p:cNvSpPr/>
          <p:nvPr/>
        </p:nvSpPr>
        <p:spPr>
          <a:xfrm>
            <a:off x="7235012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㎝</a:t>
            </a:r>
          </a:p>
        </p:txBody>
      </p:sp>
      <p:sp>
        <p:nvSpPr>
          <p:cNvPr id="28" name="緑11">
            <a:extLst>
              <a:ext uri="{FF2B5EF4-FFF2-40B4-BE49-F238E27FC236}">
                <a16:creationId xmlns:a16="http://schemas.microsoft.com/office/drawing/2014/main" id="{5A98B487-D4C4-4F9E-B6EC-B7008F979900}"/>
              </a:ext>
            </a:extLst>
          </p:cNvPr>
          <p:cNvSpPr/>
          <p:nvPr/>
        </p:nvSpPr>
        <p:spPr>
          <a:xfrm>
            <a:off x="7981268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㎜</a:t>
            </a:r>
          </a:p>
        </p:txBody>
      </p:sp>
      <p:sp>
        <p:nvSpPr>
          <p:cNvPr id="29" name="緑12">
            <a:extLst>
              <a:ext uri="{FF2B5EF4-FFF2-40B4-BE49-F238E27FC236}">
                <a16:creationId xmlns:a16="http://schemas.microsoft.com/office/drawing/2014/main" id="{8F662461-621C-4C88-BF21-CE4381DFEF97}"/>
              </a:ext>
            </a:extLst>
          </p:cNvPr>
          <p:cNvSpPr/>
          <p:nvPr/>
        </p:nvSpPr>
        <p:spPr>
          <a:xfrm>
            <a:off x="8727524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緑13">
            <a:extLst>
              <a:ext uri="{FF2B5EF4-FFF2-40B4-BE49-F238E27FC236}">
                <a16:creationId xmlns:a16="http://schemas.microsoft.com/office/drawing/2014/main" id="{7248C448-553D-4F11-9C3E-83F0EB50830D}"/>
              </a:ext>
            </a:extLst>
          </p:cNvPr>
          <p:cNvSpPr/>
          <p:nvPr/>
        </p:nvSpPr>
        <p:spPr>
          <a:xfrm>
            <a:off x="9473780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緑14">
            <a:extLst>
              <a:ext uri="{FF2B5EF4-FFF2-40B4-BE49-F238E27FC236}">
                <a16:creationId xmlns:a16="http://schemas.microsoft.com/office/drawing/2014/main" id="{8E2744DB-B60D-4166-9245-965D57F54CC3}"/>
              </a:ext>
            </a:extLst>
          </p:cNvPr>
          <p:cNvSpPr/>
          <p:nvPr/>
        </p:nvSpPr>
        <p:spPr>
          <a:xfrm>
            <a:off x="10220036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緑15">
            <a:extLst>
              <a:ext uri="{FF2B5EF4-FFF2-40B4-BE49-F238E27FC236}">
                <a16:creationId xmlns:a16="http://schemas.microsoft.com/office/drawing/2014/main" id="{1401DC06-81C9-4F53-88A7-32C0F33649CA}"/>
              </a:ext>
            </a:extLst>
          </p:cNvPr>
          <p:cNvSpPr/>
          <p:nvPr/>
        </p:nvSpPr>
        <p:spPr>
          <a:xfrm>
            <a:off x="10966286" y="21445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パープル01">
            <a:extLst>
              <a:ext uri="{FF2B5EF4-FFF2-40B4-BE49-F238E27FC236}">
                <a16:creationId xmlns:a16="http://schemas.microsoft.com/office/drawing/2014/main" id="{FE0C3BA8-5915-4961-8520-BD7D3871F9AF}"/>
              </a:ext>
            </a:extLst>
          </p:cNvPr>
          <p:cNvSpPr/>
          <p:nvPr/>
        </p:nvSpPr>
        <p:spPr>
          <a:xfrm>
            <a:off x="521571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パープル02">
            <a:extLst>
              <a:ext uri="{FF2B5EF4-FFF2-40B4-BE49-F238E27FC236}">
                <a16:creationId xmlns:a16="http://schemas.microsoft.com/office/drawing/2014/main" id="{24F762CB-DFAD-4CBB-9CFB-F9E0CF94FE02}"/>
              </a:ext>
            </a:extLst>
          </p:cNvPr>
          <p:cNvSpPr/>
          <p:nvPr/>
        </p:nvSpPr>
        <p:spPr>
          <a:xfrm>
            <a:off x="1267827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パープル03">
            <a:extLst>
              <a:ext uri="{FF2B5EF4-FFF2-40B4-BE49-F238E27FC236}">
                <a16:creationId xmlns:a16="http://schemas.microsoft.com/office/drawing/2014/main" id="{4C2F6221-52AD-4B28-AED1-3A7F5ED061D0}"/>
              </a:ext>
            </a:extLst>
          </p:cNvPr>
          <p:cNvSpPr/>
          <p:nvPr/>
        </p:nvSpPr>
        <p:spPr>
          <a:xfrm>
            <a:off x="2014083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パープル04">
            <a:extLst>
              <a:ext uri="{FF2B5EF4-FFF2-40B4-BE49-F238E27FC236}">
                <a16:creationId xmlns:a16="http://schemas.microsoft.com/office/drawing/2014/main" id="{77853B52-D78B-4EE7-8FF4-AFE1AC831510}"/>
              </a:ext>
            </a:extLst>
          </p:cNvPr>
          <p:cNvSpPr/>
          <p:nvPr/>
        </p:nvSpPr>
        <p:spPr>
          <a:xfrm>
            <a:off x="2760339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パープル05">
            <a:extLst>
              <a:ext uri="{FF2B5EF4-FFF2-40B4-BE49-F238E27FC236}">
                <a16:creationId xmlns:a16="http://schemas.microsoft.com/office/drawing/2014/main" id="{8363F9D8-6EE8-4731-A0D3-5BCC4F15FC8E}"/>
              </a:ext>
            </a:extLst>
          </p:cNvPr>
          <p:cNvSpPr/>
          <p:nvPr/>
        </p:nvSpPr>
        <p:spPr>
          <a:xfrm>
            <a:off x="3506595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kL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8" name="パープル06">
            <a:extLst>
              <a:ext uri="{FF2B5EF4-FFF2-40B4-BE49-F238E27FC236}">
                <a16:creationId xmlns:a16="http://schemas.microsoft.com/office/drawing/2014/main" id="{8987E4B0-2201-4E4A-92BF-109BE5E4383C}"/>
              </a:ext>
            </a:extLst>
          </p:cNvPr>
          <p:cNvSpPr/>
          <p:nvPr/>
        </p:nvSpPr>
        <p:spPr>
          <a:xfrm>
            <a:off x="4252851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パープル07">
            <a:extLst>
              <a:ext uri="{FF2B5EF4-FFF2-40B4-BE49-F238E27FC236}">
                <a16:creationId xmlns:a16="http://schemas.microsoft.com/office/drawing/2014/main" id="{DFA1F25D-A21E-4E94-B4F2-49013CFB807F}"/>
              </a:ext>
            </a:extLst>
          </p:cNvPr>
          <p:cNvSpPr/>
          <p:nvPr/>
        </p:nvSpPr>
        <p:spPr>
          <a:xfrm>
            <a:off x="4999107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パープル08">
            <a:extLst>
              <a:ext uri="{FF2B5EF4-FFF2-40B4-BE49-F238E27FC236}">
                <a16:creationId xmlns:a16="http://schemas.microsoft.com/office/drawing/2014/main" id="{218374D5-F714-48DC-9DBD-8DD0EE435866}"/>
              </a:ext>
            </a:extLst>
          </p:cNvPr>
          <p:cNvSpPr/>
          <p:nvPr/>
        </p:nvSpPr>
        <p:spPr>
          <a:xfrm>
            <a:off x="5745363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1" name="パープル09">
            <a:extLst>
              <a:ext uri="{FF2B5EF4-FFF2-40B4-BE49-F238E27FC236}">
                <a16:creationId xmlns:a16="http://schemas.microsoft.com/office/drawing/2014/main" id="{30FCEF03-94F2-48A4-B792-AF8D70AB15DC}"/>
              </a:ext>
            </a:extLst>
          </p:cNvPr>
          <p:cNvSpPr/>
          <p:nvPr/>
        </p:nvSpPr>
        <p:spPr>
          <a:xfrm>
            <a:off x="6491619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dL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2" name="パープル10">
            <a:extLst>
              <a:ext uri="{FF2B5EF4-FFF2-40B4-BE49-F238E27FC236}">
                <a16:creationId xmlns:a16="http://schemas.microsoft.com/office/drawing/2014/main" id="{DFFB7465-1727-403D-891E-7A868315260F}"/>
              </a:ext>
            </a:extLst>
          </p:cNvPr>
          <p:cNvSpPr/>
          <p:nvPr/>
        </p:nvSpPr>
        <p:spPr>
          <a:xfrm>
            <a:off x="7237875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パープル11">
            <a:extLst>
              <a:ext uri="{FF2B5EF4-FFF2-40B4-BE49-F238E27FC236}">
                <a16:creationId xmlns:a16="http://schemas.microsoft.com/office/drawing/2014/main" id="{D7F482D0-2C5F-43C5-BAC5-96EA15F8D703}"/>
              </a:ext>
            </a:extLst>
          </p:cNvPr>
          <p:cNvSpPr/>
          <p:nvPr/>
        </p:nvSpPr>
        <p:spPr>
          <a:xfrm>
            <a:off x="7984131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cc</a:t>
            </a:r>
            <a:b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mL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4" name="パープル12">
            <a:extLst>
              <a:ext uri="{FF2B5EF4-FFF2-40B4-BE49-F238E27FC236}">
                <a16:creationId xmlns:a16="http://schemas.microsoft.com/office/drawing/2014/main" id="{471F8B7A-DC58-4198-9409-D6EB1DAC73FB}"/>
              </a:ext>
            </a:extLst>
          </p:cNvPr>
          <p:cNvSpPr/>
          <p:nvPr/>
        </p:nvSpPr>
        <p:spPr>
          <a:xfrm>
            <a:off x="8730387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パープル13">
            <a:extLst>
              <a:ext uri="{FF2B5EF4-FFF2-40B4-BE49-F238E27FC236}">
                <a16:creationId xmlns:a16="http://schemas.microsoft.com/office/drawing/2014/main" id="{1123B127-5E06-458A-A9A9-85F57EE3E17B}"/>
              </a:ext>
            </a:extLst>
          </p:cNvPr>
          <p:cNvSpPr/>
          <p:nvPr/>
        </p:nvSpPr>
        <p:spPr>
          <a:xfrm>
            <a:off x="9476643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パープル14">
            <a:extLst>
              <a:ext uri="{FF2B5EF4-FFF2-40B4-BE49-F238E27FC236}">
                <a16:creationId xmlns:a16="http://schemas.microsoft.com/office/drawing/2014/main" id="{BBC90386-0E54-45D4-BE5D-0230676710C9}"/>
              </a:ext>
            </a:extLst>
          </p:cNvPr>
          <p:cNvSpPr/>
          <p:nvPr/>
        </p:nvSpPr>
        <p:spPr>
          <a:xfrm>
            <a:off x="10222899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パープル15">
            <a:extLst>
              <a:ext uri="{FF2B5EF4-FFF2-40B4-BE49-F238E27FC236}">
                <a16:creationId xmlns:a16="http://schemas.microsoft.com/office/drawing/2014/main" id="{F43EFAEC-060B-4B09-AB05-EA5F20065150}"/>
              </a:ext>
            </a:extLst>
          </p:cNvPr>
          <p:cNvSpPr/>
          <p:nvPr/>
        </p:nvSpPr>
        <p:spPr>
          <a:xfrm>
            <a:off x="10969149" y="3820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オレンジ01">
            <a:extLst>
              <a:ext uri="{FF2B5EF4-FFF2-40B4-BE49-F238E27FC236}">
                <a16:creationId xmlns:a16="http://schemas.microsoft.com/office/drawing/2014/main" id="{480F4F9E-7DAA-43D2-BD0A-01664EB9703A}"/>
              </a:ext>
            </a:extLst>
          </p:cNvPr>
          <p:cNvSpPr/>
          <p:nvPr/>
        </p:nvSpPr>
        <p:spPr>
          <a:xfrm>
            <a:off x="518708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オレンジ02">
            <a:extLst>
              <a:ext uri="{FF2B5EF4-FFF2-40B4-BE49-F238E27FC236}">
                <a16:creationId xmlns:a16="http://schemas.microsoft.com/office/drawing/2014/main" id="{F16A3F8B-D335-4361-833B-9B85D04714AB}"/>
              </a:ext>
            </a:extLst>
          </p:cNvPr>
          <p:cNvSpPr/>
          <p:nvPr/>
        </p:nvSpPr>
        <p:spPr>
          <a:xfrm>
            <a:off x="1264964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オレンジ03">
            <a:extLst>
              <a:ext uri="{FF2B5EF4-FFF2-40B4-BE49-F238E27FC236}">
                <a16:creationId xmlns:a16="http://schemas.microsoft.com/office/drawing/2014/main" id="{322BD06F-7E7F-4E61-A411-E3BFC92B838E}"/>
              </a:ext>
            </a:extLst>
          </p:cNvPr>
          <p:cNvSpPr/>
          <p:nvPr/>
        </p:nvSpPr>
        <p:spPr>
          <a:xfrm>
            <a:off x="2011220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オレンジ04">
            <a:extLst>
              <a:ext uri="{FF2B5EF4-FFF2-40B4-BE49-F238E27FC236}">
                <a16:creationId xmlns:a16="http://schemas.microsoft.com/office/drawing/2014/main" id="{C3DADE4F-42E7-4DF8-8249-4B597F5A3528}"/>
              </a:ext>
            </a:extLst>
          </p:cNvPr>
          <p:cNvSpPr/>
          <p:nvPr/>
        </p:nvSpPr>
        <p:spPr>
          <a:xfrm>
            <a:off x="2757476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オレンジ05">
            <a:extLst>
              <a:ext uri="{FF2B5EF4-FFF2-40B4-BE49-F238E27FC236}">
                <a16:creationId xmlns:a16="http://schemas.microsoft.com/office/drawing/2014/main" id="{1ABD3AE4-975E-43CB-9F7F-C521DA1D5797}"/>
              </a:ext>
            </a:extLst>
          </p:cNvPr>
          <p:cNvSpPr/>
          <p:nvPr/>
        </p:nvSpPr>
        <p:spPr>
          <a:xfrm>
            <a:off x="3503732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3" name="オレンジ06">
            <a:extLst>
              <a:ext uri="{FF2B5EF4-FFF2-40B4-BE49-F238E27FC236}">
                <a16:creationId xmlns:a16="http://schemas.microsoft.com/office/drawing/2014/main" id="{FFDF5BDC-FAA0-494F-8811-057EE69E7CA5}"/>
              </a:ext>
            </a:extLst>
          </p:cNvPr>
          <p:cNvSpPr/>
          <p:nvPr/>
        </p:nvSpPr>
        <p:spPr>
          <a:xfrm>
            <a:off x="4249988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オレンジ07">
            <a:extLst>
              <a:ext uri="{FF2B5EF4-FFF2-40B4-BE49-F238E27FC236}">
                <a16:creationId xmlns:a16="http://schemas.microsoft.com/office/drawing/2014/main" id="{338657D9-F1F4-4818-B169-0632675C33EF}"/>
              </a:ext>
            </a:extLst>
          </p:cNvPr>
          <p:cNvSpPr/>
          <p:nvPr/>
        </p:nvSpPr>
        <p:spPr>
          <a:xfrm>
            <a:off x="4996244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オレンジ08">
            <a:extLst>
              <a:ext uri="{FF2B5EF4-FFF2-40B4-BE49-F238E27FC236}">
                <a16:creationId xmlns:a16="http://schemas.microsoft.com/office/drawing/2014/main" id="{A2D21BF4-71EF-4281-A73E-E8E0F9234C15}"/>
              </a:ext>
            </a:extLst>
          </p:cNvPr>
          <p:cNvSpPr/>
          <p:nvPr/>
        </p:nvSpPr>
        <p:spPr>
          <a:xfrm>
            <a:off x="5742500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㎏</a:t>
            </a:r>
          </a:p>
        </p:txBody>
      </p:sp>
      <p:sp>
        <p:nvSpPr>
          <p:cNvPr id="56" name="オレンジ09">
            <a:extLst>
              <a:ext uri="{FF2B5EF4-FFF2-40B4-BE49-F238E27FC236}">
                <a16:creationId xmlns:a16="http://schemas.microsoft.com/office/drawing/2014/main" id="{38E7FDFE-FF86-40E3-BD94-AC9B13E78B11}"/>
              </a:ext>
            </a:extLst>
          </p:cNvPr>
          <p:cNvSpPr/>
          <p:nvPr/>
        </p:nvSpPr>
        <p:spPr>
          <a:xfrm>
            <a:off x="6488756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オレンジ10">
            <a:extLst>
              <a:ext uri="{FF2B5EF4-FFF2-40B4-BE49-F238E27FC236}">
                <a16:creationId xmlns:a16="http://schemas.microsoft.com/office/drawing/2014/main" id="{66C4C01C-2E3F-4D10-B000-16FA22CF08B5}"/>
              </a:ext>
            </a:extLst>
          </p:cNvPr>
          <p:cNvSpPr/>
          <p:nvPr/>
        </p:nvSpPr>
        <p:spPr>
          <a:xfrm>
            <a:off x="7235012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オレンジ11">
            <a:extLst>
              <a:ext uri="{FF2B5EF4-FFF2-40B4-BE49-F238E27FC236}">
                <a16:creationId xmlns:a16="http://schemas.microsoft.com/office/drawing/2014/main" id="{1437B206-4FBC-41DE-8F38-769729F974F4}"/>
              </a:ext>
            </a:extLst>
          </p:cNvPr>
          <p:cNvSpPr/>
          <p:nvPr/>
        </p:nvSpPr>
        <p:spPr>
          <a:xfrm>
            <a:off x="7981268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9" name="オレンジ12">
            <a:extLst>
              <a:ext uri="{FF2B5EF4-FFF2-40B4-BE49-F238E27FC236}">
                <a16:creationId xmlns:a16="http://schemas.microsoft.com/office/drawing/2014/main" id="{895E3738-C866-4E19-B470-A621A3C64EBE}"/>
              </a:ext>
            </a:extLst>
          </p:cNvPr>
          <p:cNvSpPr/>
          <p:nvPr/>
        </p:nvSpPr>
        <p:spPr>
          <a:xfrm>
            <a:off x="8727524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オレンジ13">
            <a:extLst>
              <a:ext uri="{FF2B5EF4-FFF2-40B4-BE49-F238E27FC236}">
                <a16:creationId xmlns:a16="http://schemas.microsoft.com/office/drawing/2014/main" id="{D2CDA22F-00B4-4115-9068-C049B4001249}"/>
              </a:ext>
            </a:extLst>
          </p:cNvPr>
          <p:cNvSpPr/>
          <p:nvPr/>
        </p:nvSpPr>
        <p:spPr>
          <a:xfrm>
            <a:off x="9473780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オレンジ14">
            <a:extLst>
              <a:ext uri="{FF2B5EF4-FFF2-40B4-BE49-F238E27FC236}">
                <a16:creationId xmlns:a16="http://schemas.microsoft.com/office/drawing/2014/main" id="{B4069FF8-BC2C-467C-A3F8-E1CA870FCDCC}"/>
              </a:ext>
            </a:extLst>
          </p:cNvPr>
          <p:cNvSpPr/>
          <p:nvPr/>
        </p:nvSpPr>
        <p:spPr>
          <a:xfrm>
            <a:off x="10220036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㎎</a:t>
            </a:r>
          </a:p>
        </p:txBody>
      </p:sp>
      <p:sp>
        <p:nvSpPr>
          <p:cNvPr id="62" name="オレンジ15">
            <a:extLst>
              <a:ext uri="{FF2B5EF4-FFF2-40B4-BE49-F238E27FC236}">
                <a16:creationId xmlns:a16="http://schemas.microsoft.com/office/drawing/2014/main" id="{A739EB51-5E63-4B42-800F-660BDF26C3DB}"/>
              </a:ext>
            </a:extLst>
          </p:cNvPr>
          <p:cNvSpPr/>
          <p:nvPr/>
        </p:nvSpPr>
        <p:spPr>
          <a:xfrm>
            <a:off x="10966286" y="47734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青01">
            <a:extLst>
              <a:ext uri="{FF2B5EF4-FFF2-40B4-BE49-F238E27FC236}">
                <a16:creationId xmlns:a16="http://schemas.microsoft.com/office/drawing/2014/main" id="{F2D2CB1C-97DF-4219-9BBC-254FA8ECEA30}"/>
              </a:ext>
            </a:extLst>
          </p:cNvPr>
          <p:cNvSpPr/>
          <p:nvPr/>
        </p:nvSpPr>
        <p:spPr>
          <a:xfrm>
            <a:off x="518708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青02">
            <a:extLst>
              <a:ext uri="{FF2B5EF4-FFF2-40B4-BE49-F238E27FC236}">
                <a16:creationId xmlns:a16="http://schemas.microsoft.com/office/drawing/2014/main" id="{467A586C-4AA8-471F-9835-2F80B008923B}"/>
              </a:ext>
            </a:extLst>
          </p:cNvPr>
          <p:cNvSpPr/>
          <p:nvPr/>
        </p:nvSpPr>
        <p:spPr>
          <a:xfrm>
            <a:off x="1264964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青03">
            <a:extLst>
              <a:ext uri="{FF2B5EF4-FFF2-40B4-BE49-F238E27FC236}">
                <a16:creationId xmlns:a16="http://schemas.microsoft.com/office/drawing/2014/main" id="{B457BE3F-9B2A-429C-851F-7D0408CC0C3F}"/>
              </a:ext>
            </a:extLst>
          </p:cNvPr>
          <p:cNvSpPr/>
          <p:nvPr/>
        </p:nvSpPr>
        <p:spPr>
          <a:xfrm>
            <a:off x="2011220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青04">
            <a:extLst>
              <a:ext uri="{FF2B5EF4-FFF2-40B4-BE49-F238E27FC236}">
                <a16:creationId xmlns:a16="http://schemas.microsoft.com/office/drawing/2014/main" id="{CB6115CD-D246-415C-B300-B7A0E742ED0A}"/>
              </a:ext>
            </a:extLst>
          </p:cNvPr>
          <p:cNvSpPr/>
          <p:nvPr/>
        </p:nvSpPr>
        <p:spPr>
          <a:xfrm>
            <a:off x="2757476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青05">
            <a:extLst>
              <a:ext uri="{FF2B5EF4-FFF2-40B4-BE49-F238E27FC236}">
                <a16:creationId xmlns:a16="http://schemas.microsoft.com/office/drawing/2014/main" id="{51452B6D-89E2-48E2-BCF1-CC6A793CB2B5}"/>
              </a:ext>
            </a:extLst>
          </p:cNvPr>
          <p:cNvSpPr/>
          <p:nvPr/>
        </p:nvSpPr>
        <p:spPr>
          <a:xfrm>
            <a:off x="3503732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㎥</a:t>
            </a:r>
          </a:p>
        </p:txBody>
      </p:sp>
      <p:sp>
        <p:nvSpPr>
          <p:cNvPr id="68" name="青06">
            <a:extLst>
              <a:ext uri="{FF2B5EF4-FFF2-40B4-BE49-F238E27FC236}">
                <a16:creationId xmlns:a16="http://schemas.microsoft.com/office/drawing/2014/main" id="{62D3CA66-DB5F-4B9F-82B2-2915C371C0BB}"/>
              </a:ext>
            </a:extLst>
          </p:cNvPr>
          <p:cNvSpPr/>
          <p:nvPr/>
        </p:nvSpPr>
        <p:spPr>
          <a:xfrm>
            <a:off x="4249988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青07">
            <a:extLst>
              <a:ext uri="{FF2B5EF4-FFF2-40B4-BE49-F238E27FC236}">
                <a16:creationId xmlns:a16="http://schemas.microsoft.com/office/drawing/2014/main" id="{5D3CAD44-7B15-4A80-A6FF-24F02B9508D7}"/>
              </a:ext>
            </a:extLst>
          </p:cNvPr>
          <p:cNvSpPr/>
          <p:nvPr/>
        </p:nvSpPr>
        <p:spPr>
          <a:xfrm>
            <a:off x="4996244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青08">
            <a:extLst>
              <a:ext uri="{FF2B5EF4-FFF2-40B4-BE49-F238E27FC236}">
                <a16:creationId xmlns:a16="http://schemas.microsoft.com/office/drawing/2014/main" id="{7650F42F-1974-46B7-B38E-A45BEF271783}"/>
              </a:ext>
            </a:extLst>
          </p:cNvPr>
          <p:cNvSpPr/>
          <p:nvPr/>
        </p:nvSpPr>
        <p:spPr>
          <a:xfrm>
            <a:off x="5742500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青09">
            <a:extLst>
              <a:ext uri="{FF2B5EF4-FFF2-40B4-BE49-F238E27FC236}">
                <a16:creationId xmlns:a16="http://schemas.microsoft.com/office/drawing/2014/main" id="{800E5EEA-DFE4-4713-B7D0-FD1C422A56E6}"/>
              </a:ext>
            </a:extLst>
          </p:cNvPr>
          <p:cNvSpPr/>
          <p:nvPr/>
        </p:nvSpPr>
        <p:spPr>
          <a:xfrm>
            <a:off x="6488756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青10">
            <a:extLst>
              <a:ext uri="{FF2B5EF4-FFF2-40B4-BE49-F238E27FC236}">
                <a16:creationId xmlns:a16="http://schemas.microsoft.com/office/drawing/2014/main" id="{7589C50B-D1AD-4489-ABEB-2A0228FBA07B}"/>
              </a:ext>
            </a:extLst>
          </p:cNvPr>
          <p:cNvSpPr/>
          <p:nvPr/>
        </p:nvSpPr>
        <p:spPr>
          <a:xfrm>
            <a:off x="7235012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青11">
            <a:extLst>
              <a:ext uri="{FF2B5EF4-FFF2-40B4-BE49-F238E27FC236}">
                <a16:creationId xmlns:a16="http://schemas.microsoft.com/office/drawing/2014/main" id="{50ACDD54-22DF-4A5C-AB91-5BD769A5F4F6}"/>
              </a:ext>
            </a:extLst>
          </p:cNvPr>
          <p:cNvSpPr/>
          <p:nvPr/>
        </p:nvSpPr>
        <p:spPr>
          <a:xfrm>
            <a:off x="7981268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㎤</a:t>
            </a:r>
          </a:p>
        </p:txBody>
      </p:sp>
      <p:sp>
        <p:nvSpPr>
          <p:cNvPr id="74" name="青12">
            <a:extLst>
              <a:ext uri="{FF2B5EF4-FFF2-40B4-BE49-F238E27FC236}">
                <a16:creationId xmlns:a16="http://schemas.microsoft.com/office/drawing/2014/main" id="{45C4F48A-E256-4899-98DA-A2CE61A15C01}"/>
              </a:ext>
            </a:extLst>
          </p:cNvPr>
          <p:cNvSpPr/>
          <p:nvPr/>
        </p:nvSpPr>
        <p:spPr>
          <a:xfrm>
            <a:off x="8727524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青13">
            <a:extLst>
              <a:ext uri="{FF2B5EF4-FFF2-40B4-BE49-F238E27FC236}">
                <a16:creationId xmlns:a16="http://schemas.microsoft.com/office/drawing/2014/main" id="{73F7ED2C-8B7B-4F5D-A841-7625A0A73CAF}"/>
              </a:ext>
            </a:extLst>
          </p:cNvPr>
          <p:cNvSpPr/>
          <p:nvPr/>
        </p:nvSpPr>
        <p:spPr>
          <a:xfrm>
            <a:off x="9473780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青14">
            <a:extLst>
              <a:ext uri="{FF2B5EF4-FFF2-40B4-BE49-F238E27FC236}">
                <a16:creationId xmlns:a16="http://schemas.microsoft.com/office/drawing/2014/main" id="{109B6360-F640-4BEE-8C0C-A3FFB750C48B}"/>
              </a:ext>
            </a:extLst>
          </p:cNvPr>
          <p:cNvSpPr/>
          <p:nvPr/>
        </p:nvSpPr>
        <p:spPr>
          <a:xfrm>
            <a:off x="10220036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㎣</a:t>
            </a:r>
          </a:p>
        </p:txBody>
      </p:sp>
      <p:sp>
        <p:nvSpPr>
          <p:cNvPr id="77" name="青15">
            <a:extLst>
              <a:ext uri="{FF2B5EF4-FFF2-40B4-BE49-F238E27FC236}">
                <a16:creationId xmlns:a16="http://schemas.microsoft.com/office/drawing/2014/main" id="{A294FBD1-6EC7-4BC9-AA80-EF6AEDC3912A}"/>
              </a:ext>
            </a:extLst>
          </p:cNvPr>
          <p:cNvSpPr/>
          <p:nvPr/>
        </p:nvSpPr>
        <p:spPr>
          <a:xfrm>
            <a:off x="10966286" y="5725951"/>
            <a:ext cx="720544" cy="8191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4" name="1の枠">
            <a:extLst>
              <a:ext uri="{FF2B5EF4-FFF2-40B4-BE49-F238E27FC236}">
                <a16:creationId xmlns:a16="http://schemas.microsoft.com/office/drawing/2014/main" id="{8A40A1B3-CC6A-4BA4-B3D4-52BC903137DA}"/>
              </a:ext>
            </a:extLst>
          </p:cNvPr>
          <p:cNvGrpSpPr/>
          <p:nvPr/>
        </p:nvGrpSpPr>
        <p:grpSpPr>
          <a:xfrm>
            <a:off x="1255633" y="2985911"/>
            <a:ext cx="720544" cy="923330"/>
            <a:chOff x="5163380" y="2987846"/>
            <a:chExt cx="720544" cy="923330"/>
          </a:xfrm>
        </p:grpSpPr>
        <p:sp>
          <p:nvSpPr>
            <p:cNvPr id="85" name="グレー枠">
              <a:extLst>
                <a:ext uri="{FF2B5EF4-FFF2-40B4-BE49-F238E27FC236}">
                  <a16:creationId xmlns:a16="http://schemas.microsoft.com/office/drawing/2014/main" id="{40B6F89A-F66A-4E6C-973F-4ED712C6A9C9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1">
              <a:extLst>
                <a:ext uri="{FF2B5EF4-FFF2-40B4-BE49-F238E27FC236}">
                  <a16:creationId xmlns:a16="http://schemas.microsoft.com/office/drawing/2014/main" id="{F6F6FA9E-0E7A-4A1F-A9A0-3122F401D503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87" name="1の枠">
            <a:extLst>
              <a:ext uri="{FF2B5EF4-FFF2-40B4-BE49-F238E27FC236}">
                <a16:creationId xmlns:a16="http://schemas.microsoft.com/office/drawing/2014/main" id="{09746E7A-6E7E-429B-8FCF-92D9F28FDF18}"/>
              </a:ext>
            </a:extLst>
          </p:cNvPr>
          <p:cNvGrpSpPr/>
          <p:nvPr/>
        </p:nvGrpSpPr>
        <p:grpSpPr>
          <a:xfrm>
            <a:off x="2001863" y="2985911"/>
            <a:ext cx="720544" cy="923330"/>
            <a:chOff x="5163380" y="2987846"/>
            <a:chExt cx="720544" cy="923330"/>
          </a:xfrm>
        </p:grpSpPr>
        <p:sp>
          <p:nvSpPr>
            <p:cNvPr id="88" name="グレー枠">
              <a:extLst>
                <a:ext uri="{FF2B5EF4-FFF2-40B4-BE49-F238E27FC236}">
                  <a16:creationId xmlns:a16="http://schemas.microsoft.com/office/drawing/2014/main" id="{58A131C0-926D-41C9-A586-2B7CD31C4602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1">
              <a:extLst>
                <a:ext uri="{FF2B5EF4-FFF2-40B4-BE49-F238E27FC236}">
                  <a16:creationId xmlns:a16="http://schemas.microsoft.com/office/drawing/2014/main" id="{36ACA173-F7C0-411A-8B22-A84D165747D9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90" name="1の枠">
            <a:extLst>
              <a:ext uri="{FF2B5EF4-FFF2-40B4-BE49-F238E27FC236}">
                <a16:creationId xmlns:a16="http://schemas.microsoft.com/office/drawing/2014/main" id="{9F1B0541-FED8-4352-BDEA-DDD398EFB709}"/>
              </a:ext>
            </a:extLst>
          </p:cNvPr>
          <p:cNvGrpSpPr/>
          <p:nvPr/>
        </p:nvGrpSpPr>
        <p:grpSpPr>
          <a:xfrm>
            <a:off x="2748145" y="2985911"/>
            <a:ext cx="720544" cy="923330"/>
            <a:chOff x="5163380" y="2987846"/>
            <a:chExt cx="720544" cy="923330"/>
          </a:xfrm>
        </p:grpSpPr>
        <p:sp>
          <p:nvSpPr>
            <p:cNvPr id="91" name="グレー枠">
              <a:extLst>
                <a:ext uri="{FF2B5EF4-FFF2-40B4-BE49-F238E27FC236}">
                  <a16:creationId xmlns:a16="http://schemas.microsoft.com/office/drawing/2014/main" id="{5ABFB999-7B78-46DE-8E6D-0DB2692F5A45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1">
              <a:extLst>
                <a:ext uri="{FF2B5EF4-FFF2-40B4-BE49-F238E27FC236}">
                  <a16:creationId xmlns:a16="http://schemas.microsoft.com/office/drawing/2014/main" id="{03C7E5BB-4B5E-4B3F-969A-2E00C29DA65E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93" name="1の枠">
            <a:extLst>
              <a:ext uri="{FF2B5EF4-FFF2-40B4-BE49-F238E27FC236}">
                <a16:creationId xmlns:a16="http://schemas.microsoft.com/office/drawing/2014/main" id="{B86F07BA-BC8D-427C-BC0C-87493F4C032D}"/>
              </a:ext>
            </a:extLst>
          </p:cNvPr>
          <p:cNvGrpSpPr/>
          <p:nvPr/>
        </p:nvGrpSpPr>
        <p:grpSpPr>
          <a:xfrm>
            <a:off x="3502494" y="2985911"/>
            <a:ext cx="720544" cy="923330"/>
            <a:chOff x="5163380" y="2987846"/>
            <a:chExt cx="720544" cy="923330"/>
          </a:xfrm>
        </p:grpSpPr>
        <p:sp>
          <p:nvSpPr>
            <p:cNvPr id="94" name="グレー枠">
              <a:extLst>
                <a:ext uri="{FF2B5EF4-FFF2-40B4-BE49-F238E27FC236}">
                  <a16:creationId xmlns:a16="http://schemas.microsoft.com/office/drawing/2014/main" id="{D047BD40-58AC-4B25-B8F1-315A3B45B30A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1">
              <a:extLst>
                <a:ext uri="{FF2B5EF4-FFF2-40B4-BE49-F238E27FC236}">
                  <a16:creationId xmlns:a16="http://schemas.microsoft.com/office/drawing/2014/main" id="{931752BB-A2ED-421A-9535-22BD2E5E3119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96" name="1の枠">
            <a:extLst>
              <a:ext uri="{FF2B5EF4-FFF2-40B4-BE49-F238E27FC236}">
                <a16:creationId xmlns:a16="http://schemas.microsoft.com/office/drawing/2014/main" id="{B004A967-325A-4BAF-A335-C771DE6686E9}"/>
              </a:ext>
            </a:extLst>
          </p:cNvPr>
          <p:cNvGrpSpPr/>
          <p:nvPr/>
        </p:nvGrpSpPr>
        <p:grpSpPr>
          <a:xfrm>
            <a:off x="4257575" y="2985911"/>
            <a:ext cx="720544" cy="923330"/>
            <a:chOff x="5163380" y="2987846"/>
            <a:chExt cx="720544" cy="923330"/>
          </a:xfrm>
        </p:grpSpPr>
        <p:sp>
          <p:nvSpPr>
            <p:cNvPr id="97" name="グレー枠">
              <a:extLst>
                <a:ext uri="{FF2B5EF4-FFF2-40B4-BE49-F238E27FC236}">
                  <a16:creationId xmlns:a16="http://schemas.microsoft.com/office/drawing/2014/main" id="{722232FE-218F-4E02-982E-F1697EB277E9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1">
              <a:extLst>
                <a:ext uri="{FF2B5EF4-FFF2-40B4-BE49-F238E27FC236}">
                  <a16:creationId xmlns:a16="http://schemas.microsoft.com/office/drawing/2014/main" id="{D1873FF5-C39B-41B2-AF31-E70BCAAACB59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99" name="1の枠">
            <a:extLst>
              <a:ext uri="{FF2B5EF4-FFF2-40B4-BE49-F238E27FC236}">
                <a16:creationId xmlns:a16="http://schemas.microsoft.com/office/drawing/2014/main" id="{2EE1645B-F771-4541-88D3-8E328257FEBB}"/>
              </a:ext>
            </a:extLst>
          </p:cNvPr>
          <p:cNvGrpSpPr/>
          <p:nvPr/>
        </p:nvGrpSpPr>
        <p:grpSpPr>
          <a:xfrm>
            <a:off x="5012637" y="2985911"/>
            <a:ext cx="720544" cy="923330"/>
            <a:chOff x="5163380" y="2987846"/>
            <a:chExt cx="720544" cy="923330"/>
          </a:xfrm>
        </p:grpSpPr>
        <p:sp>
          <p:nvSpPr>
            <p:cNvPr id="100" name="グレー枠">
              <a:extLst>
                <a:ext uri="{FF2B5EF4-FFF2-40B4-BE49-F238E27FC236}">
                  <a16:creationId xmlns:a16="http://schemas.microsoft.com/office/drawing/2014/main" id="{B5571B7A-0A49-4192-8A2A-7D0A16FFB6A9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1">
              <a:extLst>
                <a:ext uri="{FF2B5EF4-FFF2-40B4-BE49-F238E27FC236}">
                  <a16:creationId xmlns:a16="http://schemas.microsoft.com/office/drawing/2014/main" id="{98E4F7A4-09CA-4D24-999E-0BFF5235BD9A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02" name="1の枠">
            <a:extLst>
              <a:ext uri="{FF2B5EF4-FFF2-40B4-BE49-F238E27FC236}">
                <a16:creationId xmlns:a16="http://schemas.microsoft.com/office/drawing/2014/main" id="{C8CA5D79-D5E9-4488-87F1-7D2F808F1AE3}"/>
              </a:ext>
            </a:extLst>
          </p:cNvPr>
          <p:cNvGrpSpPr/>
          <p:nvPr/>
        </p:nvGrpSpPr>
        <p:grpSpPr>
          <a:xfrm>
            <a:off x="5759078" y="2985911"/>
            <a:ext cx="720544" cy="923330"/>
            <a:chOff x="5163380" y="2987846"/>
            <a:chExt cx="720544" cy="923330"/>
          </a:xfrm>
        </p:grpSpPr>
        <p:sp>
          <p:nvSpPr>
            <p:cNvPr id="103" name="グレー枠">
              <a:extLst>
                <a:ext uri="{FF2B5EF4-FFF2-40B4-BE49-F238E27FC236}">
                  <a16:creationId xmlns:a16="http://schemas.microsoft.com/office/drawing/2014/main" id="{E435ABF0-1D4B-4D97-A97C-0CA32112BEFA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1">
              <a:extLst>
                <a:ext uri="{FF2B5EF4-FFF2-40B4-BE49-F238E27FC236}">
                  <a16:creationId xmlns:a16="http://schemas.microsoft.com/office/drawing/2014/main" id="{FEEEAFE5-F4E7-4D2C-BF61-8CFA280C1455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05" name="1の枠">
            <a:extLst>
              <a:ext uri="{FF2B5EF4-FFF2-40B4-BE49-F238E27FC236}">
                <a16:creationId xmlns:a16="http://schemas.microsoft.com/office/drawing/2014/main" id="{0C12870C-15ED-439E-B5D6-E5A75789605B}"/>
              </a:ext>
            </a:extLst>
          </p:cNvPr>
          <p:cNvGrpSpPr/>
          <p:nvPr/>
        </p:nvGrpSpPr>
        <p:grpSpPr>
          <a:xfrm>
            <a:off x="6503947" y="2985911"/>
            <a:ext cx="720544" cy="923330"/>
            <a:chOff x="5163380" y="2987846"/>
            <a:chExt cx="720544" cy="923330"/>
          </a:xfrm>
        </p:grpSpPr>
        <p:sp>
          <p:nvSpPr>
            <p:cNvPr id="106" name="グレー枠">
              <a:extLst>
                <a:ext uri="{FF2B5EF4-FFF2-40B4-BE49-F238E27FC236}">
                  <a16:creationId xmlns:a16="http://schemas.microsoft.com/office/drawing/2014/main" id="{0AECCE4F-80D0-4636-8C18-93A675A0D9D3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1">
              <a:extLst>
                <a:ext uri="{FF2B5EF4-FFF2-40B4-BE49-F238E27FC236}">
                  <a16:creationId xmlns:a16="http://schemas.microsoft.com/office/drawing/2014/main" id="{F637723D-4E4B-443C-98C4-85C906063949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08" name="1の枠">
            <a:extLst>
              <a:ext uri="{FF2B5EF4-FFF2-40B4-BE49-F238E27FC236}">
                <a16:creationId xmlns:a16="http://schemas.microsoft.com/office/drawing/2014/main" id="{9A177776-E77E-4B36-93DC-C59996CFEC76}"/>
              </a:ext>
            </a:extLst>
          </p:cNvPr>
          <p:cNvGrpSpPr/>
          <p:nvPr/>
        </p:nvGrpSpPr>
        <p:grpSpPr>
          <a:xfrm>
            <a:off x="7251869" y="2985911"/>
            <a:ext cx="720544" cy="923330"/>
            <a:chOff x="5163380" y="2987846"/>
            <a:chExt cx="720544" cy="923330"/>
          </a:xfrm>
        </p:grpSpPr>
        <p:sp>
          <p:nvSpPr>
            <p:cNvPr id="109" name="グレー枠">
              <a:extLst>
                <a:ext uri="{FF2B5EF4-FFF2-40B4-BE49-F238E27FC236}">
                  <a16:creationId xmlns:a16="http://schemas.microsoft.com/office/drawing/2014/main" id="{208EF573-6FAB-4F60-A39E-033626CCBCCF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1">
              <a:extLst>
                <a:ext uri="{FF2B5EF4-FFF2-40B4-BE49-F238E27FC236}">
                  <a16:creationId xmlns:a16="http://schemas.microsoft.com/office/drawing/2014/main" id="{AD1E49C4-81FA-4B98-BED6-D2B2BF337F0B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11" name="1の枠">
            <a:extLst>
              <a:ext uri="{FF2B5EF4-FFF2-40B4-BE49-F238E27FC236}">
                <a16:creationId xmlns:a16="http://schemas.microsoft.com/office/drawing/2014/main" id="{77435DF6-7668-4B66-80B9-B97085434526}"/>
              </a:ext>
            </a:extLst>
          </p:cNvPr>
          <p:cNvGrpSpPr/>
          <p:nvPr/>
        </p:nvGrpSpPr>
        <p:grpSpPr>
          <a:xfrm>
            <a:off x="7997617" y="2985911"/>
            <a:ext cx="720544" cy="923330"/>
            <a:chOff x="5163380" y="2987846"/>
            <a:chExt cx="720544" cy="923330"/>
          </a:xfrm>
        </p:grpSpPr>
        <p:sp>
          <p:nvSpPr>
            <p:cNvPr id="112" name="グレー枠">
              <a:extLst>
                <a:ext uri="{FF2B5EF4-FFF2-40B4-BE49-F238E27FC236}">
                  <a16:creationId xmlns:a16="http://schemas.microsoft.com/office/drawing/2014/main" id="{822D0127-BEA4-4845-8DFE-68B1F43069DA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1">
              <a:extLst>
                <a:ext uri="{FF2B5EF4-FFF2-40B4-BE49-F238E27FC236}">
                  <a16:creationId xmlns:a16="http://schemas.microsoft.com/office/drawing/2014/main" id="{B2E77701-D0BA-44EF-B873-3E2ABBE537CD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14" name="1の枠">
            <a:extLst>
              <a:ext uri="{FF2B5EF4-FFF2-40B4-BE49-F238E27FC236}">
                <a16:creationId xmlns:a16="http://schemas.microsoft.com/office/drawing/2014/main" id="{5B2F22B9-3091-4A32-81CD-A1589FB12457}"/>
              </a:ext>
            </a:extLst>
          </p:cNvPr>
          <p:cNvGrpSpPr/>
          <p:nvPr/>
        </p:nvGrpSpPr>
        <p:grpSpPr>
          <a:xfrm>
            <a:off x="8738252" y="2985911"/>
            <a:ext cx="720544" cy="923330"/>
            <a:chOff x="5163380" y="2987846"/>
            <a:chExt cx="720544" cy="923330"/>
          </a:xfrm>
        </p:grpSpPr>
        <p:sp>
          <p:nvSpPr>
            <p:cNvPr id="115" name="グレー枠">
              <a:extLst>
                <a:ext uri="{FF2B5EF4-FFF2-40B4-BE49-F238E27FC236}">
                  <a16:creationId xmlns:a16="http://schemas.microsoft.com/office/drawing/2014/main" id="{6B6B95E6-0AA9-42BC-8DCC-005BB367AD9A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1">
              <a:extLst>
                <a:ext uri="{FF2B5EF4-FFF2-40B4-BE49-F238E27FC236}">
                  <a16:creationId xmlns:a16="http://schemas.microsoft.com/office/drawing/2014/main" id="{6A41BE64-E79A-4608-B883-BE4E95E72E66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17" name="1の枠">
            <a:extLst>
              <a:ext uri="{FF2B5EF4-FFF2-40B4-BE49-F238E27FC236}">
                <a16:creationId xmlns:a16="http://schemas.microsoft.com/office/drawing/2014/main" id="{7707DCFE-54F8-48A3-82B9-72CD0666EF25}"/>
              </a:ext>
            </a:extLst>
          </p:cNvPr>
          <p:cNvGrpSpPr/>
          <p:nvPr/>
        </p:nvGrpSpPr>
        <p:grpSpPr>
          <a:xfrm>
            <a:off x="9485392" y="2985911"/>
            <a:ext cx="720544" cy="923330"/>
            <a:chOff x="5163380" y="2987846"/>
            <a:chExt cx="720544" cy="923330"/>
          </a:xfrm>
        </p:grpSpPr>
        <p:sp>
          <p:nvSpPr>
            <p:cNvPr id="118" name="グレー枠">
              <a:extLst>
                <a:ext uri="{FF2B5EF4-FFF2-40B4-BE49-F238E27FC236}">
                  <a16:creationId xmlns:a16="http://schemas.microsoft.com/office/drawing/2014/main" id="{A4BB20F9-986D-4E79-AC94-6AD5A71864BE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1">
              <a:extLst>
                <a:ext uri="{FF2B5EF4-FFF2-40B4-BE49-F238E27FC236}">
                  <a16:creationId xmlns:a16="http://schemas.microsoft.com/office/drawing/2014/main" id="{008B3129-2814-4C2B-B053-4A42F4669E86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20" name="1の枠">
            <a:extLst>
              <a:ext uri="{FF2B5EF4-FFF2-40B4-BE49-F238E27FC236}">
                <a16:creationId xmlns:a16="http://schemas.microsoft.com/office/drawing/2014/main" id="{9442473D-7D93-45CF-BDA5-A2E9005AFF81}"/>
              </a:ext>
            </a:extLst>
          </p:cNvPr>
          <p:cNvGrpSpPr/>
          <p:nvPr/>
        </p:nvGrpSpPr>
        <p:grpSpPr>
          <a:xfrm>
            <a:off x="10229863" y="2985911"/>
            <a:ext cx="720544" cy="923330"/>
            <a:chOff x="5163380" y="2987846"/>
            <a:chExt cx="720544" cy="923330"/>
          </a:xfrm>
        </p:grpSpPr>
        <p:sp>
          <p:nvSpPr>
            <p:cNvPr id="121" name="グレー枠">
              <a:extLst>
                <a:ext uri="{FF2B5EF4-FFF2-40B4-BE49-F238E27FC236}">
                  <a16:creationId xmlns:a16="http://schemas.microsoft.com/office/drawing/2014/main" id="{AE40224D-D7D9-4549-8501-D81FA50671C7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1">
              <a:extLst>
                <a:ext uri="{FF2B5EF4-FFF2-40B4-BE49-F238E27FC236}">
                  <a16:creationId xmlns:a16="http://schemas.microsoft.com/office/drawing/2014/main" id="{700F27BF-0B51-4667-B4DD-6E64FFA568B8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23" name="1の枠">
            <a:extLst>
              <a:ext uri="{FF2B5EF4-FFF2-40B4-BE49-F238E27FC236}">
                <a16:creationId xmlns:a16="http://schemas.microsoft.com/office/drawing/2014/main" id="{1FC02BE5-A9CB-45ED-80FC-CC5F3AA010A5}"/>
              </a:ext>
            </a:extLst>
          </p:cNvPr>
          <p:cNvGrpSpPr/>
          <p:nvPr/>
        </p:nvGrpSpPr>
        <p:grpSpPr>
          <a:xfrm>
            <a:off x="10984948" y="2985911"/>
            <a:ext cx="720544" cy="923330"/>
            <a:chOff x="5163380" y="2987846"/>
            <a:chExt cx="720544" cy="923330"/>
          </a:xfrm>
        </p:grpSpPr>
        <p:sp>
          <p:nvSpPr>
            <p:cNvPr id="124" name="グレー枠">
              <a:extLst>
                <a:ext uri="{FF2B5EF4-FFF2-40B4-BE49-F238E27FC236}">
                  <a16:creationId xmlns:a16="http://schemas.microsoft.com/office/drawing/2014/main" id="{E8704F45-7B27-4293-BC96-BB86EFA4F620}"/>
                </a:ext>
              </a:extLst>
            </p:cNvPr>
            <p:cNvSpPr/>
            <p:nvPr/>
          </p:nvSpPr>
          <p:spPr>
            <a:xfrm>
              <a:off x="5163380" y="3037049"/>
              <a:ext cx="720544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1">
              <a:extLst>
                <a:ext uri="{FF2B5EF4-FFF2-40B4-BE49-F238E27FC236}">
                  <a16:creationId xmlns:a16="http://schemas.microsoft.com/office/drawing/2014/main" id="{F650CFA3-D87B-4F57-B9FE-124CA3837BAC}"/>
                </a:ext>
              </a:extLst>
            </p:cNvPr>
            <p:cNvSpPr txBox="1"/>
            <p:nvPr/>
          </p:nvSpPr>
          <p:spPr>
            <a:xfrm>
              <a:off x="5186059" y="2987846"/>
              <a:ext cx="6751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EE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</a:t>
              </a:r>
              <a:endParaRPr kumimoji="1" lang="ja-JP" altLang="en-US" sz="5400" dirty="0">
                <a:solidFill>
                  <a:srgbClr val="EE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7" fill="hold">
                      <p:stCondLst>
                        <p:cond delay="0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7" fill="hold">
                      <p:stCondLst>
                        <p:cond delay="0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3" fill="hold">
                      <p:stCondLst>
                        <p:cond delay="0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2" fill="hold">
                      <p:stCondLst>
                        <p:cond delay="0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9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1" fill="hold">
                      <p:stCondLst>
                        <p:cond delay="0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0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4" fill="hold">
                      <p:stCondLst>
                        <p:cond delay="0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6" fill="hold">
                      <p:stCondLst>
                        <p:cond delay="0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0" fill="hold">
                      <p:stCondLst>
                        <p:cond delay="indefinite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4" fill="hold">
                      <p:stCondLst>
                        <p:cond delay="0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fill="hold">
                      <p:stCondLst>
                        <p:cond delay="indefinite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  <p:bldP spid="22" grpId="0" animBg="1"/>
      <p:bldP spid="22" grpId="1" animBg="1"/>
      <p:bldP spid="25" grpId="0" build="allAtOnce"/>
      <p:bldP spid="27" grpId="0" animBg="1"/>
      <p:bldP spid="27" grpId="1" animBg="1"/>
      <p:bldP spid="28" grpId="0" animBg="1"/>
      <p:bldP spid="28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5" grpId="0" animBg="1"/>
      <p:bldP spid="55" grpId="1" animBg="1"/>
      <p:bldP spid="58" grpId="0" animBg="1"/>
      <p:bldP spid="58" grpId="1" animBg="1"/>
      <p:bldP spid="61" grpId="0" animBg="1"/>
      <p:bldP spid="61" grpId="1" animBg="1"/>
      <p:bldP spid="67" grpId="0" animBg="1"/>
      <p:bldP spid="67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76</Words>
  <Application>Microsoft Office PowerPoint</Application>
  <PresentationFormat>ワイド画面</PresentationFormat>
  <Paragraphs>72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3_デザインの設定</vt:lpstr>
      <vt:lpstr>4_デザインの設定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Inaba Michio</cp:lastModifiedBy>
  <cp:revision>79</cp:revision>
  <dcterms:created xsi:type="dcterms:W3CDTF">2017-11-04T08:40:09Z</dcterms:created>
  <dcterms:modified xsi:type="dcterms:W3CDTF">2021-10-17T01:16:33Z</dcterms:modified>
</cp:coreProperties>
</file>