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7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8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9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82" r:id="rId4"/>
    <p:sldMasterId id="2147484417" r:id="rId5"/>
    <p:sldMasterId id="2147484425" r:id="rId6"/>
    <p:sldMasterId id="2147484427" r:id="rId7"/>
    <p:sldMasterId id="2147484901" r:id="rId8"/>
    <p:sldMasterId id="2147484966" r:id="rId9"/>
    <p:sldMasterId id="2147485095" r:id="rId10"/>
    <p:sldMasterId id="2147485121" r:id="rId11"/>
    <p:sldMasterId id="2147485152" r:id="rId12"/>
    <p:sldMasterId id="2147485163" r:id="rId13"/>
  </p:sldMasterIdLst>
  <p:notesMasterIdLst>
    <p:notesMasterId r:id="rId15"/>
  </p:notesMasterIdLst>
  <p:handoutMasterIdLst>
    <p:handoutMasterId r:id="rId16"/>
  </p:handoutMasterIdLst>
  <p:sldIdLst>
    <p:sldId id="8585" r:id="rId14"/>
  </p:sldIdLst>
  <p:sldSz cx="12436475" cy="6994525"/>
  <p:notesSz cx="6807200" cy="9939338"/>
  <p:defaultTextStyle>
    <a:defPPr>
      <a:defRPr lang="en-US"/>
    </a:defPPr>
    <a:lvl1pPr marL="0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6371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32742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99113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65484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3185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31" userDrawn="1">
          <p15:clr>
            <a:srgbClr val="A4A3A4"/>
          </p15:clr>
        </p15:guide>
        <p15:guide id="2" pos="214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ku Uchikawa" initials="SU" lastIdx="11" clrIdx="0"/>
  <p:cmAuthor id="1" name="Mary Feil-Jacobs" initials="MFJ" lastIdx="43" clrIdx="1"/>
  <p:cmAuthor id="2" name="Monica Lueder" initials="ML" lastIdx="22" clrIdx="2"/>
  <p:cmAuthor id="3" name="Mary Feil-Jacobs" initials="MF" lastIdx="22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DCFF6"/>
    <a:srgbClr val="007C6E"/>
    <a:srgbClr val="E65A11"/>
    <a:srgbClr val="009989"/>
    <a:srgbClr val="00B294"/>
    <a:srgbClr val="27345E"/>
    <a:srgbClr val="F2693B"/>
    <a:srgbClr val="F28D2C"/>
    <a:srgbClr val="EF1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1AE388-70A5-42FF-B37D-BE2EF0097E4B}" v="2" dt="2020-05-09T03:01:18.9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39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31"/>
        <p:guide pos="214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23" Type="http://schemas.microsoft.com/office/2015/10/relationships/revisionInfo" Target="revisionInfo.xml"/><Relationship Id="rId10" Type="http://schemas.openxmlformats.org/officeDocument/2006/relationships/slideMaster" Target="slideMasters/slideMaster7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sukayama Sho" userId="S::tsukayamasho@iejp.org::f931c22e-ff86-4a5d-99c0-58882155f84a" providerId="AD" clId="Web-{1F1AE388-70A5-42FF-B37D-BE2EF0097E4B}"/>
    <pc:docChg chg="modSld">
      <pc:chgData name="Tsukayama Sho" userId="S::tsukayamasho@iejp.org::f931c22e-ff86-4a5d-99c0-58882155f84a" providerId="AD" clId="Web-{1F1AE388-70A5-42FF-B37D-BE2EF0097E4B}" dt="2020-05-09T03:01:18.889" v="1" actId="1076"/>
      <pc:docMkLst>
        <pc:docMk/>
      </pc:docMkLst>
      <pc:sldChg chg="modSp">
        <pc:chgData name="Tsukayama Sho" userId="S::tsukayamasho@iejp.org::f931c22e-ff86-4a5d-99c0-58882155f84a" providerId="AD" clId="Web-{1F1AE388-70A5-42FF-B37D-BE2EF0097E4B}" dt="2020-05-09T03:01:18.889" v="1" actId="1076"/>
        <pc:sldMkLst>
          <pc:docMk/>
          <pc:sldMk cId="155952573" sldId="8585"/>
        </pc:sldMkLst>
        <pc:picChg chg="mod">
          <ac:chgData name="Tsukayama Sho" userId="S::tsukayamasho@iejp.org::f931c22e-ff86-4a5d-99c0-58882155f84a" providerId="AD" clId="Web-{1F1AE388-70A5-42FF-B37D-BE2EF0097E4B}" dt="2020-05-09T03:01:18.889" v="1" actId="1076"/>
          <ac:picMkLst>
            <pc:docMk/>
            <pc:sldMk cId="155952573" sldId="8585"/>
            <ac:picMk id="14" creationId="{6C47940C-0AFB-4018-B4E3-9F683888AE40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1" y="-12581"/>
            <a:ext cx="2949787" cy="496967"/>
          </a:xfrm>
          <a:prstGeom prst="rect">
            <a:avLst/>
          </a:prstGeom>
        </p:spPr>
        <p:txBody>
          <a:bodyPr vert="horz" lIns="93932" tIns="46966" rIns="93932" bIns="46966" rtlCol="0"/>
          <a:lstStyle>
            <a:lvl1pPr algn="l">
              <a:defRPr sz="1200"/>
            </a:lvl1pPr>
          </a:lstStyle>
          <a:p>
            <a:endParaRPr lang="en-US">
              <a:latin typeface="Segoe UI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55839" y="0"/>
            <a:ext cx="2949787" cy="496967"/>
          </a:xfrm>
          <a:prstGeom prst="rect">
            <a:avLst/>
          </a:prstGeom>
        </p:spPr>
        <p:txBody>
          <a:bodyPr vert="horz" lIns="93932" tIns="46966" rIns="93932" bIns="46966" rtlCol="0"/>
          <a:lstStyle>
            <a:lvl1pPr algn="r">
              <a:defRPr sz="1200"/>
            </a:lvl1pPr>
          </a:lstStyle>
          <a:p>
            <a:fld id="{8C8D045D-9A66-44E7-900A-FC6D0BD4E54A}" type="datetime8">
              <a:rPr lang="en-US" smtClean="0">
                <a:latin typeface="Segoe UI" pitchFamily="34" charset="0"/>
              </a:rPr>
              <a:t>5/8/2020 8:01 PM</a:t>
            </a:fld>
            <a:endParaRPr lang="en-US">
              <a:latin typeface="Segoe U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9440647"/>
            <a:ext cx="5752084" cy="361349"/>
          </a:xfrm>
          <a:prstGeom prst="rect">
            <a:avLst/>
          </a:prstGeom>
        </p:spPr>
        <p:txBody>
          <a:bodyPr vert="horz" lIns="93932" tIns="46966" rIns="93932" bIns="46966" rtlCol="0" anchor="b"/>
          <a:lstStyle>
            <a:lvl1pPr algn="l">
              <a:defRPr sz="1200"/>
            </a:lvl1pPr>
          </a:lstStyle>
          <a:p>
            <a:pPr marL="409323" defTabSz="939012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40737" y="9440647"/>
            <a:ext cx="1064886" cy="496967"/>
          </a:xfrm>
          <a:prstGeom prst="rect">
            <a:avLst/>
          </a:prstGeom>
        </p:spPr>
        <p:txBody>
          <a:bodyPr vert="horz" lIns="93932" tIns="46966" rIns="93932" bIns="46966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UI" pitchFamily="34" charset="0"/>
              </a:rPr>
              <a:t>‹#›</a:t>
            </a:fld>
            <a:endParaRPr lang="en-US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787" cy="496967"/>
          </a:xfrm>
          <a:prstGeom prst="rect">
            <a:avLst/>
          </a:prstGeom>
        </p:spPr>
        <p:txBody>
          <a:bodyPr vert="horz" lIns="93932" tIns="46966" rIns="93932" bIns="46966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2622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2" tIns="46966" rIns="93932" bIns="46966" rtlCol="0" anchor="ctr"/>
          <a:lstStyle/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9442373"/>
            <a:ext cx="5876883" cy="386926"/>
          </a:xfrm>
          <a:prstGeom prst="rect">
            <a:avLst/>
          </a:prstGeom>
        </p:spPr>
        <p:txBody>
          <a:bodyPr vert="horz" lIns="93932" tIns="46966" rIns="93932" bIns="46966" rtlCol="0" anchor="b"/>
          <a:lstStyle>
            <a:lvl1pPr marL="587076" indent="0" algn="l">
              <a:defRPr sz="1200"/>
            </a:lvl1pPr>
          </a:lstStyle>
          <a:p>
            <a:pPr defTabSz="939012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55839" y="0"/>
            <a:ext cx="2949787" cy="496967"/>
          </a:xfrm>
          <a:prstGeom prst="rect">
            <a:avLst/>
          </a:prstGeom>
        </p:spPr>
        <p:txBody>
          <a:bodyPr vert="horz" lIns="93932" tIns="46966" rIns="93932" bIns="46966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38EEC551-8CDA-4EB6-89BB-2A86C9F091C8}" type="datetime8">
              <a:rPr lang="en-US" smtClean="0"/>
              <a:t>5/8/2020 8:00 PM</a:t>
            </a:fld>
            <a:endParaRPr lang="en-US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3932" tIns="46966" rIns="93932" bIns="4696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865537" y="9440647"/>
            <a:ext cx="940088" cy="496967"/>
          </a:xfrm>
          <a:prstGeom prst="rect">
            <a:avLst/>
          </a:prstGeom>
        </p:spPr>
        <p:txBody>
          <a:bodyPr vert="horz" lIns="93932" tIns="46966" rIns="93932" bIns="46966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32742" rtl="0" eaLnBrk="1" latinLnBrk="0" hangingPunct="1">
      <a:lnSpc>
        <a:spcPct val="90000"/>
      </a:lnSpc>
      <a:spcAft>
        <a:spcPts val="340"/>
      </a:spcAft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1pPr>
    <a:lvl2pPr marL="217262" indent="-107956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2pPr>
    <a:lvl3pPr marL="334664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3pPr>
    <a:lvl4pPr marL="492551" indent="-149789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4pPr>
    <a:lvl5pPr marL="627496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5pPr>
    <a:lvl6pPr marL="233185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39012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5/8/2020 8:00 PM</a:t>
            </a:fld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309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0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3.png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9.emf"/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8.emf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40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9.emf"/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.bin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2.bin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65760" y="2560320"/>
            <a:ext cx="9144000" cy="914400"/>
          </a:xfrm>
          <a:noFill/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None/>
              <a:defRPr sz="28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65759" y="1463040"/>
            <a:ext cx="9144000" cy="1097280"/>
          </a:xfrm>
          <a:noFill/>
        </p:spPr>
        <p:txBody>
          <a:bodyPr lIns="91440" tIns="91440" rIns="91440" bIns="91440" anchor="t" anchorCtr="0"/>
          <a:lstStyle>
            <a:lvl1pPr>
              <a:defRPr sz="6000" spc="-80" baseline="0">
                <a:gradFill>
                  <a:gsLst>
                    <a:gs pos="3333">
                      <a:schemeClr val="tx2"/>
                    </a:gs>
                    <a:gs pos="3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10332720" y="365760"/>
            <a:ext cx="1645920" cy="3525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4372533"/>
            <a:ext cx="12436475" cy="386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05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5759" y="1371600"/>
            <a:ext cx="5669280" cy="2043636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Wingdings" pitchFamily="2" charset="2"/>
              <a:buNone/>
              <a:defRPr sz="2800" spc="-30" baseline="0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600"/>
              </a:spcBef>
              <a:buNone/>
              <a:defRPr sz="2000"/>
            </a:lvl2pPr>
            <a:lvl3pPr marL="231775" indent="0">
              <a:spcBef>
                <a:spcPts val="600"/>
              </a:spcBef>
              <a:buNone/>
              <a:tabLst/>
              <a:defRPr sz="2000"/>
            </a:lvl3pPr>
            <a:lvl4pPr marL="460375" indent="0">
              <a:spcBef>
                <a:spcPts val="600"/>
              </a:spcBef>
              <a:buNone/>
              <a:defRPr/>
            </a:lvl4pPr>
            <a:lvl5pPr marL="685800" indent="0">
              <a:spcBef>
                <a:spcPts val="600"/>
              </a:spcBef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400800" y="1371600"/>
            <a:ext cx="5669280" cy="2043636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Wingdings" pitchFamily="2" charset="2"/>
              <a:buNone/>
              <a:defRPr sz="2800" spc="-30" baseline="0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600"/>
              </a:spcBef>
              <a:buNone/>
              <a:defRPr sz="2000"/>
            </a:lvl2pPr>
            <a:lvl3pPr marL="231775" indent="0">
              <a:spcBef>
                <a:spcPts val="600"/>
              </a:spcBef>
              <a:buNone/>
              <a:tabLst/>
              <a:defRPr sz="2000"/>
            </a:lvl3pPr>
            <a:lvl4pPr marL="460375" indent="0">
              <a:spcBef>
                <a:spcPts val="600"/>
              </a:spcBef>
              <a:buNone/>
              <a:defRPr/>
            </a:lvl4pPr>
            <a:lvl5pPr marL="685800" indent="0">
              <a:spcBef>
                <a:spcPts val="600"/>
              </a:spcBef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8534032"/>
      </p:ext>
    </p:extLst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274638" y="2119164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9" name="Picture 18" hidden="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231" y="6240963"/>
            <a:ext cx="1278510" cy="2741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64013" y="490737"/>
            <a:ext cx="1436313" cy="30660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87"/>
          <a:stretch/>
        </p:blipFill>
        <p:spPr>
          <a:xfrm>
            <a:off x="11071181" y="6440242"/>
            <a:ext cx="1353608" cy="44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7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Microso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 userDrawn="1"/>
        </p:nvSpPr>
        <p:spPr bwMode="auto">
          <a:xfrm>
            <a:off x="10970766" y="6377583"/>
            <a:ext cx="1465710" cy="616943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kumimoji="1" lang="ja-JP" alt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1" y="6240963"/>
            <a:ext cx="1278510" cy="274137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8"/>
            <a:ext cx="10058336" cy="1828786"/>
          </a:xfrm>
          <a:noFill/>
        </p:spPr>
        <p:txBody>
          <a:bodyPr lIns="146304" tIns="91440" rIns="146304" bIns="91440" anchor="t" anchorCtr="0"/>
          <a:lstStyle>
            <a:lvl1pPr>
              <a:defRPr sz="5399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+mj-lt"/>
                <a:ea typeface="+mj-ea"/>
              </a:defRPr>
            </a:lvl1pPr>
          </a:lstStyle>
          <a:p>
            <a:r>
              <a:rPr lang="ja-JP" altLang="en-US"/>
              <a:t>セッションタイトルを記入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90737"/>
            <a:ext cx="1449939" cy="306604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7658399" y="328911"/>
            <a:ext cx="4501854" cy="732180"/>
          </a:xfrm>
        </p:spPr>
        <p:txBody>
          <a:bodyPr lIns="182880" tIns="146304" rIns="182880" bIns="146304"/>
          <a:lstStyle>
            <a:lvl1pPr marL="0" indent="0" algn="r">
              <a:buNone/>
              <a:defRPr sz="2800" baseline="0">
                <a:latin typeface="+mj-lt"/>
                <a:ea typeface="+mj-ea"/>
              </a:defRPr>
            </a:lvl1pPr>
            <a:lvl2pPr marL="342834" indent="0">
              <a:buNone/>
              <a:defRPr sz="2000"/>
            </a:lvl2pPr>
            <a:lvl3pPr marL="571390" indent="0">
              <a:buNone/>
              <a:defRPr sz="2000"/>
            </a:lvl3pPr>
            <a:lvl4pPr marL="799946" indent="0">
              <a:buNone/>
              <a:defRPr sz="2000"/>
            </a:lvl4pPr>
            <a:lvl5pPr marL="1028503" indent="0">
              <a:buNone/>
              <a:defRPr sz="2000"/>
            </a:lvl5pPr>
          </a:lstStyle>
          <a:p>
            <a:pPr lvl="0"/>
            <a:r>
              <a:rPr lang="en-US"/>
              <a:t>Track Number Here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274702" y="5297463"/>
            <a:ext cx="10058337" cy="782792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599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  <a:ea typeface="+mj-ea"/>
              </a:defRPr>
            </a:lvl1pPr>
          </a:lstStyle>
          <a:p>
            <a:pPr lvl="0"/>
            <a:r>
              <a:rPr lang="ja-JP" altLang="en-US"/>
              <a:t>登壇者名を記入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74702" y="4649391"/>
            <a:ext cx="10058337" cy="504056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24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  <a:ea typeface="+mj-ea"/>
              </a:defRPr>
            </a:lvl1pPr>
          </a:lstStyle>
          <a:p>
            <a:pPr lvl="0"/>
            <a:r>
              <a:rPr lang="ja-JP" altLang="en-US"/>
              <a:t>登壇者肩書きを記入</a:t>
            </a:r>
          </a:p>
        </p:txBody>
      </p:sp>
    </p:spTree>
    <p:extLst>
      <p:ext uri="{BB962C8B-B14F-4D97-AF65-F5344CB8AC3E}">
        <p14:creationId xmlns:p14="http://schemas.microsoft.com/office/powerpoint/2010/main" val="18556625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Microso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925"/>
          <a:stretch/>
        </p:blipFill>
        <p:spPr>
          <a:xfrm>
            <a:off x="1" y="4151741"/>
            <a:ext cx="12439781" cy="2844051"/>
          </a:xfrm>
          <a:prstGeom prst="rect">
            <a:avLst/>
          </a:prstGeom>
        </p:spPr>
      </p:pic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1" y="6240963"/>
            <a:ext cx="1278510" cy="274137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1697062"/>
            <a:ext cx="10058336" cy="1828786"/>
          </a:xfrm>
          <a:noFill/>
        </p:spPr>
        <p:txBody>
          <a:bodyPr lIns="146304" tIns="91440" rIns="146304" bIns="91440" anchor="t" anchorCtr="0"/>
          <a:lstStyle>
            <a:lvl1pPr>
              <a:defRPr sz="5399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+mj-lt"/>
                <a:ea typeface="+mj-ea"/>
              </a:defRPr>
            </a:lvl1pPr>
          </a:lstStyle>
          <a:p>
            <a:r>
              <a:rPr lang="ja-JP" altLang="en-US"/>
              <a:t>セッションタイトルを記入</a:t>
            </a:r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274702" y="4217342"/>
            <a:ext cx="10058337" cy="782792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599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  <a:ea typeface="+mj-ea"/>
              </a:defRPr>
            </a:lvl1pPr>
          </a:lstStyle>
          <a:p>
            <a:pPr lvl="0"/>
            <a:r>
              <a:rPr lang="ja-JP" altLang="en-US"/>
              <a:t>登壇者名を記入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74702" y="3641279"/>
            <a:ext cx="10058337" cy="504056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24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  <a:ea typeface="+mj-ea"/>
              </a:defRPr>
            </a:lvl1pPr>
          </a:lstStyle>
          <a:p>
            <a:pPr lvl="0"/>
            <a:r>
              <a:rPr lang="ja-JP" altLang="en-US"/>
              <a:t>登壇者肩書きを記入</a:t>
            </a:r>
          </a:p>
        </p:txBody>
      </p:sp>
      <p:pic>
        <p:nvPicPr>
          <p:cNvPr id="12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10682734" y="6382336"/>
            <a:ext cx="1748888" cy="64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971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  <a:ea typeface="+mj-ea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9" y="1212851"/>
            <a:ext cx="11887200" cy="2348719"/>
          </a:xfrm>
        </p:spPr>
        <p:txBody>
          <a:bodyPr/>
          <a:lstStyle>
            <a:lvl1pPr marL="0" indent="0">
              <a:buNone/>
              <a:defRPr sz="3999"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</a:defRPr>
            </a:lvl1pPr>
            <a:lvl2pPr marL="0" indent="0">
              <a:buFontTx/>
              <a:buNone/>
              <a:defRPr sz="2400">
                <a:latin typeface="+mn-lt"/>
                <a:ea typeface="+mn-ea"/>
              </a:defRPr>
            </a:lvl2pPr>
            <a:lvl3pPr marL="228557" indent="0">
              <a:buNone/>
              <a:defRPr>
                <a:latin typeface="+mn-lt"/>
                <a:ea typeface="+mn-ea"/>
              </a:defRPr>
            </a:lvl3pPr>
            <a:lvl4pPr marL="457112" indent="0">
              <a:buNone/>
              <a:defRPr>
                <a:latin typeface="+mn-lt"/>
                <a:ea typeface="+mn-ea"/>
              </a:defRPr>
            </a:lvl4pPr>
            <a:lvl5pPr marL="685669" indent="0">
              <a:buNone/>
              <a:defRPr>
                <a:latin typeface="+mn-lt"/>
                <a:ea typeface="+mn-ea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5389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51"/>
            <a:ext cx="11887200" cy="2348719"/>
          </a:xfrm>
        </p:spPr>
        <p:txBody>
          <a:bodyPr>
            <a:spAutoFit/>
          </a:bodyPr>
          <a:lstStyle>
            <a:lvl1pPr>
              <a:defRPr sz="399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  <a:latin typeface="+mn-lt"/>
                <a:ea typeface="+mn-ea"/>
              </a:defRPr>
            </a:lvl1pPr>
            <a:lvl2pPr>
              <a:defRPr>
                <a:latin typeface="+mn-lt"/>
                <a:ea typeface="+mn-ea"/>
              </a:defRPr>
            </a:lvl2pPr>
            <a:lvl3pPr>
              <a:defRPr>
                <a:latin typeface="+mn-lt"/>
                <a:ea typeface="+mn-ea"/>
              </a:defRPr>
            </a:lvl3pPr>
            <a:lvl4pPr>
              <a:defRPr>
                <a:latin typeface="+mn-lt"/>
                <a:ea typeface="+mn-ea"/>
              </a:defRPr>
            </a:lvl4pPr>
            <a:lvl5pPr>
              <a:defRPr>
                <a:latin typeface="+mn-lt"/>
                <a:ea typeface="+mn-ea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  <a:ea typeface="+mj-ea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631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51"/>
            <a:ext cx="11887200" cy="2348719"/>
          </a:xfrm>
        </p:spPr>
        <p:txBody>
          <a:bodyPr>
            <a:spAutoFit/>
          </a:bodyPr>
          <a:lstStyle>
            <a:lvl1pPr>
              <a:defRPr sz="3999">
                <a:latin typeface="+mn-lt"/>
                <a:ea typeface="+mn-ea"/>
              </a:defRPr>
            </a:lvl1pPr>
            <a:lvl2pPr>
              <a:defRPr>
                <a:latin typeface="+mn-lt"/>
                <a:ea typeface="+mn-ea"/>
              </a:defRPr>
            </a:lvl2pPr>
            <a:lvl3pPr>
              <a:defRPr>
                <a:latin typeface="+mn-lt"/>
                <a:ea typeface="+mn-ea"/>
              </a:defRPr>
            </a:lvl3pPr>
            <a:lvl4pPr>
              <a:defRPr>
                <a:latin typeface="+mn-lt"/>
                <a:ea typeface="+mn-ea"/>
              </a:defRPr>
            </a:lvl4pPr>
            <a:lvl5pPr>
              <a:defRPr>
                <a:latin typeface="+mn-lt"/>
                <a:ea typeface="+mn-ea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  <a:ea typeface="+mj-ea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2339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  <a:ea typeface="+mj-ea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50"/>
            <a:ext cx="5486399" cy="2718079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19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  <a:latin typeface="+mn-lt"/>
                <a:ea typeface="+mn-ea"/>
              </a:defRPr>
            </a:lvl1pPr>
            <a:lvl2pPr marL="0" indent="0">
              <a:buNone/>
              <a:defRPr sz="2400">
                <a:latin typeface="+mn-lt"/>
                <a:ea typeface="+mn-ea"/>
              </a:defRPr>
            </a:lvl2pPr>
            <a:lvl3pPr marL="231730" indent="0">
              <a:buNone/>
              <a:tabLst/>
              <a:defRPr sz="2000">
                <a:latin typeface="+mn-lt"/>
              </a:defRPr>
            </a:lvl3pPr>
            <a:lvl4pPr marL="460287" indent="0">
              <a:buNone/>
              <a:defRPr>
                <a:latin typeface="+mn-lt"/>
              </a:defRPr>
            </a:lvl4pPr>
            <a:lvl5pPr marL="685669" indent="0">
              <a:buNone/>
              <a:tabLst/>
              <a:defRPr>
                <a:latin typeface="+mn-lt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50"/>
            <a:ext cx="5486399" cy="2718079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19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  <a:latin typeface="+mn-lt"/>
                <a:ea typeface="+mn-ea"/>
              </a:defRPr>
            </a:lvl1pPr>
            <a:lvl2pPr marL="0" indent="0">
              <a:buNone/>
              <a:defRPr sz="2400">
                <a:latin typeface="+mn-lt"/>
                <a:ea typeface="+mn-ea"/>
              </a:defRPr>
            </a:lvl2pPr>
            <a:lvl3pPr marL="231730" indent="0">
              <a:buNone/>
              <a:tabLst/>
              <a:defRPr sz="2000">
                <a:latin typeface="+mn-lt"/>
                <a:ea typeface="+mn-ea"/>
              </a:defRPr>
            </a:lvl3pPr>
            <a:lvl4pPr marL="460287" indent="0">
              <a:buNone/>
              <a:defRPr>
                <a:latin typeface="+mn-lt"/>
                <a:ea typeface="+mn-ea"/>
              </a:defRPr>
            </a:lvl4pPr>
            <a:lvl5pPr marL="685669" indent="0">
              <a:buNone/>
              <a:tabLst/>
              <a:defRPr>
                <a:latin typeface="+mn-lt"/>
                <a:ea typeface="+mn-ea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360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  <a:ea typeface="+mj-ea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50"/>
            <a:ext cx="5486399" cy="2718079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199">
                <a:latin typeface="+mn-lt"/>
                <a:ea typeface="+mn-ea"/>
              </a:defRPr>
            </a:lvl1pPr>
            <a:lvl2pPr marL="0" indent="0">
              <a:buNone/>
              <a:defRPr sz="2400">
                <a:latin typeface="+mn-lt"/>
                <a:ea typeface="+mn-ea"/>
              </a:defRPr>
            </a:lvl2pPr>
            <a:lvl3pPr marL="231730" indent="0">
              <a:buNone/>
              <a:tabLst/>
              <a:defRPr sz="2000">
                <a:latin typeface="+mn-lt"/>
                <a:ea typeface="+mn-ea"/>
              </a:defRPr>
            </a:lvl3pPr>
            <a:lvl4pPr marL="460287" indent="0">
              <a:buNone/>
              <a:defRPr>
                <a:latin typeface="+mn-lt"/>
                <a:ea typeface="+mn-ea"/>
              </a:defRPr>
            </a:lvl4pPr>
            <a:lvl5pPr marL="685669" indent="0">
              <a:buNone/>
              <a:tabLst/>
              <a:defRPr>
                <a:latin typeface="+mn-lt"/>
                <a:ea typeface="+mn-ea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50"/>
            <a:ext cx="5486399" cy="2718079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199">
                <a:latin typeface="+mn-lt"/>
                <a:ea typeface="+mn-ea"/>
              </a:defRPr>
            </a:lvl1pPr>
            <a:lvl2pPr marL="0" indent="0">
              <a:buNone/>
              <a:defRPr sz="2400">
                <a:latin typeface="+mn-lt"/>
                <a:ea typeface="+mn-ea"/>
              </a:defRPr>
            </a:lvl2pPr>
            <a:lvl3pPr marL="231730" indent="0">
              <a:buNone/>
              <a:tabLst/>
              <a:defRPr sz="2000">
                <a:latin typeface="+mn-lt"/>
                <a:ea typeface="+mn-ea"/>
              </a:defRPr>
            </a:lvl3pPr>
            <a:lvl4pPr marL="460287" indent="0">
              <a:buNone/>
              <a:defRPr>
                <a:latin typeface="+mn-lt"/>
                <a:ea typeface="+mn-ea"/>
              </a:defRPr>
            </a:lvl4pPr>
            <a:lvl5pPr marL="685669" indent="0">
              <a:buNone/>
              <a:tabLst/>
              <a:defRPr>
                <a:latin typeface="+mn-lt"/>
                <a:ea typeface="+mn-ea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512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  <a:ea typeface="+mj-ea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50"/>
            <a:ext cx="5486399" cy="2718079"/>
          </a:xfrm>
        </p:spPr>
        <p:txBody>
          <a:bodyPr wrap="square">
            <a:spAutoFit/>
          </a:bodyPr>
          <a:lstStyle>
            <a:lvl1pPr marL="287282" indent="-287282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19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  <a:latin typeface="+mn-lt"/>
                <a:ea typeface="+mn-ea"/>
              </a:defRPr>
            </a:lvl1pPr>
            <a:lvl2pPr marL="531064" indent="-233150">
              <a:defRPr sz="2400">
                <a:latin typeface="+mn-lt"/>
                <a:ea typeface="+mn-ea"/>
              </a:defRPr>
            </a:lvl2pPr>
            <a:lvl3pPr marL="699450" indent="-168387">
              <a:tabLst/>
              <a:defRPr sz="2000">
                <a:latin typeface="+mn-lt"/>
                <a:ea typeface="+mn-ea"/>
              </a:defRPr>
            </a:lvl3pPr>
            <a:lvl4pPr marL="880789" indent="-181339">
              <a:defRPr>
                <a:latin typeface="+mn-lt"/>
                <a:ea typeface="+mn-ea"/>
              </a:defRPr>
            </a:lvl4pPr>
            <a:lvl5pPr marL="1049175" indent="-168387">
              <a:tabLst/>
              <a:defRPr>
                <a:latin typeface="+mn-lt"/>
                <a:ea typeface="+mn-ea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50"/>
            <a:ext cx="5486399" cy="2718079"/>
          </a:xfrm>
        </p:spPr>
        <p:txBody>
          <a:bodyPr wrap="square">
            <a:spAutoFit/>
          </a:bodyPr>
          <a:lstStyle>
            <a:lvl1pPr marL="287282" indent="-287282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19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  <a:latin typeface="+mn-lt"/>
                <a:ea typeface="+mn-ea"/>
              </a:defRPr>
            </a:lvl1pPr>
            <a:lvl2pPr marL="531064" indent="-233150">
              <a:defRPr sz="2400">
                <a:latin typeface="+mn-lt"/>
                <a:ea typeface="+mn-ea"/>
              </a:defRPr>
            </a:lvl2pPr>
            <a:lvl3pPr marL="699450" indent="-168387">
              <a:tabLst/>
              <a:defRPr sz="2000">
                <a:latin typeface="+mn-lt"/>
                <a:ea typeface="+mn-ea"/>
              </a:defRPr>
            </a:lvl3pPr>
            <a:lvl4pPr marL="880789" indent="-181339">
              <a:defRPr>
                <a:latin typeface="+mn-lt"/>
                <a:ea typeface="+mn-ea"/>
              </a:defRPr>
            </a:lvl4pPr>
            <a:lvl5pPr marL="1049175" indent="-168387">
              <a:tabLst/>
              <a:defRPr>
                <a:latin typeface="+mn-lt"/>
                <a:ea typeface="+mn-ea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688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  <a:ea typeface="+mj-ea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50"/>
            <a:ext cx="5486399" cy="2718079"/>
          </a:xfrm>
        </p:spPr>
        <p:txBody>
          <a:bodyPr wrap="square">
            <a:spAutoFit/>
          </a:bodyPr>
          <a:lstStyle>
            <a:lvl1pPr marL="287282" indent="-287282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199">
                <a:latin typeface="+mn-lt"/>
                <a:ea typeface="+mn-ea"/>
              </a:defRPr>
            </a:lvl1pPr>
            <a:lvl2pPr marL="531064" indent="-233150">
              <a:defRPr sz="2400">
                <a:latin typeface="+mn-lt"/>
                <a:ea typeface="+mn-ea"/>
              </a:defRPr>
            </a:lvl2pPr>
            <a:lvl3pPr marL="699450" indent="-168387">
              <a:tabLst/>
              <a:defRPr sz="2000">
                <a:latin typeface="+mn-lt"/>
                <a:ea typeface="+mn-ea"/>
              </a:defRPr>
            </a:lvl3pPr>
            <a:lvl4pPr marL="880789" indent="-181339">
              <a:defRPr>
                <a:latin typeface="+mn-lt"/>
                <a:ea typeface="+mn-ea"/>
              </a:defRPr>
            </a:lvl4pPr>
            <a:lvl5pPr marL="1049175" indent="-168387">
              <a:tabLst/>
              <a:defRPr>
                <a:latin typeface="+mn-lt"/>
                <a:ea typeface="+mn-ea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50"/>
            <a:ext cx="5486399" cy="2718079"/>
          </a:xfrm>
        </p:spPr>
        <p:txBody>
          <a:bodyPr wrap="square">
            <a:spAutoFit/>
          </a:bodyPr>
          <a:lstStyle>
            <a:lvl1pPr marL="287282" indent="-287282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199">
                <a:latin typeface="+mn-lt"/>
                <a:ea typeface="+mn-ea"/>
              </a:defRPr>
            </a:lvl1pPr>
            <a:lvl2pPr marL="531064" indent="-233150">
              <a:defRPr sz="2400">
                <a:latin typeface="+mn-lt"/>
                <a:ea typeface="+mn-ea"/>
              </a:defRPr>
            </a:lvl2pPr>
            <a:lvl3pPr marL="699450" indent="-168387">
              <a:tabLst/>
              <a:defRPr sz="2000">
                <a:latin typeface="+mn-lt"/>
                <a:ea typeface="+mn-ea"/>
              </a:defRPr>
            </a:lvl3pPr>
            <a:lvl4pPr marL="880789" indent="-181339">
              <a:defRPr>
                <a:latin typeface="+mn-lt"/>
                <a:ea typeface="+mn-ea"/>
              </a:defRPr>
            </a:lvl4pPr>
            <a:lvl5pPr marL="1049175" indent="-168387">
              <a:tabLst/>
              <a:defRPr>
                <a:latin typeface="+mn-lt"/>
                <a:ea typeface="+mn-ea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2349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5760" y="1371600"/>
            <a:ext cx="5669280" cy="2043636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buClr>
                <a:schemeClr val="tx2"/>
              </a:buClr>
              <a:buFont typeface="Arial" pitchFamily="34" charset="0"/>
              <a:buNone/>
              <a:defRPr sz="2800" spc="-30" baseline="0">
                <a:solidFill>
                  <a:schemeClr val="tx2"/>
                </a:solidFill>
                <a:latin typeface="+mj-lt"/>
              </a:defRPr>
            </a:lvl1pPr>
            <a:lvl2pPr marL="228600" indent="-228600">
              <a:spcBef>
                <a:spcPts val="600"/>
              </a:spcBef>
              <a:defRPr sz="2000"/>
            </a:lvl2pPr>
            <a:lvl3pPr marL="457200" indent="-228600">
              <a:spcBef>
                <a:spcPts val="600"/>
              </a:spcBef>
              <a:tabLst/>
              <a:defRPr sz="2000"/>
            </a:lvl3pPr>
            <a:lvl4pPr marL="685800" indent="-228600">
              <a:spcBef>
                <a:spcPts val="600"/>
              </a:spcBef>
              <a:defRPr sz="2000"/>
            </a:lvl4pPr>
            <a:lvl5pPr marL="914400" indent="-228600">
              <a:spcBef>
                <a:spcPts val="600"/>
              </a:spcBef>
              <a:tabLst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400800" y="1371600"/>
            <a:ext cx="5669280" cy="2043636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buClr>
                <a:schemeClr val="tx2"/>
              </a:buClr>
              <a:buFont typeface="Arial" pitchFamily="34" charset="0"/>
              <a:buNone/>
              <a:defRPr sz="2800" spc="-30" baseline="0">
                <a:solidFill>
                  <a:schemeClr val="tx2"/>
                </a:solidFill>
                <a:latin typeface="+mj-lt"/>
              </a:defRPr>
            </a:lvl1pPr>
            <a:lvl2pPr marL="228600" indent="-228600">
              <a:spcBef>
                <a:spcPts val="600"/>
              </a:spcBef>
              <a:defRPr sz="2000"/>
            </a:lvl2pPr>
            <a:lvl3pPr marL="457200" indent="-228600">
              <a:spcBef>
                <a:spcPts val="600"/>
              </a:spcBef>
              <a:tabLst/>
              <a:defRPr sz="2000"/>
            </a:lvl3pPr>
            <a:lvl4pPr marL="685800" indent="-228600">
              <a:spcBef>
                <a:spcPts val="600"/>
              </a:spcBef>
              <a:defRPr sz="2000"/>
            </a:lvl4pPr>
            <a:lvl5pPr marL="914400" indent="-228600">
              <a:spcBef>
                <a:spcPts val="600"/>
              </a:spcBef>
              <a:tabLst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8371309"/>
      </p:ext>
    </p:extLst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のみ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  <a:ea typeface="+mj-ea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258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01436" y="2963863"/>
            <a:ext cx="10235966" cy="917575"/>
          </a:xfrm>
        </p:spPr>
        <p:txBody>
          <a:bodyPr anchor="ctr" anchorCtr="0"/>
          <a:lstStyle>
            <a:lvl1pPr algn="l"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j-ea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61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4"/>
            <a:ext cx="9144000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198" spc="-100" baseline="0">
                <a:gradFill>
                  <a:gsLst>
                    <a:gs pos="24779">
                      <a:srgbClr val="000000"/>
                    </a:gs>
                    <a:gs pos="70000">
                      <a:srgbClr val="000000"/>
                    </a:gs>
                  </a:gsLst>
                  <a:lin ang="5400000" scaled="0"/>
                </a:gradFill>
                <a:latin typeface="+mj-lt"/>
                <a:ea typeface="+mj-ea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9" y="3954464"/>
            <a:ext cx="9143999" cy="793718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199" spc="0" baseline="0">
                <a:gradFill>
                  <a:gsLst>
                    <a:gs pos="24779">
                      <a:srgbClr val="000000"/>
                    </a:gs>
                    <a:gs pos="70000">
                      <a:srgbClr val="000000"/>
                    </a:gs>
                  </a:gsLst>
                  <a:lin ang="5400000" scaled="0"/>
                </a:gradFill>
                <a:latin typeface="+mj-lt"/>
                <a:ea typeface="+mj-ea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4" name="正方形/長方形 3"/>
          <p:cNvSpPr/>
          <p:nvPr userDrawn="1"/>
        </p:nvSpPr>
        <p:spPr bwMode="auto">
          <a:xfrm>
            <a:off x="10970766" y="6377583"/>
            <a:ext cx="1465710" cy="616943"/>
          </a:xfrm>
          <a:prstGeom prst="rect">
            <a:avLst/>
          </a:prstGeom>
          <a:solidFill>
            <a:srgbClr val="00BCF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kumimoji="1" lang="ja-JP" alt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" name="図 5"/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87"/>
          <a:stretch/>
        </p:blipFill>
        <p:spPr>
          <a:xfrm>
            <a:off x="11072247" y="6442126"/>
            <a:ext cx="1353608" cy="44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2039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09974"/>
            <a:ext cx="91439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198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j-ea"/>
              </a:defRPr>
            </a:lvl1pPr>
          </a:lstStyle>
          <a:p>
            <a:r>
              <a:rPr lang="en-US"/>
              <a:t>Video title</a:t>
            </a:r>
          </a:p>
        </p:txBody>
      </p:sp>
      <p:sp>
        <p:nvSpPr>
          <p:cNvPr id="3" name="正方形/長方形 2"/>
          <p:cNvSpPr/>
          <p:nvPr userDrawn="1"/>
        </p:nvSpPr>
        <p:spPr bwMode="auto">
          <a:xfrm>
            <a:off x="10970766" y="6377583"/>
            <a:ext cx="1465710" cy="616943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kumimoji="1" lang="ja-JP" alt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9256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8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  <a:ea typeface="+mj-ea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正方形/長方形 2"/>
          <p:cNvSpPr/>
          <p:nvPr userDrawn="1"/>
        </p:nvSpPr>
        <p:spPr bwMode="auto">
          <a:xfrm>
            <a:off x="10970766" y="6377583"/>
            <a:ext cx="1465710" cy="616943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kumimoji="1" lang="ja-JP" alt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4" name="図 3"/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87"/>
          <a:stretch/>
        </p:blipFill>
        <p:spPr>
          <a:xfrm>
            <a:off x="11072247" y="6442126"/>
            <a:ext cx="1353608" cy="44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507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8" spc="-100" baseline="0">
                <a:gradFill>
                  <a:gsLst>
                    <a:gs pos="92035">
                      <a:srgbClr val="000000"/>
                    </a:gs>
                    <a:gs pos="75000">
                      <a:srgbClr val="000000"/>
                    </a:gs>
                  </a:gsLst>
                  <a:lin ang="5400000" scaled="0"/>
                </a:gradFill>
                <a:latin typeface="+mj-lt"/>
                <a:ea typeface="+mj-ea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正方形/長方形 2"/>
          <p:cNvSpPr/>
          <p:nvPr userDrawn="1"/>
        </p:nvSpPr>
        <p:spPr bwMode="auto">
          <a:xfrm>
            <a:off x="10970766" y="6377583"/>
            <a:ext cx="1465710" cy="616943"/>
          </a:xfrm>
          <a:prstGeom prst="rect">
            <a:avLst/>
          </a:prstGeom>
          <a:solidFill>
            <a:srgbClr val="00BCF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kumimoji="1" lang="ja-JP" alt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4" name="図 3"/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87"/>
          <a:stretch/>
        </p:blipFill>
        <p:spPr>
          <a:xfrm>
            <a:off x="11072247" y="6442126"/>
            <a:ext cx="1353608" cy="44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362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 userDrawn="1"/>
        </p:nvSpPr>
        <p:spPr bwMode="auto">
          <a:xfrm>
            <a:off x="10970766" y="6377583"/>
            <a:ext cx="1465710" cy="616943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kumimoji="1" lang="ja-JP" alt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4613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 userDrawn="1"/>
        </p:nvSpPr>
        <p:spPr bwMode="auto">
          <a:xfrm>
            <a:off x="10970766" y="6377583"/>
            <a:ext cx="1465710" cy="616943"/>
          </a:xfrm>
          <a:prstGeom prst="rect">
            <a:avLst/>
          </a:prstGeom>
          <a:solidFill>
            <a:srgbClr val="002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kumimoji="1" lang="ja-JP" alt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87"/>
          <a:stretch/>
        </p:blipFill>
        <p:spPr>
          <a:xfrm>
            <a:off x="11072247" y="6442126"/>
            <a:ext cx="1353608" cy="44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7469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bg>
      <p:bgPr>
        <a:solidFill>
          <a:srgbClr val="505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  <a:latin typeface="+mj-lt"/>
                <a:ea typeface="+mj-ea"/>
              </a:defRPr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2" tIns="46632" rIns="46632" bIns="466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8"/>
            <a:ext cx="11887199" cy="2241076"/>
          </a:xfrm>
        </p:spPr>
        <p:txBody>
          <a:bodyPr/>
          <a:lstStyle>
            <a:lvl1pPr marL="0" indent="0">
              <a:buNone/>
              <a:defRPr sz="3299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+mn-lt"/>
                <a:ea typeface="+mn-ea"/>
                <a:cs typeface="Consolas" panose="020B0609020204030204" pitchFamily="49" charset="0"/>
              </a:defRPr>
            </a:lvl1pPr>
            <a:lvl2pPr marL="34648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+mn-lt"/>
                <a:ea typeface="+mn-ea"/>
                <a:cs typeface="Consolas" panose="020B0609020204030204" pitchFamily="49" charset="0"/>
              </a:defRPr>
            </a:lvl2pPr>
            <a:lvl3pPr marL="584494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+mn-lt"/>
                <a:ea typeface="+mn-ea"/>
                <a:cs typeface="Consolas" panose="020B0609020204030204" pitchFamily="49" charset="0"/>
              </a:defRPr>
            </a:lvl3pPr>
            <a:lvl4pPr marL="81440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+mn-lt"/>
                <a:ea typeface="+mn-ea"/>
                <a:cs typeface="Consolas" panose="020B0609020204030204" pitchFamily="49" charset="0"/>
              </a:defRPr>
            </a:lvl4pPr>
            <a:lvl5pPr marL="1050795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+mn-lt"/>
                <a:ea typeface="+mn-ea"/>
                <a:cs typeface="Consolas" panose="020B0609020204030204" pitchFamily="49" charset="0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62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169565" y="6199449"/>
            <a:ext cx="11887199" cy="42098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54" tIns="146283" rIns="182854" bIns="146283" numCol="1" anchor="ctr" anchorCtr="0" compatLnSpc="1">
            <a:prstTxWarp prst="textNoShape">
              <a:avLst/>
            </a:prstTxWarp>
            <a:spAutoFit/>
          </a:bodyPr>
          <a:lstStyle/>
          <a:p>
            <a:pPr defTabSz="932111" eaLnBrk="0" hangingPunct="0"/>
            <a:r>
              <a:rPr lang="en-US" sz="8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" panose="020B0502040204020203" pitchFamily="34" charset="0"/>
              </a:rPr>
              <a:t>© 2017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64013" y="479425"/>
            <a:ext cx="1436313" cy="306604"/>
          </a:xfrm>
          <a:prstGeom prst="rect">
            <a:avLst/>
          </a:prstGeom>
        </p:spPr>
      </p:pic>
      <p:sp>
        <p:nvSpPr>
          <p:cNvPr id="4" name="正方形/長方形 3"/>
          <p:cNvSpPr/>
          <p:nvPr userDrawn="1"/>
        </p:nvSpPr>
        <p:spPr>
          <a:xfrm>
            <a:off x="242773" y="6589942"/>
            <a:ext cx="10800000" cy="251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ja-JP" altLang="en-US" sz="1000">
                <a:latin typeface="+mn-lt"/>
                <a:ea typeface="+mn-ea"/>
              </a:rPr>
              <a:t>本情報の内容（添付文書、リンク先などを含む）は、作成日時点でのものであり、予告なく変更される場合があります。</a:t>
            </a:r>
          </a:p>
        </p:txBody>
      </p:sp>
    </p:spTree>
    <p:extLst>
      <p:ext uri="{BB962C8B-B14F-4D97-AF65-F5344CB8AC3E}">
        <p14:creationId xmlns:p14="http://schemas.microsoft.com/office/powerpoint/2010/main" val="34236901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11135705"/>
      </p:ext>
    </p:extLst>
  </p:cSld>
  <p:clrMapOvr>
    <a:masterClrMapping/>
  </p:clrMapOvr>
  <p:transition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 userDrawn="1"/>
        </p:nvSpPr>
        <p:spPr bwMode="auto">
          <a:xfrm>
            <a:off x="10970766" y="6377583"/>
            <a:ext cx="1465710" cy="616943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kumimoji="1" lang="ja-JP" alt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87"/>
          <a:stretch/>
        </p:blipFill>
        <p:spPr>
          <a:xfrm>
            <a:off x="11072247" y="6442126"/>
            <a:ext cx="1353608" cy="441396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 userDrawn="1"/>
        </p:nvSpPr>
        <p:spPr bwMode="blackWhite">
          <a:xfrm>
            <a:off x="169565" y="6200653"/>
            <a:ext cx="11887199" cy="41857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54" tIns="146283" rIns="182854" bIns="146283" numCol="1" anchor="ctr" anchorCtr="0" compatLnSpc="1">
            <a:prstTxWarp prst="textNoShape">
              <a:avLst/>
            </a:prstTxWarp>
            <a:spAutoFit/>
          </a:bodyPr>
          <a:lstStyle/>
          <a:p>
            <a:pPr defTabSz="932111" eaLnBrk="0" hangingPunct="0"/>
            <a:r>
              <a:rPr lang="en-US" sz="80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© 2017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3781642" y="2489150"/>
            <a:ext cx="4740852" cy="1743891"/>
          </a:xfrm>
          <a:prstGeom prst="rect">
            <a:avLst/>
          </a:prstGeom>
        </p:spPr>
      </p:pic>
      <p:sp>
        <p:nvSpPr>
          <p:cNvPr id="6" name="正方形/長方形 5"/>
          <p:cNvSpPr/>
          <p:nvPr userDrawn="1"/>
        </p:nvSpPr>
        <p:spPr>
          <a:xfrm>
            <a:off x="242773" y="6589942"/>
            <a:ext cx="10800000" cy="251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ja-JP" altLang="en-US" sz="1000">
                <a:solidFill>
                  <a:schemeClr val="bg1"/>
                </a:solidFill>
                <a:latin typeface="+mn-lt"/>
                <a:ea typeface="+mn-ea"/>
              </a:rPr>
              <a:t>本情報の内容（添付文書、リンク先などを含む）は、作成日時点でのものであり、予告なく変更される場合があります。</a:t>
            </a:r>
          </a:p>
        </p:txBody>
      </p:sp>
    </p:spTree>
    <p:extLst>
      <p:ext uri="{BB962C8B-B14F-4D97-AF65-F5344CB8AC3E}">
        <p14:creationId xmlns:p14="http://schemas.microsoft.com/office/powerpoint/2010/main" val="41540017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9" y="1212851"/>
            <a:ext cx="11887200" cy="2287246"/>
          </a:xfrm>
          <a:prstGeom prst="rect">
            <a:avLst/>
          </a:prstGeom>
        </p:spPr>
        <p:txBody>
          <a:bodyPr/>
          <a:lstStyle>
            <a:lvl1pPr marL="290457" indent="-290457">
              <a:buClr>
                <a:schemeClr val="tx1"/>
              </a:buClr>
              <a:buSzPct val="90000"/>
              <a:buFont typeface="Arial" pitchFamily="34" charset="0"/>
              <a:buChar char="•"/>
              <a:defRPr sz="359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" pitchFamily="34" charset="0"/>
              </a:defRPr>
            </a:lvl1pPr>
            <a:lvl2pPr marL="571390" indent="-280935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" pitchFamily="34" charset="0"/>
              </a:defRPr>
            </a:lvl2pPr>
            <a:lvl3pPr marL="861847" indent="-290457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" pitchFamily="34" charset="0"/>
              </a:defRPr>
            </a:lvl3pPr>
            <a:lvl4pPr marL="1090404" indent="-228557">
              <a:buClr>
                <a:schemeClr val="tx1"/>
              </a:buClr>
              <a:buSzPct val="90000"/>
              <a:buFont typeface="Arial" pitchFamily="34" charset="0"/>
              <a:buChar char="•"/>
              <a:defRPr sz="1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" pitchFamily="34" charset="0"/>
              </a:defRPr>
            </a:lvl4pPr>
            <a:lvl5pPr marL="1318960" indent="-228557">
              <a:buClr>
                <a:schemeClr val="tx1"/>
              </a:buClr>
              <a:buSzPct val="90000"/>
              <a:buFont typeface="Arial" pitchFamily="34" charset="0"/>
              <a:buChar char="•"/>
              <a:defRPr sz="1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" pitchFamily="34" charset="0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99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sz="479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ea"/>
                <a:ea typeface="+mj-ea"/>
                <a:cs typeface="Segoe UI" pitchFamily="34" charset="0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2362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287513" y="2773832"/>
            <a:ext cx="7861446" cy="731162"/>
          </a:xfrm>
        </p:spPr>
        <p:txBody>
          <a:bodyPr wrap="none" anchor="ctr">
            <a:spAutoFit/>
          </a:bodyPr>
          <a:lstStyle>
            <a:lvl1pPr algn="ctr">
              <a:defRPr sz="4488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3715789" y="3817264"/>
            <a:ext cx="5004896" cy="440762"/>
          </a:xfrm>
        </p:spPr>
        <p:txBody>
          <a:bodyPr wrap="none">
            <a:spAutoFit/>
          </a:bodyPr>
          <a:lstStyle>
            <a:lvl1pPr marL="0" indent="0" algn="ctr">
              <a:buNone/>
              <a:defRPr sz="2448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 marL="466298" indent="0" algn="ctr">
              <a:buNone/>
              <a:defRPr sz="2040"/>
            </a:lvl2pPr>
            <a:lvl3pPr marL="932597" indent="0" algn="ctr">
              <a:buNone/>
              <a:defRPr sz="1836"/>
            </a:lvl3pPr>
            <a:lvl4pPr marL="1398895" indent="0" algn="ctr">
              <a:buNone/>
              <a:defRPr sz="1632"/>
            </a:lvl4pPr>
            <a:lvl5pPr marL="1865193" indent="0" algn="ctr">
              <a:buNone/>
              <a:defRPr sz="1632"/>
            </a:lvl5pPr>
            <a:lvl6pPr marL="2331491" indent="0" algn="ctr">
              <a:buNone/>
              <a:defRPr sz="1632"/>
            </a:lvl6pPr>
            <a:lvl7pPr marL="2797790" indent="0" algn="ctr">
              <a:buNone/>
              <a:defRPr sz="1632"/>
            </a:lvl7pPr>
            <a:lvl8pPr marL="3264088" indent="0" algn="ctr">
              <a:buNone/>
              <a:defRPr sz="1632"/>
            </a:lvl8pPr>
            <a:lvl9pPr marL="3730386" indent="0" algn="ctr">
              <a:buNone/>
              <a:defRPr sz="1632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cxnSp>
        <p:nvCxnSpPr>
          <p:cNvPr id="7" name="直線コネクタ 6"/>
          <p:cNvCxnSpPr/>
          <p:nvPr userDrawn="1"/>
        </p:nvCxnSpPr>
        <p:spPr>
          <a:xfrm>
            <a:off x="292966" y="3497263"/>
            <a:ext cx="12013185" cy="0"/>
          </a:xfrm>
          <a:prstGeom prst="lin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図 4">
            <a:extLst>
              <a:ext uri="{FF2B5EF4-FFF2-40B4-BE49-F238E27FC236}">
                <a16:creationId xmlns:a16="http://schemas.microsoft.com/office/drawing/2014/main" id="{BE491E5E-DB66-4C2F-B19A-020B753DAE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7660" y="-1"/>
            <a:ext cx="1398816" cy="51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93245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7267" y="151548"/>
            <a:ext cx="11154200" cy="462605"/>
          </a:xfrm>
        </p:spPr>
        <p:txBody>
          <a:bodyPr>
            <a:noAutofit/>
          </a:bodyPr>
          <a:lstStyle>
            <a:lvl1pPr>
              <a:defRPr sz="3264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11682513" y="6543777"/>
            <a:ext cx="518704" cy="28251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224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fld id="{DEA9B144-D36F-470D-B3BD-350E2610E478}" type="slidenum">
              <a:rPr lang="ja-JP" altLang="en-US" smtClean="0"/>
              <a:pPr/>
              <a:t>‹#›</a:t>
            </a:fld>
            <a:endParaRPr lang="ja-JP" altLang="en-US"/>
          </a:p>
        </p:txBody>
      </p:sp>
      <p:cxnSp>
        <p:nvCxnSpPr>
          <p:cNvPr id="7" name="直線コネクタ 6"/>
          <p:cNvCxnSpPr/>
          <p:nvPr userDrawn="1"/>
        </p:nvCxnSpPr>
        <p:spPr>
          <a:xfrm>
            <a:off x="188033" y="638283"/>
            <a:ext cx="12013185" cy="0"/>
          </a:xfrm>
          <a:prstGeom prst="lin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626041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線コネクタ 5"/>
          <p:cNvCxnSpPr/>
          <p:nvPr userDrawn="1"/>
        </p:nvCxnSpPr>
        <p:spPr>
          <a:xfrm>
            <a:off x="188033" y="638283"/>
            <a:ext cx="12013185" cy="0"/>
          </a:xfrm>
          <a:prstGeom prst="lin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11682513" y="6543777"/>
            <a:ext cx="518704" cy="28251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224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fld id="{DEA9B144-D36F-470D-B3BD-350E2610E478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2976796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線コネクタ 5"/>
          <p:cNvCxnSpPr/>
          <p:nvPr userDrawn="1"/>
        </p:nvCxnSpPr>
        <p:spPr>
          <a:xfrm>
            <a:off x="188033" y="638283"/>
            <a:ext cx="12013185" cy="0"/>
          </a:xfrm>
          <a:prstGeom prst="lin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855008" y="78072"/>
            <a:ext cx="10726460" cy="536081"/>
          </a:xfrm>
        </p:spPr>
        <p:txBody>
          <a:bodyPr>
            <a:noAutofit/>
          </a:bodyPr>
          <a:lstStyle>
            <a:lvl1pPr>
              <a:defRPr sz="2856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8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11682513" y="6543777"/>
            <a:ext cx="518704" cy="28251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224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fld id="{DEA9B144-D36F-470D-B3BD-350E2610E478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1278567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11682513" y="6543777"/>
            <a:ext cx="518704" cy="28251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224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fld id="{DEA9B144-D36F-470D-B3BD-350E2610E478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7292858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 userDrawn="1"/>
        </p:nvSpPr>
        <p:spPr>
          <a:xfrm>
            <a:off x="173414" y="6065245"/>
            <a:ext cx="11884606" cy="734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2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© 2019 Microsoft Corporation. All rights reserved. </a:t>
            </a:r>
          </a:p>
          <a:p>
            <a:r>
              <a:rPr lang="ja-JP" altLang="en-US" sz="102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本資料は情報提供のみを目的としており、本資料に記載されている情報は、本資料作成時点でのマイクロソフトの見解を示したものです。状況等の変化により、内容は変更される場合があります。本資料に特別条件等が提示されている場合、かかる条件等は、貴社との有効な契約を通じて決定されます。それまでは、正式に確定するものではありません。従って、本資料の記載内容とは異なる場合があります。また、本資料に記載されている価格はいずれも、別段の表記がない限り、参考価格となります。貴社の最終的な購入価格は、貴社のリセラー様により決定されます。マイクロソフトは、本資料の情報に対して明示的、黙示的または法的な、いかなる保証も行いません。</a:t>
            </a:r>
            <a:endParaRPr lang="ja-JP" altLang="en-US" sz="1020">
              <a:solidFill>
                <a:schemeClr val="tx1"/>
              </a:solidFill>
            </a:endParaRPr>
          </a:p>
        </p:txBody>
      </p:sp>
      <p:pic>
        <p:nvPicPr>
          <p:cNvPr id="9" name="図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0461" y="2692007"/>
            <a:ext cx="4375555" cy="161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54586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DBC305C-A9C3-4278-AFC0-C99DFD80A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975" y="449264"/>
            <a:ext cx="11563350" cy="77311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324032008"/>
      </p:ext>
    </p:extLst>
  </p:cSld>
  <p:clrMapOvr>
    <a:masterClrMapping/>
  </p:clrMapOvr>
  <p:transition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0C35F7-D050-4C88-B9A4-674FC378B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C1185D6-4B67-4543-89C1-D0A1A517F4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43005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365760"/>
            <a:ext cx="11704320" cy="8229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65760" y="1188720"/>
            <a:ext cx="11704320" cy="822960"/>
          </a:xfrm>
        </p:spPr>
        <p:txBody>
          <a:bodyPr/>
          <a:lstStyle>
            <a:lvl1pPr marL="0" indent="0">
              <a:buNone/>
              <a:defRPr sz="2800" spc="-3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subhead style</a:t>
            </a:r>
          </a:p>
        </p:txBody>
      </p:sp>
    </p:spTree>
    <p:extLst>
      <p:ext uri="{BB962C8B-B14F-4D97-AF65-F5344CB8AC3E}">
        <p14:creationId xmlns:p14="http://schemas.microsoft.com/office/powerpoint/2010/main" val="993967637"/>
      </p:ext>
    </p:extLst>
  </p:cSld>
  <p:clrMapOvr>
    <a:masterClrMapping/>
  </p:clrMapOvr>
  <p:transition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50"/>
            <a:ext cx="11887200" cy="1977529"/>
          </a:xfrm>
        </p:spPr>
        <p:txBody>
          <a:bodyPr>
            <a:spAutoFit/>
          </a:bodyPr>
          <a:lstStyle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77780"/>
      </p:ext>
    </p:extLst>
  </p:cSld>
  <p:clrMapOvr>
    <a:masterClrMapping/>
  </p:clrMapOvr>
  <p:transition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505954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65137" y="3036319"/>
            <a:ext cx="8229599" cy="1828800"/>
          </a:xfrm>
          <a:noFill/>
        </p:spPr>
        <p:txBody>
          <a:bodyPr lIns="0" tIns="91440" rIns="146304" bIns="91440" anchor="b" anchorCtr="0"/>
          <a:lstStyle>
            <a:lvl1pPr>
              <a:defRPr sz="5398" strike="noStrike" spc="-1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Office 365 presentation title or event name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72032" y="4830764"/>
            <a:ext cx="8527440" cy="730183"/>
          </a:xfrm>
          <a:noFill/>
        </p:spPr>
        <p:txBody>
          <a:bodyPr lIns="0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18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Author Name</a:t>
            </a:r>
          </a:p>
          <a:p>
            <a:pPr lvl="0"/>
            <a:r>
              <a:rPr lang="en-US"/>
              <a:t>Date</a:t>
            </a:r>
          </a:p>
        </p:txBody>
      </p:sp>
      <p:pic>
        <p:nvPicPr>
          <p:cNvPr id="64" name="MS logo gray - 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65139" y="449266"/>
            <a:ext cx="935564" cy="20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677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65137" y="3036319"/>
            <a:ext cx="8229599" cy="1828800"/>
          </a:xfrm>
          <a:noFill/>
        </p:spPr>
        <p:txBody>
          <a:bodyPr lIns="0" tIns="91440" rIns="146304" bIns="91440" anchor="b" anchorCtr="0"/>
          <a:lstStyle>
            <a:lvl1pPr>
              <a:defRPr sz="5398" spc="-15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Office 365 presentation title or event name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72032" y="4830764"/>
            <a:ext cx="8527440" cy="730183"/>
          </a:xfrm>
          <a:noFill/>
        </p:spPr>
        <p:txBody>
          <a:bodyPr lIns="0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1800" spc="0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Author Name</a:t>
            </a:r>
          </a:p>
          <a:p>
            <a:pPr lvl="0"/>
            <a:r>
              <a:rPr lang="en-US"/>
              <a:t>Date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465141" y="449266"/>
            <a:ext cx="933131" cy="200341"/>
            <a:chOff x="465139" y="449264"/>
            <a:chExt cx="933131" cy="200341"/>
          </a:xfrm>
        </p:grpSpPr>
        <p:pic>
          <p:nvPicPr>
            <p:cNvPr id="97" name="Picture 96"/>
            <p:cNvPicPr>
              <a:picLocks noChangeAspect="1"/>
            </p:cNvPicPr>
            <p:nvPr userDrawn="1"/>
          </p:nvPicPr>
          <p:blipFill rotWithShape="1">
            <a:blip r:embed="rId2"/>
            <a:srcRect l="26716" r="872" b="4064"/>
            <a:stretch/>
          </p:blipFill>
          <p:spPr bwMode="black">
            <a:xfrm>
              <a:off x="721996" y="459092"/>
              <a:ext cx="676274" cy="187779"/>
            </a:xfrm>
            <a:prstGeom prst="rect">
              <a:avLst/>
            </a:prstGeom>
          </p:spPr>
        </p:pic>
        <p:pic>
          <p:nvPicPr>
            <p:cNvPr id="64" name="MS logo gray - EMF"/>
            <p:cNvPicPr>
              <a:picLocks noChangeAspect="1"/>
            </p:cNvPicPr>
            <p:nvPr userDrawn="1"/>
          </p:nvPicPr>
          <p:blipFill rotWithShape="1">
            <a:blip r:embed="rId3"/>
            <a:srcRect r="76414"/>
            <a:stretch/>
          </p:blipFill>
          <p:spPr bwMode="black">
            <a:xfrm>
              <a:off x="465139" y="449264"/>
              <a:ext cx="220661" cy="2003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49750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" b="16089"/>
          <a:stretch/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65137" y="3036319"/>
            <a:ext cx="8229599" cy="1828800"/>
          </a:xfrm>
          <a:noFill/>
        </p:spPr>
        <p:txBody>
          <a:bodyPr lIns="0" tIns="91440" rIns="146304" bIns="91440" anchor="b" anchorCtr="0"/>
          <a:lstStyle>
            <a:lvl1pPr>
              <a:defRPr sz="5398" spc="-15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Office 365 presentation title or event name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72032" y="4830764"/>
            <a:ext cx="8527440" cy="730183"/>
          </a:xfrm>
          <a:noFill/>
        </p:spPr>
        <p:txBody>
          <a:bodyPr lIns="0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1800" spc="0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Author Name</a:t>
            </a:r>
          </a:p>
          <a:p>
            <a:pPr lvl="0"/>
            <a:r>
              <a:rPr lang="en-US"/>
              <a:t>Date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black">
          <a:xfrm>
            <a:off x="457200" y="479425"/>
            <a:ext cx="1483418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7100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92"/>
            <a:ext cx="12436475" cy="6993142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 userDrawn="1"/>
        </p:nvPicPr>
        <p:blipFill rotWithShape="1">
          <a:blip r:embed="rId3"/>
          <a:srcRect l="26716" r="872" b="4064"/>
          <a:stretch/>
        </p:blipFill>
        <p:spPr bwMode="black">
          <a:xfrm>
            <a:off x="721996" y="459092"/>
            <a:ext cx="676274" cy="187779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65137" y="3036319"/>
            <a:ext cx="8229599" cy="1828800"/>
          </a:xfrm>
          <a:noFill/>
        </p:spPr>
        <p:txBody>
          <a:bodyPr lIns="0" tIns="91440" rIns="146304" bIns="91440" anchor="b" anchorCtr="0"/>
          <a:lstStyle>
            <a:lvl1pPr>
              <a:defRPr sz="5398" spc="-15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Office 365 presentation title or event name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72032" y="4830764"/>
            <a:ext cx="8527440" cy="730183"/>
          </a:xfrm>
          <a:noFill/>
        </p:spPr>
        <p:txBody>
          <a:bodyPr lIns="0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1800" spc="0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Author Name</a:t>
            </a:r>
          </a:p>
          <a:p>
            <a:pPr lvl="0"/>
            <a:r>
              <a:rPr lang="en-US"/>
              <a:t>Date</a:t>
            </a:r>
          </a:p>
        </p:txBody>
      </p:sp>
      <p:pic>
        <p:nvPicPr>
          <p:cNvPr id="64" name="MS logo gray - EMF"/>
          <p:cNvPicPr>
            <a:picLocks noChangeAspect="1"/>
          </p:cNvPicPr>
          <p:nvPr userDrawn="1"/>
        </p:nvPicPr>
        <p:blipFill rotWithShape="1">
          <a:blip r:embed="rId4"/>
          <a:srcRect r="76414"/>
          <a:stretch/>
        </p:blipFill>
        <p:spPr bwMode="black">
          <a:xfrm>
            <a:off x="465141" y="449266"/>
            <a:ext cx="220661" cy="20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8217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40" y="960440"/>
            <a:ext cx="3690937" cy="917575"/>
          </a:xfrm>
        </p:spPr>
        <p:txBody>
          <a:bodyPr lIns="0" tIns="0" rIns="0" bIns="0"/>
          <a:lstStyle>
            <a:lvl1pPr>
              <a:defRPr sz="1800" spc="-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354764" y="960440"/>
            <a:ext cx="3914774" cy="3862387"/>
          </a:xfrm>
        </p:spPr>
        <p:txBody>
          <a:bodyPr wrap="square" lIns="0" tIns="0" rIns="0" bIns="0">
            <a:noAutofit/>
          </a:bodyPr>
          <a:lstStyle>
            <a:lvl1pPr marL="0" indent="0" defTabSz="517327">
              <a:buNone/>
              <a:defRPr sz="1800" spc="-50" baseline="0">
                <a:solidFill>
                  <a:schemeClr val="accent1"/>
                </a:solidFill>
              </a:defRPr>
            </a:lvl1pPr>
            <a:lvl2pPr marL="228513" indent="0">
              <a:buNone/>
              <a:defRPr sz="1800"/>
            </a:lvl2pPr>
            <a:lvl3pPr marL="457024" indent="0">
              <a:buNone/>
              <a:defRPr sz="1800"/>
            </a:lvl3pPr>
            <a:lvl4pPr marL="685537" indent="0">
              <a:buNone/>
              <a:defRPr sz="1800"/>
            </a:lvl4pPr>
            <a:lvl5pPr marL="914049" indent="0">
              <a:buNone/>
              <a:defRPr sz="1800"/>
            </a:lvl5pPr>
          </a:lstStyle>
          <a:p>
            <a:pPr lvl="0"/>
            <a:r>
              <a:rPr lang="en-US"/>
              <a:t>##	Section Title</a:t>
            </a:r>
          </a:p>
        </p:txBody>
      </p:sp>
    </p:spTree>
    <p:extLst>
      <p:ext uri="{BB962C8B-B14F-4D97-AF65-F5344CB8AC3E}">
        <p14:creationId xmlns:p14="http://schemas.microsoft.com/office/powerpoint/2010/main" val="2389587827"/>
      </p:ext>
    </p:extLst>
  </p:cSld>
  <p:clrMapOvr>
    <a:masterClrMapping/>
  </p:clrMapOvr>
  <p:transition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40" y="632781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98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Heading Segoe UI </a:t>
            </a:r>
            <a:r>
              <a:rPr lang="en-US" err="1"/>
              <a:t>Semibold</a:t>
            </a:r>
            <a:r>
              <a:rPr lang="en-US"/>
              <a:t> 28/32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5140" y="1919806"/>
            <a:ext cx="11533187" cy="307777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400"/>
              </a:lnSpc>
              <a:buNone/>
              <a:defRPr sz="2000" b="0" i="0">
                <a:solidFill>
                  <a:schemeClr val="tx1"/>
                </a:solidFill>
                <a:latin typeface="+mn-lt"/>
              </a:defRPr>
            </a:lvl1pPr>
            <a:lvl2pPr marL="228513" indent="0">
              <a:buNone/>
              <a:defRPr/>
            </a:lvl2pPr>
            <a:lvl3pPr marL="457024" indent="0">
              <a:buNone/>
              <a:defRPr/>
            </a:lvl3pPr>
            <a:lvl4pPr marL="685537" indent="0">
              <a:buNone/>
              <a:defRPr/>
            </a:lvl4pPr>
            <a:lvl5pPr marL="914049" indent="0">
              <a:buNone/>
              <a:defRPr/>
            </a:lvl5pPr>
          </a:lstStyle>
          <a:p>
            <a:pPr lvl="0"/>
            <a:r>
              <a:rPr lang="en-US"/>
              <a:t>Large: subhead Segoe UI Regular 20/24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5140" y="3214124"/>
            <a:ext cx="11533187" cy="452610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398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398">
                <a:solidFill>
                  <a:schemeClr val="tx1"/>
                </a:solidFill>
              </a:defRPr>
            </a:lvl2pPr>
            <a:lvl3pPr marL="457024" indent="0">
              <a:buNone/>
              <a:defRPr/>
            </a:lvl3pPr>
            <a:lvl4pPr marL="685537" indent="0">
              <a:buNone/>
              <a:defRPr/>
            </a:lvl4pPr>
            <a:lvl5pPr marL="914049" indent="0">
              <a:buNone/>
              <a:defRPr/>
            </a:lvl5pPr>
          </a:lstStyle>
          <a:p>
            <a:pPr lvl="0"/>
            <a:r>
              <a:rPr lang="en-US"/>
              <a:t>Medium: paragraph title Segoe UI bold 14/18</a:t>
            </a:r>
          </a:p>
          <a:p>
            <a:pPr lvl="1"/>
            <a:r>
              <a:rPr lang="en-US"/>
              <a:t>Body copy Segoe UI Regular 14/18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65140" y="4477704"/>
            <a:ext cx="11533187" cy="313904"/>
          </a:xfrm>
        </p:spPr>
        <p:txBody>
          <a:bodyPr lIns="0" tIns="0" rIns="0" bIns="0"/>
          <a:lstStyle>
            <a:lvl1pPr marL="0" indent="0">
              <a:lnSpc>
                <a:spcPts val="1198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  <a:lvl2pPr marL="0" indent="0">
              <a:lnSpc>
                <a:spcPts val="1198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2pPr>
            <a:lvl3pPr marL="457024" indent="0">
              <a:buNone/>
              <a:defRPr/>
            </a:lvl3pPr>
            <a:lvl4pPr marL="685537" indent="0">
              <a:buNone/>
              <a:defRPr/>
            </a:lvl4pPr>
            <a:lvl5pPr marL="914049" indent="0">
              <a:buNone/>
              <a:defRPr/>
            </a:lvl5pPr>
          </a:lstStyle>
          <a:p>
            <a:pPr lvl="0"/>
            <a:r>
              <a:rPr lang="en-US"/>
              <a:t>Small: caption title Segoe </a:t>
            </a:r>
            <a:r>
              <a:rPr lang="en-US" err="1"/>
              <a:t>Semibold</a:t>
            </a:r>
            <a:r>
              <a:rPr lang="en-US"/>
              <a:t> 10/12</a:t>
            </a:r>
          </a:p>
          <a:p>
            <a:pPr lvl="1"/>
            <a:r>
              <a:rPr lang="en-US"/>
              <a:t>Caption Segoe Regular 10/12</a:t>
            </a:r>
          </a:p>
        </p:txBody>
      </p:sp>
    </p:spTree>
    <p:extLst>
      <p:ext uri="{BB962C8B-B14F-4D97-AF65-F5344CB8AC3E}">
        <p14:creationId xmlns:p14="http://schemas.microsoft.com/office/powerpoint/2010/main" val="1915159721"/>
      </p:ext>
    </p:extLst>
  </p:cSld>
  <p:clrMapOvr>
    <a:masterClrMapping/>
  </p:clrMapOvr>
  <p:transition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40" y="632781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98"/>
              </a:lnSpc>
              <a:defRPr sz="2800">
                <a:solidFill>
                  <a:srgbClr val="2F2F2F"/>
                </a:solidFill>
              </a:defRPr>
            </a:lvl1pPr>
          </a:lstStyle>
          <a:p>
            <a:r>
              <a:rPr lang="en-US"/>
              <a:t>Text option 1: three column bulleted list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5140" y="1919803"/>
            <a:ext cx="7604125" cy="941711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400"/>
              </a:lnSpc>
              <a:buNone/>
              <a:defRPr sz="2000" b="0" i="0">
                <a:solidFill>
                  <a:schemeClr val="tx1"/>
                </a:solidFill>
                <a:latin typeface="+mn-lt"/>
              </a:defRPr>
            </a:lvl1pPr>
            <a:lvl2pPr marL="228513" indent="0">
              <a:buNone/>
              <a:defRPr/>
            </a:lvl2pPr>
            <a:lvl3pPr marL="457024" indent="0">
              <a:buNone/>
              <a:defRPr/>
            </a:lvl3pPr>
            <a:lvl4pPr marL="685537" indent="0">
              <a:buNone/>
              <a:defRPr/>
            </a:lvl4pPr>
            <a:lvl5pPr marL="914049" indent="0">
              <a:buNone/>
              <a:defRPr/>
            </a:lvl5pPr>
          </a:lstStyle>
          <a:p>
            <a:pPr lvl="0"/>
            <a:r>
              <a:rPr lang="en-US"/>
              <a:t>Subhead Segoe UI Regular 20/24. Dis </a:t>
            </a:r>
            <a:r>
              <a:rPr lang="en-US" err="1"/>
              <a:t>apid</a:t>
            </a:r>
            <a:r>
              <a:rPr lang="en-US"/>
              <a:t> </a:t>
            </a:r>
            <a:r>
              <a:rPr lang="en-US" err="1"/>
              <a:t>es</a:t>
            </a:r>
            <a:r>
              <a:rPr lang="en-US"/>
              <a:t> </a:t>
            </a:r>
            <a:r>
              <a:rPr lang="en-US" err="1"/>
              <a:t>simusanditis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ex et </a:t>
            </a:r>
            <a:r>
              <a:rPr lang="en-US" err="1"/>
              <a:t>illore</a:t>
            </a:r>
            <a:r>
              <a:rPr lang="en-US"/>
              <a:t>, </a:t>
            </a:r>
            <a:r>
              <a:rPr lang="en-US" err="1"/>
              <a:t>nectationet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dic</a:t>
            </a:r>
            <a:r>
              <a:rPr lang="en-US"/>
              <a:t> </a:t>
            </a:r>
            <a:r>
              <a:rPr lang="en-US" err="1"/>
              <a:t>tem</a:t>
            </a:r>
            <a:r>
              <a:rPr lang="en-US"/>
              <a:t> </a:t>
            </a:r>
            <a:r>
              <a:rPr lang="en-US" err="1"/>
              <a:t>vit</a:t>
            </a:r>
            <a:r>
              <a:rPr lang="en-US"/>
              <a:t> </a:t>
            </a:r>
            <a:r>
              <a:rPr lang="en-US" err="1"/>
              <a:t>velestium</a:t>
            </a:r>
            <a:r>
              <a:rPr lang="en-US"/>
              <a:t> </a:t>
            </a:r>
            <a:r>
              <a:rPr lang="en-US" err="1"/>
              <a:t>reperro</a:t>
            </a:r>
            <a:r>
              <a:rPr lang="en-US"/>
              <a:t> </a:t>
            </a:r>
            <a:r>
              <a:rPr lang="en-US" err="1"/>
              <a:t>rroviduntion</a:t>
            </a:r>
            <a:r>
              <a:rPr lang="en-US"/>
              <a:t> </a:t>
            </a:r>
            <a:r>
              <a:rPr lang="en-US" err="1"/>
              <a:t>conem</a:t>
            </a:r>
            <a:r>
              <a:rPr lang="en-US"/>
              <a:t> </a:t>
            </a:r>
            <a:r>
              <a:rPr lang="en-US" err="1"/>
              <a:t>rehend</a:t>
            </a:r>
            <a:r>
              <a:rPr lang="en-US"/>
              <a:t>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5140" y="3214126"/>
            <a:ext cx="3690937" cy="2768434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sz="1398" b="1">
                <a:solidFill>
                  <a:schemeClr val="accent1"/>
                </a:solidFill>
                <a:latin typeface="+mn-lt"/>
              </a:defRPr>
            </a:lvl1pPr>
            <a:lvl2pPr marL="285640" marR="0" indent="-285640" algn="l" defTabSz="932384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sz="1398">
                <a:solidFill>
                  <a:schemeClr val="tx1"/>
                </a:solidFill>
              </a:defRPr>
            </a:lvl2pPr>
            <a:lvl3pPr marL="457024" indent="0">
              <a:buNone/>
              <a:defRPr/>
            </a:lvl3pPr>
            <a:lvl4pPr marL="685537" indent="0">
              <a:buNone/>
              <a:defRPr/>
            </a:lvl4pPr>
            <a:lvl5pPr marL="914049" indent="0">
              <a:buNone/>
              <a:defRPr/>
            </a:lvl5pPr>
          </a:lstStyle>
          <a:p>
            <a:pPr lvl="0"/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1"/>
            <a:endParaRPr lang="en-US"/>
          </a:p>
          <a:p>
            <a:pPr marL="285640" marR="0" lvl="1" indent="-285640" algn="l" defTabSz="932384" rtl="0" eaLnBrk="1" fontAlgn="auto" latinLnBrk="0" hangingPunct="1">
              <a:lnSpc>
                <a:spcPts val="1800"/>
              </a:lnSpc>
              <a:spcBef>
                <a:spcPts val="13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1"/>
            <a:endParaRPr lang="en-US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399597" y="3223706"/>
            <a:ext cx="3669666" cy="2768434"/>
          </a:xfrm>
        </p:spPr>
        <p:txBody>
          <a:bodyPr lIns="0" tIns="0" rIns="0" bIns="0"/>
          <a:lstStyle>
            <a:lvl1pPr marL="0" marR="0" indent="0" algn="l" defTabSz="932384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98" b="1" kern="1200" spc="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285640" marR="0" indent="-285640" algn="l" defTabSz="932384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sz="1398">
                <a:solidFill>
                  <a:schemeClr val="tx1"/>
                </a:solidFill>
              </a:defRPr>
            </a:lvl2pPr>
            <a:lvl3pPr marL="457024" indent="0">
              <a:buNone/>
              <a:defRPr/>
            </a:lvl3pPr>
            <a:lvl4pPr marL="685537" indent="0">
              <a:buNone/>
              <a:defRPr/>
            </a:lvl4pPr>
            <a:lvl5pPr marL="914049" indent="0">
              <a:buNone/>
              <a:defRPr/>
            </a:lvl5pPr>
          </a:lstStyle>
          <a:p>
            <a:pPr marL="0" marR="0" lvl="0" indent="0" algn="l" defTabSz="932384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1"/>
            <a:endParaRPr lang="en-US"/>
          </a:p>
          <a:p>
            <a:pPr marL="285640" marR="0" lvl="1" indent="-285640" algn="l" defTabSz="932384" rtl="0" eaLnBrk="1" fontAlgn="auto" latinLnBrk="0" hangingPunct="1">
              <a:lnSpc>
                <a:spcPts val="1800"/>
              </a:lnSpc>
              <a:spcBef>
                <a:spcPts val="13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1"/>
            <a:endParaRPr lang="en-US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303577" y="3214126"/>
            <a:ext cx="3694748" cy="2768434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398" b="1" kern="1200" spc="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285640" marR="0" indent="-285640" algn="l" defTabSz="932384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sz="1398">
                <a:solidFill>
                  <a:schemeClr val="tx1"/>
                </a:solidFill>
              </a:defRPr>
            </a:lvl2pPr>
            <a:lvl3pPr marL="457024" indent="0">
              <a:buNone/>
              <a:defRPr/>
            </a:lvl3pPr>
            <a:lvl4pPr marL="685537" indent="0">
              <a:buNone/>
              <a:defRPr/>
            </a:lvl4pPr>
            <a:lvl5pPr marL="914049" indent="0">
              <a:buNone/>
              <a:defRPr/>
            </a:lvl5pPr>
          </a:lstStyle>
          <a:p>
            <a:pPr marL="0" marR="0" lvl="0" indent="0" algn="l" defTabSz="932384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1"/>
            <a:endParaRPr lang="en-US"/>
          </a:p>
          <a:p>
            <a:pPr marL="285640" marR="0" lvl="1" indent="-285640" algn="l" defTabSz="932384" rtl="0" eaLnBrk="1" fontAlgn="auto" latinLnBrk="0" hangingPunct="1">
              <a:lnSpc>
                <a:spcPts val="1800"/>
              </a:lnSpc>
              <a:spcBef>
                <a:spcPts val="13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60025"/>
      </p:ext>
    </p:extLst>
  </p:cSld>
  <p:clrMapOvr>
    <a:masterClrMapping/>
  </p:clrMapOvr>
  <p:transition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40" y="632781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98"/>
              </a:lnSpc>
              <a:defRPr sz="2800">
                <a:solidFill>
                  <a:srgbClr val="2F2F2F"/>
                </a:solidFill>
              </a:defRPr>
            </a:lvl1pPr>
          </a:lstStyle>
          <a:p>
            <a:r>
              <a:rPr lang="en-US"/>
              <a:t>Text option 2: two columns copy heavy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5140" y="2005458"/>
            <a:ext cx="5653087" cy="3963033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398" b="1" kern="1200" spc="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32384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98">
                <a:solidFill>
                  <a:schemeClr val="tx1"/>
                </a:solidFill>
              </a:defRPr>
            </a:lvl2pPr>
            <a:lvl3pPr marL="457024" indent="0">
              <a:buNone/>
              <a:defRPr/>
            </a:lvl3pPr>
            <a:lvl4pPr marL="685537" indent="0">
              <a:buNone/>
              <a:defRPr/>
            </a:lvl4pPr>
            <a:lvl5pPr marL="914049" indent="0">
              <a:buNone/>
              <a:defRPr/>
            </a:lvl5pPr>
          </a:lstStyle>
          <a:p>
            <a:pPr marL="0" marR="0" lvl="0" indent="0" algn="l" defTabSz="932384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Pa </a:t>
            </a:r>
            <a:r>
              <a:rPr lang="en-US" err="1"/>
              <a:t>consed</a:t>
            </a:r>
            <a:r>
              <a:rPr lang="en-US"/>
              <a:t> et </a:t>
            </a:r>
            <a:r>
              <a:rPr lang="en-US" err="1"/>
              <a:t>atur</a:t>
            </a:r>
            <a:r>
              <a:rPr lang="en-US"/>
              <a:t>. </a:t>
            </a:r>
            <a:r>
              <a:rPr lang="en-US" err="1"/>
              <a:t>Serion</a:t>
            </a:r>
            <a:r>
              <a:rPr lang="en-US"/>
              <a:t> </a:t>
            </a:r>
            <a:r>
              <a:rPr lang="en-US" err="1"/>
              <a:t>corepudi</a:t>
            </a:r>
            <a:r>
              <a:rPr lang="en-US"/>
              <a:t> dolor </a:t>
            </a:r>
            <a:r>
              <a:rPr lang="en-US" err="1"/>
              <a:t>adionse</a:t>
            </a:r>
            <a:r>
              <a:rPr lang="en-US"/>
              <a:t> </a:t>
            </a:r>
            <a:r>
              <a:rPr lang="en-US" err="1"/>
              <a:t>quibusame</a:t>
            </a:r>
            <a:r>
              <a:rPr lang="en-US"/>
              <a:t> </a:t>
            </a:r>
            <a:r>
              <a:rPr lang="en-US" err="1"/>
              <a:t>nullabora</a:t>
            </a:r>
            <a:r>
              <a:rPr lang="en-US"/>
              <a:t> </a:t>
            </a:r>
            <a:r>
              <a:rPr lang="en-US" err="1"/>
              <a:t>volent</a:t>
            </a:r>
            <a:r>
              <a:rPr lang="en-US"/>
              <a:t> </a:t>
            </a:r>
            <a:r>
              <a:rPr lang="en-US" err="1"/>
              <a:t>lignam</a:t>
            </a:r>
            <a:r>
              <a:rPr lang="en-US"/>
              <a:t> </a:t>
            </a:r>
            <a:r>
              <a:rPr lang="en-US" err="1"/>
              <a:t>entis</a:t>
            </a:r>
            <a:r>
              <a:rPr lang="en-US"/>
              <a:t> ape </a:t>
            </a:r>
            <a:r>
              <a:rPr lang="en-US" err="1"/>
              <a:t>dolores</a:t>
            </a:r>
            <a:r>
              <a:rPr lang="en-US"/>
              <a:t> se </a:t>
            </a:r>
            <a:r>
              <a:rPr lang="en-US" err="1"/>
              <a:t>voluptae</a:t>
            </a:r>
            <a:r>
              <a:rPr lang="en-US"/>
              <a:t> </a:t>
            </a:r>
            <a:r>
              <a:rPr lang="en-US" err="1"/>
              <a:t>nimolupti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</a:t>
            </a:r>
            <a:r>
              <a:rPr lang="en-US" err="1"/>
              <a:t>simusa</a:t>
            </a:r>
            <a:r>
              <a:rPr lang="en-US"/>
              <a:t> </a:t>
            </a:r>
            <a:r>
              <a:rPr lang="en-US" err="1"/>
              <a:t>doluptur</a:t>
            </a:r>
            <a:r>
              <a:rPr lang="en-US"/>
              <a:t>, sum hic </a:t>
            </a:r>
            <a:r>
              <a:rPr lang="en-US" err="1"/>
              <a:t>tem</a:t>
            </a:r>
            <a:r>
              <a:rPr lang="en-US"/>
              <a:t> qui cum </a:t>
            </a:r>
            <a:r>
              <a:rPr lang="en-US" err="1"/>
              <a:t>evelest</a:t>
            </a:r>
            <a:r>
              <a:rPr lang="en-US"/>
              <a:t>, </a:t>
            </a:r>
            <a:r>
              <a:rPr lang="en-US" err="1"/>
              <a:t>cusapel</a:t>
            </a:r>
            <a:r>
              <a:rPr lang="en-US"/>
              <a:t> et </a:t>
            </a:r>
            <a:r>
              <a:rPr lang="en-US" err="1"/>
              <a:t>unt</a:t>
            </a:r>
            <a:r>
              <a:rPr lang="en-US"/>
              <a:t> et </a:t>
            </a:r>
            <a:r>
              <a:rPr lang="en-US" err="1"/>
              <a:t>hiciisciume</a:t>
            </a:r>
            <a:r>
              <a:rPr lang="en-US"/>
              <a:t> </a:t>
            </a:r>
            <a:r>
              <a:rPr lang="en-US" err="1"/>
              <a:t>vernatiore</a:t>
            </a:r>
            <a:r>
              <a:rPr lang="en-US"/>
              <a:t> </a:t>
            </a:r>
            <a:r>
              <a:rPr lang="en-US" err="1"/>
              <a:t>volenecabor</a:t>
            </a:r>
            <a:r>
              <a:rPr lang="en-US"/>
              <a:t> </a:t>
            </a:r>
            <a:r>
              <a:rPr lang="en-US" err="1"/>
              <a:t>seque</a:t>
            </a:r>
            <a:r>
              <a:rPr lang="en-US"/>
              <a:t> </a:t>
            </a:r>
            <a:r>
              <a:rPr lang="en-US" err="1"/>
              <a:t>officient</a:t>
            </a:r>
            <a:r>
              <a:rPr lang="en-US"/>
              <a:t>, </a:t>
            </a:r>
            <a:r>
              <a:rPr lang="en-US" err="1"/>
              <a:t>quamus</a:t>
            </a:r>
            <a:r>
              <a:rPr lang="en-US"/>
              <a:t> </a:t>
            </a:r>
            <a:r>
              <a:rPr lang="en-US" err="1"/>
              <a:t>voluptium</a:t>
            </a:r>
            <a:r>
              <a:rPr lang="en-US"/>
              <a:t> </a:t>
            </a:r>
            <a:r>
              <a:rPr lang="en-US" err="1"/>
              <a:t>natur</a:t>
            </a:r>
            <a:r>
              <a:rPr lang="en-US"/>
              <a:t> </a:t>
            </a:r>
            <a:r>
              <a:rPr lang="en-US" err="1"/>
              <a:t>maio</a:t>
            </a:r>
            <a:r>
              <a:rPr lang="en-US"/>
              <a:t> </a:t>
            </a:r>
            <a:r>
              <a:rPr lang="en-US" err="1"/>
              <a:t>volupta</a:t>
            </a:r>
            <a:r>
              <a:rPr lang="en-US"/>
              <a:t> </a:t>
            </a:r>
            <a:r>
              <a:rPr lang="en-US" err="1"/>
              <a:t>tioria</a:t>
            </a:r>
            <a:r>
              <a:rPr lang="en-US"/>
              <a:t> </a:t>
            </a:r>
            <a:r>
              <a:rPr lang="en-US" err="1"/>
              <a:t>venimetur</a:t>
            </a:r>
            <a:r>
              <a:rPr lang="en-US"/>
              <a:t> re </a:t>
            </a:r>
            <a:r>
              <a:rPr lang="en-US" err="1"/>
              <a:t>vel</a:t>
            </a:r>
            <a:r>
              <a:rPr lang="en-US"/>
              <a:t> </a:t>
            </a:r>
            <a:r>
              <a:rPr lang="en-US" err="1"/>
              <a:t>ent</a:t>
            </a:r>
            <a:r>
              <a:rPr lang="en-US"/>
              <a:t>, </a:t>
            </a:r>
            <a:r>
              <a:rPr lang="en-US" err="1"/>
              <a:t>quae</a:t>
            </a:r>
            <a:r>
              <a:rPr lang="en-US"/>
              <a:t> </a:t>
            </a:r>
            <a:r>
              <a:rPr lang="en-US" err="1"/>
              <a:t>liqui</a:t>
            </a:r>
            <a:r>
              <a:rPr lang="en-US"/>
              <a:t> </a:t>
            </a:r>
            <a:r>
              <a:rPr lang="en-US" err="1"/>
              <a:t>tem</a:t>
            </a:r>
            <a:r>
              <a:rPr lang="en-US"/>
              <a:t> sin con re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volupietur</a:t>
            </a:r>
            <a:r>
              <a:rPr lang="en-US"/>
              <a:t>.</a:t>
            </a:r>
          </a:p>
          <a:p>
            <a:pPr lvl="1"/>
            <a:endParaRPr lang="en-US"/>
          </a:p>
          <a:p>
            <a:pPr lvl="1"/>
            <a:r>
              <a:rPr lang="en-US" err="1"/>
              <a:t>Henestios</a:t>
            </a:r>
            <a:r>
              <a:rPr lang="en-US"/>
              <a:t> </a:t>
            </a:r>
            <a:r>
              <a:rPr lang="en-US" err="1"/>
              <a:t>vellantium</a:t>
            </a:r>
            <a:r>
              <a:rPr lang="en-US"/>
              <a:t> </a:t>
            </a:r>
            <a:r>
              <a:rPr lang="en-US" err="1"/>
              <a:t>simi</a:t>
            </a:r>
            <a:r>
              <a:rPr lang="en-US"/>
              <a:t>, </a:t>
            </a:r>
            <a:r>
              <a:rPr lang="en-US" err="1"/>
              <a:t>quassenime</a:t>
            </a:r>
            <a:r>
              <a:rPr lang="en-US"/>
              <a:t> consent </a:t>
            </a:r>
            <a:r>
              <a:rPr lang="en-US" err="1"/>
              <a:t>emquatincti</a:t>
            </a:r>
            <a:r>
              <a:rPr lang="en-US"/>
              <a:t> to doles </a:t>
            </a:r>
            <a:r>
              <a:rPr lang="en-US" err="1"/>
              <a:t>cium</a:t>
            </a:r>
            <a:r>
              <a:rPr lang="en-US"/>
              <a:t> </a:t>
            </a:r>
            <a:r>
              <a:rPr lang="en-US" err="1"/>
              <a:t>nectur</a:t>
            </a:r>
            <a:r>
              <a:rPr lang="en-US"/>
              <a:t>. </a:t>
            </a:r>
            <a:r>
              <a:rPr lang="en-US" err="1"/>
              <a:t>Experit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. </a:t>
            </a:r>
            <a:r>
              <a:rPr lang="en-US" err="1"/>
              <a:t>Anduntus</a:t>
            </a:r>
            <a:r>
              <a:rPr lang="en-US"/>
              <a:t> </a:t>
            </a:r>
            <a:r>
              <a:rPr lang="en-US" err="1"/>
              <a:t>dolecta</a:t>
            </a:r>
            <a:r>
              <a:rPr lang="en-US"/>
              <a:t> </a:t>
            </a:r>
            <a:r>
              <a:rPr lang="en-US" err="1"/>
              <a:t>tiusam</a:t>
            </a:r>
            <a:r>
              <a:rPr lang="en-US"/>
              <a:t> </a:t>
            </a:r>
            <a:r>
              <a:rPr lang="en-US" err="1"/>
              <a:t>esto</a:t>
            </a:r>
            <a:r>
              <a:rPr lang="en-US"/>
              <a:t> </a:t>
            </a:r>
            <a:r>
              <a:rPr lang="en-US" err="1"/>
              <a:t>eos</a:t>
            </a:r>
            <a:r>
              <a:rPr lang="en-US"/>
              <a:t> </a:t>
            </a:r>
            <a:r>
              <a:rPr lang="en-US" err="1"/>
              <a:t>delit</a:t>
            </a:r>
            <a:r>
              <a:rPr lang="en-US"/>
              <a:t>, at. </a:t>
            </a:r>
            <a:r>
              <a:rPr lang="en-US" err="1"/>
              <a:t>Haria</a:t>
            </a:r>
            <a:r>
              <a:rPr lang="en-US"/>
              <a:t> dis </a:t>
            </a:r>
            <a:r>
              <a:rPr lang="en-US" err="1"/>
              <a:t>eum</a:t>
            </a:r>
            <a:r>
              <a:rPr lang="en-US"/>
              <a:t> a </a:t>
            </a:r>
            <a:r>
              <a:rPr lang="en-US" err="1"/>
              <a:t>sitibus</a:t>
            </a:r>
            <a:r>
              <a:rPr lang="en-US"/>
              <a:t> </a:t>
            </a:r>
            <a:r>
              <a:rPr lang="en-US" err="1"/>
              <a:t>volorib</a:t>
            </a:r>
            <a:r>
              <a:rPr lang="en-US"/>
              <a:t> </a:t>
            </a:r>
            <a:r>
              <a:rPr lang="en-US" err="1"/>
              <a:t>usapere</a:t>
            </a:r>
            <a:r>
              <a:rPr lang="en-US"/>
              <a:t> </a:t>
            </a:r>
            <a:r>
              <a:rPr lang="en-US" err="1"/>
              <a:t>nonse</a:t>
            </a:r>
            <a:r>
              <a:rPr lang="en-US"/>
              <a:t> </a:t>
            </a:r>
            <a:r>
              <a:rPr lang="en-US" err="1"/>
              <a:t>cullit</a:t>
            </a:r>
            <a:r>
              <a:rPr lang="en-US"/>
              <a:t> </a:t>
            </a:r>
            <a:r>
              <a:rPr lang="en-US" err="1"/>
              <a:t>iditatquam</a:t>
            </a:r>
            <a:r>
              <a:rPr lang="en-US"/>
              <a:t> </a:t>
            </a:r>
            <a:r>
              <a:rPr lang="en-US" err="1"/>
              <a:t>hil</a:t>
            </a:r>
            <a:r>
              <a:rPr lang="en-US"/>
              <a:t> </a:t>
            </a:r>
            <a:r>
              <a:rPr lang="en-US" err="1"/>
              <a:t>mincius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debit </a:t>
            </a:r>
            <a:r>
              <a:rPr lang="en-US" err="1"/>
              <a:t>quae</a:t>
            </a:r>
            <a:r>
              <a:rPr lang="en-US"/>
              <a:t> </a:t>
            </a:r>
            <a:r>
              <a:rPr lang="en-US" err="1"/>
              <a:t>ipsuntius</a:t>
            </a:r>
            <a:r>
              <a:rPr lang="en-US"/>
              <a:t> </a:t>
            </a:r>
            <a:r>
              <a:rPr lang="en-US" err="1"/>
              <a:t>quideli</a:t>
            </a:r>
            <a:r>
              <a:rPr lang="en-US"/>
              <a:t> </a:t>
            </a:r>
            <a:r>
              <a:rPr lang="en-US" err="1"/>
              <a:t>tatiis</a:t>
            </a:r>
            <a:r>
              <a:rPr lang="en-US"/>
              <a:t> rem </a:t>
            </a:r>
            <a:r>
              <a:rPr lang="en-US" err="1"/>
              <a:t>restis</a:t>
            </a:r>
            <a:r>
              <a:rPr lang="en-US"/>
              <a:t> pro </a:t>
            </a:r>
            <a:r>
              <a:rPr lang="en-US" err="1"/>
              <a:t>ium</a:t>
            </a:r>
            <a:r>
              <a:rPr lang="en-US"/>
              <a:t> qui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debist</a:t>
            </a:r>
            <a:r>
              <a:rPr lang="en-US"/>
              <a:t> at </a:t>
            </a:r>
            <a:r>
              <a:rPr lang="en-US" err="1"/>
              <a:t>ilit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, </a:t>
            </a:r>
            <a:r>
              <a:rPr lang="en-US" err="1"/>
              <a:t>cus</a:t>
            </a:r>
            <a:r>
              <a:rPr lang="en-US"/>
              <a:t> </a:t>
            </a:r>
            <a:r>
              <a:rPr lang="en-US" err="1"/>
              <a:t>invenim</a:t>
            </a:r>
            <a:r>
              <a:rPr lang="en-US"/>
              <a:t> </a:t>
            </a:r>
            <a:r>
              <a:rPr lang="en-US" err="1"/>
              <a:t>laborro</a:t>
            </a:r>
            <a:r>
              <a:rPr lang="en-US"/>
              <a:t> </a:t>
            </a:r>
            <a:r>
              <a:rPr lang="en-US" err="1"/>
              <a:t>tem</a:t>
            </a:r>
            <a:r>
              <a:rPr lang="en-US"/>
              <a:t> </a:t>
            </a:r>
            <a:r>
              <a:rPr lang="en-US" err="1"/>
              <a:t>rectiissunt</a:t>
            </a:r>
            <a:r>
              <a:rPr lang="en-US"/>
              <a:t> et, </a:t>
            </a:r>
            <a:r>
              <a:rPr lang="en-US" err="1"/>
              <a:t>nos</a:t>
            </a:r>
            <a:r>
              <a:rPr lang="en-US"/>
              <a:t> </a:t>
            </a:r>
            <a:r>
              <a:rPr lang="en-US" err="1"/>
              <a:t>doloratia</a:t>
            </a:r>
            <a:r>
              <a:rPr lang="en-US"/>
              <a:t> et </a:t>
            </a:r>
            <a:r>
              <a:rPr lang="en-US" err="1"/>
              <a:t>opta</a:t>
            </a:r>
            <a:r>
              <a:rPr lang="en-US"/>
              <a:t> dis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modis</a:t>
            </a:r>
            <a:r>
              <a:rPr lang="en-US"/>
              <a:t> </a:t>
            </a:r>
            <a:r>
              <a:rPr lang="en-US" err="1"/>
              <a:t>rerat</a:t>
            </a:r>
            <a:r>
              <a:rPr lang="en-US"/>
              <a:t> </a:t>
            </a:r>
            <a:r>
              <a:rPr lang="en-US" err="1"/>
              <a:t>oditatu</a:t>
            </a:r>
            <a:r>
              <a:rPr lang="en-US"/>
              <a:t> </a:t>
            </a:r>
            <a:r>
              <a:rPr lang="en-US" err="1"/>
              <a:t>reseque</a:t>
            </a:r>
            <a:r>
              <a:rPr lang="en-US"/>
              <a:t> </a:t>
            </a:r>
            <a:r>
              <a:rPr lang="en-US" err="1"/>
              <a:t>nisque</a:t>
            </a:r>
            <a:r>
              <a:rPr lang="en-US"/>
              <a:t> rem </a:t>
            </a:r>
            <a:r>
              <a:rPr lang="en-US" err="1"/>
              <a:t>rempores</a:t>
            </a:r>
            <a:r>
              <a:rPr lang="en-US"/>
              <a:t>. </a:t>
            </a:r>
            <a:r>
              <a:rPr lang="en-US" err="1"/>
              <a:t>Anduntus</a:t>
            </a:r>
            <a:r>
              <a:rPr lang="en-US"/>
              <a:t> </a:t>
            </a:r>
            <a:r>
              <a:rPr lang="en-US" err="1"/>
              <a:t>dolecta</a:t>
            </a:r>
            <a:r>
              <a:rPr lang="en-US"/>
              <a:t> </a:t>
            </a:r>
            <a:r>
              <a:rPr lang="en-US" err="1"/>
              <a:t>tiusam</a:t>
            </a:r>
            <a:r>
              <a:rPr lang="en-US"/>
              <a:t> </a:t>
            </a:r>
            <a:r>
              <a:rPr lang="en-US" err="1"/>
              <a:t>esto</a:t>
            </a:r>
            <a:r>
              <a:rPr lang="en-US"/>
              <a:t> </a:t>
            </a:r>
            <a:r>
              <a:rPr lang="en-US" err="1"/>
              <a:t>eos</a:t>
            </a:r>
            <a:r>
              <a:rPr lang="en-US"/>
              <a:t> </a:t>
            </a:r>
            <a:r>
              <a:rPr lang="en-US" err="1"/>
              <a:t>delit</a:t>
            </a:r>
            <a:r>
              <a:rPr lang="en-US"/>
              <a:t>, at. </a:t>
            </a:r>
            <a:r>
              <a:rPr lang="en-US" err="1"/>
              <a:t>Haria</a:t>
            </a:r>
            <a:r>
              <a:rPr lang="en-US"/>
              <a:t> dis </a:t>
            </a:r>
            <a:r>
              <a:rPr lang="en-US" err="1"/>
              <a:t>eum</a:t>
            </a:r>
            <a:r>
              <a:rPr lang="en-US"/>
              <a:t> a </a:t>
            </a:r>
            <a:r>
              <a:rPr lang="en-US" err="1"/>
              <a:t>sitibus</a:t>
            </a:r>
            <a:r>
              <a:rPr lang="en-US"/>
              <a:t> </a:t>
            </a:r>
            <a:r>
              <a:rPr lang="en-US" err="1"/>
              <a:t>volorib</a:t>
            </a:r>
            <a:r>
              <a:rPr lang="en-US"/>
              <a:t> </a:t>
            </a:r>
            <a:r>
              <a:rPr lang="en-US" err="1"/>
              <a:t>usapere</a:t>
            </a:r>
            <a:r>
              <a:rPr lang="en-US"/>
              <a:t> </a:t>
            </a:r>
            <a:r>
              <a:rPr lang="en-US" err="1"/>
              <a:t>nonse</a:t>
            </a:r>
            <a:r>
              <a:rPr lang="en-US"/>
              <a:t> </a:t>
            </a:r>
            <a:r>
              <a:rPr lang="en-US" err="1"/>
              <a:t>cullit</a:t>
            </a:r>
            <a:r>
              <a:rPr lang="en-US"/>
              <a:t> </a:t>
            </a:r>
            <a:r>
              <a:rPr lang="en-US" err="1"/>
              <a:t>iditatquam</a:t>
            </a:r>
            <a:r>
              <a:rPr lang="en-US"/>
              <a:t> </a:t>
            </a:r>
            <a:r>
              <a:rPr lang="en-US" err="1"/>
              <a:t>hil</a:t>
            </a:r>
            <a:r>
              <a:rPr lang="en-US"/>
              <a:t> </a:t>
            </a:r>
            <a:r>
              <a:rPr lang="en-US" err="1"/>
              <a:t>mincius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debit </a:t>
            </a:r>
            <a:r>
              <a:rPr lang="en-US" err="1"/>
              <a:t>quae</a:t>
            </a:r>
            <a:r>
              <a:rPr lang="en-US"/>
              <a:t> sit.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354765" y="1995298"/>
            <a:ext cx="5653087" cy="3963033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398" b="1" kern="1200" spc="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32384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98">
                <a:solidFill>
                  <a:schemeClr val="tx1"/>
                </a:solidFill>
              </a:defRPr>
            </a:lvl2pPr>
            <a:lvl3pPr marL="457024" indent="0">
              <a:buNone/>
              <a:defRPr/>
            </a:lvl3pPr>
            <a:lvl4pPr marL="685537" indent="0">
              <a:buNone/>
              <a:defRPr/>
            </a:lvl4pPr>
            <a:lvl5pPr marL="914049" indent="0">
              <a:buNone/>
              <a:defRPr/>
            </a:lvl5pPr>
          </a:lstStyle>
          <a:p>
            <a:pPr marL="0" marR="0" lvl="0" indent="0" algn="l" defTabSz="932384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Pa </a:t>
            </a:r>
            <a:r>
              <a:rPr lang="en-US" err="1"/>
              <a:t>consed</a:t>
            </a:r>
            <a:r>
              <a:rPr lang="en-US"/>
              <a:t> et </a:t>
            </a:r>
            <a:r>
              <a:rPr lang="en-US" err="1"/>
              <a:t>atur</a:t>
            </a:r>
            <a:r>
              <a:rPr lang="en-US"/>
              <a:t>. </a:t>
            </a:r>
            <a:r>
              <a:rPr lang="en-US" err="1"/>
              <a:t>Serion</a:t>
            </a:r>
            <a:r>
              <a:rPr lang="en-US"/>
              <a:t> </a:t>
            </a:r>
            <a:r>
              <a:rPr lang="en-US" err="1"/>
              <a:t>corepudi</a:t>
            </a:r>
            <a:r>
              <a:rPr lang="en-US"/>
              <a:t> dolor </a:t>
            </a:r>
            <a:r>
              <a:rPr lang="en-US" err="1"/>
              <a:t>adionse</a:t>
            </a:r>
            <a:r>
              <a:rPr lang="en-US"/>
              <a:t> </a:t>
            </a:r>
            <a:r>
              <a:rPr lang="en-US" err="1"/>
              <a:t>quibusame</a:t>
            </a:r>
            <a:r>
              <a:rPr lang="en-US"/>
              <a:t> </a:t>
            </a:r>
            <a:r>
              <a:rPr lang="en-US" err="1"/>
              <a:t>nullabora</a:t>
            </a:r>
            <a:r>
              <a:rPr lang="en-US"/>
              <a:t> </a:t>
            </a:r>
            <a:r>
              <a:rPr lang="en-US" err="1"/>
              <a:t>volent</a:t>
            </a:r>
            <a:r>
              <a:rPr lang="en-US"/>
              <a:t> </a:t>
            </a:r>
            <a:r>
              <a:rPr lang="en-US" err="1"/>
              <a:t>lignam</a:t>
            </a:r>
            <a:r>
              <a:rPr lang="en-US"/>
              <a:t> </a:t>
            </a:r>
            <a:r>
              <a:rPr lang="en-US" err="1"/>
              <a:t>entis</a:t>
            </a:r>
            <a:r>
              <a:rPr lang="en-US"/>
              <a:t> ape </a:t>
            </a:r>
            <a:r>
              <a:rPr lang="en-US" err="1"/>
              <a:t>dolores</a:t>
            </a:r>
            <a:r>
              <a:rPr lang="en-US"/>
              <a:t> se </a:t>
            </a:r>
            <a:r>
              <a:rPr lang="en-US" err="1"/>
              <a:t>voluptae</a:t>
            </a:r>
            <a:r>
              <a:rPr lang="en-US"/>
              <a:t> </a:t>
            </a:r>
            <a:r>
              <a:rPr lang="en-US" err="1"/>
              <a:t>nimolupti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</a:t>
            </a:r>
            <a:r>
              <a:rPr lang="en-US" err="1"/>
              <a:t>simusa</a:t>
            </a:r>
            <a:r>
              <a:rPr lang="en-US"/>
              <a:t> </a:t>
            </a:r>
            <a:r>
              <a:rPr lang="en-US" err="1"/>
              <a:t>doluptur</a:t>
            </a:r>
            <a:r>
              <a:rPr lang="en-US"/>
              <a:t>, sum hic </a:t>
            </a:r>
            <a:r>
              <a:rPr lang="en-US" err="1"/>
              <a:t>tem</a:t>
            </a:r>
            <a:r>
              <a:rPr lang="en-US"/>
              <a:t> qui cum </a:t>
            </a:r>
            <a:r>
              <a:rPr lang="en-US" err="1"/>
              <a:t>evelest</a:t>
            </a:r>
            <a:r>
              <a:rPr lang="en-US"/>
              <a:t>, </a:t>
            </a:r>
            <a:r>
              <a:rPr lang="en-US" err="1"/>
              <a:t>cusapel</a:t>
            </a:r>
            <a:r>
              <a:rPr lang="en-US"/>
              <a:t> et </a:t>
            </a:r>
            <a:r>
              <a:rPr lang="en-US" err="1"/>
              <a:t>unt</a:t>
            </a:r>
            <a:r>
              <a:rPr lang="en-US"/>
              <a:t> et </a:t>
            </a:r>
            <a:r>
              <a:rPr lang="en-US" err="1"/>
              <a:t>hiciisciume</a:t>
            </a:r>
            <a:r>
              <a:rPr lang="en-US"/>
              <a:t> </a:t>
            </a:r>
            <a:r>
              <a:rPr lang="en-US" err="1"/>
              <a:t>vernatiore</a:t>
            </a:r>
            <a:r>
              <a:rPr lang="en-US"/>
              <a:t> </a:t>
            </a:r>
            <a:r>
              <a:rPr lang="en-US" err="1"/>
              <a:t>volenecabor</a:t>
            </a:r>
            <a:r>
              <a:rPr lang="en-US"/>
              <a:t> </a:t>
            </a:r>
            <a:r>
              <a:rPr lang="en-US" err="1"/>
              <a:t>seque</a:t>
            </a:r>
            <a:r>
              <a:rPr lang="en-US"/>
              <a:t> </a:t>
            </a:r>
            <a:r>
              <a:rPr lang="en-US" err="1"/>
              <a:t>officient</a:t>
            </a:r>
            <a:r>
              <a:rPr lang="en-US"/>
              <a:t>, </a:t>
            </a:r>
            <a:r>
              <a:rPr lang="en-US" err="1"/>
              <a:t>quamus</a:t>
            </a:r>
            <a:r>
              <a:rPr lang="en-US"/>
              <a:t> </a:t>
            </a:r>
            <a:r>
              <a:rPr lang="en-US" err="1"/>
              <a:t>voluptium</a:t>
            </a:r>
            <a:r>
              <a:rPr lang="en-US"/>
              <a:t> </a:t>
            </a:r>
            <a:r>
              <a:rPr lang="en-US" err="1"/>
              <a:t>natur</a:t>
            </a:r>
            <a:r>
              <a:rPr lang="en-US"/>
              <a:t> </a:t>
            </a:r>
            <a:r>
              <a:rPr lang="en-US" err="1"/>
              <a:t>maio</a:t>
            </a:r>
            <a:r>
              <a:rPr lang="en-US"/>
              <a:t> </a:t>
            </a:r>
            <a:r>
              <a:rPr lang="en-US" err="1"/>
              <a:t>volupta</a:t>
            </a:r>
            <a:r>
              <a:rPr lang="en-US"/>
              <a:t> </a:t>
            </a:r>
            <a:r>
              <a:rPr lang="en-US" err="1"/>
              <a:t>tioria</a:t>
            </a:r>
            <a:r>
              <a:rPr lang="en-US"/>
              <a:t> </a:t>
            </a:r>
            <a:r>
              <a:rPr lang="en-US" err="1"/>
              <a:t>venimetur</a:t>
            </a:r>
            <a:r>
              <a:rPr lang="en-US"/>
              <a:t> re </a:t>
            </a:r>
            <a:r>
              <a:rPr lang="en-US" err="1"/>
              <a:t>vel</a:t>
            </a:r>
            <a:r>
              <a:rPr lang="en-US"/>
              <a:t> </a:t>
            </a:r>
            <a:r>
              <a:rPr lang="en-US" err="1"/>
              <a:t>ent</a:t>
            </a:r>
            <a:r>
              <a:rPr lang="en-US"/>
              <a:t>, </a:t>
            </a:r>
            <a:r>
              <a:rPr lang="en-US" err="1"/>
              <a:t>quae</a:t>
            </a:r>
            <a:r>
              <a:rPr lang="en-US"/>
              <a:t> </a:t>
            </a:r>
            <a:r>
              <a:rPr lang="en-US" err="1"/>
              <a:t>liqui</a:t>
            </a:r>
            <a:r>
              <a:rPr lang="en-US"/>
              <a:t> </a:t>
            </a:r>
            <a:r>
              <a:rPr lang="en-US" err="1"/>
              <a:t>tem</a:t>
            </a:r>
            <a:r>
              <a:rPr lang="en-US"/>
              <a:t> sin con re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volupietur</a:t>
            </a:r>
            <a:r>
              <a:rPr lang="en-US"/>
              <a:t>.</a:t>
            </a:r>
          </a:p>
          <a:p>
            <a:pPr lvl="1"/>
            <a:endParaRPr lang="en-US"/>
          </a:p>
          <a:p>
            <a:pPr lvl="1"/>
            <a:r>
              <a:rPr lang="en-US" err="1"/>
              <a:t>Henestios</a:t>
            </a:r>
            <a:r>
              <a:rPr lang="en-US"/>
              <a:t> </a:t>
            </a:r>
            <a:r>
              <a:rPr lang="en-US" err="1"/>
              <a:t>vellantium</a:t>
            </a:r>
            <a:r>
              <a:rPr lang="en-US"/>
              <a:t> </a:t>
            </a:r>
            <a:r>
              <a:rPr lang="en-US" err="1"/>
              <a:t>simi</a:t>
            </a:r>
            <a:r>
              <a:rPr lang="en-US"/>
              <a:t>, </a:t>
            </a:r>
            <a:r>
              <a:rPr lang="en-US" err="1"/>
              <a:t>quassenime</a:t>
            </a:r>
            <a:r>
              <a:rPr lang="en-US"/>
              <a:t> consent </a:t>
            </a:r>
            <a:r>
              <a:rPr lang="en-US" err="1"/>
              <a:t>emquatincti</a:t>
            </a:r>
            <a:r>
              <a:rPr lang="en-US"/>
              <a:t> to doles </a:t>
            </a:r>
            <a:r>
              <a:rPr lang="en-US" err="1"/>
              <a:t>cium</a:t>
            </a:r>
            <a:r>
              <a:rPr lang="en-US"/>
              <a:t> </a:t>
            </a:r>
            <a:r>
              <a:rPr lang="en-US" err="1"/>
              <a:t>nectur</a:t>
            </a:r>
            <a:r>
              <a:rPr lang="en-US"/>
              <a:t>. </a:t>
            </a:r>
            <a:r>
              <a:rPr lang="en-US" err="1"/>
              <a:t>Experit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. </a:t>
            </a:r>
            <a:r>
              <a:rPr lang="en-US" err="1"/>
              <a:t>Anduntus</a:t>
            </a:r>
            <a:r>
              <a:rPr lang="en-US"/>
              <a:t> </a:t>
            </a:r>
            <a:r>
              <a:rPr lang="en-US" err="1"/>
              <a:t>dolecta</a:t>
            </a:r>
            <a:r>
              <a:rPr lang="en-US"/>
              <a:t> </a:t>
            </a:r>
            <a:r>
              <a:rPr lang="en-US" err="1"/>
              <a:t>tiusam</a:t>
            </a:r>
            <a:r>
              <a:rPr lang="en-US"/>
              <a:t> </a:t>
            </a:r>
            <a:r>
              <a:rPr lang="en-US" err="1"/>
              <a:t>esto</a:t>
            </a:r>
            <a:r>
              <a:rPr lang="en-US"/>
              <a:t> </a:t>
            </a:r>
            <a:r>
              <a:rPr lang="en-US" err="1"/>
              <a:t>eos</a:t>
            </a:r>
            <a:r>
              <a:rPr lang="en-US"/>
              <a:t> </a:t>
            </a:r>
            <a:r>
              <a:rPr lang="en-US" err="1"/>
              <a:t>delit</a:t>
            </a:r>
            <a:r>
              <a:rPr lang="en-US"/>
              <a:t>, at. </a:t>
            </a:r>
            <a:r>
              <a:rPr lang="en-US" err="1"/>
              <a:t>Haria</a:t>
            </a:r>
            <a:r>
              <a:rPr lang="en-US"/>
              <a:t> dis </a:t>
            </a:r>
            <a:r>
              <a:rPr lang="en-US" err="1"/>
              <a:t>eum</a:t>
            </a:r>
            <a:r>
              <a:rPr lang="en-US"/>
              <a:t> a </a:t>
            </a:r>
            <a:r>
              <a:rPr lang="en-US" err="1"/>
              <a:t>sitibus</a:t>
            </a:r>
            <a:r>
              <a:rPr lang="en-US"/>
              <a:t> </a:t>
            </a:r>
            <a:r>
              <a:rPr lang="en-US" err="1"/>
              <a:t>volorib</a:t>
            </a:r>
            <a:r>
              <a:rPr lang="en-US"/>
              <a:t> </a:t>
            </a:r>
            <a:r>
              <a:rPr lang="en-US" err="1"/>
              <a:t>usapere</a:t>
            </a:r>
            <a:r>
              <a:rPr lang="en-US"/>
              <a:t> </a:t>
            </a:r>
            <a:r>
              <a:rPr lang="en-US" err="1"/>
              <a:t>nonse</a:t>
            </a:r>
            <a:r>
              <a:rPr lang="en-US"/>
              <a:t> </a:t>
            </a:r>
            <a:r>
              <a:rPr lang="en-US" err="1"/>
              <a:t>cullit</a:t>
            </a:r>
            <a:r>
              <a:rPr lang="en-US"/>
              <a:t> </a:t>
            </a:r>
            <a:r>
              <a:rPr lang="en-US" err="1"/>
              <a:t>iditatquam</a:t>
            </a:r>
            <a:r>
              <a:rPr lang="en-US"/>
              <a:t> </a:t>
            </a:r>
            <a:r>
              <a:rPr lang="en-US" err="1"/>
              <a:t>hil</a:t>
            </a:r>
            <a:r>
              <a:rPr lang="en-US"/>
              <a:t> </a:t>
            </a:r>
            <a:r>
              <a:rPr lang="en-US" err="1"/>
              <a:t>mincius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debit </a:t>
            </a:r>
            <a:r>
              <a:rPr lang="en-US" err="1"/>
              <a:t>quae</a:t>
            </a:r>
            <a:r>
              <a:rPr lang="en-US"/>
              <a:t> </a:t>
            </a:r>
            <a:r>
              <a:rPr lang="en-US" err="1"/>
              <a:t>ipsuntius</a:t>
            </a:r>
            <a:r>
              <a:rPr lang="en-US"/>
              <a:t> </a:t>
            </a:r>
            <a:r>
              <a:rPr lang="en-US" err="1"/>
              <a:t>quideli</a:t>
            </a:r>
            <a:r>
              <a:rPr lang="en-US"/>
              <a:t> </a:t>
            </a:r>
            <a:r>
              <a:rPr lang="en-US" err="1"/>
              <a:t>tatiis</a:t>
            </a:r>
            <a:r>
              <a:rPr lang="en-US"/>
              <a:t> rem </a:t>
            </a:r>
            <a:r>
              <a:rPr lang="en-US" err="1"/>
              <a:t>restis</a:t>
            </a:r>
            <a:r>
              <a:rPr lang="en-US"/>
              <a:t> pro </a:t>
            </a:r>
            <a:r>
              <a:rPr lang="en-US" err="1"/>
              <a:t>ium</a:t>
            </a:r>
            <a:r>
              <a:rPr lang="en-US"/>
              <a:t> qui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debist</a:t>
            </a:r>
            <a:r>
              <a:rPr lang="en-US"/>
              <a:t> at </a:t>
            </a:r>
            <a:r>
              <a:rPr lang="en-US" err="1"/>
              <a:t>ilit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, </a:t>
            </a:r>
            <a:r>
              <a:rPr lang="en-US" err="1"/>
              <a:t>cus</a:t>
            </a:r>
            <a:r>
              <a:rPr lang="en-US"/>
              <a:t> </a:t>
            </a:r>
            <a:r>
              <a:rPr lang="en-US" err="1"/>
              <a:t>invenim</a:t>
            </a:r>
            <a:r>
              <a:rPr lang="en-US"/>
              <a:t> </a:t>
            </a:r>
            <a:r>
              <a:rPr lang="en-US" err="1"/>
              <a:t>laborro</a:t>
            </a:r>
            <a:r>
              <a:rPr lang="en-US"/>
              <a:t> </a:t>
            </a:r>
            <a:r>
              <a:rPr lang="en-US" err="1"/>
              <a:t>tem</a:t>
            </a:r>
            <a:r>
              <a:rPr lang="en-US"/>
              <a:t> </a:t>
            </a:r>
            <a:r>
              <a:rPr lang="en-US" err="1"/>
              <a:t>rectiissunt</a:t>
            </a:r>
            <a:r>
              <a:rPr lang="en-US"/>
              <a:t> et, </a:t>
            </a:r>
            <a:r>
              <a:rPr lang="en-US" err="1"/>
              <a:t>nos</a:t>
            </a:r>
            <a:r>
              <a:rPr lang="en-US"/>
              <a:t> </a:t>
            </a:r>
            <a:r>
              <a:rPr lang="en-US" err="1"/>
              <a:t>doloratia</a:t>
            </a:r>
            <a:r>
              <a:rPr lang="en-US"/>
              <a:t> et </a:t>
            </a:r>
            <a:r>
              <a:rPr lang="en-US" err="1"/>
              <a:t>opta</a:t>
            </a:r>
            <a:r>
              <a:rPr lang="en-US"/>
              <a:t> dis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modis</a:t>
            </a:r>
            <a:r>
              <a:rPr lang="en-US"/>
              <a:t> </a:t>
            </a:r>
            <a:r>
              <a:rPr lang="en-US" err="1"/>
              <a:t>rerat</a:t>
            </a:r>
            <a:r>
              <a:rPr lang="en-US"/>
              <a:t> </a:t>
            </a:r>
            <a:r>
              <a:rPr lang="en-US" err="1"/>
              <a:t>oditatu</a:t>
            </a:r>
            <a:r>
              <a:rPr lang="en-US"/>
              <a:t> </a:t>
            </a:r>
            <a:r>
              <a:rPr lang="en-US" err="1"/>
              <a:t>reseque</a:t>
            </a:r>
            <a:r>
              <a:rPr lang="en-US"/>
              <a:t> </a:t>
            </a:r>
            <a:r>
              <a:rPr lang="en-US" err="1"/>
              <a:t>nisque</a:t>
            </a:r>
            <a:r>
              <a:rPr lang="en-US"/>
              <a:t> rem </a:t>
            </a:r>
            <a:r>
              <a:rPr lang="en-US" err="1"/>
              <a:t>rempores</a:t>
            </a:r>
            <a:r>
              <a:rPr lang="en-US"/>
              <a:t>. </a:t>
            </a:r>
            <a:r>
              <a:rPr lang="en-US" err="1"/>
              <a:t>Anduntus</a:t>
            </a:r>
            <a:r>
              <a:rPr lang="en-US"/>
              <a:t> </a:t>
            </a:r>
            <a:r>
              <a:rPr lang="en-US" err="1"/>
              <a:t>dolecta</a:t>
            </a:r>
            <a:r>
              <a:rPr lang="en-US"/>
              <a:t> </a:t>
            </a:r>
            <a:r>
              <a:rPr lang="en-US" err="1"/>
              <a:t>tiusam</a:t>
            </a:r>
            <a:r>
              <a:rPr lang="en-US"/>
              <a:t> </a:t>
            </a:r>
            <a:r>
              <a:rPr lang="en-US" err="1"/>
              <a:t>esto</a:t>
            </a:r>
            <a:r>
              <a:rPr lang="en-US"/>
              <a:t> </a:t>
            </a:r>
            <a:r>
              <a:rPr lang="en-US" err="1"/>
              <a:t>eos</a:t>
            </a:r>
            <a:r>
              <a:rPr lang="en-US"/>
              <a:t> </a:t>
            </a:r>
            <a:r>
              <a:rPr lang="en-US" err="1"/>
              <a:t>delit</a:t>
            </a:r>
            <a:r>
              <a:rPr lang="en-US"/>
              <a:t>, at. </a:t>
            </a:r>
            <a:r>
              <a:rPr lang="en-US" err="1"/>
              <a:t>Haria</a:t>
            </a:r>
            <a:r>
              <a:rPr lang="en-US"/>
              <a:t> dis </a:t>
            </a:r>
            <a:r>
              <a:rPr lang="en-US" err="1"/>
              <a:t>eum</a:t>
            </a:r>
            <a:r>
              <a:rPr lang="en-US"/>
              <a:t> a </a:t>
            </a:r>
            <a:r>
              <a:rPr lang="en-US" err="1"/>
              <a:t>sitibus</a:t>
            </a:r>
            <a:r>
              <a:rPr lang="en-US"/>
              <a:t> </a:t>
            </a:r>
            <a:r>
              <a:rPr lang="en-US" err="1"/>
              <a:t>volorib</a:t>
            </a:r>
            <a:r>
              <a:rPr lang="en-US"/>
              <a:t> </a:t>
            </a:r>
            <a:r>
              <a:rPr lang="en-US" err="1"/>
              <a:t>usapere</a:t>
            </a:r>
            <a:r>
              <a:rPr lang="en-US"/>
              <a:t> </a:t>
            </a:r>
            <a:r>
              <a:rPr lang="en-US" err="1"/>
              <a:t>nonse</a:t>
            </a:r>
            <a:r>
              <a:rPr lang="en-US"/>
              <a:t> </a:t>
            </a:r>
            <a:r>
              <a:rPr lang="en-US" err="1"/>
              <a:t>cullit</a:t>
            </a:r>
            <a:r>
              <a:rPr lang="en-US"/>
              <a:t> </a:t>
            </a:r>
            <a:r>
              <a:rPr lang="en-US" err="1"/>
              <a:t>iditatquam</a:t>
            </a:r>
            <a:r>
              <a:rPr lang="en-US"/>
              <a:t> </a:t>
            </a:r>
            <a:r>
              <a:rPr lang="en-US" err="1"/>
              <a:t>hil</a:t>
            </a:r>
            <a:r>
              <a:rPr lang="en-US"/>
              <a:t> </a:t>
            </a:r>
            <a:r>
              <a:rPr lang="en-US" err="1"/>
              <a:t>mincius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debit </a:t>
            </a:r>
            <a:r>
              <a:rPr lang="en-US" err="1"/>
              <a:t>quae</a:t>
            </a:r>
            <a:r>
              <a:rPr lang="en-US"/>
              <a:t> sit.</a:t>
            </a:r>
          </a:p>
        </p:txBody>
      </p:sp>
    </p:spTree>
    <p:extLst>
      <p:ext uri="{BB962C8B-B14F-4D97-AF65-F5344CB8AC3E}">
        <p14:creationId xmlns:p14="http://schemas.microsoft.com/office/powerpoint/2010/main" val="218485052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head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4"/>
          <p:cNvSpPr>
            <a:spLocks noGrp="1" noChangeAspect="1"/>
          </p:cNvSpPr>
          <p:nvPr>
            <p:ph type="body" sz="quarter" idx="17"/>
          </p:nvPr>
        </p:nvSpPr>
        <p:spPr>
          <a:xfrm>
            <a:off x="4663440" y="2560320"/>
            <a:ext cx="2103120" cy="2103120"/>
          </a:xfrm>
          <a:solidFill>
            <a:schemeClr val="accent4"/>
          </a:solidFill>
        </p:spPr>
        <p:txBody>
          <a:bodyPr lIns="365760" rIns="365760" anchor="ctr"/>
          <a:lstStyle>
            <a:lvl1pPr marL="0" indent="0" algn="ctr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/>
          <p:cNvSpPr>
            <a:spLocks noGrp="1" noChangeAspect="1"/>
          </p:cNvSpPr>
          <p:nvPr>
            <p:ph type="body" sz="quarter" idx="18"/>
          </p:nvPr>
        </p:nvSpPr>
        <p:spPr>
          <a:xfrm>
            <a:off x="2560320" y="2560320"/>
            <a:ext cx="2103120" cy="2103120"/>
          </a:xfrm>
          <a:solidFill>
            <a:schemeClr val="accent3"/>
          </a:solidFill>
        </p:spPr>
        <p:txBody>
          <a:bodyPr lIns="365760" rIns="365760" anchor="ctr"/>
          <a:lstStyle>
            <a:lvl1pPr marL="0" indent="0" algn="ctr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 noChangeAspect="1"/>
          </p:cNvSpPr>
          <p:nvPr>
            <p:ph type="body" sz="quarter" idx="19"/>
          </p:nvPr>
        </p:nvSpPr>
        <p:spPr>
          <a:xfrm>
            <a:off x="457200" y="2560320"/>
            <a:ext cx="2103120" cy="2103120"/>
          </a:xfrm>
          <a:solidFill>
            <a:schemeClr val="accent1"/>
          </a:solidFill>
        </p:spPr>
        <p:txBody>
          <a:bodyPr lIns="365760" rIns="365760" anchor="ctr"/>
          <a:lstStyle>
            <a:lvl1pPr marL="0" indent="0" algn="ctr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365760"/>
            <a:ext cx="11704320" cy="8229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65760" y="1188720"/>
            <a:ext cx="11704320" cy="822960"/>
          </a:xfrm>
        </p:spPr>
        <p:txBody>
          <a:bodyPr/>
          <a:lstStyle>
            <a:lvl1pPr marL="0" indent="0">
              <a:buNone/>
              <a:defRPr sz="2800" spc="-3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subhead style</a:t>
            </a:r>
          </a:p>
        </p:txBody>
      </p:sp>
      <p:sp>
        <p:nvSpPr>
          <p:cNvPr id="7" name="Text Placeholder 4"/>
          <p:cNvSpPr>
            <a:spLocks noGrp="1" noChangeAspect="1"/>
          </p:cNvSpPr>
          <p:nvPr>
            <p:ph type="body" sz="quarter" idx="20"/>
          </p:nvPr>
        </p:nvSpPr>
        <p:spPr>
          <a:xfrm>
            <a:off x="6766560" y="2560320"/>
            <a:ext cx="2103120" cy="2103120"/>
          </a:xfrm>
          <a:solidFill>
            <a:schemeClr val="accent5"/>
          </a:solidFill>
        </p:spPr>
        <p:txBody>
          <a:bodyPr lIns="365760" rIns="365760" anchor="ctr"/>
          <a:lstStyle>
            <a:lvl1pPr marL="0" indent="0" algn="ctr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60803" y="5051425"/>
            <a:ext cx="89281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66342"/>
      </p:ext>
    </p:extLst>
  </p:cSld>
  <p:clrMapOvr>
    <a:masterClrMapping/>
  </p:clrMapOvr>
  <p:transition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465137" y="1631569"/>
            <a:ext cx="3690939" cy="3191256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28" tIns="146262" rIns="182828" bIns="14626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114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7" hasCustomPrompt="1"/>
          </p:nvPr>
        </p:nvSpPr>
        <p:spPr>
          <a:xfrm>
            <a:off x="933452" y="1997075"/>
            <a:ext cx="2752725" cy="2459482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4389440" y="1631569"/>
            <a:ext cx="3690939" cy="3191256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28" tIns="146262" rIns="182828" bIns="14626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114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8307388" y="1631569"/>
            <a:ext cx="3690939" cy="3191256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28" tIns="146262" rIns="182828" bIns="14626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114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40" y="632781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98"/>
              </a:lnSpc>
              <a:defRPr sz="2800">
                <a:solidFill>
                  <a:srgbClr val="2F2F2F"/>
                </a:solidFill>
              </a:defRPr>
            </a:lvl1pPr>
          </a:lstStyle>
          <a:p>
            <a:r>
              <a:rPr lang="en-US"/>
              <a:t>Text option 3: three columns images and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5140" y="5026025"/>
            <a:ext cx="3690937" cy="1225075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398" b="1" kern="1200" spc="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32384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98">
                <a:solidFill>
                  <a:schemeClr val="tx1"/>
                </a:solidFill>
              </a:defRPr>
            </a:lvl2pPr>
            <a:lvl3pPr marL="457024" indent="0">
              <a:buNone/>
              <a:defRPr/>
            </a:lvl3pPr>
            <a:lvl4pPr marL="685537" indent="0">
              <a:buNone/>
              <a:defRPr/>
            </a:lvl4pPr>
            <a:lvl5pPr marL="914049" indent="0">
              <a:buNone/>
              <a:defRPr/>
            </a:lvl5pPr>
          </a:lstStyle>
          <a:p>
            <a:pPr marL="0" marR="0" lvl="0" indent="0" algn="l" defTabSz="932384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386265" y="5026025"/>
            <a:ext cx="3690937" cy="1225075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398" b="1" kern="1200" spc="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32384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98">
                <a:solidFill>
                  <a:schemeClr val="tx1"/>
                </a:solidFill>
              </a:defRPr>
            </a:lvl2pPr>
            <a:lvl3pPr marL="457024" indent="0">
              <a:buNone/>
              <a:defRPr/>
            </a:lvl3pPr>
            <a:lvl4pPr marL="685537" indent="0">
              <a:buNone/>
              <a:defRPr/>
            </a:lvl4pPr>
            <a:lvl5pPr marL="914049" indent="0">
              <a:buNone/>
              <a:defRPr/>
            </a:lvl5pPr>
          </a:lstStyle>
          <a:p>
            <a:pPr marL="0" marR="0" lvl="0" indent="0" algn="l" defTabSz="932384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307390" y="5026025"/>
            <a:ext cx="3690937" cy="1225075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398" b="1" kern="1200" spc="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32384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98">
                <a:solidFill>
                  <a:schemeClr val="tx1"/>
                </a:solidFill>
              </a:defRPr>
            </a:lvl2pPr>
            <a:lvl3pPr marL="457024" indent="0">
              <a:buNone/>
              <a:defRPr/>
            </a:lvl3pPr>
            <a:lvl4pPr marL="685537" indent="0">
              <a:buNone/>
              <a:defRPr/>
            </a:lvl4pPr>
            <a:lvl5pPr marL="914049" indent="0">
              <a:buNone/>
              <a:defRPr/>
            </a:lvl5pPr>
          </a:lstStyle>
          <a:p>
            <a:pPr marL="0" marR="0" lvl="0" indent="0" algn="l" defTabSz="932384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17" name="Content Placeholder 15"/>
          <p:cNvSpPr>
            <a:spLocks noGrp="1"/>
          </p:cNvSpPr>
          <p:nvPr>
            <p:ph sz="quarter" idx="18" hasCustomPrompt="1"/>
          </p:nvPr>
        </p:nvSpPr>
        <p:spPr>
          <a:xfrm>
            <a:off x="4855368" y="1997075"/>
            <a:ext cx="2752725" cy="2459482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18" name="Content Placeholder 15"/>
          <p:cNvSpPr>
            <a:spLocks noGrp="1"/>
          </p:cNvSpPr>
          <p:nvPr>
            <p:ph sz="quarter" idx="19" hasCustomPrompt="1"/>
          </p:nvPr>
        </p:nvSpPr>
        <p:spPr>
          <a:xfrm>
            <a:off x="8777288" y="1997075"/>
            <a:ext cx="2752725" cy="2459482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612111472"/>
      </p:ext>
    </p:extLst>
  </p:cSld>
  <p:clrMapOvr>
    <a:masterClrMapping/>
  </p:clrMapOvr>
  <p:transition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15"/>
          <p:cNvSpPr>
            <a:spLocks noGrp="1"/>
          </p:cNvSpPr>
          <p:nvPr>
            <p:ph sz="quarter" idx="25" hasCustomPrompt="1"/>
          </p:nvPr>
        </p:nvSpPr>
        <p:spPr>
          <a:xfrm>
            <a:off x="465139" y="2178680"/>
            <a:ext cx="1727200" cy="104203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40" y="632781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98"/>
              </a:lnSpc>
              <a:defRPr sz="2800">
                <a:solidFill>
                  <a:srgbClr val="2F2F2F"/>
                </a:solidFill>
              </a:defRPr>
            </a:lvl1pPr>
          </a:lstStyle>
          <a:p>
            <a:r>
              <a:rPr lang="en-US"/>
              <a:t>Text option 4: six columns (numbered list)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5139" y="3230883"/>
            <a:ext cx="1727200" cy="2877449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398" b="1" kern="1200" spc="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32384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98">
                <a:solidFill>
                  <a:schemeClr val="tx1"/>
                </a:solidFill>
              </a:defRPr>
            </a:lvl2pPr>
            <a:lvl3pPr marL="457024" indent="0">
              <a:buNone/>
              <a:defRPr/>
            </a:lvl3pPr>
            <a:lvl4pPr marL="685537" indent="0">
              <a:buNone/>
              <a:defRPr/>
            </a:lvl4pPr>
            <a:lvl5pPr marL="914049" indent="0">
              <a:buNone/>
              <a:defRPr/>
            </a:lvl5pPr>
          </a:lstStyle>
          <a:p>
            <a:pPr marL="0" marR="0" lvl="0" indent="0" algn="l" defTabSz="932384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426019" y="3230883"/>
            <a:ext cx="1727200" cy="2877449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398" b="1" kern="1200" spc="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32384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98">
                <a:solidFill>
                  <a:schemeClr val="tx1"/>
                </a:solidFill>
              </a:defRPr>
            </a:lvl2pPr>
            <a:lvl3pPr marL="457024" indent="0">
              <a:buNone/>
              <a:defRPr/>
            </a:lvl3pPr>
            <a:lvl4pPr marL="685537" indent="0">
              <a:buNone/>
              <a:defRPr/>
            </a:lvl4pPr>
            <a:lvl5pPr marL="914049" indent="0">
              <a:buNone/>
              <a:defRPr/>
            </a:lvl5pPr>
          </a:lstStyle>
          <a:p>
            <a:pPr lvl="0"/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386901" y="3230883"/>
            <a:ext cx="1727200" cy="2877449"/>
          </a:xfrm>
        </p:spPr>
        <p:txBody>
          <a:bodyPr lIns="0" tIns="0" rIns="0" bIns="0"/>
          <a:lstStyle>
            <a:lvl1pPr marL="0" marR="0" indent="0" algn="l" defTabSz="932384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98" b="1" kern="1200" spc="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32384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98">
                <a:solidFill>
                  <a:schemeClr val="tx1"/>
                </a:solidFill>
              </a:defRPr>
            </a:lvl2pPr>
            <a:lvl3pPr marL="457024" indent="0">
              <a:buNone/>
              <a:defRPr/>
            </a:lvl3pPr>
            <a:lvl4pPr marL="685537" indent="0">
              <a:buNone/>
              <a:defRPr/>
            </a:lvl4pPr>
            <a:lvl5pPr marL="914049" indent="0">
              <a:buNone/>
              <a:defRPr/>
            </a:lvl5pPr>
          </a:lstStyle>
          <a:p>
            <a:pPr marL="0" marR="0" lvl="0" indent="0" algn="l" defTabSz="932384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6347781" y="3230883"/>
            <a:ext cx="1727200" cy="2877449"/>
          </a:xfrm>
        </p:spPr>
        <p:txBody>
          <a:bodyPr lIns="0" tIns="0" rIns="0" bIns="0"/>
          <a:lstStyle>
            <a:lvl1pPr marL="0" marR="0" indent="0" algn="l" defTabSz="932384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98" b="1" kern="1200" spc="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32384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98">
                <a:solidFill>
                  <a:schemeClr val="tx1"/>
                </a:solidFill>
              </a:defRPr>
            </a:lvl2pPr>
            <a:lvl3pPr marL="457024" indent="0">
              <a:buNone/>
              <a:defRPr/>
            </a:lvl3pPr>
            <a:lvl4pPr marL="685537" indent="0">
              <a:buNone/>
              <a:defRPr/>
            </a:lvl4pPr>
            <a:lvl5pPr marL="914049" indent="0">
              <a:buNone/>
              <a:defRPr/>
            </a:lvl5pPr>
          </a:lstStyle>
          <a:p>
            <a:pPr marL="0" marR="0" lvl="0" indent="0" algn="l" defTabSz="932384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308659" y="3230883"/>
            <a:ext cx="1727200" cy="2877449"/>
          </a:xfrm>
        </p:spPr>
        <p:txBody>
          <a:bodyPr lIns="0" tIns="0" rIns="0" bIns="0"/>
          <a:lstStyle>
            <a:lvl1pPr marL="0" marR="0" indent="0" algn="l" defTabSz="932384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98" b="1" kern="1200" spc="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32384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98">
                <a:solidFill>
                  <a:schemeClr val="tx1"/>
                </a:solidFill>
              </a:defRPr>
            </a:lvl2pPr>
            <a:lvl3pPr marL="457024" indent="0">
              <a:buNone/>
              <a:defRPr/>
            </a:lvl3pPr>
            <a:lvl4pPr marL="685537" indent="0">
              <a:buNone/>
              <a:defRPr/>
            </a:lvl4pPr>
            <a:lvl5pPr marL="914049" indent="0">
              <a:buNone/>
              <a:defRPr/>
            </a:lvl5pPr>
          </a:lstStyle>
          <a:p>
            <a:pPr marL="0" marR="0" lvl="0" indent="0" algn="l" defTabSz="932384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10269538" y="3230883"/>
            <a:ext cx="1727200" cy="2877449"/>
          </a:xfrm>
        </p:spPr>
        <p:txBody>
          <a:bodyPr lIns="0" tIns="0" rIns="0" bIns="0"/>
          <a:lstStyle>
            <a:lvl1pPr marL="0" marR="0" indent="0" algn="l" defTabSz="932384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98" b="1" kern="1200" spc="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32384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98">
                <a:solidFill>
                  <a:schemeClr val="tx1"/>
                </a:solidFill>
              </a:defRPr>
            </a:lvl2pPr>
            <a:lvl3pPr marL="457024" indent="0">
              <a:buNone/>
              <a:defRPr/>
            </a:lvl3pPr>
            <a:lvl4pPr marL="685537" indent="0">
              <a:buNone/>
              <a:defRPr/>
            </a:lvl4pPr>
            <a:lvl5pPr marL="914049" indent="0">
              <a:buNone/>
              <a:defRPr/>
            </a:lvl5pPr>
          </a:lstStyle>
          <a:p>
            <a:pPr marL="0" marR="0" lvl="0" indent="0" algn="l" defTabSz="932384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6" hasCustomPrompt="1"/>
          </p:nvPr>
        </p:nvSpPr>
        <p:spPr>
          <a:xfrm>
            <a:off x="2426019" y="2178680"/>
            <a:ext cx="1727200" cy="104203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26" name="Content Placeholder 15"/>
          <p:cNvSpPr>
            <a:spLocks noGrp="1"/>
          </p:cNvSpPr>
          <p:nvPr>
            <p:ph sz="quarter" idx="27" hasCustomPrompt="1"/>
          </p:nvPr>
        </p:nvSpPr>
        <p:spPr>
          <a:xfrm>
            <a:off x="4386901" y="2178680"/>
            <a:ext cx="1727200" cy="104203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27" name="Content Placeholder 15"/>
          <p:cNvSpPr>
            <a:spLocks noGrp="1"/>
          </p:cNvSpPr>
          <p:nvPr>
            <p:ph sz="quarter" idx="28" hasCustomPrompt="1"/>
          </p:nvPr>
        </p:nvSpPr>
        <p:spPr>
          <a:xfrm>
            <a:off x="6347781" y="2178680"/>
            <a:ext cx="1727200" cy="104203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28" name="Content Placeholder 15"/>
          <p:cNvSpPr>
            <a:spLocks noGrp="1"/>
          </p:cNvSpPr>
          <p:nvPr>
            <p:ph sz="quarter" idx="29" hasCustomPrompt="1"/>
          </p:nvPr>
        </p:nvSpPr>
        <p:spPr>
          <a:xfrm>
            <a:off x="8308659" y="2178680"/>
            <a:ext cx="1727200" cy="104203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29" name="Content Placeholder 15"/>
          <p:cNvSpPr>
            <a:spLocks noGrp="1"/>
          </p:cNvSpPr>
          <p:nvPr>
            <p:ph sz="quarter" idx="30" hasCustomPrompt="1"/>
          </p:nvPr>
        </p:nvSpPr>
        <p:spPr>
          <a:xfrm>
            <a:off x="10269538" y="2178680"/>
            <a:ext cx="1727200" cy="104203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010376044"/>
      </p:ext>
    </p:extLst>
  </p:cSld>
  <p:clrMapOvr>
    <a:masterClrMapping/>
  </p:clrMapOvr>
  <p:transition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40" y="632781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98"/>
              </a:lnSpc>
              <a:defRPr sz="2800" strike="noStrike">
                <a:solidFill>
                  <a:srgbClr val="2F2F2F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455903658"/>
      </p:ext>
    </p:extLst>
  </p:cSld>
  <p:clrMapOvr>
    <a:masterClrMapping/>
  </p:clrMapOvr>
  <p:transition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35"/>
          <p:cNvSpPr>
            <a:spLocks noGrp="1"/>
          </p:cNvSpPr>
          <p:nvPr>
            <p:ph type="title" hasCustomPrompt="1"/>
          </p:nvPr>
        </p:nvSpPr>
        <p:spPr>
          <a:xfrm>
            <a:off x="465138" y="899479"/>
            <a:ext cx="7604124" cy="3629025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5398" spc="-150" dirty="0">
                <a:solidFill>
                  <a:schemeClr val="bg1"/>
                </a:solidFill>
              </a:defRPr>
            </a:lvl1pPr>
          </a:lstStyle>
          <a:p>
            <a:pPr marL="0" lvl="0">
              <a:lnSpc>
                <a:spcPts val="5598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6218633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5"/>
          <p:cNvSpPr>
            <a:spLocks noGrp="1"/>
          </p:cNvSpPr>
          <p:nvPr>
            <p:ph type="title" hasCustomPrompt="1"/>
          </p:nvPr>
        </p:nvSpPr>
        <p:spPr>
          <a:xfrm>
            <a:off x="465138" y="899479"/>
            <a:ext cx="7604124" cy="3629025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5398" spc="-150" dirty="0">
                <a:solidFill>
                  <a:schemeClr val="tx2"/>
                </a:solidFill>
              </a:defRPr>
            </a:lvl1pPr>
          </a:lstStyle>
          <a:p>
            <a:pPr marL="0" lvl="0">
              <a:lnSpc>
                <a:spcPts val="5598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9748809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5"/>
          <p:cNvSpPr>
            <a:spLocks noGrp="1"/>
          </p:cNvSpPr>
          <p:nvPr>
            <p:ph type="title" hasCustomPrompt="1"/>
          </p:nvPr>
        </p:nvSpPr>
        <p:spPr>
          <a:xfrm>
            <a:off x="465138" y="899479"/>
            <a:ext cx="7604124" cy="3629025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5398" spc="-150" dirty="0">
                <a:solidFill>
                  <a:schemeClr val="tx2"/>
                </a:solidFill>
              </a:defRPr>
            </a:lvl1pPr>
          </a:lstStyle>
          <a:p>
            <a:pPr marL="0" lvl="0">
              <a:lnSpc>
                <a:spcPts val="5598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7179413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5" y="0"/>
            <a:ext cx="12435587" cy="69945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40" y="899481"/>
            <a:ext cx="7604125" cy="2701925"/>
          </a:xfrm>
          <a:noFill/>
        </p:spPr>
        <p:txBody>
          <a:bodyPr wrap="square" lIns="0" tIns="0" rIns="0" bIns="0" anchor="t" anchorCtr="0">
            <a:noAutofit/>
          </a:bodyPr>
          <a:lstStyle>
            <a:lvl1pPr>
              <a:lnSpc>
                <a:spcPts val="5598"/>
              </a:lnSpc>
              <a:defRPr sz="5398" spc="-15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141508916"/>
      </p:ext>
    </p:extLst>
  </p:cSld>
  <p:clrMapOvr>
    <a:masterClrMapping/>
  </p:clrMapOvr>
  <p:transition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40" y="632781"/>
            <a:ext cx="56530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98"/>
              </a:lnSpc>
              <a:defRPr sz="2800">
                <a:solidFill>
                  <a:srgbClr val="2F2F2F"/>
                </a:solidFill>
              </a:defRPr>
            </a:lvl1pPr>
          </a:lstStyle>
          <a:p>
            <a:r>
              <a:rPr lang="en-US"/>
              <a:t>Photo layout 1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354763" y="0"/>
            <a:ext cx="6081712" cy="6994525"/>
          </a:xfrm>
          <a:blipFill dpi="0" rotWithShape="1">
            <a:blip r:embed="rId2"/>
            <a:srcRect/>
            <a:tile tx="-1530350" ty="0" sx="66000" sy="66000" flip="none" algn="tl"/>
          </a:blipFill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795289071"/>
      </p:ext>
    </p:extLst>
  </p:cSld>
  <p:clrMapOvr>
    <a:masterClrMapping/>
  </p:clrMapOvr>
  <p:transition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 title="Drag photo"/>
          <p:cNvSpPr>
            <a:spLocks noGrp="1"/>
          </p:cNvSpPr>
          <p:nvPr>
            <p:ph type="pic" sz="quarter" idx="10" hasCustomPrompt="1"/>
          </p:nvPr>
        </p:nvSpPr>
        <p:spPr>
          <a:xfrm>
            <a:off x="465138" y="2168527"/>
            <a:ext cx="2734056" cy="437197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anchor="t">
            <a:noAutofit/>
          </a:bodyPr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Drag photo here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3397922" y="2168526"/>
            <a:ext cx="2734056" cy="4371975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 anchor="t">
            <a:noAutofit/>
          </a:bodyPr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Drag photo here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9263490" y="2168526"/>
            <a:ext cx="2734056" cy="4371975"/>
          </a:xfrm>
          <a:blipFill dpi="0" rotWithShape="1">
            <a:blip r:embed="rId4"/>
            <a:srcRect/>
            <a:stretch>
              <a:fillRect/>
            </a:stretch>
          </a:blipFill>
        </p:spPr>
        <p:txBody>
          <a:bodyPr anchor="t">
            <a:noAutofit/>
          </a:bodyPr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Drag photo here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330706" y="2168526"/>
            <a:ext cx="2734056" cy="4371975"/>
          </a:xfrm>
          <a:blipFill dpi="0" rotWithShape="1">
            <a:blip r:embed="rId5"/>
            <a:srcRect/>
            <a:stretch>
              <a:fillRect/>
            </a:stretch>
          </a:blipFill>
        </p:spPr>
        <p:txBody>
          <a:bodyPr anchor="t">
            <a:noAutofit/>
          </a:bodyPr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Drag photo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40" y="632781"/>
            <a:ext cx="56530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98"/>
              </a:lnSpc>
              <a:defRPr sz="2800">
                <a:solidFill>
                  <a:srgbClr val="2F2F2F"/>
                </a:solidFill>
              </a:defRPr>
            </a:lvl1pPr>
          </a:lstStyle>
          <a:p>
            <a:r>
              <a:rPr lang="en-US"/>
              <a:t>Photo layout 2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65138" y="4133939"/>
            <a:ext cx="2734056" cy="449928"/>
          </a:xfrm>
        </p:spPr>
        <p:txBody>
          <a:bodyPr/>
          <a:lstStyle>
            <a:lvl1pPr marL="0" indent="0" algn="ctr">
              <a:lnSpc>
                <a:spcPts val="2000"/>
              </a:lnSpc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3397922" y="4133939"/>
            <a:ext cx="2734056" cy="449928"/>
          </a:xfrm>
        </p:spPr>
        <p:txBody>
          <a:bodyPr/>
          <a:lstStyle>
            <a:lvl1pPr marL="0" indent="0" algn="ctr">
              <a:lnSpc>
                <a:spcPts val="2000"/>
              </a:lnSpc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9" name="Text Placeholder 16"/>
          <p:cNvSpPr>
            <a:spLocks noGrp="1"/>
          </p:cNvSpPr>
          <p:nvPr>
            <p:ph type="body" sz="quarter" idx="16" hasCustomPrompt="1"/>
          </p:nvPr>
        </p:nvSpPr>
        <p:spPr>
          <a:xfrm>
            <a:off x="6330706" y="4133939"/>
            <a:ext cx="2734056" cy="449928"/>
          </a:xfrm>
        </p:spPr>
        <p:txBody>
          <a:bodyPr/>
          <a:lstStyle>
            <a:lvl1pPr marL="0" indent="0" algn="ctr">
              <a:lnSpc>
                <a:spcPts val="2000"/>
              </a:lnSpc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9263490" y="4133939"/>
            <a:ext cx="2734056" cy="449928"/>
          </a:xfrm>
        </p:spPr>
        <p:txBody>
          <a:bodyPr/>
          <a:lstStyle>
            <a:lvl1pPr marL="0" indent="0" algn="ctr">
              <a:lnSpc>
                <a:spcPts val="2000"/>
              </a:lnSpc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3727591360"/>
      </p:ext>
    </p:extLst>
  </p:cSld>
  <p:clrMapOvr>
    <a:masterClrMapping/>
  </p:clrMapOvr>
  <p:transition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65140" y="2168527"/>
            <a:ext cx="3690937" cy="2654300"/>
          </a:xfrm>
          <a:blipFill>
            <a:blip r:embed="rId2"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89439" y="2168527"/>
            <a:ext cx="3679825" cy="2654300"/>
          </a:xfrm>
          <a:blipFill>
            <a:blip r:embed="rId3"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302625" y="2168527"/>
            <a:ext cx="3695700" cy="2654300"/>
          </a:xfrm>
          <a:blipFill>
            <a:blip r:embed="rId4"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40" y="632781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98"/>
              </a:lnSpc>
              <a:defRPr sz="2800">
                <a:solidFill>
                  <a:srgbClr val="2F2F2F"/>
                </a:solidFill>
              </a:defRPr>
            </a:lvl1pPr>
          </a:lstStyle>
          <a:p>
            <a:r>
              <a:rPr lang="en-US"/>
              <a:t>Photo layout 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5140" y="5026024"/>
            <a:ext cx="3690937" cy="1229456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sz="1398" b="1">
                <a:solidFill>
                  <a:schemeClr val="accent1"/>
                </a:solidFill>
                <a:latin typeface="+mn-lt"/>
              </a:defRPr>
            </a:lvl1pPr>
            <a:lvl2pPr marL="0" marR="0" indent="0" algn="l" defTabSz="932384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98">
                <a:solidFill>
                  <a:schemeClr val="tx1"/>
                </a:solidFill>
              </a:defRPr>
            </a:lvl2pPr>
            <a:lvl3pPr marL="457024" indent="0">
              <a:buNone/>
              <a:defRPr/>
            </a:lvl3pPr>
            <a:lvl4pPr marL="685537" indent="0">
              <a:buNone/>
              <a:defRPr/>
            </a:lvl4pPr>
            <a:lvl5pPr marL="914049" indent="0">
              <a:buNone/>
              <a:defRPr/>
            </a:lvl5pPr>
          </a:lstStyle>
          <a:p>
            <a:pPr lvl="0"/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386265" y="5026024"/>
            <a:ext cx="3690937" cy="1229456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sz="1398">
                <a:solidFill>
                  <a:schemeClr val="accent1"/>
                </a:solidFill>
              </a:defRPr>
            </a:lvl1pPr>
            <a:lvl2pPr marL="0" marR="0" indent="0" algn="l" defTabSz="932384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98">
                <a:solidFill>
                  <a:schemeClr val="tx1"/>
                </a:solidFill>
              </a:defRPr>
            </a:lvl2pPr>
            <a:lvl3pPr marL="457024" indent="0">
              <a:buNone/>
              <a:defRPr/>
            </a:lvl3pPr>
            <a:lvl4pPr marL="685537" indent="0">
              <a:buNone/>
              <a:defRPr/>
            </a:lvl4pPr>
            <a:lvl5pPr marL="914049" indent="0">
              <a:buNone/>
              <a:defRPr/>
            </a:lvl5pPr>
          </a:lstStyle>
          <a:p>
            <a:pPr lvl="0"/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307390" y="5026024"/>
            <a:ext cx="3690937" cy="1229456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sz="1398">
                <a:solidFill>
                  <a:schemeClr val="accent1"/>
                </a:solidFill>
              </a:defRPr>
            </a:lvl1pPr>
            <a:lvl2pPr marL="0" marR="0" indent="0" algn="l" defTabSz="932384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98">
                <a:solidFill>
                  <a:schemeClr val="tx1"/>
                </a:solidFill>
              </a:defRPr>
            </a:lvl2pPr>
            <a:lvl3pPr marL="457024" indent="0">
              <a:buNone/>
              <a:defRPr/>
            </a:lvl3pPr>
            <a:lvl4pPr marL="685537" indent="0">
              <a:buNone/>
              <a:defRPr/>
            </a:lvl4pPr>
            <a:lvl5pPr marL="914049" indent="0">
              <a:buNone/>
              <a:defRPr/>
            </a:lvl5pPr>
          </a:lstStyle>
          <a:p>
            <a:pPr lvl="0"/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220292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365760"/>
            <a:ext cx="5486400" cy="1554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217920" y="0"/>
            <a:ext cx="6217920" cy="699516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5759" y="2103120"/>
            <a:ext cx="5486400" cy="1815882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8264801"/>
      </p:ext>
    </p:extLst>
  </p:cSld>
  <p:clrMapOvr>
    <a:masterClrMapping/>
  </p:clrMapOvr>
  <p:transition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40" y="632781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98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Device layout 1: one column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5140" y="1919806"/>
            <a:ext cx="4853623" cy="627807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400"/>
              </a:lnSpc>
              <a:buNone/>
              <a:defRPr sz="2000" b="0" i="0">
                <a:solidFill>
                  <a:schemeClr val="tx1"/>
                </a:solidFill>
                <a:latin typeface="+mn-lt"/>
              </a:defRPr>
            </a:lvl1pPr>
            <a:lvl2pPr marL="228513" indent="0">
              <a:buNone/>
              <a:defRPr/>
            </a:lvl2pPr>
            <a:lvl3pPr marL="457024" indent="0">
              <a:buNone/>
              <a:defRPr/>
            </a:lvl3pPr>
            <a:lvl4pPr marL="685537" indent="0">
              <a:buNone/>
              <a:defRPr/>
            </a:lvl4pPr>
            <a:lvl5pPr marL="914049" indent="0">
              <a:buNone/>
              <a:defRPr/>
            </a:lvl5pPr>
          </a:lstStyle>
          <a:p>
            <a:pPr lvl="0"/>
            <a:r>
              <a:rPr lang="pt-BR"/>
              <a:t>Subhead Segoe UI Regular 20/24. Em volor resequaectur.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5139" y="2761500"/>
            <a:ext cx="4853622" cy="2589705"/>
          </a:xfrm>
        </p:spPr>
        <p:txBody>
          <a:bodyPr lIns="0" tIns="0" rIns="0" bIns="0"/>
          <a:lstStyle>
            <a:lvl1pPr marL="285640" indent="-28564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98" b="0" i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398">
                <a:solidFill>
                  <a:schemeClr val="tx1"/>
                </a:solidFill>
              </a:defRPr>
            </a:lvl2pPr>
            <a:lvl3pPr marL="457024" indent="0">
              <a:buNone/>
              <a:defRPr/>
            </a:lvl3pPr>
            <a:lvl4pPr marL="685537" indent="0">
              <a:buNone/>
              <a:defRPr/>
            </a:lvl4pPr>
            <a:lvl5pPr marL="914049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116457"/>
      </p:ext>
    </p:extLst>
  </p:cSld>
  <p:clrMapOvr>
    <a:masterClrMapping/>
  </p:clrMapOvr>
  <p:transition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40" y="632781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98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Device layout 2: two columns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5139" y="1996443"/>
            <a:ext cx="1727200" cy="2877449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sz="1398" b="1">
                <a:solidFill>
                  <a:schemeClr val="accent1"/>
                </a:solidFill>
                <a:latin typeface="+mn-lt"/>
              </a:defRPr>
            </a:lvl1pPr>
            <a:lvl2pPr marL="0" marR="0" indent="0" algn="l" defTabSz="932384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98">
                <a:solidFill>
                  <a:schemeClr val="tx1"/>
                </a:solidFill>
              </a:defRPr>
            </a:lvl2pPr>
            <a:lvl3pPr marL="457024" indent="0">
              <a:buNone/>
              <a:defRPr/>
            </a:lvl3pPr>
            <a:lvl4pPr marL="685537" indent="0">
              <a:buNone/>
              <a:defRPr/>
            </a:lvl4pPr>
            <a:lvl5pPr marL="914049" indent="0">
              <a:buNone/>
              <a:defRPr/>
            </a:lvl5pPr>
          </a:lstStyle>
          <a:p>
            <a:pPr lvl="0"/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426019" y="1996443"/>
            <a:ext cx="1727200" cy="2877449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398" b="1" kern="1200" spc="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32384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98">
                <a:solidFill>
                  <a:schemeClr val="tx1"/>
                </a:solidFill>
              </a:defRPr>
            </a:lvl2pPr>
            <a:lvl3pPr marL="457024" indent="0">
              <a:buNone/>
              <a:defRPr/>
            </a:lvl3pPr>
            <a:lvl4pPr marL="685537" indent="0">
              <a:buNone/>
              <a:defRPr/>
            </a:lvl4pPr>
            <a:lvl5pPr marL="914049" indent="0">
              <a:buNone/>
              <a:defRPr/>
            </a:lvl5pPr>
          </a:lstStyle>
          <a:p>
            <a:pPr marL="0" marR="0" lvl="0" indent="0" algn="l" defTabSz="932384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48668781"/>
      </p:ext>
    </p:extLst>
  </p:cSld>
  <p:clrMapOvr>
    <a:masterClrMapping/>
  </p:clrMapOvr>
  <p:transition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40" y="632781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98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Device layout 3</a:t>
            </a:r>
          </a:p>
        </p:txBody>
      </p:sp>
    </p:spTree>
    <p:extLst>
      <p:ext uri="{BB962C8B-B14F-4D97-AF65-F5344CB8AC3E}">
        <p14:creationId xmlns:p14="http://schemas.microsoft.com/office/powerpoint/2010/main" val="3823471600"/>
      </p:ext>
    </p:extLst>
  </p:cSld>
  <p:clrMapOvr>
    <a:masterClrMapping/>
  </p:clrMapOvr>
  <p:transition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/>
          <p:cNvSpPr>
            <a:spLocks noGrp="1"/>
          </p:cNvSpPr>
          <p:nvPr>
            <p:ph type="chart" sz="quarter" idx="21"/>
          </p:nvPr>
        </p:nvSpPr>
        <p:spPr>
          <a:xfrm>
            <a:off x="465141" y="2168527"/>
            <a:ext cx="3690933" cy="3605213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40" y="632781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98"/>
              </a:lnSpc>
              <a:defRPr sz="2800">
                <a:solidFill>
                  <a:srgbClr val="2F2F2F"/>
                </a:solidFill>
              </a:defRPr>
            </a:lvl1pPr>
          </a:lstStyle>
          <a:p>
            <a:r>
              <a:rPr lang="en-US"/>
              <a:t>Chart examples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5140" y="5773737"/>
            <a:ext cx="3690937" cy="153888"/>
          </a:xfrm>
        </p:spPr>
        <p:txBody>
          <a:bodyPr lIns="0" tIns="0" rIns="0" bIns="0"/>
          <a:lstStyle>
            <a:lvl1pPr marL="0" indent="0">
              <a:lnSpc>
                <a:spcPts val="1198"/>
              </a:lnSpc>
              <a:spcBef>
                <a:spcPts val="900"/>
              </a:spcBef>
              <a:buNone/>
              <a:defRPr sz="1000">
                <a:solidFill>
                  <a:schemeClr val="tx1"/>
                </a:solidFill>
              </a:defRPr>
            </a:lvl1pPr>
            <a:lvl2pPr marL="0" marR="0" indent="0" algn="l" defTabSz="932384" rtl="0" eaLnBrk="1" fontAlgn="auto" latinLnBrk="0" hangingPunct="1">
              <a:lnSpc>
                <a:spcPts val="1198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lang="en-US" sz="10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024" indent="0">
              <a:buNone/>
              <a:defRPr/>
            </a:lvl3pPr>
            <a:lvl4pPr marL="685537" indent="0">
              <a:buNone/>
              <a:defRPr/>
            </a:lvl4pPr>
            <a:lvl5pPr marL="914049" indent="0">
              <a:buNone/>
              <a:defRPr/>
            </a:lvl5pPr>
          </a:lstStyle>
          <a:p>
            <a:pPr lvl="0"/>
            <a:r>
              <a:rPr lang="en-US"/>
              <a:t>Caption title Segoe </a:t>
            </a:r>
            <a:r>
              <a:rPr lang="en-US" err="1"/>
              <a:t>Semibold</a:t>
            </a:r>
            <a:r>
              <a:rPr lang="en-US"/>
              <a:t> 10/12. 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5137" y="5931092"/>
            <a:ext cx="3690937" cy="313904"/>
          </a:xfrm>
        </p:spPr>
        <p:txBody>
          <a:bodyPr lIns="0" tIns="0" rIns="0" bIns="0"/>
          <a:lstStyle>
            <a:lvl1pPr marL="0" indent="0">
              <a:lnSpc>
                <a:spcPts val="1198"/>
              </a:lnSpc>
              <a:spcBef>
                <a:spcPts val="900"/>
              </a:spcBef>
              <a:buFont typeface="Arial" panose="020B0604020202020204" pitchFamily="34" charset="0"/>
              <a:buNone/>
              <a:defRPr sz="1000" b="0" i="0">
                <a:solidFill>
                  <a:schemeClr val="tx1"/>
                </a:solidFill>
                <a:latin typeface="+mn-lt"/>
              </a:defRPr>
            </a:lvl1pPr>
            <a:lvl2pPr marL="0" marR="0" indent="0" algn="l" defTabSz="932384" rtl="0" eaLnBrk="1" fontAlgn="auto" latinLnBrk="0" hangingPunct="1">
              <a:lnSpc>
                <a:spcPts val="1198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000">
                <a:solidFill>
                  <a:schemeClr val="tx1"/>
                </a:solidFill>
              </a:defRPr>
            </a:lvl2pPr>
            <a:lvl3pPr marL="457024" indent="0">
              <a:buNone/>
              <a:defRPr/>
            </a:lvl3pPr>
            <a:lvl4pPr marL="685537" indent="0">
              <a:buNone/>
              <a:defRPr/>
            </a:lvl4pPr>
            <a:lvl5pPr marL="914049" indent="0">
              <a:buNone/>
              <a:defRPr/>
            </a:lvl5pPr>
          </a:lstStyle>
          <a:p>
            <a:pPr lvl="0"/>
            <a:r>
              <a:rPr lang="en-US"/>
              <a:t>Caption body copy Segoe Regular 10/12.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eat.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389442" y="5773737"/>
            <a:ext cx="3679822" cy="153888"/>
          </a:xfrm>
        </p:spPr>
        <p:txBody>
          <a:bodyPr lIns="0" tIns="0" rIns="0" bIns="0"/>
          <a:lstStyle>
            <a:lvl1pPr marL="0" indent="0">
              <a:lnSpc>
                <a:spcPts val="1198"/>
              </a:lnSpc>
              <a:spcBef>
                <a:spcPts val="900"/>
              </a:spcBef>
              <a:buNone/>
              <a:defRPr sz="1000">
                <a:solidFill>
                  <a:schemeClr val="tx1"/>
                </a:solidFill>
              </a:defRPr>
            </a:lvl1pPr>
            <a:lvl2pPr marL="0" marR="0" indent="0" algn="l" defTabSz="932384" rtl="0" eaLnBrk="1" fontAlgn="auto" latinLnBrk="0" hangingPunct="1">
              <a:lnSpc>
                <a:spcPts val="1198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lang="en-US" sz="10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024" indent="0">
              <a:buNone/>
              <a:defRPr/>
            </a:lvl3pPr>
            <a:lvl4pPr marL="685537" indent="0">
              <a:buNone/>
              <a:defRPr/>
            </a:lvl4pPr>
            <a:lvl5pPr marL="914049" indent="0">
              <a:buNone/>
              <a:defRPr/>
            </a:lvl5pPr>
          </a:lstStyle>
          <a:p>
            <a:pPr lvl="0"/>
            <a:r>
              <a:rPr lang="en-US"/>
              <a:t>Caption title Segoe </a:t>
            </a:r>
            <a:r>
              <a:rPr lang="en-US" err="1"/>
              <a:t>Semibold</a:t>
            </a:r>
            <a:r>
              <a:rPr lang="en-US"/>
              <a:t> 10/12. 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89441" y="5931092"/>
            <a:ext cx="3679825" cy="313904"/>
          </a:xfrm>
        </p:spPr>
        <p:txBody>
          <a:bodyPr vert="horz" wrap="square" lIns="0" tIns="0" rIns="0" bIns="0" rtlCol="0">
            <a:spAutoFit/>
          </a:bodyPr>
          <a:lstStyle>
            <a:lvl1pPr>
              <a:tabLst/>
              <a:defRPr lang="en-US" sz="1000" b="0" i="0" dirty="0" smtClean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ts val="1198"/>
              </a:lnSpc>
              <a:spcBef>
                <a:spcPts val="900"/>
              </a:spcBef>
              <a:buFont typeface="Arial" panose="020B0604020202020204" pitchFamily="34" charset="0"/>
              <a:buNone/>
            </a:pPr>
            <a:r>
              <a:rPr lang="en-US"/>
              <a:t>Caption body copy Segoe Regular 10/12.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eat.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8302628" y="5773737"/>
            <a:ext cx="3702056" cy="153888"/>
          </a:xfrm>
        </p:spPr>
        <p:txBody>
          <a:bodyPr lIns="0" tIns="0" rIns="0" bIns="0"/>
          <a:lstStyle>
            <a:lvl1pPr marL="0" indent="0">
              <a:lnSpc>
                <a:spcPts val="1198"/>
              </a:lnSpc>
              <a:spcBef>
                <a:spcPts val="900"/>
              </a:spcBef>
              <a:buNone/>
              <a:defRPr sz="1000">
                <a:solidFill>
                  <a:schemeClr val="tx1"/>
                </a:solidFill>
              </a:defRPr>
            </a:lvl1pPr>
            <a:lvl2pPr marL="0" marR="0" indent="0" algn="l" defTabSz="932384" rtl="0" eaLnBrk="1" fontAlgn="auto" latinLnBrk="0" hangingPunct="1">
              <a:lnSpc>
                <a:spcPts val="1198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lang="en-US" sz="10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024" indent="0">
              <a:buNone/>
              <a:defRPr/>
            </a:lvl3pPr>
            <a:lvl4pPr marL="685537" indent="0">
              <a:buNone/>
              <a:defRPr/>
            </a:lvl4pPr>
            <a:lvl5pPr marL="914049" indent="0">
              <a:buNone/>
              <a:defRPr/>
            </a:lvl5pPr>
          </a:lstStyle>
          <a:p>
            <a:pPr lvl="0"/>
            <a:r>
              <a:rPr lang="en-US"/>
              <a:t>Caption title Segoe </a:t>
            </a:r>
            <a:r>
              <a:rPr lang="en-US" err="1"/>
              <a:t>Semibold</a:t>
            </a:r>
            <a:r>
              <a:rPr lang="en-US"/>
              <a:t> 10/12. 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8302626" y="5931092"/>
            <a:ext cx="3702053" cy="313904"/>
          </a:xfrm>
        </p:spPr>
        <p:txBody>
          <a:bodyPr vert="horz" wrap="square" lIns="0" tIns="0" rIns="0" bIns="0" rtlCol="0">
            <a:spAutoFit/>
          </a:bodyPr>
          <a:lstStyle>
            <a:lvl1pPr marL="463372" indent="-463372">
              <a:tabLst/>
              <a:defRPr lang="en-US" sz="1000" b="0" i="0" dirty="0" smtClean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ts val="1198"/>
              </a:lnSpc>
              <a:spcBef>
                <a:spcPts val="900"/>
              </a:spcBef>
              <a:buFont typeface="Arial" panose="020B0604020202020204" pitchFamily="34" charset="0"/>
              <a:buNone/>
            </a:pPr>
            <a:r>
              <a:rPr lang="en-US"/>
              <a:t>Caption body copy Segoe Regular 10/12.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eat.</a:t>
            </a:r>
          </a:p>
        </p:txBody>
      </p:sp>
      <p:sp>
        <p:nvSpPr>
          <p:cNvPr id="20" name="Chart Placeholder 6"/>
          <p:cNvSpPr>
            <a:spLocks noGrp="1"/>
          </p:cNvSpPr>
          <p:nvPr>
            <p:ph type="chart" sz="quarter" idx="22"/>
          </p:nvPr>
        </p:nvSpPr>
        <p:spPr>
          <a:xfrm>
            <a:off x="4389441" y="2168527"/>
            <a:ext cx="3679825" cy="3605213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1" name="Chart Placeholder 6"/>
          <p:cNvSpPr>
            <a:spLocks noGrp="1"/>
          </p:cNvSpPr>
          <p:nvPr>
            <p:ph type="chart" sz="quarter" idx="23"/>
          </p:nvPr>
        </p:nvSpPr>
        <p:spPr>
          <a:xfrm>
            <a:off x="8302626" y="2168527"/>
            <a:ext cx="3695701" cy="3605213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370643312"/>
      </p:ext>
    </p:extLst>
  </p:cSld>
  <p:clrMapOvr>
    <a:masterClrMapping/>
  </p:clrMapOvr>
  <p:transition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40" y="632781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98"/>
              </a:lnSpc>
              <a:defRPr sz="2800">
                <a:solidFill>
                  <a:srgbClr val="2F2F2F"/>
                </a:solidFill>
              </a:defRPr>
            </a:lvl1pPr>
          </a:lstStyle>
          <a:p>
            <a:r>
              <a:rPr lang="en-US"/>
              <a:t>Table styling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465140" y="2168526"/>
            <a:ext cx="11533187" cy="686861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583673138"/>
      </p:ext>
    </p:extLst>
  </p:cSld>
  <p:clrMapOvr>
    <a:masterClrMapping/>
  </p:clrMapOvr>
  <p:transition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65137" y="1873885"/>
            <a:ext cx="8229599" cy="1828800"/>
          </a:xfrm>
          <a:noFill/>
        </p:spPr>
        <p:txBody>
          <a:bodyPr lIns="0" tIns="0" rIns="0" bIns="0" anchor="t" anchorCtr="0"/>
          <a:lstStyle>
            <a:lvl1pPr>
              <a:lnSpc>
                <a:spcPts val="3000"/>
              </a:lnSpc>
              <a:defRPr sz="2800" spc="-15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Thank you.</a:t>
            </a:r>
          </a:p>
        </p:txBody>
      </p:sp>
      <p:pic>
        <p:nvPicPr>
          <p:cNvPr id="64" name="MS logo gray - 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65139" y="449266"/>
            <a:ext cx="935564" cy="20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2099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465141" y="449266"/>
            <a:ext cx="933131" cy="200341"/>
            <a:chOff x="465139" y="449264"/>
            <a:chExt cx="933131" cy="200341"/>
          </a:xfrm>
        </p:grpSpPr>
        <p:pic>
          <p:nvPicPr>
            <p:cNvPr id="5" name="Picture 4"/>
            <p:cNvPicPr>
              <a:picLocks noChangeAspect="1"/>
            </p:cNvPicPr>
            <p:nvPr userDrawn="1"/>
          </p:nvPicPr>
          <p:blipFill rotWithShape="1">
            <a:blip r:embed="rId2"/>
            <a:srcRect l="26716" r="872" b="4064"/>
            <a:stretch/>
          </p:blipFill>
          <p:spPr bwMode="black">
            <a:xfrm>
              <a:off x="721996" y="459092"/>
              <a:ext cx="676274" cy="187779"/>
            </a:xfrm>
            <a:prstGeom prst="rect">
              <a:avLst/>
            </a:prstGeom>
          </p:spPr>
        </p:pic>
        <p:pic>
          <p:nvPicPr>
            <p:cNvPr id="6" name="MS logo gray - EMF"/>
            <p:cNvPicPr>
              <a:picLocks noChangeAspect="1"/>
            </p:cNvPicPr>
            <p:nvPr userDrawn="1"/>
          </p:nvPicPr>
          <p:blipFill rotWithShape="1">
            <a:blip r:embed="rId3"/>
            <a:srcRect r="76414"/>
            <a:stretch/>
          </p:blipFill>
          <p:spPr bwMode="black">
            <a:xfrm>
              <a:off x="465139" y="449264"/>
              <a:ext cx="220661" cy="200341"/>
            </a:xfrm>
            <a:prstGeom prst="rect">
              <a:avLst/>
            </a:prstGeom>
          </p:spPr>
        </p:pic>
      </p:grp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65137" y="1873885"/>
            <a:ext cx="8229599" cy="1828800"/>
          </a:xfrm>
          <a:noFill/>
        </p:spPr>
        <p:txBody>
          <a:bodyPr lIns="0" tIns="0" rIns="0" bIns="0" anchor="t" anchorCtr="0"/>
          <a:lstStyle>
            <a:lvl1pPr>
              <a:lnSpc>
                <a:spcPts val="3000"/>
              </a:lnSpc>
              <a:defRPr sz="2800" spc="-15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24549056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9" y="6220609"/>
            <a:ext cx="4572000" cy="4770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28" tIns="182828" rIns="182828" bIns="182828" numCol="1" anchor="t" anchorCtr="0" compatLnSpc="1">
            <a:prstTxWarp prst="textNoShape">
              <a:avLst/>
            </a:prstTxWarp>
            <a:spAutoFit/>
          </a:bodyPr>
          <a:lstStyle/>
          <a:p>
            <a:pPr defTabSz="931932" eaLnBrk="0" hangingPunct="0"/>
            <a:r>
              <a:rPr lang="en-US" sz="7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57200" y="479425"/>
            <a:ext cx="1483418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9162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FF71E-E7D6-418A-8491-38993717B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A10D0-5CF2-4CD6-AE22-FFC53C3FD12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74642" y="1212851"/>
            <a:ext cx="11887198" cy="842346"/>
          </a:xfrm>
        </p:spPr>
        <p:txBody>
          <a:bodyPr/>
          <a:lstStyle>
            <a:lvl2pPr>
              <a:defRPr sz="1632"/>
            </a:lvl2pPr>
            <a:lvl3pPr>
              <a:defRPr sz="1428"/>
            </a:lvl3pPr>
            <a:lvl4pPr>
              <a:defRPr sz="1122"/>
            </a:lvl4pPr>
          </a:lstStyle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5DAE7-2580-4793-9826-1F4AE3CA5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49F7-10AF-4151-96A8-AB8D2BD464E6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4EF130-CDDE-47F7-AC8B-81D89A9F8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DCCAAF-1F3D-459B-81AB-B21CB0B88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BBA5-0757-462A-9D68-915F02861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6935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0" y="365760"/>
            <a:ext cx="5486400" cy="1554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17920" cy="699516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583680" y="2103120"/>
            <a:ext cx="5486400" cy="1815882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999170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llustra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435840" cy="69951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731520"/>
            <a:ext cx="7772400" cy="615553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defRPr sz="2800" spc="-30" baseline="0">
                <a:solidFill>
                  <a:schemeClr val="tx1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93069" y="3497580"/>
            <a:ext cx="7346006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565625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llustrati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435840" cy="69951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0" y="731520"/>
            <a:ext cx="7772400" cy="615553"/>
          </a:xfrm>
        </p:spPr>
        <p:txBody>
          <a:bodyPr>
            <a:spAutoFit/>
          </a:bodyPr>
          <a:lstStyle>
            <a:lvl1pPr algn="r">
              <a:lnSpc>
                <a:spcPct val="100000"/>
              </a:lnSpc>
              <a:defRPr sz="2800" spc="-30" baseline="0">
                <a:solidFill>
                  <a:schemeClr val="tx1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10384" y="3649662"/>
            <a:ext cx="7463692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167637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illustrati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435840" cy="69951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0" y="731520"/>
            <a:ext cx="7772400" cy="615553"/>
          </a:xfrm>
        </p:spPr>
        <p:txBody>
          <a:bodyPr>
            <a:spAutoFit/>
          </a:bodyPr>
          <a:lstStyle>
            <a:lvl1pPr algn="r">
              <a:lnSpc>
                <a:spcPct val="100000"/>
              </a:lnSpc>
              <a:defRPr sz="2800" spc="-30" baseline="0">
                <a:solidFill>
                  <a:schemeClr val="tx1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5637" y="3268662"/>
            <a:ext cx="7463692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13896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ed 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65760" y="2560320"/>
            <a:ext cx="9144000" cy="914400"/>
          </a:xfrm>
          <a:noFill/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None/>
              <a:defRPr sz="28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65759" y="1463040"/>
            <a:ext cx="9144000" cy="1097280"/>
          </a:xfrm>
          <a:noFill/>
        </p:spPr>
        <p:txBody>
          <a:bodyPr lIns="91440" tIns="91440" rIns="91440" bIns="91440" anchor="t" anchorCtr="0"/>
          <a:lstStyle>
            <a:lvl1pPr>
              <a:defRPr sz="6000" spc="-8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4372533"/>
            <a:ext cx="12436475" cy="38663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10332720" y="365760"/>
            <a:ext cx="1645920" cy="35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2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1097280"/>
            <a:ext cx="7315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8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94437" y="2125662"/>
            <a:ext cx="5534188" cy="415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3572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952680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84507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65760" y="1371600"/>
            <a:ext cx="11704320" cy="2043636"/>
          </a:xfrm>
        </p:spPr>
        <p:txBody>
          <a:bodyPr>
            <a:spAutoFit/>
          </a:bodyPr>
          <a:lstStyle>
            <a:lvl1pPr marL="0" indent="0">
              <a:spcBef>
                <a:spcPts val="600"/>
              </a:spcBef>
              <a:buNone/>
              <a:defRPr sz="32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228600" indent="0">
              <a:spcBef>
                <a:spcPts val="600"/>
              </a:spcBef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457200" indent="0">
              <a:spcBef>
                <a:spcPts val="600"/>
              </a:spcBef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685800" indent="0">
              <a:spcBef>
                <a:spcPts val="600"/>
              </a:spcBef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914400" indent="0">
              <a:spcBef>
                <a:spcPts val="600"/>
              </a:spcBef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2577389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365760" y="6292888"/>
            <a:ext cx="11704320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1000" baseline="0">
                <a:solidFill>
                  <a:schemeClr val="bg1"/>
                </a:solidFill>
                <a:cs typeface="Segoe UI" pitchFamily="34" charset="0"/>
              </a:rPr>
              <a:t>© 2015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59230" y="3145040"/>
            <a:ext cx="3288506" cy="70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358739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365760" y="1371600"/>
            <a:ext cx="11704320" cy="1877437"/>
          </a:xfrm>
          <a:prstGeom prst="rect">
            <a:avLst/>
          </a:prstGeom>
        </p:spPr>
        <p:txBody>
          <a:bodyPr>
            <a:spAutoFit/>
          </a:bodyPr>
          <a:lstStyle>
            <a:lvl1pPr marL="228600" indent="-228600">
              <a:spcBef>
                <a:spcPts val="600"/>
              </a:spcBef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-228600">
              <a:spcBef>
                <a:spcPts val="600"/>
              </a:spcBef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685800" indent="-228600">
              <a:spcBef>
                <a:spcPts val="600"/>
              </a:spcBef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914400" indent="-228600">
              <a:spcBef>
                <a:spcPts val="600"/>
              </a:spcBef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143000" indent="-228600">
              <a:spcBef>
                <a:spcPts val="600"/>
              </a:spcBef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3640"/>
            <a:ext cx="12436476" cy="731520"/>
          </a:xfrm>
          <a:prstGeom prst="rect">
            <a:avLst/>
          </a:prstGeom>
          <a:solidFill>
            <a:srgbClr val="FFFF99"/>
          </a:solidFill>
        </p:spPr>
        <p:txBody>
          <a:bodyPr wrap="square" lIns="365760" tIns="91440" rIns="365760" bIns="91440" anchor="ctr" anchorCtr="0">
            <a:noAutofit/>
          </a:bodyPr>
          <a:lstStyle>
            <a:lvl1pPr algn="r">
              <a:buFont typeface="Arial" pitchFamily="34" charset="0"/>
              <a:buNone/>
              <a:defRPr sz="32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09969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5760" y="1280160"/>
            <a:ext cx="11704320" cy="1877437"/>
          </a:xfrm>
        </p:spPr>
        <p:txBody>
          <a:bodyPr>
            <a:spAutoFit/>
          </a:bodyPr>
          <a:lstStyle>
            <a:lvl1pPr>
              <a:spcBef>
                <a:spcPts val="600"/>
              </a:spcBef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600"/>
              </a:spcBef>
              <a:defRPr sz="2000"/>
            </a:lvl3pPr>
            <a:lvl4pPr>
              <a:spcBef>
                <a:spcPts val="600"/>
              </a:spcBef>
              <a:defRPr sz="2000"/>
            </a:lvl4pPr>
            <a:lvl5pPr>
              <a:spcBef>
                <a:spcPts val="600"/>
              </a:spcBef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1278225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3061169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365760"/>
            <a:ext cx="11704320" cy="8229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65760" y="1188720"/>
            <a:ext cx="11704320" cy="822960"/>
          </a:xfrm>
        </p:spPr>
        <p:txBody>
          <a:bodyPr/>
          <a:lstStyle>
            <a:lvl1pPr marL="0" indent="0">
              <a:buNone/>
              <a:defRPr sz="2800" spc="-3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subhead style</a:t>
            </a:r>
          </a:p>
        </p:txBody>
      </p:sp>
    </p:spTree>
    <p:extLst>
      <p:ext uri="{BB962C8B-B14F-4D97-AF65-F5344CB8AC3E}">
        <p14:creationId xmlns:p14="http://schemas.microsoft.com/office/powerpoint/2010/main" val="516828748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llustra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35840" cy="69951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731520"/>
            <a:ext cx="7772400" cy="615553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defRPr sz="2800" spc="-30" baseline="0">
                <a:solidFill>
                  <a:schemeClr val="tx1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069" y="3497580"/>
            <a:ext cx="7346006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70145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65760" y="2560320"/>
            <a:ext cx="9144000" cy="914400"/>
          </a:xfrm>
          <a:noFill/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None/>
              <a:defRPr sz="28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65759" y="1463040"/>
            <a:ext cx="9144000" cy="1097280"/>
          </a:xfrm>
          <a:noFill/>
        </p:spPr>
        <p:txBody>
          <a:bodyPr lIns="91440" tIns="91440" rIns="91440" bIns="91440" anchor="t" anchorCtr="0"/>
          <a:lstStyle>
            <a:lvl1pPr>
              <a:defRPr sz="6000" spc="-8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4372533"/>
            <a:ext cx="12436475" cy="38663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10332720" y="365760"/>
            <a:ext cx="1645920" cy="35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2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llustrati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35840" cy="69951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0" y="731520"/>
            <a:ext cx="7772400" cy="615553"/>
          </a:xfrm>
        </p:spPr>
        <p:txBody>
          <a:bodyPr>
            <a:spAutoFit/>
          </a:bodyPr>
          <a:lstStyle>
            <a:lvl1pPr algn="r">
              <a:lnSpc>
                <a:spcPct val="100000"/>
              </a:lnSpc>
              <a:defRPr sz="2800" spc="-30" baseline="0">
                <a:solidFill>
                  <a:schemeClr val="tx1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384" y="3649662"/>
            <a:ext cx="7463692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852387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7143287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19419690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accent2"/>
                    </a:gs>
                    <a:gs pos="100000">
                      <a:schemeClr val="accent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1336039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| Microso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" y="0"/>
            <a:ext cx="1554559" cy="15543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696" tIns="38847" rIns="77696" bIns="38847" rtlCol="0" anchor="ctr">
            <a:noAutofit/>
          </a:bodyPr>
          <a:lstStyle/>
          <a:p>
            <a:pPr algn="ctr" defTabSz="932441"/>
            <a:endParaRPr lang="en-US" sz="1938">
              <a:solidFill>
                <a:prstClr val="white"/>
              </a:solidFill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8550076" y="1554339"/>
            <a:ext cx="3886399" cy="38858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76179" tIns="38089" rIns="76179" bIns="38089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optional icon or picture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0" y="5439646"/>
            <a:ext cx="4663678" cy="1554879"/>
          </a:xfrm>
          <a:prstGeom prst="rect">
            <a:avLst/>
          </a:prstGeom>
          <a:solidFill>
            <a:schemeClr val="accent1"/>
          </a:solidFill>
        </p:spPr>
        <p:txBody>
          <a:bodyPr lIns="114268" tIns="152357" rIns="76171" bIns="76171">
            <a:noAutofit/>
          </a:bodyPr>
          <a:lstStyle>
            <a:lvl1pPr marL="0" indent="0" algn="l">
              <a:lnSpc>
                <a:spcPct val="80000"/>
              </a:lnSpc>
              <a:buNone/>
              <a:defRPr sz="1836">
                <a:solidFill>
                  <a:srgbClr val="FFFFFF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54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09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64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19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74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29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84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439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" y="1554339"/>
            <a:ext cx="8550076" cy="3885847"/>
          </a:xfrm>
          <a:prstGeom prst="rect">
            <a:avLst/>
          </a:prstGeom>
          <a:solidFill>
            <a:schemeClr val="accent4"/>
          </a:solidFill>
        </p:spPr>
        <p:txBody>
          <a:bodyPr lIns="114268" tIns="152357" rIns="76171" bIns="76171" anchor="t">
            <a:noAutofit/>
          </a:bodyPr>
          <a:lstStyle>
            <a:lvl1pPr algn="l">
              <a:lnSpc>
                <a:spcPct val="80000"/>
              </a:lnSpc>
              <a:defRPr sz="4488" baseline="0">
                <a:solidFill>
                  <a:srgbClr val="FFFFFF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add presentation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046" y="-23710"/>
            <a:ext cx="1641734" cy="60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7586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777280" y="1554339"/>
            <a:ext cx="10881916" cy="46630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AADACFB-7C71-4E89-89D2-7BBA40B7BFA9}" type="slidenum">
              <a:rPr lang="en-US" smtClean="0">
                <a:solidFill>
                  <a:srgbClr val="505050"/>
                </a:solidFill>
              </a:rPr>
              <a:pPr/>
              <a:t>‹#›</a:t>
            </a:fld>
            <a:endParaRPr lang="en-US">
              <a:solidFill>
                <a:srgbClr val="505050"/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50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494954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alterna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81" y="370883"/>
            <a:ext cx="11659195" cy="658903"/>
          </a:xfrm>
        </p:spPr>
        <p:txBody>
          <a:bodyPr>
            <a:noAutofit/>
          </a:bodyPr>
          <a:lstStyle>
            <a:lvl1pPr>
              <a:defRPr sz="440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573452" y="1554339"/>
            <a:ext cx="10085743" cy="466301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>
              <a:defRPr sz="2400"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>
              <a:defRPr sz="2000"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>
              <a:defRPr sz="1800"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>
              <a:defRPr sz="1800"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1"/>
            <a:ext cx="777280" cy="69945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687" tIns="38844" rIns="77687" bIns="38844" rtlCol="0" anchor="ctr">
            <a:noAutofit/>
          </a:bodyPr>
          <a:lstStyle/>
          <a:p>
            <a:pPr algn="ctr" defTabSz="932441"/>
            <a:endParaRPr lang="en-US" sz="1938">
              <a:solidFill>
                <a:prstClr val="white"/>
              </a:solidFill>
            </a:endParaRPr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6"/>
          </p:nvPr>
        </p:nvSpPr>
        <p:spPr>
          <a:xfrm>
            <a:off x="11659196" y="6607559"/>
            <a:ext cx="777278" cy="386966"/>
          </a:xfrm>
          <a:prstGeom prst="rect">
            <a:avLst/>
          </a:prstGeom>
        </p:spPr>
        <p:txBody>
          <a:bodyPr/>
          <a:lstStyle/>
          <a:p>
            <a:fld id="{6A4C1A4A-E5E6-4CC1-B72C-A20A4EB3E2D2}" type="slidenum">
              <a:rPr lang="en-US" smtClean="0">
                <a:solidFill>
                  <a:srgbClr val="505050"/>
                </a:solidFill>
              </a:rPr>
              <a:pPr/>
              <a:t>‹#›</a:t>
            </a:fld>
            <a:endParaRPr lang="en-US">
              <a:solidFill>
                <a:srgbClr val="505050"/>
              </a:solidFill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09120" y="6606831"/>
            <a:ext cx="8550075" cy="387694"/>
          </a:xfrm>
        </p:spPr>
        <p:txBody>
          <a:bodyPr/>
          <a:lstStyle/>
          <a:p>
            <a:endParaRPr lang="en-US">
              <a:solidFill>
                <a:srgbClr val="50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3148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0505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59196" y="6607559"/>
            <a:ext cx="777278" cy="386966"/>
          </a:xfrm>
          <a:prstGeom prst="rect">
            <a:avLst/>
          </a:prstGeom>
        </p:spPr>
        <p:txBody>
          <a:bodyPr/>
          <a:lstStyle/>
          <a:p>
            <a:fld id="{6A4C1A4A-E5E6-4CC1-B72C-A20A4EB3E2D2}" type="slidenum">
              <a:rPr lang="en-US" smtClean="0">
                <a:solidFill>
                  <a:srgbClr val="505050"/>
                </a:solidFill>
              </a:rPr>
              <a:pPr/>
              <a:t>‹#›</a:t>
            </a:fld>
            <a:endParaRPr lang="en-US">
              <a:solidFill>
                <a:srgbClr val="50505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585023"/>
            <a:ext cx="12436475" cy="380490"/>
          </a:xfrm>
          <a:prstGeom prst="rect">
            <a:avLst/>
          </a:prstGeom>
        </p:spPr>
        <p:txBody>
          <a:bodyPr lIns="380893" tIns="53325" rIns="53325" bIns="53325">
            <a:noAutofit/>
          </a:bodyPr>
          <a:lstStyle>
            <a:lvl1pPr marL="0" indent="0">
              <a:buNone/>
              <a:defRPr sz="2856">
                <a:latin typeface="Segoe UI Light" pitchFamily="34" charset="0"/>
              </a:defRPr>
            </a:lvl1pPr>
            <a:lvl2pPr marL="287279" indent="0">
              <a:buNone/>
              <a:defRPr/>
            </a:lvl2pPr>
            <a:lvl3pPr marL="600187" indent="0">
              <a:buNone/>
              <a:defRPr/>
            </a:lvl3pPr>
            <a:lvl4pPr marL="887466" indent="0">
              <a:buNone/>
              <a:defRPr/>
            </a:lvl4pPr>
            <a:lvl5pPr marL="1127540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851060482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(alterna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81" y="2"/>
            <a:ext cx="11659195" cy="658903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77281" y="585023"/>
            <a:ext cx="11659195" cy="380490"/>
          </a:xfrm>
          <a:prstGeom prst="rect">
            <a:avLst/>
          </a:prstGeom>
        </p:spPr>
        <p:txBody>
          <a:bodyPr lIns="380893" tIns="53325" rIns="53325" bIns="53325">
            <a:noAutofit/>
          </a:bodyPr>
          <a:lstStyle>
            <a:lvl1pPr marL="0" indent="0">
              <a:buNone/>
              <a:defRPr sz="2856">
                <a:latin typeface="Segoe UI Light" pitchFamily="34" charset="0"/>
              </a:defRPr>
            </a:lvl1pPr>
            <a:lvl2pPr marL="287279" indent="0">
              <a:buNone/>
              <a:defRPr/>
            </a:lvl2pPr>
            <a:lvl3pPr marL="600187" indent="0">
              <a:buNone/>
              <a:defRPr/>
            </a:lvl3pPr>
            <a:lvl4pPr marL="887466" indent="0">
              <a:buNone/>
              <a:defRPr/>
            </a:lvl4pPr>
            <a:lvl5pPr marL="1127540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1"/>
            <a:ext cx="777280" cy="699290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687" tIns="38844" rIns="77687" bIns="38844" rtlCol="0" anchor="ctr">
            <a:noAutofit/>
          </a:bodyPr>
          <a:lstStyle/>
          <a:p>
            <a:pPr algn="ctr" defTabSz="932441"/>
            <a:endParaRPr lang="en-US" sz="1938">
              <a:solidFill>
                <a:prstClr val="white"/>
              </a:solidFill>
            </a:endParaRPr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6"/>
          </p:nvPr>
        </p:nvSpPr>
        <p:spPr>
          <a:xfrm>
            <a:off x="11659196" y="6607559"/>
            <a:ext cx="777278" cy="386966"/>
          </a:xfrm>
          <a:prstGeom prst="rect">
            <a:avLst/>
          </a:prstGeom>
        </p:spPr>
        <p:txBody>
          <a:bodyPr/>
          <a:lstStyle/>
          <a:p>
            <a:fld id="{6A4C1A4A-E5E6-4CC1-B72C-A20A4EB3E2D2}" type="slidenum">
              <a:rPr lang="en-US" smtClean="0">
                <a:solidFill>
                  <a:srgbClr val="505050"/>
                </a:solidFill>
              </a:rPr>
              <a:pPr/>
              <a:t>‹#›</a:t>
            </a:fld>
            <a:endParaRPr lang="en-US">
              <a:solidFill>
                <a:srgbClr val="505050"/>
              </a:solidFill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09119" y="6606831"/>
            <a:ext cx="8550076" cy="387694"/>
          </a:xfrm>
        </p:spPr>
        <p:txBody>
          <a:bodyPr/>
          <a:lstStyle/>
          <a:p>
            <a:endParaRPr lang="en-US">
              <a:solidFill>
                <a:srgbClr val="50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0698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eloper 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77280" y="1554339"/>
            <a:ext cx="10881916" cy="46630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Courier New" pitchFamily="49" charset="0"/>
                <a:cs typeface="Courier New" pitchFamily="49" charset="0"/>
              </a:defRPr>
            </a:lvl1pPr>
            <a:lvl2pPr marL="287279" indent="0">
              <a:buNone/>
              <a:defRPr>
                <a:solidFill>
                  <a:schemeClr val="tx1"/>
                </a:solidFill>
                <a:latin typeface="Courier New" pitchFamily="49" charset="0"/>
                <a:cs typeface="Courier New" pitchFamily="49" charset="0"/>
              </a:defRPr>
            </a:lvl2pPr>
            <a:lvl3pPr marL="600187" indent="0">
              <a:buNone/>
              <a:defRPr>
                <a:solidFill>
                  <a:schemeClr val="tx1"/>
                </a:solidFill>
                <a:latin typeface="Courier New" pitchFamily="49" charset="0"/>
                <a:cs typeface="Courier New" pitchFamily="49" charset="0"/>
              </a:defRPr>
            </a:lvl3pPr>
            <a:lvl4pPr marL="887466" indent="0">
              <a:buNone/>
              <a:defRPr>
                <a:solidFill>
                  <a:schemeClr val="tx1"/>
                </a:solidFill>
                <a:latin typeface="Courier New" pitchFamily="49" charset="0"/>
                <a:cs typeface="Courier New" pitchFamily="49" charset="0"/>
              </a:defRPr>
            </a:lvl4pPr>
            <a:lvl5pPr marL="1127540" indent="0">
              <a:buNone/>
              <a:defRPr>
                <a:solidFill>
                  <a:schemeClr val="tx1"/>
                </a:solidFill>
                <a:latin typeface="Courier New" pitchFamily="49" charset="0"/>
                <a:cs typeface="Courier New" pitchFamily="49" charset="0"/>
              </a:defRPr>
            </a:lvl5pPr>
          </a:lstStyle>
          <a:p>
            <a:pPr lvl="0"/>
            <a:r>
              <a:rPr lang="en-US"/>
              <a:t>Click to add developer code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585023"/>
            <a:ext cx="12436475" cy="380490"/>
          </a:xfrm>
          <a:prstGeom prst="rect">
            <a:avLst/>
          </a:prstGeom>
        </p:spPr>
        <p:txBody>
          <a:bodyPr lIns="380893" tIns="53325" rIns="53325" bIns="53325">
            <a:noAutofit/>
          </a:bodyPr>
          <a:lstStyle>
            <a:lvl1pPr marL="0" indent="0">
              <a:buNone/>
              <a:defRPr sz="2856">
                <a:latin typeface="Segoe UI Light" pitchFamily="34" charset="0"/>
              </a:defRPr>
            </a:lvl1pPr>
            <a:lvl2pPr marL="287279" indent="0">
              <a:buNone/>
              <a:defRPr/>
            </a:lvl2pPr>
            <a:lvl3pPr marL="600187" indent="0">
              <a:buNone/>
              <a:defRPr/>
            </a:lvl3pPr>
            <a:lvl4pPr marL="887466" indent="0">
              <a:buNone/>
              <a:defRPr/>
            </a:lvl4pPr>
            <a:lvl5pPr marL="1127540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50505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AADACFB-7C71-4E89-89D2-7BBA40B7BFA9}" type="slidenum">
              <a:rPr lang="en-US" smtClean="0">
                <a:solidFill>
                  <a:srgbClr val="505050"/>
                </a:solidFill>
              </a:rPr>
              <a:pPr/>
              <a:t>‹#›</a:t>
            </a:fld>
            <a:endParaRPr lang="en-US">
              <a:solidFill>
                <a:srgbClr val="50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131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65760" y="2560320"/>
            <a:ext cx="9144000" cy="914400"/>
          </a:xfrm>
          <a:noFill/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None/>
              <a:defRPr sz="28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65759" y="1463040"/>
            <a:ext cx="9144000" cy="1097280"/>
          </a:xfrm>
          <a:noFill/>
        </p:spPr>
        <p:txBody>
          <a:bodyPr lIns="91440" tIns="91440" rIns="91440" bIns="91440" anchor="t" anchorCtr="0"/>
          <a:lstStyle>
            <a:lvl1pPr>
              <a:defRPr sz="6000" spc="-80" baseline="0">
                <a:gradFill>
                  <a:gsLst>
                    <a:gs pos="3333">
                      <a:schemeClr val="tx2"/>
                    </a:gs>
                    <a:gs pos="3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198437" y="6430828"/>
            <a:ext cx="1645920" cy="3525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94437" y="5788594"/>
            <a:ext cx="6142037" cy="126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29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11659195" y="6607291"/>
            <a:ext cx="777280" cy="385886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816">
                <a:solidFill>
                  <a:schemeClr val="tx1"/>
                </a:solidFill>
              </a:defRPr>
            </a:lvl1pPr>
          </a:lstStyle>
          <a:p>
            <a:fld id="{13C7C2A1-6219-4FFB-8871-7AF0864EFB3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>
              <a:solidFill>
                <a:srgbClr val="50505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AADACFB-7C71-4E89-89D2-7BBA40B7BFA9}" type="slidenum">
              <a:rPr lang="en-US" smtClean="0">
                <a:solidFill>
                  <a:srgbClr val="505050"/>
                </a:solidFill>
              </a:rPr>
              <a:pPr/>
              <a:t>‹#›</a:t>
            </a:fld>
            <a:endParaRPr lang="en-US">
              <a:solidFill>
                <a:srgbClr val="50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1701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" y="6607559"/>
            <a:ext cx="12436474" cy="386966"/>
          </a:xfrm>
          <a:prstGeom prst="rect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696" tIns="38847" rIns="77696" bIns="38847" rtlCol="0" anchor="ctr"/>
          <a:lstStyle/>
          <a:p>
            <a:pPr algn="ctr" defTabSz="932441"/>
            <a:endParaRPr lang="en-US" sz="1938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585023"/>
            <a:ext cx="12436475" cy="380490"/>
          </a:xfrm>
          <a:prstGeom prst="rect">
            <a:avLst/>
          </a:prstGeom>
        </p:spPr>
        <p:txBody>
          <a:bodyPr lIns="380893" tIns="53325" rIns="53325" bIns="53325">
            <a:noAutofit/>
          </a:bodyPr>
          <a:lstStyle>
            <a:lvl1pPr marL="0" indent="0">
              <a:buNone/>
              <a:defRPr sz="2856">
                <a:latin typeface="Segoe UI Light" pitchFamily="34" charset="0"/>
              </a:defRPr>
            </a:lvl1pPr>
            <a:lvl2pPr marL="287279" indent="0">
              <a:buNone/>
              <a:defRPr/>
            </a:lvl2pPr>
            <a:lvl3pPr marL="600187" indent="0">
              <a:buNone/>
              <a:defRPr/>
            </a:lvl3pPr>
            <a:lvl4pPr marL="887466" indent="0">
              <a:buNone/>
              <a:defRPr/>
            </a:lvl4pPr>
            <a:lvl5pPr marL="1127540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777280" y="1554339"/>
            <a:ext cx="10881916" cy="46630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AADACFB-7C71-4E89-89D2-7BBA40B7BFA9}" type="slidenum">
              <a:rPr lang="en-US" smtClean="0">
                <a:solidFill>
                  <a:srgbClr val="505050"/>
                </a:solidFill>
              </a:rPr>
              <a:pPr/>
              <a:t>‹#›</a:t>
            </a:fld>
            <a:endParaRPr lang="en-US">
              <a:solidFill>
                <a:srgbClr val="505050"/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50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155812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alternate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6607559"/>
            <a:ext cx="12436474" cy="386966"/>
          </a:xfrm>
          <a:prstGeom prst="rect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696" tIns="38847" rIns="77696" bIns="38847" rtlCol="0" anchor="ctr"/>
          <a:lstStyle/>
          <a:p>
            <a:pPr algn="ctr" defTabSz="932441"/>
            <a:endParaRPr lang="en-US" sz="1938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81" y="2"/>
            <a:ext cx="11659195" cy="658903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77281" y="585023"/>
            <a:ext cx="11659195" cy="380490"/>
          </a:xfrm>
          <a:prstGeom prst="rect">
            <a:avLst/>
          </a:prstGeom>
        </p:spPr>
        <p:txBody>
          <a:bodyPr lIns="380893" tIns="53325" rIns="53325" bIns="53325">
            <a:noAutofit/>
          </a:bodyPr>
          <a:lstStyle>
            <a:lvl1pPr marL="0" indent="0">
              <a:buNone/>
              <a:defRPr sz="2856">
                <a:latin typeface="Segoe UI Light" pitchFamily="34" charset="0"/>
              </a:defRPr>
            </a:lvl1pPr>
            <a:lvl2pPr marL="287279" indent="0">
              <a:buNone/>
              <a:defRPr/>
            </a:lvl2pPr>
            <a:lvl3pPr marL="600187" indent="0">
              <a:buNone/>
              <a:defRPr/>
            </a:lvl3pPr>
            <a:lvl4pPr marL="887466" indent="0">
              <a:buNone/>
              <a:defRPr/>
            </a:lvl4pPr>
            <a:lvl5pPr marL="1127540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573452" y="1554339"/>
            <a:ext cx="10085743" cy="466301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1"/>
            <a:ext cx="777280" cy="69945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687" tIns="38844" rIns="77687" bIns="38844" rtlCol="0" anchor="ctr">
            <a:noAutofit/>
          </a:bodyPr>
          <a:lstStyle/>
          <a:p>
            <a:pPr algn="ctr" defTabSz="932441"/>
            <a:endParaRPr lang="en-US" sz="1938">
              <a:solidFill>
                <a:prstClr val="white"/>
              </a:solidFill>
            </a:endParaRPr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6"/>
          </p:nvPr>
        </p:nvSpPr>
        <p:spPr>
          <a:xfrm>
            <a:off x="11659196" y="6607559"/>
            <a:ext cx="777278" cy="386966"/>
          </a:xfrm>
          <a:prstGeom prst="rect">
            <a:avLst/>
          </a:prstGeom>
        </p:spPr>
        <p:txBody>
          <a:bodyPr/>
          <a:lstStyle/>
          <a:p>
            <a:fld id="{6A4C1A4A-E5E6-4CC1-B72C-A20A4EB3E2D2}" type="slidenum">
              <a:rPr lang="en-US" smtClean="0">
                <a:solidFill>
                  <a:srgbClr val="505050"/>
                </a:solidFill>
              </a:rPr>
              <a:pPr/>
              <a:t>‹#›</a:t>
            </a:fld>
            <a:endParaRPr lang="en-US">
              <a:solidFill>
                <a:srgbClr val="505050"/>
              </a:solidFill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09120" y="6606831"/>
            <a:ext cx="8550075" cy="387694"/>
          </a:xfrm>
        </p:spPr>
        <p:txBody>
          <a:bodyPr/>
          <a:lstStyle/>
          <a:p>
            <a:endParaRPr lang="en-US">
              <a:solidFill>
                <a:srgbClr val="50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5920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6607559"/>
            <a:ext cx="12436474" cy="386966"/>
          </a:xfrm>
          <a:prstGeom prst="rect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696" tIns="38847" rIns="77696" bIns="38847" rtlCol="0" anchor="ctr"/>
          <a:lstStyle/>
          <a:p>
            <a:pPr algn="ctr" defTabSz="932441"/>
            <a:endParaRPr lang="en-US" sz="1938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0505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59196" y="6607559"/>
            <a:ext cx="777278" cy="386966"/>
          </a:xfrm>
          <a:prstGeom prst="rect">
            <a:avLst/>
          </a:prstGeom>
        </p:spPr>
        <p:txBody>
          <a:bodyPr/>
          <a:lstStyle/>
          <a:p>
            <a:fld id="{6A4C1A4A-E5E6-4CC1-B72C-A20A4EB3E2D2}" type="slidenum">
              <a:rPr lang="en-US" smtClean="0">
                <a:solidFill>
                  <a:srgbClr val="505050"/>
                </a:solidFill>
              </a:rPr>
              <a:pPr/>
              <a:t>‹#›</a:t>
            </a:fld>
            <a:endParaRPr lang="en-US">
              <a:solidFill>
                <a:srgbClr val="50505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585023"/>
            <a:ext cx="12436475" cy="380490"/>
          </a:xfrm>
          <a:prstGeom prst="rect">
            <a:avLst/>
          </a:prstGeom>
        </p:spPr>
        <p:txBody>
          <a:bodyPr lIns="380893" tIns="53325" rIns="53325" bIns="53325">
            <a:noAutofit/>
          </a:bodyPr>
          <a:lstStyle>
            <a:lvl1pPr marL="0" indent="0">
              <a:buNone/>
              <a:defRPr sz="2856">
                <a:latin typeface="Segoe UI Light" pitchFamily="34" charset="0"/>
              </a:defRPr>
            </a:lvl1pPr>
            <a:lvl2pPr marL="287279" indent="0">
              <a:buNone/>
              <a:defRPr/>
            </a:lvl2pPr>
            <a:lvl3pPr marL="600187" indent="0">
              <a:buNone/>
              <a:defRPr/>
            </a:lvl3pPr>
            <a:lvl4pPr marL="887466" indent="0">
              <a:buNone/>
              <a:defRPr/>
            </a:lvl4pPr>
            <a:lvl5pPr marL="1127540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180598344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(alternate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6607559"/>
            <a:ext cx="12436474" cy="386966"/>
          </a:xfrm>
          <a:prstGeom prst="rect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696" tIns="38847" rIns="77696" bIns="38847" rtlCol="0" anchor="ctr"/>
          <a:lstStyle/>
          <a:p>
            <a:pPr algn="ctr" defTabSz="932441"/>
            <a:endParaRPr lang="en-US" sz="1938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81" y="2"/>
            <a:ext cx="11659195" cy="658903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77281" y="585023"/>
            <a:ext cx="11659195" cy="380490"/>
          </a:xfrm>
          <a:prstGeom prst="rect">
            <a:avLst/>
          </a:prstGeom>
        </p:spPr>
        <p:txBody>
          <a:bodyPr lIns="380893" tIns="53325" rIns="53325" bIns="53325">
            <a:noAutofit/>
          </a:bodyPr>
          <a:lstStyle>
            <a:lvl1pPr marL="0" indent="0">
              <a:buNone/>
              <a:defRPr sz="2856">
                <a:latin typeface="Segoe UI Light" pitchFamily="34" charset="0"/>
              </a:defRPr>
            </a:lvl1pPr>
            <a:lvl2pPr marL="287279" indent="0">
              <a:buNone/>
              <a:defRPr/>
            </a:lvl2pPr>
            <a:lvl3pPr marL="600187" indent="0">
              <a:buNone/>
              <a:defRPr/>
            </a:lvl3pPr>
            <a:lvl4pPr marL="887466" indent="0">
              <a:buNone/>
              <a:defRPr/>
            </a:lvl4pPr>
            <a:lvl5pPr marL="1127540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1"/>
            <a:ext cx="777280" cy="699290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687" tIns="38844" rIns="77687" bIns="38844" rtlCol="0" anchor="ctr">
            <a:noAutofit/>
          </a:bodyPr>
          <a:lstStyle/>
          <a:p>
            <a:pPr algn="ctr" defTabSz="932441"/>
            <a:endParaRPr lang="en-US" sz="1938">
              <a:solidFill>
                <a:prstClr val="white"/>
              </a:solidFill>
            </a:endParaRPr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6"/>
          </p:nvPr>
        </p:nvSpPr>
        <p:spPr>
          <a:xfrm>
            <a:off x="11659196" y="6607559"/>
            <a:ext cx="777278" cy="386966"/>
          </a:xfrm>
          <a:prstGeom prst="rect">
            <a:avLst/>
          </a:prstGeom>
        </p:spPr>
        <p:txBody>
          <a:bodyPr/>
          <a:lstStyle/>
          <a:p>
            <a:fld id="{6A4C1A4A-E5E6-4CC1-B72C-A20A4EB3E2D2}" type="slidenum">
              <a:rPr lang="en-US" smtClean="0">
                <a:solidFill>
                  <a:srgbClr val="505050"/>
                </a:solidFill>
              </a:rPr>
              <a:pPr/>
              <a:t>‹#›</a:t>
            </a:fld>
            <a:endParaRPr lang="en-US">
              <a:solidFill>
                <a:srgbClr val="505050"/>
              </a:solidFill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09119" y="6606831"/>
            <a:ext cx="8550076" cy="387694"/>
          </a:xfrm>
        </p:spPr>
        <p:txBody>
          <a:bodyPr/>
          <a:lstStyle/>
          <a:p>
            <a:endParaRPr lang="en-US">
              <a:solidFill>
                <a:srgbClr val="50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5855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eloper co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" y="6607559"/>
            <a:ext cx="12436474" cy="386966"/>
          </a:xfrm>
          <a:prstGeom prst="rect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696" tIns="38847" rIns="77696" bIns="38847" rtlCol="0" anchor="ctr"/>
          <a:lstStyle/>
          <a:p>
            <a:pPr algn="ctr" defTabSz="932441"/>
            <a:endParaRPr lang="en-US" sz="1938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77280" y="1554339"/>
            <a:ext cx="10881916" cy="46630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Courier New" pitchFamily="49" charset="0"/>
                <a:cs typeface="Courier New" pitchFamily="49" charset="0"/>
              </a:defRPr>
            </a:lvl1pPr>
            <a:lvl2pPr marL="287279" indent="0">
              <a:buNone/>
              <a:defRPr>
                <a:solidFill>
                  <a:schemeClr val="tx1"/>
                </a:solidFill>
                <a:latin typeface="Courier New" pitchFamily="49" charset="0"/>
                <a:cs typeface="Courier New" pitchFamily="49" charset="0"/>
              </a:defRPr>
            </a:lvl2pPr>
            <a:lvl3pPr marL="600187" indent="0">
              <a:buNone/>
              <a:defRPr>
                <a:solidFill>
                  <a:schemeClr val="tx1"/>
                </a:solidFill>
                <a:latin typeface="Courier New" pitchFamily="49" charset="0"/>
                <a:cs typeface="Courier New" pitchFamily="49" charset="0"/>
              </a:defRPr>
            </a:lvl3pPr>
            <a:lvl4pPr marL="887466" indent="0">
              <a:buNone/>
              <a:defRPr>
                <a:solidFill>
                  <a:schemeClr val="tx1"/>
                </a:solidFill>
                <a:latin typeface="Courier New" pitchFamily="49" charset="0"/>
                <a:cs typeface="Courier New" pitchFamily="49" charset="0"/>
              </a:defRPr>
            </a:lvl4pPr>
            <a:lvl5pPr marL="1127540" indent="0">
              <a:buNone/>
              <a:defRPr>
                <a:solidFill>
                  <a:schemeClr val="tx1"/>
                </a:solidFill>
                <a:latin typeface="Courier New" pitchFamily="49" charset="0"/>
                <a:cs typeface="Courier New" pitchFamily="49" charset="0"/>
              </a:defRPr>
            </a:lvl5pPr>
          </a:lstStyle>
          <a:p>
            <a:pPr lvl="0"/>
            <a:r>
              <a:rPr lang="en-US"/>
              <a:t>Click to add developer code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585023"/>
            <a:ext cx="12436475" cy="380490"/>
          </a:xfrm>
          <a:prstGeom prst="rect">
            <a:avLst/>
          </a:prstGeom>
        </p:spPr>
        <p:txBody>
          <a:bodyPr lIns="380893" tIns="53325" rIns="53325" bIns="53325">
            <a:noAutofit/>
          </a:bodyPr>
          <a:lstStyle>
            <a:lvl1pPr marL="0" indent="0">
              <a:buNone/>
              <a:defRPr sz="2856">
                <a:latin typeface="Segoe UI Light" pitchFamily="34" charset="0"/>
              </a:defRPr>
            </a:lvl1pPr>
            <a:lvl2pPr marL="287279" indent="0">
              <a:buNone/>
              <a:defRPr/>
            </a:lvl2pPr>
            <a:lvl3pPr marL="600187" indent="0">
              <a:buNone/>
              <a:defRPr/>
            </a:lvl3pPr>
            <a:lvl4pPr marL="887466" indent="0">
              <a:buNone/>
              <a:defRPr/>
            </a:lvl4pPr>
            <a:lvl5pPr marL="1127540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50505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AADACFB-7C71-4E89-89D2-7BBA40B7BFA9}" type="slidenum">
              <a:rPr lang="en-US" smtClean="0">
                <a:solidFill>
                  <a:srgbClr val="505050"/>
                </a:solidFill>
              </a:rPr>
              <a:pPr/>
              <a:t>‹#›</a:t>
            </a:fld>
            <a:endParaRPr lang="en-US">
              <a:solidFill>
                <a:srgbClr val="50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5236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" y="6607559"/>
            <a:ext cx="12436474" cy="386966"/>
          </a:xfrm>
          <a:prstGeom prst="rect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696" tIns="38847" rIns="77696" bIns="38847" rtlCol="0" anchor="ctr"/>
          <a:lstStyle/>
          <a:p>
            <a:pPr algn="ctr" defTabSz="932441"/>
            <a:endParaRPr lang="en-US" sz="1938">
              <a:solidFill>
                <a:prstClr val="white"/>
              </a:solidFill>
            </a:endParaRPr>
          </a:p>
        </p:txBody>
      </p:sp>
      <p:sp>
        <p:nvSpPr>
          <p:cNvPr id="6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11659195" y="6607291"/>
            <a:ext cx="777280" cy="385886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816">
                <a:solidFill>
                  <a:schemeClr val="tx1"/>
                </a:solidFill>
              </a:defRPr>
            </a:lvl1pPr>
          </a:lstStyle>
          <a:p>
            <a:fld id="{13C7C2A1-6219-4FFB-8871-7AF0864EFB3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>
              <a:solidFill>
                <a:srgbClr val="50505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AADACFB-7C71-4E89-89D2-7BBA40B7BFA9}" type="slidenum">
              <a:rPr lang="en-US" smtClean="0">
                <a:solidFill>
                  <a:srgbClr val="505050"/>
                </a:solidFill>
              </a:rPr>
              <a:pPr/>
              <a:t>‹#›</a:t>
            </a:fld>
            <a:endParaRPr lang="en-US">
              <a:solidFill>
                <a:srgbClr val="50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2727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81" y="1"/>
            <a:ext cx="11659195" cy="6994525"/>
          </a:xfrm>
          <a:prstGeom prst="rect">
            <a:avLst/>
          </a:prstGeom>
          <a:solidFill>
            <a:srgbClr val="007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687" tIns="38844" rIns="77687" bIns="38844" rtlCol="0" anchor="ctr">
            <a:noAutofit/>
          </a:bodyPr>
          <a:lstStyle/>
          <a:p>
            <a:pPr algn="ctr" defTabSz="932441"/>
            <a:endParaRPr lang="en-US" sz="1938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7281" y="1"/>
            <a:ext cx="11659195" cy="6994525"/>
          </a:xfrm>
          <a:prstGeom prst="rect">
            <a:avLst/>
          </a:prstGeom>
          <a:solidFill>
            <a:srgbClr val="007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687" tIns="38844" rIns="77687" bIns="38844" rtlCol="0" anchor="ctr">
            <a:noAutofit/>
          </a:bodyPr>
          <a:lstStyle/>
          <a:p>
            <a:pPr algn="ctr" defTabSz="932441"/>
            <a:endParaRPr lang="en-US" sz="1938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7281" y="1"/>
            <a:ext cx="11659195" cy="6994525"/>
          </a:xfrm>
          <a:prstGeom prst="rect">
            <a:avLst/>
          </a:prstGeom>
          <a:solidFill>
            <a:srgbClr val="007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687" tIns="38844" rIns="77687" bIns="38844" rtlCol="0" anchor="ctr">
            <a:noAutofit/>
          </a:bodyPr>
          <a:lstStyle/>
          <a:p>
            <a:pPr algn="ctr" defTabSz="932441"/>
            <a:endParaRPr lang="en-US" sz="1938">
              <a:solidFill>
                <a:prstClr val="white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77279" y="2331510"/>
            <a:ext cx="7772797" cy="2331508"/>
          </a:xfrm>
          <a:prstGeom prst="rect">
            <a:avLst/>
          </a:prstGeom>
        </p:spPr>
        <p:txBody>
          <a:bodyPr lIns="380893" anchor="b">
            <a:noAutofit/>
          </a:bodyPr>
          <a:lstStyle>
            <a:lvl1pPr marL="0" indent="0">
              <a:lnSpc>
                <a:spcPct val="80000"/>
              </a:lnSpc>
              <a:buNone/>
              <a:defRPr sz="4896">
                <a:solidFill>
                  <a:schemeClr val="bg1"/>
                </a:solidFill>
                <a:latin typeface="Segoe UI Ligh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777279" y="4663017"/>
            <a:ext cx="7772797" cy="777169"/>
          </a:xfrm>
          <a:prstGeom prst="rect">
            <a:avLst/>
          </a:prstGeom>
        </p:spPr>
        <p:txBody>
          <a:bodyPr lIns="380893">
            <a:noAutofit/>
          </a:bodyPr>
          <a:lstStyle>
            <a:lvl1pPr marL="194218" indent="-194218">
              <a:lnSpc>
                <a:spcPct val="80000"/>
              </a:lnSpc>
              <a:buNone/>
              <a:defRPr lang="en-US" sz="2040" kern="1200" dirty="0">
                <a:solidFill>
                  <a:srgbClr val="FFFFFF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marL="0" lvl="0" indent="0" algn="l" defTabSz="1109758" rtl="0" eaLnBrk="1" latinLnBrk="0" hangingPunct="1">
              <a:spcBef>
                <a:spcPct val="20000"/>
              </a:spcBef>
              <a:buClr>
                <a:srgbClr val="0072C6"/>
              </a:buClr>
              <a:buSzPct val="100000"/>
            </a:pPr>
            <a:r>
              <a:rPr lang="en-US"/>
              <a:t>Click to edit Master text styles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1"/>
            <a:ext cx="777280" cy="69929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687" tIns="38844" rIns="77687" bIns="38844" rtlCol="0" anchor="ctr">
            <a:noAutofit/>
          </a:bodyPr>
          <a:lstStyle/>
          <a:p>
            <a:pPr algn="ctr" defTabSz="932441"/>
            <a:endParaRPr lang="en-US" sz="1938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7281" y="1"/>
            <a:ext cx="5440958" cy="1339807"/>
          </a:xfrm>
          <a:prstGeom prst="rect">
            <a:avLst/>
          </a:prstGeom>
        </p:spPr>
        <p:txBody>
          <a:bodyPr vert="horz" wrap="square" lIns="388476" tIns="55494" rIns="110987" bIns="55494" rtlCol="0" anchor="ctr">
            <a:noAutofit/>
          </a:bodyPr>
          <a:lstStyle/>
          <a:p>
            <a:pPr defTabSz="932441"/>
            <a:r>
              <a:rPr lang="en-US" sz="8159">
                <a:solidFill>
                  <a:srgbClr val="00188F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Demo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7281" y="1"/>
            <a:ext cx="5440958" cy="1339807"/>
          </a:xfrm>
          <a:prstGeom prst="rect">
            <a:avLst/>
          </a:prstGeom>
        </p:spPr>
        <p:txBody>
          <a:bodyPr vert="horz" wrap="square" lIns="388476" tIns="55494" rIns="110987" bIns="55494" rtlCol="0" anchor="ctr">
            <a:noAutofit/>
          </a:bodyPr>
          <a:lstStyle/>
          <a:p>
            <a:pPr defTabSz="932441"/>
            <a:r>
              <a:rPr lang="en-US" sz="8159">
                <a:solidFill>
                  <a:srgbClr val="00BCF2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22057144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81" y="1"/>
            <a:ext cx="11659195" cy="6994525"/>
          </a:xfrm>
          <a:prstGeom prst="rect">
            <a:avLst/>
          </a:prstGeom>
          <a:solidFill>
            <a:srgbClr val="007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687" tIns="38844" rIns="77687" bIns="38844" rtlCol="0" anchor="ctr">
            <a:noAutofit/>
          </a:bodyPr>
          <a:lstStyle/>
          <a:p>
            <a:pPr algn="ctr" defTabSz="932441"/>
            <a:endParaRPr lang="en-US" sz="1938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7281" y="1"/>
            <a:ext cx="11659195" cy="6994525"/>
          </a:xfrm>
          <a:prstGeom prst="rect">
            <a:avLst/>
          </a:prstGeom>
          <a:solidFill>
            <a:srgbClr val="007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687" tIns="38844" rIns="77687" bIns="38844" rtlCol="0" anchor="ctr">
            <a:noAutofit/>
          </a:bodyPr>
          <a:lstStyle/>
          <a:p>
            <a:pPr algn="ctr" defTabSz="932441"/>
            <a:endParaRPr lang="en-US" sz="1938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7281" y="1"/>
            <a:ext cx="11659195" cy="6994525"/>
          </a:xfrm>
          <a:prstGeom prst="rect">
            <a:avLst/>
          </a:prstGeom>
          <a:solidFill>
            <a:srgbClr val="007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687" tIns="38844" rIns="77687" bIns="38844" rtlCol="0" anchor="ctr">
            <a:noAutofit/>
          </a:bodyPr>
          <a:lstStyle/>
          <a:p>
            <a:pPr algn="ctr" defTabSz="932441"/>
            <a:endParaRPr lang="en-US" sz="1938">
              <a:solidFill>
                <a:prstClr val="white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77279" y="2331510"/>
            <a:ext cx="7772797" cy="2331508"/>
          </a:xfrm>
          <a:prstGeom prst="rect">
            <a:avLst/>
          </a:prstGeom>
        </p:spPr>
        <p:txBody>
          <a:bodyPr lIns="380893" anchor="b">
            <a:noAutofit/>
          </a:bodyPr>
          <a:lstStyle>
            <a:lvl1pPr marL="0" indent="0">
              <a:lnSpc>
                <a:spcPct val="80000"/>
              </a:lnSpc>
              <a:buNone/>
              <a:defRPr sz="4896">
                <a:solidFill>
                  <a:schemeClr val="bg1"/>
                </a:solidFill>
                <a:latin typeface="Segoe UI Ligh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777279" y="4663017"/>
            <a:ext cx="7772797" cy="777169"/>
          </a:xfrm>
          <a:prstGeom prst="rect">
            <a:avLst/>
          </a:prstGeom>
        </p:spPr>
        <p:txBody>
          <a:bodyPr lIns="380893">
            <a:noAutofit/>
          </a:bodyPr>
          <a:lstStyle>
            <a:lvl1pPr marL="194218" indent="-194218">
              <a:lnSpc>
                <a:spcPct val="80000"/>
              </a:lnSpc>
              <a:buNone/>
              <a:defRPr lang="en-US" sz="2040" kern="1200" dirty="0">
                <a:solidFill>
                  <a:srgbClr val="FFFFFF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marL="0" lvl="0" indent="0" algn="l" defTabSz="1109758" rtl="0" eaLnBrk="1" latinLnBrk="0" hangingPunct="1">
              <a:spcBef>
                <a:spcPct val="20000"/>
              </a:spcBef>
              <a:buClr>
                <a:srgbClr val="0072C6"/>
              </a:buClr>
              <a:buSzPct val="100000"/>
            </a:pPr>
            <a:r>
              <a:rPr lang="en-US"/>
              <a:t>Click to edit Master text styles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1"/>
            <a:ext cx="777280" cy="69929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687" tIns="38844" rIns="77687" bIns="38844" rtlCol="0" anchor="ctr">
            <a:noAutofit/>
          </a:bodyPr>
          <a:lstStyle/>
          <a:p>
            <a:pPr algn="ctr" defTabSz="932441"/>
            <a:endParaRPr lang="en-US" sz="1938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7281" y="1"/>
            <a:ext cx="5440958" cy="1339807"/>
          </a:xfrm>
          <a:prstGeom prst="rect">
            <a:avLst/>
          </a:prstGeom>
        </p:spPr>
        <p:txBody>
          <a:bodyPr vert="horz" wrap="square" lIns="388476" tIns="55494" rIns="110987" bIns="55494" rtlCol="0" anchor="ctr">
            <a:noAutofit/>
          </a:bodyPr>
          <a:lstStyle/>
          <a:p>
            <a:pPr defTabSz="932441"/>
            <a:r>
              <a:rPr lang="en-US" sz="8159">
                <a:solidFill>
                  <a:srgbClr val="00188F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Video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7281" y="1"/>
            <a:ext cx="5440958" cy="1339807"/>
          </a:xfrm>
          <a:prstGeom prst="rect">
            <a:avLst/>
          </a:prstGeom>
        </p:spPr>
        <p:txBody>
          <a:bodyPr vert="horz" wrap="square" lIns="388476" tIns="55494" rIns="110987" bIns="55494" rtlCol="0" anchor="ctr">
            <a:noAutofit/>
          </a:bodyPr>
          <a:lstStyle/>
          <a:p>
            <a:pPr defTabSz="932441"/>
            <a:r>
              <a:rPr lang="en-US" sz="8159">
                <a:solidFill>
                  <a:srgbClr val="00BCF2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35878110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eaker note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777280" y="1554339"/>
            <a:ext cx="10881916" cy="4663017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speaker notes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 sz="3774" spc="-6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 slide topic</a:t>
            </a:r>
          </a:p>
        </p:txBody>
      </p:sp>
    </p:spTree>
    <p:extLst>
      <p:ext uri="{BB962C8B-B14F-4D97-AF65-F5344CB8AC3E}">
        <p14:creationId xmlns:p14="http://schemas.microsoft.com/office/powerpoint/2010/main" val="297109185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ed Title Slid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65760" y="2560320"/>
            <a:ext cx="9144000" cy="914400"/>
          </a:xfrm>
          <a:noFill/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None/>
              <a:defRPr sz="28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65759" y="1463040"/>
            <a:ext cx="9144000" cy="1097280"/>
          </a:xfrm>
          <a:noFill/>
        </p:spPr>
        <p:txBody>
          <a:bodyPr lIns="91440" tIns="91440" rIns="91440" bIns="91440" anchor="t" anchorCtr="0"/>
          <a:lstStyle>
            <a:lvl1pPr>
              <a:defRPr sz="6000" spc="-8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10332720" y="365760"/>
            <a:ext cx="1645920" cy="352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4494078"/>
            <a:ext cx="12436475" cy="255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8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81" y="1"/>
            <a:ext cx="11659195" cy="6994525"/>
          </a:xfrm>
          <a:prstGeom prst="rect">
            <a:avLst/>
          </a:prstGeom>
          <a:solidFill>
            <a:srgbClr val="007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687" tIns="38844" rIns="77687" bIns="38844" rtlCol="0" anchor="ctr">
            <a:noAutofit/>
          </a:bodyPr>
          <a:lstStyle/>
          <a:p>
            <a:pPr algn="ctr" defTabSz="932441"/>
            <a:endParaRPr lang="en-US" sz="1938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7281" y="1"/>
            <a:ext cx="11659195" cy="6994525"/>
          </a:xfrm>
          <a:prstGeom prst="rect">
            <a:avLst/>
          </a:prstGeom>
          <a:solidFill>
            <a:srgbClr val="007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687" tIns="38844" rIns="77687" bIns="38844" rtlCol="0" anchor="ctr">
            <a:noAutofit/>
          </a:bodyPr>
          <a:lstStyle/>
          <a:p>
            <a:pPr algn="ctr" defTabSz="932441"/>
            <a:endParaRPr lang="en-US" sz="1938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7281" y="1"/>
            <a:ext cx="11659195" cy="6994525"/>
          </a:xfrm>
          <a:prstGeom prst="rect">
            <a:avLst/>
          </a:prstGeom>
          <a:solidFill>
            <a:srgbClr val="007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687" tIns="38844" rIns="77687" bIns="38844" rtlCol="0" anchor="ctr">
            <a:noAutofit/>
          </a:bodyPr>
          <a:lstStyle/>
          <a:p>
            <a:pPr algn="ctr" defTabSz="932441"/>
            <a:endParaRPr lang="en-US" sz="1938">
              <a:solidFill>
                <a:prstClr val="white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77279" y="2331510"/>
            <a:ext cx="7772797" cy="2331508"/>
          </a:xfrm>
          <a:prstGeom prst="rect">
            <a:avLst/>
          </a:prstGeom>
        </p:spPr>
        <p:txBody>
          <a:bodyPr lIns="380893" tIns="38089" rIns="76179" bIns="38089" anchor="b">
            <a:noAutofit/>
          </a:bodyPr>
          <a:lstStyle>
            <a:lvl1pPr marL="0" indent="0">
              <a:lnSpc>
                <a:spcPct val="80000"/>
              </a:lnSpc>
              <a:buNone/>
              <a:defRPr sz="4896">
                <a:solidFill>
                  <a:schemeClr val="bg1"/>
                </a:solidFill>
                <a:latin typeface="Segoe UI Light" pitchFamily="34" charset="0"/>
              </a:defRPr>
            </a:lvl1pPr>
          </a:lstStyle>
          <a:p>
            <a:r>
              <a:rPr lang="en-US"/>
              <a:t>Click to add section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777279" y="4663017"/>
            <a:ext cx="7772797" cy="777169"/>
          </a:xfrm>
          <a:prstGeom prst="rect">
            <a:avLst/>
          </a:prstGeom>
        </p:spPr>
        <p:txBody>
          <a:bodyPr lIns="380893" tIns="38089" rIns="76179" bIns="38089">
            <a:noAutofit/>
          </a:bodyPr>
          <a:lstStyle>
            <a:lvl1pPr marL="194218" indent="-194218">
              <a:lnSpc>
                <a:spcPct val="80000"/>
              </a:lnSpc>
              <a:buNone/>
              <a:defRPr lang="en-US" sz="2040" kern="1200" dirty="0">
                <a:solidFill>
                  <a:srgbClr val="FFFFFF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marL="0" lvl="0" indent="0" algn="l" defTabSz="1109758" rtl="0" eaLnBrk="1" latinLnBrk="0" hangingPunct="1">
              <a:spcBef>
                <a:spcPct val="20000"/>
              </a:spcBef>
              <a:buClr>
                <a:srgbClr val="0072C6"/>
              </a:buClr>
              <a:buSzPct val="100000"/>
            </a:pPr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132047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77281" y="1"/>
            <a:ext cx="11659195" cy="6994525"/>
          </a:xfrm>
          <a:prstGeom prst="rect">
            <a:avLst/>
          </a:prstGeom>
          <a:solidFill>
            <a:srgbClr val="7FB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687" tIns="38844" rIns="77687" bIns="38844" rtlCol="0" anchor="ctr">
            <a:noAutofit/>
          </a:bodyPr>
          <a:lstStyle/>
          <a:p>
            <a:pPr algn="ctr" defTabSz="932441"/>
            <a:endParaRPr lang="en-US" sz="1938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7281" y="1"/>
            <a:ext cx="11659195" cy="6994525"/>
          </a:xfrm>
          <a:prstGeom prst="rect">
            <a:avLst/>
          </a:prstGeom>
          <a:solidFill>
            <a:srgbClr val="7FB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687" tIns="38844" rIns="77687" bIns="38844" rtlCol="0" anchor="ctr">
            <a:noAutofit/>
          </a:bodyPr>
          <a:lstStyle/>
          <a:p>
            <a:pPr algn="ctr" defTabSz="932441"/>
            <a:endParaRPr lang="en-US" sz="1938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7281" y="1"/>
            <a:ext cx="11659195" cy="6994525"/>
          </a:xfrm>
          <a:prstGeom prst="rect">
            <a:avLst/>
          </a:prstGeom>
          <a:solidFill>
            <a:srgbClr val="7FB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687" tIns="38844" rIns="77687" bIns="38844" rtlCol="0" anchor="ctr">
            <a:noAutofit/>
          </a:bodyPr>
          <a:lstStyle/>
          <a:p>
            <a:pPr algn="ctr" defTabSz="932441"/>
            <a:endParaRPr lang="en-US" sz="1938">
              <a:solidFill>
                <a:prstClr val="white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77279" y="2331510"/>
            <a:ext cx="7772797" cy="2331508"/>
          </a:xfrm>
          <a:prstGeom prst="rect">
            <a:avLst/>
          </a:prstGeom>
        </p:spPr>
        <p:txBody>
          <a:bodyPr lIns="380893" tIns="38089" rIns="76179" bIns="38089" anchor="b">
            <a:noAutofit/>
          </a:bodyPr>
          <a:lstStyle>
            <a:lvl1pPr marL="0" indent="0">
              <a:lnSpc>
                <a:spcPct val="80000"/>
              </a:lnSpc>
              <a:buNone/>
              <a:defRPr sz="4896">
                <a:solidFill>
                  <a:schemeClr val="bg1"/>
                </a:solidFill>
                <a:latin typeface="Segoe UI Light" pitchFamily="34" charset="0"/>
              </a:defRPr>
            </a:lvl1pPr>
          </a:lstStyle>
          <a:p>
            <a:r>
              <a:rPr lang="en-US"/>
              <a:t>Click to add section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777279" y="4663017"/>
            <a:ext cx="7772797" cy="777169"/>
          </a:xfrm>
          <a:prstGeom prst="rect">
            <a:avLst/>
          </a:prstGeom>
        </p:spPr>
        <p:txBody>
          <a:bodyPr lIns="380893" tIns="38089" rIns="76179" bIns="38089">
            <a:noAutofit/>
          </a:bodyPr>
          <a:lstStyle>
            <a:lvl1pPr marL="194218" indent="-194218">
              <a:lnSpc>
                <a:spcPct val="80000"/>
              </a:lnSpc>
              <a:buNone/>
              <a:defRPr lang="en-US" sz="2040" kern="1200" dirty="0">
                <a:solidFill>
                  <a:srgbClr val="FFFFFF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marL="0" lvl="0" indent="0" algn="l" defTabSz="1109758" rtl="0" eaLnBrk="1" latinLnBrk="0" hangingPunct="1">
              <a:spcBef>
                <a:spcPct val="20000"/>
              </a:spcBef>
              <a:buClr>
                <a:srgbClr val="0072C6"/>
              </a:buClr>
              <a:buSzPct val="100000"/>
            </a:pPr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1051288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81" y="1"/>
            <a:ext cx="11659195" cy="6994525"/>
          </a:xfrm>
          <a:prstGeom prst="rect">
            <a:avLst/>
          </a:prstGeom>
          <a:solidFill>
            <a:srgbClr val="00B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687" tIns="38844" rIns="77687" bIns="38844" rtlCol="0" anchor="ctr">
            <a:noAutofit/>
          </a:bodyPr>
          <a:lstStyle/>
          <a:p>
            <a:pPr algn="ctr" defTabSz="932441"/>
            <a:endParaRPr lang="en-US" sz="1938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7281" y="1"/>
            <a:ext cx="11659195" cy="6994525"/>
          </a:xfrm>
          <a:prstGeom prst="rect">
            <a:avLst/>
          </a:prstGeom>
          <a:solidFill>
            <a:srgbClr val="00B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687" tIns="38844" rIns="77687" bIns="38844" rtlCol="0" anchor="ctr">
            <a:noAutofit/>
          </a:bodyPr>
          <a:lstStyle/>
          <a:p>
            <a:pPr algn="ctr" defTabSz="932441"/>
            <a:endParaRPr lang="en-US" sz="1938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7281" y="1"/>
            <a:ext cx="11659195" cy="6994525"/>
          </a:xfrm>
          <a:prstGeom prst="rect">
            <a:avLst/>
          </a:prstGeom>
          <a:solidFill>
            <a:srgbClr val="00B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687" tIns="38844" rIns="77687" bIns="38844" rtlCol="0" anchor="ctr">
            <a:noAutofit/>
          </a:bodyPr>
          <a:lstStyle/>
          <a:p>
            <a:pPr algn="ctr" defTabSz="932441"/>
            <a:endParaRPr lang="en-US" sz="1938">
              <a:solidFill>
                <a:prstClr val="white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77279" y="2331510"/>
            <a:ext cx="7772797" cy="2331508"/>
          </a:xfrm>
          <a:prstGeom prst="rect">
            <a:avLst/>
          </a:prstGeom>
        </p:spPr>
        <p:txBody>
          <a:bodyPr lIns="380893" tIns="38089" rIns="76179" bIns="38089" anchor="b">
            <a:noAutofit/>
          </a:bodyPr>
          <a:lstStyle>
            <a:lvl1pPr marL="0" indent="0">
              <a:lnSpc>
                <a:spcPct val="80000"/>
              </a:lnSpc>
              <a:buNone/>
              <a:defRPr sz="4896">
                <a:solidFill>
                  <a:schemeClr val="bg1"/>
                </a:solidFill>
                <a:latin typeface="Segoe UI Light" pitchFamily="34" charset="0"/>
              </a:defRPr>
            </a:lvl1pPr>
          </a:lstStyle>
          <a:p>
            <a:r>
              <a:rPr lang="en-US"/>
              <a:t>Click to add section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777279" y="4663017"/>
            <a:ext cx="7772797" cy="777169"/>
          </a:xfrm>
          <a:prstGeom prst="rect">
            <a:avLst/>
          </a:prstGeom>
        </p:spPr>
        <p:txBody>
          <a:bodyPr lIns="380893" tIns="38089" rIns="76179" bIns="38089">
            <a:noAutofit/>
          </a:bodyPr>
          <a:lstStyle>
            <a:lvl1pPr marL="194218" indent="-194218">
              <a:lnSpc>
                <a:spcPct val="80000"/>
              </a:lnSpc>
              <a:buNone/>
              <a:defRPr lang="en-US" sz="2040" kern="1200" dirty="0">
                <a:solidFill>
                  <a:srgbClr val="FFFFFF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marL="0" lvl="0" indent="0" algn="l" defTabSz="1109758" rtl="0" eaLnBrk="1" latinLnBrk="0" hangingPunct="1">
              <a:spcBef>
                <a:spcPct val="20000"/>
              </a:spcBef>
              <a:buClr>
                <a:srgbClr val="0072C6"/>
              </a:buClr>
              <a:buSzPct val="100000"/>
            </a:pPr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2337453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Microsoft log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12436475" cy="69945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696" tIns="38847" rIns="77696" bIns="38847" rtlCol="0" anchor="ctr"/>
          <a:lstStyle/>
          <a:p>
            <a:pPr algn="ctr" defTabSz="932441"/>
            <a:endParaRPr lang="en-US" sz="1938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024" y="3108678"/>
            <a:ext cx="2622967" cy="4274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" y="0"/>
            <a:ext cx="12436475" cy="69945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696" tIns="38847" rIns="77696" bIns="38847" rtlCol="0" anchor="ctr"/>
          <a:lstStyle/>
          <a:p>
            <a:pPr algn="ctr" defTabSz="932441"/>
            <a:endParaRPr lang="en-US" sz="1938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87" y="2485900"/>
            <a:ext cx="4549977" cy="167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757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92916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8711862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 sz="2000"/>
            </a:lvl3pPr>
            <a:lvl4pPr marL="457200" indent="0">
              <a:buNone/>
              <a:defRPr sz="1800"/>
            </a:lvl4pPr>
            <a:lvl5pPr marL="685800" indent="0">
              <a:buNone/>
              <a:defRPr sz="1800"/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353608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022190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78551861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100"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-1" y="6762698"/>
            <a:ext cx="877216" cy="223825"/>
          </a:xfrm>
          <a:prstGeom prst="rect">
            <a:avLst/>
          </a:prstGeom>
        </p:spPr>
        <p:txBody>
          <a:bodyPr lIns="124337" tIns="62168" rIns="124337" bIns="62168" anchor="ctr"/>
          <a:lstStyle>
            <a:lvl1pPr algn="l">
              <a:defRPr sz="160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1pPr>
          </a:lstStyle>
          <a:p>
            <a:pPr defTabSz="932688">
              <a:defRPr/>
            </a:pPr>
            <a:fld id="{727B4C2D-45E2-4621-8491-2995EB46A674}" type="slidenum">
              <a:rPr kumimoji="1" lang="en-US" smtClean="0">
                <a:gradFill>
                  <a:gsLst>
                    <a:gs pos="100000">
                      <a:srgbClr val="797A7D"/>
                    </a:gs>
                    <a:gs pos="0">
                      <a:srgbClr val="797A7D"/>
                    </a:gs>
                  </a:gsLst>
                  <a:lin ang="5400000" scaled="0"/>
                </a:gradFill>
                <a:latin typeface="メイリオ"/>
                <a:ea typeface="メイリオ"/>
              </a:rPr>
              <a:pPr defTabSz="932688">
                <a:defRPr/>
              </a:pPr>
              <a:t>‹#›</a:t>
            </a:fld>
            <a:endParaRPr kumimoji="1" lang="en-US">
              <a:gradFill>
                <a:gsLst>
                  <a:gs pos="100000">
                    <a:srgbClr val="797A7D"/>
                  </a:gs>
                  <a:gs pos="0">
                    <a:srgbClr val="797A7D"/>
                  </a:gs>
                </a:gsLst>
                <a:lin ang="5400000" scaled="0"/>
              </a:gradFill>
              <a:latin typeface="メイリオ"/>
              <a:ea typeface="メイリオ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160" y="6221788"/>
            <a:ext cx="2208564" cy="76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6893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242589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6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88" baseline="0">
                <a:latin typeface="Segoe UI" panose="020B0502040204020203" pitchFamily="34" charset="0"/>
                <a:ea typeface="メイリオ" panose="020B0604030504040204" pitchFamily="50" charset="-128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679775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A868296-BFFA-43D1-8B27-F86984479D53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847846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16077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09973"/>
            <a:ext cx="10056812" cy="2751698"/>
          </a:xfrm>
          <a:solidFill>
            <a:schemeClr val="accent4"/>
          </a:solidFill>
        </p:spPr>
        <p:txBody>
          <a:bodyPr tIns="91440" bIns="91440" anchor="t" anchorCtr="0"/>
          <a:lstStyle>
            <a:lvl1pPr>
              <a:defRPr sz="8800" spc="-100" baseline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10058401" cy="1829593"/>
          </a:xfrm>
          <a:noFill/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36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672660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9344577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5203685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19184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33418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36235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rgbClr val="FFFFFF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rgbClr val="FFFFFF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rgbClr val="FFFFFF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rgbClr val="FFFFFF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rgbClr val="FFFFFF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927164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5760" y="1371600"/>
            <a:ext cx="11704320" cy="2043636"/>
          </a:xfrm>
        </p:spPr>
        <p:txBody>
          <a:bodyPr>
            <a:spAutoFit/>
          </a:bodyPr>
          <a:lstStyle>
            <a:lvl1pPr marL="0" indent="0">
              <a:spcBef>
                <a:spcPts val="600"/>
              </a:spcBef>
              <a:buNone/>
              <a:defRPr sz="2800" spc="-30" baseline="0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600"/>
              </a:spcBef>
              <a:buFontTx/>
              <a:buNone/>
              <a:defRPr sz="2000"/>
            </a:lvl2pPr>
            <a:lvl3pPr marL="228600" indent="0">
              <a:spcBef>
                <a:spcPts val="600"/>
              </a:spcBef>
              <a:buNone/>
              <a:defRPr/>
            </a:lvl3pPr>
            <a:lvl4pPr marL="457200" indent="0">
              <a:spcBef>
                <a:spcPts val="600"/>
              </a:spcBef>
              <a:buNone/>
              <a:defRPr/>
            </a:lvl4pPr>
            <a:lvl5pPr marL="685800" indent="0">
              <a:spcBef>
                <a:spcPts val="600"/>
              </a:spcBef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4816850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Microsoft log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12436475" cy="69945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10" tIns="38855" rIns="77710" bIns="38855"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024" y="3108678"/>
            <a:ext cx="2622967" cy="4274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" y="0"/>
            <a:ext cx="12436475" cy="69945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10" tIns="38855" rIns="77710" bIns="38855"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87" y="2485900"/>
            <a:ext cx="4549977" cy="167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832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nimated Title Slide- Backgroun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7915507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 Non-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660" y="233151"/>
            <a:ext cx="11375536" cy="67965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29660" y="1476621"/>
            <a:ext cx="11375536" cy="965254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918"/>
              </a:spcAft>
              <a:buNone/>
              <a:defRPr sz="4080" spc="-102" baseline="0">
                <a:latin typeface="Segoe UI Light" pitchFamily="34" charset="0"/>
              </a:defRPr>
            </a:lvl1pPr>
            <a:lvl2pPr marL="0" indent="0">
              <a:spcBef>
                <a:spcPts val="0"/>
              </a:spcBef>
              <a:spcAft>
                <a:spcPts val="408"/>
              </a:spcAft>
              <a:buNone/>
              <a:defRPr sz="2040" spc="-51" baseline="0"/>
            </a:lvl2pPr>
            <a:lvl3pPr marL="0" indent="0">
              <a:spcBef>
                <a:spcPts val="0"/>
              </a:spcBef>
              <a:spcAft>
                <a:spcPts val="408"/>
              </a:spcAft>
              <a:buNone/>
              <a:defRPr sz="2040"/>
            </a:lvl3pPr>
            <a:lvl4pPr marL="0" indent="0">
              <a:spcBef>
                <a:spcPts val="0"/>
              </a:spcBef>
              <a:spcAft>
                <a:spcPts val="408"/>
              </a:spcAft>
              <a:buNone/>
              <a:defRPr/>
            </a:lvl4pPr>
            <a:lvl5pPr marL="0" indent="0">
              <a:spcBef>
                <a:spcPts val="0"/>
              </a:spcBef>
              <a:spcAft>
                <a:spcPts val="408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43187690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661" y="233152"/>
            <a:ext cx="11375536" cy="6215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29661" y="1476622"/>
            <a:ext cx="11375536" cy="16040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771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, 2-color,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29664" y="1476621"/>
            <a:ext cx="11375536" cy="213090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448"/>
              </a:spcBef>
              <a:buNone/>
              <a:defRPr sz="408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+mj-lt"/>
              </a:defRPr>
            </a:lvl1pPr>
            <a:lvl2pPr marL="0" indent="0">
              <a:buNone/>
              <a:defRPr sz="2040">
                <a:gradFill>
                  <a:gsLst>
                    <a:gs pos="100000">
                      <a:schemeClr val="bg2"/>
                    </a:gs>
                    <a:gs pos="6000">
                      <a:schemeClr val="bg2"/>
                    </a:gs>
                  </a:gsLst>
                  <a:lin ang="5400000" scaled="0"/>
                </a:gradFill>
              </a:defRPr>
            </a:lvl2pPr>
            <a:lvl3pPr marL="236387" indent="0">
              <a:buNone/>
              <a:defRPr sz="2040">
                <a:gradFill>
                  <a:gsLst>
                    <a:gs pos="100000">
                      <a:schemeClr val="bg2"/>
                    </a:gs>
                    <a:gs pos="6000">
                      <a:schemeClr val="bg2"/>
                    </a:gs>
                  </a:gsLst>
                  <a:lin ang="5400000" scaled="0"/>
                </a:gradFill>
              </a:defRPr>
            </a:lvl3pPr>
            <a:lvl4pPr marL="466298" indent="0">
              <a:buNone/>
              <a:defRPr sz="2040">
                <a:gradFill>
                  <a:gsLst>
                    <a:gs pos="100000">
                      <a:schemeClr val="bg2"/>
                    </a:gs>
                    <a:gs pos="6000">
                      <a:schemeClr val="bg2"/>
                    </a:gs>
                  </a:gsLst>
                  <a:lin ang="5400000" scaled="0"/>
                </a:gradFill>
              </a:defRPr>
            </a:lvl4pPr>
            <a:lvl5pPr marL="707543" indent="0">
              <a:buNone/>
              <a:defRPr sz="2040">
                <a:gradFill>
                  <a:gsLst>
                    <a:gs pos="100000">
                      <a:schemeClr val="bg2"/>
                    </a:gs>
                    <a:gs pos="6000">
                      <a:schemeClr val="bg2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071720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368" y="709167"/>
            <a:ext cx="11375537" cy="593278"/>
          </a:xfrm>
        </p:spPr>
        <p:txBody>
          <a:bodyPr/>
          <a:lstStyle>
            <a:lvl1pPr>
              <a:defRPr sz="4284" b="1"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pic>
        <p:nvPicPr>
          <p:cNvPr id="3" name="Picture 2" descr="C:\Users\yuzot.000\Desktop\WiC_logo_C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149" y="6269038"/>
            <a:ext cx="3133948" cy="60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044686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68964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1622040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23606" y="1478247"/>
            <a:ext cx="11195743" cy="1616473"/>
          </a:xfrm>
        </p:spPr>
        <p:txBody>
          <a:bodyPr>
            <a:spAutoFit/>
          </a:bodyPr>
          <a:lstStyle>
            <a:lvl1pPr>
              <a:defRPr>
                <a:latin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9962925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23606" y="1478248"/>
            <a:ext cx="11195743" cy="1616473"/>
          </a:xfrm>
        </p:spPr>
        <p:txBody>
          <a:bodyPr>
            <a:spAutoFit/>
          </a:bodyPr>
          <a:lstStyle>
            <a:lvl1pPr>
              <a:defRPr>
                <a:gradFill>
                  <a:gsLst>
                    <a:gs pos="86250">
                      <a:srgbClr val="0072C6"/>
                    </a:gs>
                    <a:gs pos="72500">
                      <a:srgbClr val="0071BC"/>
                    </a:gs>
                  </a:gsLst>
                  <a:lin ang="5400000" scaled="0"/>
                </a:gradFill>
                <a:latin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728111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5760" y="1371600"/>
            <a:ext cx="11704320" cy="2043636"/>
          </a:xfrm>
        </p:spPr>
        <p:txBody>
          <a:bodyPr>
            <a:spAutoFit/>
          </a:bodyPr>
          <a:lstStyle>
            <a:lvl1pPr marL="0" indent="0">
              <a:spcBef>
                <a:spcPts val="600"/>
              </a:spcBef>
              <a:buNone/>
              <a:defRPr sz="2800" spc="-30" baseline="0">
                <a:solidFill>
                  <a:schemeClr val="tx2"/>
                </a:solidFill>
                <a:latin typeface="+mj-lt"/>
              </a:defRPr>
            </a:lvl1pPr>
            <a:lvl2pPr marL="228600" indent="-228600">
              <a:spcBef>
                <a:spcPts val="600"/>
              </a:spcBef>
              <a:buFont typeface="Arial" charset="0"/>
              <a:buChar char="•"/>
              <a:defRPr sz="2000"/>
            </a:lvl2pPr>
            <a:lvl3pPr marL="457200" indent="-228600">
              <a:spcBef>
                <a:spcPts val="600"/>
              </a:spcBef>
              <a:buFont typeface="Arial" charset="0"/>
              <a:buChar char="•"/>
              <a:defRPr/>
            </a:lvl3pPr>
            <a:lvl4pPr marL="685800" indent="-228600">
              <a:spcBef>
                <a:spcPts val="600"/>
              </a:spcBef>
              <a:buFont typeface="Arial" charset="0"/>
              <a:buChar char="•"/>
              <a:defRPr/>
            </a:lvl4pPr>
            <a:lvl5pPr marL="914400" indent="-228600">
              <a:spcBef>
                <a:spcPts val="600"/>
              </a:spcBef>
              <a:buFont typeface="Arial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3985228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_Dar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23606" y="1478248"/>
            <a:ext cx="11195743" cy="1616473"/>
          </a:xfrm>
        </p:spPr>
        <p:txBody>
          <a:bodyPr>
            <a:spAutoFit/>
          </a:bodyPr>
          <a:lstStyle>
            <a:lvl1pPr>
              <a:defRPr>
                <a:gradFill>
                  <a:gsLst>
                    <a:gs pos="14583">
                      <a:srgbClr val="0000A6"/>
                    </a:gs>
                    <a:gs pos="30417">
                      <a:srgbClr val="0000A6"/>
                    </a:gs>
                  </a:gsLst>
                  <a:lin ang="5400000" scaled="0"/>
                </a:gradFill>
                <a:latin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5660435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23606" y="1478248"/>
            <a:ext cx="11195743" cy="1616473"/>
          </a:xfrm>
        </p:spPr>
        <p:txBody>
          <a:bodyPr>
            <a:spAutoFit/>
          </a:bodyPr>
          <a:lstStyle>
            <a:lvl1pPr>
              <a:defRPr>
                <a:gradFill>
                  <a:gsLst>
                    <a:gs pos="87083">
                      <a:schemeClr val="accent6"/>
                    </a:gs>
                    <a:gs pos="72500">
                      <a:schemeClr val="accent6"/>
                    </a:gs>
                  </a:gsLst>
                  <a:lin ang="5400000" scaled="0"/>
                </a:gradFill>
                <a:latin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5987659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3609" y="1475010"/>
            <a:ext cx="11373917" cy="1616473"/>
          </a:xfrm>
        </p:spPr>
        <p:txBody>
          <a:bodyPr>
            <a:spAutoFit/>
          </a:bodyPr>
          <a:lstStyle>
            <a:lvl1pPr>
              <a:defRPr>
                <a:gradFill>
                  <a:gsLst>
                    <a:gs pos="100000">
                      <a:srgbClr val="FF0000"/>
                    </a:gs>
                    <a:gs pos="0">
                      <a:srgbClr val="FF0000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1614620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23606" y="1478248"/>
            <a:ext cx="11195743" cy="1616473"/>
          </a:xfrm>
        </p:spPr>
        <p:txBody>
          <a:bodyPr>
            <a:spAutoFit/>
          </a:bodyPr>
          <a:lstStyle>
            <a:lvl1pPr>
              <a:defRPr>
                <a:gradFill>
                  <a:gsLst>
                    <a:gs pos="10000">
                      <a:srgbClr val="FF8A00"/>
                    </a:gs>
                    <a:gs pos="29583">
                      <a:srgbClr val="FF8A00"/>
                    </a:gs>
                  </a:gsLst>
                  <a:lin ang="5400000" scaled="0"/>
                </a:gradFill>
                <a:latin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1790576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23606" y="1478248"/>
            <a:ext cx="11195743" cy="1616473"/>
          </a:xfrm>
        </p:spPr>
        <p:txBody>
          <a:bodyPr>
            <a:spAutoFit/>
          </a:bodyPr>
          <a:lstStyle>
            <a:lvl1pPr>
              <a:defRPr>
                <a:gradFill>
                  <a:gsLst>
                    <a:gs pos="94583">
                      <a:srgbClr val="00A600"/>
                    </a:gs>
                    <a:gs pos="87083">
                      <a:srgbClr val="00A600"/>
                    </a:gs>
                  </a:gsLst>
                  <a:lin ang="5400000" scaled="0"/>
                </a:gradFill>
                <a:latin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1628476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_Light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23606" y="1478248"/>
            <a:ext cx="11195743" cy="1616473"/>
          </a:xfrm>
        </p:spPr>
        <p:txBody>
          <a:bodyPr>
            <a:spAutoFit/>
          </a:bodyPr>
          <a:lstStyle>
            <a:lvl1pPr>
              <a:defRPr>
                <a:gradFill>
                  <a:gsLst>
                    <a:gs pos="32083">
                      <a:srgbClr val="8CC600"/>
                    </a:gs>
                    <a:gs pos="53000">
                      <a:srgbClr val="8CC600"/>
                    </a:gs>
                  </a:gsLst>
                  <a:lin ang="5400000" scaled="0"/>
                </a:gradFill>
                <a:latin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473853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_Ligh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23606" y="1478248"/>
            <a:ext cx="11195743" cy="1616473"/>
          </a:xfrm>
        </p:spPr>
        <p:txBody>
          <a:bodyPr>
            <a:spAutoFit/>
          </a:bodyPr>
          <a:lstStyle>
            <a:lvl1pPr>
              <a:defRPr>
                <a:gradFill>
                  <a:gsLst>
                    <a:gs pos="5417">
                      <a:srgbClr val="00AEEF"/>
                    </a:gs>
                    <a:gs pos="32083">
                      <a:srgbClr val="00AEEF"/>
                    </a:gs>
                  </a:gsLst>
                  <a:lin ang="5400000" scaled="0"/>
                </a:gradFill>
                <a:latin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3232479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_Ligh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23606" y="1478248"/>
            <a:ext cx="11195743" cy="1616473"/>
          </a:xfrm>
        </p:spPr>
        <p:txBody>
          <a:bodyPr>
            <a:spAutoFit/>
          </a:bodyPr>
          <a:lstStyle>
            <a:lvl1pPr>
              <a:defRPr>
                <a:gradFill>
                  <a:gsLst>
                    <a:gs pos="5417">
                      <a:srgbClr val="4668C5"/>
                    </a:gs>
                    <a:gs pos="32083">
                      <a:srgbClr val="4668C5"/>
                    </a:gs>
                  </a:gsLst>
                  <a:lin ang="5400000" scaled="0"/>
                </a:gradFill>
                <a:latin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2381755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23606" y="1478247"/>
            <a:ext cx="11195743" cy="1616473"/>
          </a:xfrm>
        </p:spPr>
        <p:txBody>
          <a:bodyPr>
            <a:spAutoFit/>
          </a:bodyPr>
          <a:lstStyle>
            <a:lvl1pPr>
              <a:defRPr>
                <a:latin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6873441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3609" y="1478247"/>
            <a:ext cx="5507164" cy="1776433"/>
          </a:xfrm>
          <a:prstGeom prst="rect">
            <a:avLst/>
          </a:prstGeom>
        </p:spPr>
        <p:txBody>
          <a:bodyPr/>
          <a:lstStyle>
            <a:lvl1pPr marL="233083" indent="-233083">
              <a:lnSpc>
                <a:spcPct val="90000"/>
              </a:lnSpc>
              <a:defRPr sz="2855">
                <a:latin typeface="Segoe UI" pitchFamily="34" charset="0"/>
              </a:defRPr>
            </a:lvl1pPr>
            <a:lvl2pPr marL="466167" indent="-233083">
              <a:lnSpc>
                <a:spcPct val="90000"/>
              </a:lnSpc>
              <a:defRPr sz="2447"/>
            </a:lvl2pPr>
            <a:lvl3pPr marL="699250" indent="-233083">
              <a:lnSpc>
                <a:spcPct val="90000"/>
              </a:lnSpc>
              <a:defRPr sz="2040"/>
            </a:lvl3pPr>
            <a:lvl4pPr marL="932332" indent="-233083">
              <a:lnSpc>
                <a:spcPct val="90000"/>
              </a:lnSpc>
              <a:defRPr sz="1836"/>
            </a:lvl4pPr>
            <a:lvl5pPr marL="1113619" indent="-181287">
              <a:lnSpc>
                <a:spcPct val="90000"/>
              </a:lnSpc>
              <a:defRPr sz="1836"/>
            </a:lvl5pPr>
            <a:lvl6pPr>
              <a:defRPr sz="1836"/>
            </a:lvl6pPr>
            <a:lvl7pPr>
              <a:defRPr sz="1836"/>
            </a:lvl7pPr>
            <a:lvl8pPr>
              <a:defRPr sz="1836"/>
            </a:lvl8pPr>
            <a:lvl9pPr>
              <a:defRPr sz="18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846" y="1478247"/>
            <a:ext cx="5508785" cy="1776433"/>
          </a:xfrm>
          <a:prstGeom prst="rect">
            <a:avLst/>
          </a:prstGeom>
        </p:spPr>
        <p:txBody>
          <a:bodyPr/>
          <a:lstStyle>
            <a:lvl1pPr marL="233083" indent="-233083">
              <a:lnSpc>
                <a:spcPct val="90000"/>
              </a:lnSpc>
              <a:defRPr sz="2855">
                <a:latin typeface="Segoe UI" pitchFamily="34" charset="0"/>
              </a:defRPr>
            </a:lvl1pPr>
            <a:lvl2pPr marL="466167" indent="-233083">
              <a:lnSpc>
                <a:spcPct val="90000"/>
              </a:lnSpc>
              <a:defRPr sz="2447"/>
            </a:lvl2pPr>
            <a:lvl3pPr marL="699250" indent="-233083">
              <a:lnSpc>
                <a:spcPct val="90000"/>
              </a:lnSpc>
              <a:defRPr sz="2040"/>
            </a:lvl3pPr>
            <a:lvl4pPr marL="932332" indent="-233083">
              <a:lnSpc>
                <a:spcPct val="90000"/>
              </a:lnSpc>
              <a:defRPr sz="1836"/>
            </a:lvl4pPr>
            <a:lvl5pPr marL="1113619" indent="-181287">
              <a:lnSpc>
                <a:spcPct val="90000"/>
              </a:lnSpc>
              <a:defRPr sz="1836"/>
            </a:lvl5pPr>
            <a:lvl6pPr>
              <a:defRPr sz="1836"/>
            </a:lvl6pPr>
            <a:lvl7pPr>
              <a:defRPr sz="1836"/>
            </a:lvl7pPr>
            <a:lvl8pPr>
              <a:defRPr sz="1836"/>
            </a:lvl8pPr>
            <a:lvl9pPr>
              <a:defRPr sz="18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351753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5760" y="1280160"/>
            <a:ext cx="11704320" cy="1877437"/>
          </a:xfrm>
        </p:spPr>
        <p:txBody>
          <a:bodyPr>
            <a:spAutoFit/>
          </a:bodyPr>
          <a:lstStyle>
            <a:lvl1pPr>
              <a:spcBef>
                <a:spcPts val="600"/>
              </a:spcBef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600"/>
              </a:spcBef>
              <a:defRPr sz="2000"/>
            </a:lvl3pPr>
            <a:lvl4pPr>
              <a:spcBef>
                <a:spcPts val="600"/>
              </a:spcBef>
              <a:defRPr sz="2000"/>
            </a:lvl4pPr>
            <a:lvl5pPr>
              <a:spcBef>
                <a:spcPts val="600"/>
              </a:spcBef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53196831"/>
      </p:ext>
    </p:extLst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8043732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ater than the sum of the 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620370" y="431121"/>
            <a:ext cx="11195742" cy="86421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b="0" kern="1200" cap="none" spc="-300" baseline="0">
                <a:ln w="3175">
                  <a:noFill/>
                </a:ln>
                <a:gradFill flip="none" rotWithShape="1">
                  <a:gsLst>
                    <a:gs pos="69167">
                      <a:schemeClr val="tx2"/>
                    </a:gs>
                    <a:gs pos="49000">
                      <a:schemeClr val="tx2"/>
                    </a:gs>
                  </a:gsLst>
                  <a:lin ang="5400000" scaled="0"/>
                  <a:tileRect/>
                </a:gradFill>
                <a:effectLst/>
                <a:latin typeface="Segoe UI Light" pitchFamily="34" charset="0"/>
                <a:ea typeface="+mn-ea"/>
                <a:cs typeface="Arial" charset="0"/>
              </a:defRPr>
            </a:lvl1pPr>
          </a:lstStyle>
          <a:p>
            <a:r>
              <a:rPr sz="6118">
                <a:gradFill flip="none" rotWithShape="1">
                  <a:gsLst>
                    <a:gs pos="2083">
                      <a:srgbClr val="5F5F5F"/>
                    </a:gs>
                    <a:gs pos="7500">
                      <a:srgbClr val="5F5F5F"/>
                    </a:gs>
                  </a:gsLst>
                  <a:lin ang="5400000" scaled="0"/>
                  <a:tileRect/>
                </a:gradFill>
              </a:rPr>
              <a:t>Greater than the </a:t>
            </a:r>
            <a:r>
              <a:rPr sz="6118">
                <a:gradFill>
                  <a:gsLst>
                    <a:gs pos="80833">
                      <a:srgbClr val="EAB200"/>
                    </a:gs>
                    <a:gs pos="65000">
                      <a:srgbClr val="EAB200"/>
                    </a:gs>
                  </a:gsLst>
                  <a:lin ang="5400000" scaled="0"/>
                </a:gradFill>
              </a:rPr>
              <a:t>sum</a:t>
            </a:r>
            <a:r>
              <a:rPr sz="6118">
                <a:gradFill flip="none" rotWithShape="1">
                  <a:gsLst>
                    <a:gs pos="2083">
                      <a:srgbClr val="5F5F5F"/>
                    </a:gs>
                    <a:gs pos="7500">
                      <a:srgbClr val="5F5F5F"/>
                    </a:gs>
                  </a:gsLst>
                  <a:lin ang="5400000" scaled="0"/>
                  <a:tileRect/>
                </a:gradFill>
              </a:rPr>
              <a:t> of our parts</a:t>
            </a:r>
            <a:endParaRPr sz="6118">
              <a:gradFill flip="none" rotWithShape="1">
                <a:gsLst>
                  <a:gs pos="69167">
                    <a:srgbClr val="5F5F5F"/>
                  </a:gs>
                  <a:gs pos="49000">
                    <a:srgbClr val="5F5F5F"/>
                  </a:gs>
                </a:gsLst>
                <a:lin ang="540000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034644124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at are we doing? How is it going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3469007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at's n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399032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What's n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 userDrawn="1"/>
        </p:nvSpPr>
        <p:spPr>
          <a:xfrm>
            <a:off x="620369" y="422782"/>
            <a:ext cx="11321759" cy="86421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kern="1200" cap="none" spc="-150" baseline="0">
                <a:ln w="3175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  <a:tileRect/>
                </a:gradFill>
                <a:effectLst/>
                <a:latin typeface="+mj-lt"/>
                <a:ea typeface="+mn-ea"/>
                <a:cs typeface="Arial" charset="0"/>
              </a:defRPr>
            </a:lvl1pPr>
          </a:lstStyle>
          <a:p>
            <a:r>
              <a:rPr sz="6118" b="0" spc="-306">
                <a:gradFill flip="none" rotWithShape="1">
                  <a:gsLst>
                    <a:gs pos="2083">
                      <a:srgbClr val="5F5F5F"/>
                    </a:gs>
                    <a:gs pos="7500">
                      <a:srgbClr val="5F5F5F"/>
                    </a:gs>
                  </a:gsLst>
                  <a:lin ang="5400000" scaled="0"/>
                  <a:tileRect/>
                </a:gradFill>
                <a:latin typeface="Segoe UI Light" pitchFamily="34" charset="0"/>
              </a:rPr>
              <a:t>Creating </a:t>
            </a:r>
            <a:r>
              <a:rPr sz="6118" b="0" spc="-306">
                <a:gradFill>
                  <a:gsLst>
                    <a:gs pos="95417">
                      <a:srgbClr val="68217A"/>
                    </a:gs>
                    <a:gs pos="88750">
                      <a:srgbClr val="68217A"/>
                    </a:gs>
                  </a:gsLst>
                  <a:lin ang="5400000" scaled="0"/>
                </a:gradFill>
                <a:latin typeface="Segoe UI Light" pitchFamily="34" charset="0"/>
              </a:rPr>
              <a:t>opportunity </a:t>
            </a:r>
            <a:r>
              <a:rPr sz="6118" b="0" spc="-306">
                <a:gradFill flip="none" rotWithShape="1">
                  <a:gsLst>
                    <a:gs pos="2083">
                      <a:srgbClr val="5F5F5F"/>
                    </a:gs>
                    <a:gs pos="7500">
                      <a:srgbClr val="5F5F5F"/>
                    </a:gs>
                  </a:gsLst>
                  <a:lin ang="5400000" scaled="0"/>
                  <a:tileRect/>
                </a:gradFill>
                <a:latin typeface="Segoe UI Light" pitchFamily="34" charset="0"/>
              </a:rPr>
              <a:t>for youth </a:t>
            </a:r>
          </a:p>
        </p:txBody>
      </p:sp>
    </p:spTree>
    <p:extLst>
      <p:ext uri="{BB962C8B-B14F-4D97-AF65-F5344CB8AC3E}">
        <p14:creationId xmlns:p14="http://schemas.microsoft.com/office/powerpoint/2010/main" val="308649733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9102138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background for sections heading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0370" y="3084394"/>
            <a:ext cx="11195742" cy="847408"/>
          </a:xfrm>
        </p:spPr>
        <p:txBody>
          <a:bodyPr/>
          <a:lstStyle>
            <a:lvl1pPr>
              <a:defRPr lang="en-US" sz="6118" b="0" kern="1200" cap="none" spc="-306" baseline="0" dirty="0">
                <a:ln w="3175">
                  <a:noFill/>
                </a:ln>
                <a:gradFill flip="none" rotWithShape="1">
                  <a:gsLst>
                    <a:gs pos="7500">
                      <a:srgbClr val="FFFFFF"/>
                    </a:gs>
                    <a:gs pos="15417">
                      <a:srgbClr val="FFFFFF"/>
                    </a:gs>
                  </a:gsLst>
                  <a:lin ang="5400000" scaled="0"/>
                  <a:tileRect/>
                </a:gradFill>
                <a:effectLst/>
                <a:latin typeface="Segoe UI Light" pitchFamily="34" charset="0"/>
                <a:ea typeface="+mn-ea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3452603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Layout - Title and Conten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gradFill flip="none" rotWithShape="1"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  <a:tileRect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529662" y="1476626"/>
            <a:ext cx="11375536" cy="1616473"/>
          </a:xfrm>
          <a:prstGeom prst="rect">
            <a:avLst/>
          </a:prstGeom>
        </p:spPr>
        <p:txBody>
          <a:bodyPr/>
          <a:lstStyle>
            <a:lvl1pPr marL="296211" indent="-296211">
              <a:buClr>
                <a:srgbClr val="FFFFFF"/>
              </a:buClr>
              <a:buSzPct val="70000"/>
              <a:buFont typeface="Arial" pitchFamily="34" charset="0"/>
              <a:buChar char="•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00512" indent="-289735">
              <a:buClr>
                <a:srgbClr val="FFFFFF"/>
              </a:buClr>
              <a:buSzPct val="70000"/>
              <a:buFont typeface="Arial" pitchFamily="34" charset="0"/>
              <a:buChar char="•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01579" indent="-289735">
              <a:buClr>
                <a:srgbClr val="FFFFFF"/>
              </a:buClr>
              <a:buSzPct val="70000"/>
              <a:buFont typeface="Arial" pitchFamily="34" charset="0"/>
              <a:buChar char="•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170272" indent="-299448">
              <a:buClr>
                <a:srgbClr val="FFFFFF"/>
              </a:buClr>
              <a:buSzPct val="70000"/>
              <a:buFont typeface="Arial" pitchFamily="34" charset="0"/>
              <a:buChar char="•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98499" indent="-228228">
              <a:buClr>
                <a:srgbClr val="FFFFFF"/>
              </a:buClr>
              <a:buSzPct val="70000"/>
              <a:buFont typeface="Arial" pitchFamily="34" charset="0"/>
              <a:buChar char="•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9466118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>
          <a:xfrm>
            <a:off x="620370" y="431116"/>
            <a:ext cx="11195742" cy="621398"/>
          </a:xfrm>
        </p:spPr>
        <p:txBody>
          <a:bodyPr/>
          <a:lstStyle>
            <a:lvl1pPr>
              <a:defRPr sz="4487" b="0" spc="-154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529662" y="1379480"/>
            <a:ext cx="11375536" cy="1616473"/>
          </a:xfrm>
          <a:prstGeom prst="rect">
            <a:avLst/>
          </a:prstGeom>
        </p:spPr>
        <p:txBody>
          <a:bodyPr/>
          <a:lstStyle>
            <a:lvl1pPr marL="296211" indent="-296211">
              <a:buClr>
                <a:srgbClr val="FFFFFF"/>
              </a:buClr>
              <a:buSzPct val="70000"/>
              <a:buFont typeface="Arial" pitchFamily="34" charset="0"/>
              <a:buChar char="•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00512" indent="-289735">
              <a:buClr>
                <a:srgbClr val="FFFFFF"/>
              </a:buClr>
              <a:buSzPct val="70000"/>
              <a:buFont typeface="Arial" pitchFamily="34" charset="0"/>
              <a:buChar char="•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01579" indent="-289735">
              <a:buClr>
                <a:srgbClr val="FFFFFF"/>
              </a:buClr>
              <a:buSzPct val="70000"/>
              <a:buFont typeface="Arial" pitchFamily="34" charset="0"/>
              <a:buChar char="•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170272" indent="-299448">
              <a:buClr>
                <a:srgbClr val="FFFFFF"/>
              </a:buClr>
              <a:buSzPct val="70000"/>
              <a:buFont typeface="Arial" pitchFamily="34" charset="0"/>
              <a:buChar char="•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98499" indent="-228228">
              <a:buClr>
                <a:srgbClr val="FFFFFF"/>
              </a:buClr>
              <a:buSzPct val="70000"/>
              <a:buFont typeface="Arial" pitchFamily="34" charset="0"/>
              <a:buChar char="•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" y="6363083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 spc="-52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4572695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4751600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slideLayout" Target="../slideLayouts/slideLayout144.xml"/><Relationship Id="rId18" Type="http://schemas.openxmlformats.org/officeDocument/2006/relationships/slideLayout" Target="../slideLayouts/slideLayout149.xml"/><Relationship Id="rId26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34.xml"/><Relationship Id="rId21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17" Type="http://schemas.openxmlformats.org/officeDocument/2006/relationships/slideLayout" Target="../slideLayouts/slideLayout148.xml"/><Relationship Id="rId25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33.xml"/><Relationship Id="rId16" Type="http://schemas.openxmlformats.org/officeDocument/2006/relationships/slideLayout" Target="../slideLayouts/slideLayout147.xml"/><Relationship Id="rId20" Type="http://schemas.openxmlformats.org/officeDocument/2006/relationships/slideLayout" Target="../slideLayouts/slideLayout151.xml"/><Relationship Id="rId29" Type="http://schemas.openxmlformats.org/officeDocument/2006/relationships/image" Target="../media/image27.emf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24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36.xml"/><Relationship Id="rId15" Type="http://schemas.openxmlformats.org/officeDocument/2006/relationships/slideLayout" Target="../slideLayouts/slideLayout146.xml"/><Relationship Id="rId23" Type="http://schemas.openxmlformats.org/officeDocument/2006/relationships/slideLayout" Target="../slideLayouts/slideLayout154.xml"/><Relationship Id="rId28" Type="http://schemas.openxmlformats.org/officeDocument/2006/relationships/theme" Target="../theme/theme10.xml"/><Relationship Id="rId10" Type="http://schemas.openxmlformats.org/officeDocument/2006/relationships/slideLayout" Target="../slideLayouts/slideLayout141.xml"/><Relationship Id="rId19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slideLayout" Target="../slideLayouts/slideLayout145.xml"/><Relationship Id="rId22" Type="http://schemas.openxmlformats.org/officeDocument/2006/relationships/slideLayout" Target="../slideLayouts/slideLayout153.xml"/><Relationship Id="rId27" Type="http://schemas.openxmlformats.org/officeDocument/2006/relationships/slideLayout" Target="../slideLayouts/slideLayout15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29" Type="http://schemas.openxmlformats.org/officeDocument/2006/relationships/slideLayout" Target="../slideLayouts/slideLayout62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98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20" Type="http://schemas.openxmlformats.org/officeDocument/2006/relationships/slideLayout" Target="../slideLayouts/slideLayout97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24" Type="http://schemas.openxmlformats.org/officeDocument/2006/relationships/image" Target="../media/image17.jpeg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23" Type="http://schemas.openxmlformats.org/officeDocument/2006/relationships/theme" Target="../theme/theme7.xml"/><Relationship Id="rId10" Type="http://schemas.openxmlformats.org/officeDocument/2006/relationships/slideLayout" Target="../slideLayouts/slideLayout87.xml"/><Relationship Id="rId19" Type="http://schemas.openxmlformats.org/officeDocument/2006/relationships/slideLayout" Target="../slideLayouts/slideLayout96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Relationship Id="rId22" Type="http://schemas.openxmlformats.org/officeDocument/2006/relationships/slideLayout" Target="../slideLayouts/slideLayout9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2.xml"/><Relationship Id="rId21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20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23" Type="http://schemas.openxmlformats.org/officeDocument/2006/relationships/theme" Target="../theme/theme8.xml"/><Relationship Id="rId10" Type="http://schemas.openxmlformats.org/officeDocument/2006/relationships/slideLayout" Target="../slideLayouts/slideLayout109.xml"/><Relationship Id="rId19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Relationship Id="rId22" Type="http://schemas.openxmlformats.org/officeDocument/2006/relationships/slideLayout" Target="../slideLayouts/slideLayout12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760" y="365760"/>
            <a:ext cx="11704320" cy="914400"/>
          </a:xfrm>
          <a:prstGeom prst="rect">
            <a:avLst/>
          </a:prstGeom>
        </p:spPr>
        <p:txBody>
          <a:bodyPr vert="horz" wrap="square" lIns="91440" tIns="91440" rIns="91440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65760" y="1280160"/>
            <a:ext cx="11704320" cy="1828800"/>
          </a:xfrm>
          <a:prstGeom prst="rect">
            <a:avLst/>
          </a:prstGeom>
        </p:spPr>
        <p:txBody>
          <a:bodyPr vert="horz" wrap="square" lIns="91440" tIns="91440" rIns="91440" bIns="9144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 rot="5400000">
            <a:off x="9393899" y="3050513"/>
            <a:ext cx="6995160" cy="89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270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7" r:id="rId1"/>
    <p:sldLayoutId id="2147484203" r:id="rId2"/>
    <p:sldLayoutId id="2147484204" r:id="rId3"/>
    <p:sldLayoutId id="2147484206" r:id="rId4"/>
    <p:sldLayoutId id="2147484205" r:id="rId5"/>
    <p:sldLayoutId id="2147484197" r:id="rId6"/>
    <p:sldLayoutId id="2147484087" r:id="rId7"/>
    <p:sldLayoutId id="2147484098" r:id="rId8"/>
    <p:sldLayoutId id="2147484086" r:id="rId9"/>
    <p:sldLayoutId id="2147484099" r:id="rId10"/>
    <p:sldLayoutId id="2147484106" r:id="rId11"/>
    <p:sldLayoutId id="2147484092" r:id="rId12"/>
    <p:sldLayoutId id="2147484196" r:id="rId13"/>
    <p:sldLayoutId id="2147484201" r:id="rId14"/>
    <p:sldLayoutId id="2147484198" r:id="rId15"/>
    <p:sldLayoutId id="2147484202" r:id="rId16"/>
    <p:sldLayoutId id="2147484199" r:id="rId17"/>
    <p:sldLayoutId id="2147484200" r:id="rId18"/>
    <p:sldLayoutId id="2147484287" r:id="rId19"/>
    <p:sldLayoutId id="2147484130" r:id="rId20"/>
    <p:sldLayoutId id="2147484093" r:id="rId21"/>
    <p:sldLayoutId id="2147484127" r:id="rId22"/>
    <p:sldLayoutId id="2147484094" r:id="rId23"/>
    <p:sldLayoutId id="2147484195" r:id="rId24"/>
    <p:sldLayoutId id="2147484096" r:id="rId25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70" baseline="0" dirty="0" smtClean="0">
          <a:ln w="3175">
            <a:noFill/>
          </a:ln>
          <a:solidFill>
            <a:schemeClr val="tx2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90000"/>
        </a:lnSpc>
        <a:spcBef>
          <a:spcPts val="6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1pPr>
      <a:lvl2pPr marL="457200" marR="0" indent="-228600" algn="l" defTabSz="932742" rtl="0" eaLnBrk="1" fontAlgn="auto" latinLnBrk="0" hangingPunct="1">
        <a:lnSpc>
          <a:spcPct val="90000"/>
        </a:lnSpc>
        <a:spcBef>
          <a:spcPts val="6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85800" marR="0" indent="-228600" algn="l" defTabSz="932742" rtl="0" eaLnBrk="1" fontAlgn="auto" latinLnBrk="0" hangingPunct="1">
        <a:lnSpc>
          <a:spcPct val="90000"/>
        </a:lnSpc>
        <a:spcBef>
          <a:spcPts val="6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914400" marR="0" indent="-228600" algn="l" defTabSz="932742" rtl="0" eaLnBrk="1" fontAlgn="auto" latinLnBrk="0" hangingPunct="1">
        <a:lnSpc>
          <a:spcPct val="90000"/>
        </a:lnSpc>
        <a:spcBef>
          <a:spcPts val="6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143000" marR="0" indent="-228600" algn="l" defTabSz="932742" rtl="0" eaLnBrk="1" fontAlgn="auto" latinLnBrk="0" hangingPunct="1">
        <a:lnSpc>
          <a:spcPct val="90000"/>
        </a:lnSpc>
        <a:spcBef>
          <a:spcPts val="6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6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2" y="1212851"/>
            <a:ext cx="11887198" cy="2308324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 rot="5400000">
            <a:off x="9363860" y="3071982"/>
            <a:ext cx="6995160" cy="84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995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64" r:id="rId1"/>
    <p:sldLayoutId id="2147485165" r:id="rId2"/>
    <p:sldLayoutId id="2147485166" r:id="rId3"/>
    <p:sldLayoutId id="2147485167" r:id="rId4"/>
    <p:sldLayoutId id="2147485168" r:id="rId5"/>
    <p:sldLayoutId id="2147485169" r:id="rId6"/>
    <p:sldLayoutId id="2147485170" r:id="rId7"/>
    <p:sldLayoutId id="2147485171" r:id="rId8"/>
    <p:sldLayoutId id="2147485172" r:id="rId9"/>
    <p:sldLayoutId id="2147485173" r:id="rId10"/>
    <p:sldLayoutId id="2147485174" r:id="rId11"/>
    <p:sldLayoutId id="2147485175" r:id="rId12"/>
    <p:sldLayoutId id="2147485176" r:id="rId13"/>
    <p:sldLayoutId id="2147485177" r:id="rId14"/>
    <p:sldLayoutId id="2147485178" r:id="rId15"/>
    <p:sldLayoutId id="2147485179" r:id="rId16"/>
    <p:sldLayoutId id="2147485180" r:id="rId17"/>
    <p:sldLayoutId id="2147485181" r:id="rId18"/>
    <p:sldLayoutId id="2147485182" r:id="rId19"/>
    <p:sldLayoutId id="2147485183" r:id="rId20"/>
    <p:sldLayoutId id="2147485184" r:id="rId21"/>
    <p:sldLayoutId id="2147485185" r:id="rId22"/>
    <p:sldLayoutId id="2147485186" r:id="rId23"/>
    <p:sldLayoutId id="2147485187" r:id="rId24"/>
    <p:sldLayoutId id="2147485188" r:id="rId25"/>
    <p:sldLayoutId id="2147485189" r:id="rId26"/>
    <p:sldLayoutId id="2147485190" r:id="rId27"/>
  </p:sldLayoutIdLst>
  <p:transition>
    <p:fade/>
  </p:transition>
  <p:txStyles>
    <p:titleStyle>
      <a:lvl1pPr algn="l" defTabSz="932384" rtl="0" eaLnBrk="1" latinLnBrk="0" hangingPunct="1">
        <a:lnSpc>
          <a:spcPct val="90000"/>
        </a:lnSpc>
        <a:spcBef>
          <a:spcPct val="0"/>
        </a:spcBef>
        <a:buNone/>
        <a:defRPr lang="en-US" sz="4798" b="0" kern="1200" cap="none" spc="-15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8513" marR="0" indent="-228513" algn="l" defTabSz="932384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3598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457024" marR="0" indent="-228513" algn="l" defTabSz="932384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85537" marR="0" indent="-228513" algn="l" defTabSz="932384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914049" marR="0" indent="-228513" algn="l" defTabSz="932384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142561" marR="0" indent="-228513" algn="l" defTabSz="932384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4055" indent="-233096" algn="l" defTabSz="93238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0248" indent="-233096" algn="l" defTabSz="93238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6441" indent="-233096" algn="l" defTabSz="93238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2633" indent="-233096" algn="l" defTabSz="93238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191" algn="l" defTabSz="932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384" algn="l" defTabSz="932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8576" algn="l" defTabSz="932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4768" algn="l" defTabSz="932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0960" algn="l" defTabSz="932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7152" algn="l" defTabSz="932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3343" algn="l" defTabSz="932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29537" algn="l" defTabSz="932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1381">
          <p15:clr>
            <a:srgbClr val="C35EA4"/>
          </p15:clr>
        </p15:guide>
        <p15:guide id="4" pos="1528">
          <p15:clr>
            <a:srgbClr val="C35EA4"/>
          </p15:clr>
        </p15:guide>
        <p15:guide id="5" pos="2618">
          <p15:clr>
            <a:srgbClr val="C35EA4"/>
          </p15:clr>
        </p15:guide>
        <p15:guide id="6" pos="2765">
          <p15:clr>
            <a:srgbClr val="C35EA4"/>
          </p15:clr>
        </p15:guide>
        <p15:guide id="7" pos="3854">
          <p15:clr>
            <a:srgbClr val="C35EA4"/>
          </p15:clr>
        </p15:guide>
        <p15:guide id="8" pos="4003">
          <p15:clr>
            <a:srgbClr val="C35EA4"/>
          </p15:clr>
        </p15:guide>
        <p15:guide id="9" pos="5083">
          <p15:clr>
            <a:srgbClr val="C35EA4"/>
          </p15:clr>
        </p15:guide>
        <p15:guide id="10" pos="5230">
          <p15:clr>
            <a:srgbClr val="C35EA4"/>
          </p15:clr>
        </p15:guide>
        <p15:guide id="11" pos="6323">
          <p15:clr>
            <a:srgbClr val="C35EA4"/>
          </p15:clr>
        </p15:guide>
        <p15:guide id="12" pos="6469">
          <p15:clr>
            <a:srgbClr val="C35EA4"/>
          </p15:clr>
        </p15:guide>
        <p15:guide id="16" pos="293">
          <p15:clr>
            <a:srgbClr val="F26B43"/>
          </p15:clr>
        </p15:guide>
        <p15:guide id="17" pos="7558">
          <p15:clr>
            <a:srgbClr val="F26B43"/>
          </p15:clr>
        </p15:guide>
        <p15:guide id="18" orient="horz" pos="751">
          <p15:clr>
            <a:srgbClr val="5ACBF0"/>
          </p15:clr>
        </p15:guide>
        <p15:guide id="19" orient="horz" pos="1366">
          <p15:clr>
            <a:srgbClr val="5ACBF0"/>
          </p15:clr>
        </p15:guide>
        <p15:guide id="20" orient="horz" pos="605">
          <p15:clr>
            <a:srgbClr val="5ACBF0"/>
          </p15:clr>
        </p15:guide>
        <p15:guide id="21" orient="horz" pos="1514">
          <p15:clr>
            <a:srgbClr val="5ACBF0"/>
          </p15:clr>
        </p15:guide>
        <p15:guide id="22" orient="horz" pos="2130">
          <p15:clr>
            <a:srgbClr val="5ACBF0"/>
          </p15:clr>
        </p15:guide>
        <p15:guide id="23" orient="horz" pos="2275">
          <p15:clr>
            <a:srgbClr val="5ACBF0"/>
          </p15:clr>
        </p15:guide>
        <p15:guide id="25" orient="horz" pos="283">
          <p15:clr>
            <a:srgbClr val="F26B43"/>
          </p15:clr>
        </p15:guide>
        <p15:guide id="26" orient="horz" pos="4120">
          <p15:clr>
            <a:srgbClr val="F26B43"/>
          </p15:clr>
        </p15:guide>
        <p15:guide id="27" orient="horz" pos="2891">
          <p15:clr>
            <a:srgbClr val="5ACBF0"/>
          </p15:clr>
        </p15:guide>
        <p15:guide id="28" orient="horz" pos="3038">
          <p15:clr>
            <a:srgbClr val="5ACBF0"/>
          </p15:clr>
        </p15:guide>
        <p15:guide id="29" orient="horz" pos="3654">
          <p15:clr>
            <a:srgbClr val="5ACBF0"/>
          </p15:clr>
        </p15:guide>
        <p15:guide id="30" orient="horz" pos="3800">
          <p15:clr>
            <a:srgbClr val="5ACBF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760" y="365760"/>
            <a:ext cx="11704320" cy="914400"/>
          </a:xfrm>
          <a:prstGeom prst="rect">
            <a:avLst/>
          </a:prstGeom>
        </p:spPr>
        <p:txBody>
          <a:bodyPr vert="horz" wrap="square" lIns="91440" tIns="91440" rIns="91440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65760" y="1280160"/>
            <a:ext cx="11704320" cy="1828800"/>
          </a:xfrm>
          <a:prstGeom prst="rect">
            <a:avLst/>
          </a:prstGeom>
        </p:spPr>
        <p:txBody>
          <a:bodyPr vert="horz" wrap="square" lIns="91440" tIns="91440" rIns="91440" bIns="9144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93899" y="3050513"/>
            <a:ext cx="6995160" cy="89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625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8" r:id="rId1"/>
    <p:sldLayoutId id="2147484419" r:id="rId2"/>
    <p:sldLayoutId id="2147484420" r:id="rId3"/>
    <p:sldLayoutId id="2147484421" r:id="rId4"/>
    <p:sldLayoutId id="2147484422" r:id="rId5"/>
    <p:sldLayoutId id="2147484423" r:id="rId6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70" baseline="0" dirty="0" smtClean="0">
          <a:ln w="3175">
            <a:noFill/>
          </a:ln>
          <a:solidFill>
            <a:schemeClr val="tx2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90000"/>
        </a:lnSpc>
        <a:spcBef>
          <a:spcPts val="6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1pPr>
      <a:lvl2pPr marL="457200" marR="0" indent="-228600" algn="l" defTabSz="932742" rtl="0" eaLnBrk="1" fontAlgn="auto" latinLnBrk="0" hangingPunct="1">
        <a:lnSpc>
          <a:spcPct val="90000"/>
        </a:lnSpc>
        <a:spcBef>
          <a:spcPts val="6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85800" marR="0" indent="-228600" algn="l" defTabSz="932742" rtl="0" eaLnBrk="1" fontAlgn="auto" latinLnBrk="0" hangingPunct="1">
        <a:lnSpc>
          <a:spcPct val="90000"/>
        </a:lnSpc>
        <a:spcBef>
          <a:spcPts val="6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914400" marR="0" indent="-228600" algn="l" defTabSz="932742" rtl="0" eaLnBrk="1" fontAlgn="auto" latinLnBrk="0" hangingPunct="1">
        <a:lnSpc>
          <a:spcPct val="90000"/>
        </a:lnSpc>
        <a:spcBef>
          <a:spcPts val="6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143000" marR="0" indent="-228600" algn="l" defTabSz="932742" rtl="0" eaLnBrk="1" fontAlgn="auto" latinLnBrk="0" hangingPunct="1">
        <a:lnSpc>
          <a:spcPct val="90000"/>
        </a:lnSpc>
        <a:spcBef>
          <a:spcPts val="6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9660" y="233154"/>
            <a:ext cx="11375537" cy="77220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31280" y="1476625"/>
            <a:ext cx="11378776" cy="209687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08267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26" r:id="rId1"/>
  </p:sldLayoutIdLst>
  <p:transition>
    <p:fade/>
  </p:transition>
  <p:txStyles>
    <p:titleStyle>
      <a:lvl1pPr algn="l" defTabSz="932706" rtl="0" eaLnBrk="1" latinLnBrk="0" hangingPunct="1">
        <a:lnSpc>
          <a:spcPct val="90000"/>
        </a:lnSpc>
        <a:spcBef>
          <a:spcPct val="0"/>
        </a:spcBef>
        <a:buNone/>
        <a:defRPr lang="en-US" sz="5576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Arial" charset="0"/>
        </a:defRPr>
      </a:lvl1pPr>
    </p:titleStyle>
    <p:bodyStyle>
      <a:lvl1pPr marL="346541" marR="0" indent="-346541" algn="l" defTabSz="932706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672" kern="1200" spc="-72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584" marR="0" indent="-238045" algn="l" defTabSz="932706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itchFamily="2" charset="2"/>
        <a:buChar char=""/>
        <a:tabLst/>
        <a:defRPr sz="2448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14533" marR="0" indent="-229947" algn="l" defTabSz="932706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itchFamily="2" charset="2"/>
        <a:buChar char=""/>
        <a:tabLst>
          <a:tab pos="814533" algn="l"/>
        </a:tabLst>
        <a:defRPr sz="2448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50957" marR="0" indent="-236424" algn="l" defTabSz="932706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itchFamily="2" charset="2"/>
        <a:buChar char=""/>
        <a:tabLst/>
        <a:defRPr sz="204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80903" marR="0" indent="-229947" algn="l" defTabSz="932706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itchFamily="2" charset="2"/>
        <a:buChar char=""/>
        <a:tabLst>
          <a:tab pos="1280903" algn="l"/>
        </a:tabLst>
        <a:defRPr sz="204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4943" indent="-233177" algn="l" defTabSz="932706" rtl="0" eaLnBrk="1" latinLnBrk="0" hangingPunct="1">
        <a:spcBef>
          <a:spcPct val="20000"/>
        </a:spcBef>
        <a:buFont typeface="Arial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031296" indent="-233177" algn="l" defTabSz="932706" rtl="0" eaLnBrk="1" latinLnBrk="0" hangingPunct="1">
        <a:spcBef>
          <a:spcPct val="20000"/>
        </a:spcBef>
        <a:buFont typeface="Arial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497649" indent="-233177" algn="l" defTabSz="932706" rtl="0" eaLnBrk="1" latinLnBrk="0" hangingPunct="1">
        <a:spcBef>
          <a:spcPct val="20000"/>
        </a:spcBef>
        <a:buFont typeface="Arial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3964002" indent="-233177" algn="l" defTabSz="932706" rtl="0" eaLnBrk="1" latinLnBrk="0" hangingPunct="1">
        <a:spcBef>
          <a:spcPct val="20000"/>
        </a:spcBef>
        <a:buFont typeface="Arial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06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1pPr>
      <a:lvl2pPr marL="466353" algn="l" defTabSz="932706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2pPr>
      <a:lvl3pPr marL="932706" algn="l" defTabSz="932706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3pPr>
      <a:lvl4pPr marL="1399060" algn="l" defTabSz="932706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4pPr>
      <a:lvl5pPr marL="1865413" algn="l" defTabSz="932706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5pPr>
      <a:lvl6pPr marL="2331766" algn="l" defTabSz="932706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6pPr>
      <a:lvl7pPr marL="2798119" algn="l" defTabSz="932706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7pPr>
      <a:lvl8pPr marL="3264473" algn="l" defTabSz="932706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8pPr>
      <a:lvl9pPr marL="3730826" algn="l" defTabSz="932706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93899" y="3050513"/>
            <a:ext cx="6995160" cy="89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62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8" r:id="rId1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" y="2"/>
            <a:ext cx="12436475" cy="658903"/>
          </a:xfrm>
          <a:prstGeom prst="rect">
            <a:avLst/>
          </a:prstGeom>
        </p:spPr>
        <p:txBody>
          <a:bodyPr vert="horz" lIns="380893" tIns="152357" rIns="53325" bIns="53325" rtlCol="0" anchor="ctr">
            <a:normAutofit/>
          </a:bodyPr>
          <a:lstStyle/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109119" y="6606831"/>
            <a:ext cx="8550076" cy="387694"/>
          </a:xfrm>
          <a:prstGeom prst="rect">
            <a:avLst/>
          </a:prstGeom>
        </p:spPr>
        <p:txBody>
          <a:bodyPr vert="horz" lIns="76179" tIns="38089" rIns="76179" bIns="38089" rtlCol="0" anchor="ctr"/>
          <a:lstStyle>
            <a:lvl1pPr algn="l">
              <a:defRPr sz="816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defTabSz="932441"/>
            <a:endParaRPr lang="en-US">
              <a:solidFill>
                <a:srgbClr val="505050"/>
              </a:solidFill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777281" y="1554339"/>
            <a:ext cx="10881916" cy="4663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4"/>
          </p:nvPr>
        </p:nvSpPr>
        <p:spPr>
          <a:xfrm>
            <a:off x="11659197" y="6606832"/>
            <a:ext cx="777278" cy="3876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16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defTabSz="932441"/>
            <a:fld id="{FAADACFB-7C71-4E89-89D2-7BBA40B7BFA9}" type="slidenum">
              <a:rPr lang="en-US" smtClean="0">
                <a:solidFill>
                  <a:srgbClr val="505050"/>
                </a:solidFill>
              </a:rPr>
              <a:pPr defTabSz="932441"/>
              <a:t>‹#›</a:t>
            </a:fld>
            <a:endParaRPr lang="en-US">
              <a:solidFill>
                <a:srgbClr val="50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876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2" r:id="rId1"/>
    <p:sldLayoutId id="2147484903" r:id="rId2"/>
    <p:sldLayoutId id="2147484904" r:id="rId3"/>
    <p:sldLayoutId id="2147484905" r:id="rId4"/>
    <p:sldLayoutId id="2147484906" r:id="rId5"/>
    <p:sldLayoutId id="2147484907" r:id="rId6"/>
    <p:sldLayoutId id="2147484908" r:id="rId7"/>
    <p:sldLayoutId id="2147484909" r:id="rId8"/>
    <p:sldLayoutId id="2147484910" r:id="rId9"/>
    <p:sldLayoutId id="2147484911" r:id="rId10"/>
    <p:sldLayoutId id="2147484912" r:id="rId11"/>
    <p:sldLayoutId id="2147484913" r:id="rId12"/>
    <p:sldLayoutId id="2147484914" r:id="rId13"/>
    <p:sldLayoutId id="2147484915" r:id="rId14"/>
    <p:sldLayoutId id="2147484916" r:id="rId15"/>
    <p:sldLayoutId id="2147484917" r:id="rId16"/>
    <p:sldLayoutId id="2147484918" r:id="rId17"/>
    <p:sldLayoutId id="2147484919" r:id="rId18"/>
    <p:sldLayoutId id="2147484920" r:id="rId19"/>
    <p:sldLayoutId id="2147484921" r:id="rId20"/>
    <p:sldLayoutId id="2147484922" r:id="rId21"/>
    <p:sldLayoutId id="2147484923" r:id="rId22"/>
    <p:sldLayoutId id="2147484924" r:id="rId23"/>
    <p:sldLayoutId id="2147484925" r:id="rId24"/>
    <p:sldLayoutId id="2147484926" r:id="rId25"/>
    <p:sldLayoutId id="2147484927" r:id="rId26"/>
    <p:sldLayoutId id="2147484928" r:id="rId27"/>
    <p:sldLayoutId id="2147484929" r:id="rId28"/>
    <p:sldLayoutId id="2147484930" r:id="rId29"/>
  </p:sldLayoutIdLst>
  <p:transition>
    <p:fade/>
  </p:transition>
  <p:txStyles>
    <p:titleStyle>
      <a:lvl1pPr marL="0" algn="l" defTabSz="1109758" rtl="0" eaLnBrk="1" latinLnBrk="0" hangingPunct="1">
        <a:lnSpc>
          <a:spcPct val="90000"/>
        </a:lnSpc>
        <a:spcBef>
          <a:spcPct val="0"/>
        </a:spcBef>
        <a:buNone/>
        <a:defRPr lang="en-US" sz="4080" kern="1200" spc="-59" baseline="0" dirty="0">
          <a:solidFill>
            <a:srgbClr val="505050"/>
          </a:solidFill>
          <a:latin typeface="Segoe UI Light" pitchFamily="34" charset="0"/>
          <a:ea typeface="Segoe UI" pitchFamily="34" charset="0"/>
          <a:cs typeface="Segoe UI" pitchFamily="34" charset="0"/>
        </a:defRPr>
      </a:lvl1pPr>
    </p:titleStyle>
    <p:bodyStyle>
      <a:lvl1pPr marL="194218" indent="-194218" algn="l" defTabSz="1109758" rtl="0" eaLnBrk="1" latinLnBrk="0" hangingPunct="1">
        <a:spcBef>
          <a:spcPct val="20000"/>
        </a:spcBef>
        <a:buClr>
          <a:srgbClr val="0072C6"/>
        </a:buClr>
        <a:buSzPct val="100000"/>
        <a:buFont typeface="Wingdings" pitchFamily="2" charset="2"/>
        <a:buChar char="§"/>
        <a:defRPr sz="2448" kern="1200">
          <a:solidFill>
            <a:srgbClr val="0072C6"/>
          </a:solidFill>
          <a:latin typeface="Segoe UI" pitchFamily="34" charset="0"/>
          <a:ea typeface="Segoe UI" pitchFamily="34" charset="0"/>
          <a:cs typeface="Segoe UI" pitchFamily="34" charset="0"/>
        </a:defRPr>
      </a:lvl1pPr>
      <a:lvl2pPr marL="485544" indent="-198264" algn="l" defTabSz="1109758" rtl="0" eaLnBrk="1" latinLnBrk="0" hangingPunct="1">
        <a:spcBef>
          <a:spcPct val="20000"/>
        </a:spcBef>
        <a:buFont typeface="Arial" pitchFamily="34" charset="0"/>
        <a:buChar char="–"/>
        <a:defRPr sz="1836" kern="1200">
          <a:solidFill>
            <a:srgbClr val="505050"/>
          </a:solidFill>
          <a:latin typeface="Segoe UI" pitchFamily="34" charset="0"/>
          <a:ea typeface="Segoe UI" pitchFamily="34" charset="0"/>
          <a:cs typeface="Segoe UI" pitchFamily="34" charset="0"/>
        </a:defRPr>
      </a:lvl2pPr>
      <a:lvl3pPr marL="776870" indent="-176683" algn="l" defTabSz="1109758" rtl="0" eaLnBrk="1" latinLnBrk="0" hangingPunct="1">
        <a:spcBef>
          <a:spcPct val="20000"/>
        </a:spcBef>
        <a:buFont typeface="Arial" pitchFamily="34" charset="0"/>
        <a:buChar char="•"/>
        <a:defRPr sz="1632" kern="1200">
          <a:solidFill>
            <a:srgbClr val="505050"/>
          </a:solidFill>
          <a:latin typeface="Segoe UI" pitchFamily="34" charset="0"/>
          <a:ea typeface="Segoe UI" pitchFamily="34" charset="0"/>
          <a:cs typeface="Segoe UI" pitchFamily="34" charset="0"/>
        </a:defRPr>
      </a:lvl3pPr>
      <a:lvl4pPr marL="1068196" indent="-180730" algn="l" defTabSz="1109758" rtl="0" eaLnBrk="1" latinLnBrk="0" hangingPunct="1">
        <a:spcBef>
          <a:spcPct val="20000"/>
        </a:spcBef>
        <a:buFont typeface="Arial" pitchFamily="34" charset="0"/>
        <a:buChar char="–"/>
        <a:defRPr sz="1428" kern="1200">
          <a:solidFill>
            <a:srgbClr val="505050"/>
          </a:solidFill>
          <a:latin typeface="Segoe UI" pitchFamily="34" charset="0"/>
          <a:ea typeface="Segoe UI" pitchFamily="34" charset="0"/>
          <a:cs typeface="Segoe UI" pitchFamily="34" charset="0"/>
        </a:defRPr>
      </a:lvl4pPr>
      <a:lvl5pPr marL="1310968" indent="-183428" algn="l" defTabSz="1109758" rtl="0" eaLnBrk="1" latinLnBrk="0" hangingPunct="1">
        <a:spcBef>
          <a:spcPct val="20000"/>
        </a:spcBef>
        <a:buFont typeface="Arial" pitchFamily="34" charset="0"/>
        <a:buChar char="»"/>
        <a:defRPr sz="1428" kern="1200">
          <a:solidFill>
            <a:srgbClr val="505050"/>
          </a:solidFill>
          <a:latin typeface="Segoe UI" pitchFamily="34" charset="0"/>
          <a:ea typeface="Segoe UI" pitchFamily="34" charset="0"/>
          <a:cs typeface="Segoe UI" pitchFamily="34" charset="0"/>
        </a:defRPr>
      </a:lvl5pPr>
      <a:lvl6pPr marL="3051837" indent="-277439" algn="l" defTabSz="1109758" rtl="0" eaLnBrk="1" latinLnBrk="0" hangingPunct="1">
        <a:spcBef>
          <a:spcPct val="20000"/>
        </a:spcBef>
        <a:buFont typeface="Arial" pitchFamily="34" charset="0"/>
        <a:buChar char="•"/>
        <a:defRPr sz="2550" kern="1200">
          <a:solidFill>
            <a:schemeClr val="tx1"/>
          </a:solidFill>
          <a:latin typeface="+mn-lt"/>
          <a:ea typeface="+mn-ea"/>
          <a:cs typeface="+mn-cs"/>
        </a:defRPr>
      </a:lvl6pPr>
      <a:lvl7pPr marL="3606715" indent="-277439" algn="l" defTabSz="1109758" rtl="0" eaLnBrk="1" latinLnBrk="0" hangingPunct="1">
        <a:spcBef>
          <a:spcPct val="20000"/>
        </a:spcBef>
        <a:buFont typeface="Arial" pitchFamily="34" charset="0"/>
        <a:buChar char="•"/>
        <a:defRPr sz="2550" kern="1200">
          <a:solidFill>
            <a:schemeClr val="tx1"/>
          </a:solidFill>
          <a:latin typeface="+mn-lt"/>
          <a:ea typeface="+mn-ea"/>
          <a:cs typeface="+mn-cs"/>
        </a:defRPr>
      </a:lvl7pPr>
      <a:lvl8pPr marL="4161596" indent="-277439" algn="l" defTabSz="1109758" rtl="0" eaLnBrk="1" latinLnBrk="0" hangingPunct="1">
        <a:spcBef>
          <a:spcPct val="20000"/>
        </a:spcBef>
        <a:buFont typeface="Arial" pitchFamily="34" charset="0"/>
        <a:buChar char="•"/>
        <a:defRPr sz="2550" kern="1200">
          <a:solidFill>
            <a:schemeClr val="tx1"/>
          </a:solidFill>
          <a:latin typeface="+mn-lt"/>
          <a:ea typeface="+mn-ea"/>
          <a:cs typeface="+mn-cs"/>
        </a:defRPr>
      </a:lvl8pPr>
      <a:lvl9pPr marL="4716475" indent="-277439" algn="l" defTabSz="1109758" rtl="0" eaLnBrk="1" latinLnBrk="0" hangingPunct="1">
        <a:spcBef>
          <a:spcPct val="20000"/>
        </a:spcBef>
        <a:buFont typeface="Arial" pitchFamily="34" charset="0"/>
        <a:buChar char="•"/>
        <a:defRPr sz="25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09758" rtl="0" eaLnBrk="1" latinLnBrk="0" hangingPunct="1">
        <a:defRPr sz="2244" kern="1200">
          <a:solidFill>
            <a:schemeClr val="tx1"/>
          </a:solidFill>
          <a:latin typeface="+mn-lt"/>
          <a:ea typeface="+mn-ea"/>
          <a:cs typeface="+mn-cs"/>
        </a:defRPr>
      </a:lvl1pPr>
      <a:lvl2pPr marL="554880" algn="l" defTabSz="1109758" rtl="0" eaLnBrk="1" latinLnBrk="0" hangingPunct="1">
        <a:defRPr sz="2244" kern="1200">
          <a:solidFill>
            <a:schemeClr val="tx1"/>
          </a:solidFill>
          <a:latin typeface="+mn-lt"/>
          <a:ea typeface="+mn-ea"/>
          <a:cs typeface="+mn-cs"/>
        </a:defRPr>
      </a:lvl2pPr>
      <a:lvl3pPr marL="1109758" algn="l" defTabSz="1109758" rtl="0" eaLnBrk="1" latinLnBrk="0" hangingPunct="1">
        <a:defRPr sz="2244" kern="1200">
          <a:solidFill>
            <a:schemeClr val="tx1"/>
          </a:solidFill>
          <a:latin typeface="+mn-lt"/>
          <a:ea typeface="+mn-ea"/>
          <a:cs typeface="+mn-cs"/>
        </a:defRPr>
      </a:lvl3pPr>
      <a:lvl4pPr marL="1664639" algn="l" defTabSz="1109758" rtl="0" eaLnBrk="1" latinLnBrk="0" hangingPunct="1">
        <a:defRPr sz="2244" kern="1200">
          <a:solidFill>
            <a:schemeClr val="tx1"/>
          </a:solidFill>
          <a:latin typeface="+mn-lt"/>
          <a:ea typeface="+mn-ea"/>
          <a:cs typeface="+mn-cs"/>
        </a:defRPr>
      </a:lvl4pPr>
      <a:lvl5pPr marL="2219518" algn="l" defTabSz="1109758" rtl="0" eaLnBrk="1" latinLnBrk="0" hangingPunct="1">
        <a:defRPr sz="2244" kern="1200">
          <a:solidFill>
            <a:schemeClr val="tx1"/>
          </a:solidFill>
          <a:latin typeface="+mn-lt"/>
          <a:ea typeface="+mn-ea"/>
          <a:cs typeface="+mn-cs"/>
        </a:defRPr>
      </a:lvl5pPr>
      <a:lvl6pPr marL="2774397" algn="l" defTabSz="1109758" rtl="0" eaLnBrk="1" latinLnBrk="0" hangingPunct="1">
        <a:defRPr sz="2244" kern="1200">
          <a:solidFill>
            <a:schemeClr val="tx1"/>
          </a:solidFill>
          <a:latin typeface="+mn-lt"/>
          <a:ea typeface="+mn-ea"/>
          <a:cs typeface="+mn-cs"/>
        </a:defRPr>
      </a:lvl6pPr>
      <a:lvl7pPr marL="3329276" algn="l" defTabSz="1109758" rtl="0" eaLnBrk="1" latinLnBrk="0" hangingPunct="1">
        <a:defRPr sz="2244" kern="1200">
          <a:solidFill>
            <a:schemeClr val="tx1"/>
          </a:solidFill>
          <a:latin typeface="+mn-lt"/>
          <a:ea typeface="+mn-ea"/>
          <a:cs typeface="+mn-cs"/>
        </a:defRPr>
      </a:lvl7pPr>
      <a:lvl8pPr marL="3884156" algn="l" defTabSz="1109758" rtl="0" eaLnBrk="1" latinLnBrk="0" hangingPunct="1">
        <a:defRPr sz="2244" kern="1200">
          <a:solidFill>
            <a:schemeClr val="tx1"/>
          </a:solidFill>
          <a:latin typeface="+mn-lt"/>
          <a:ea typeface="+mn-ea"/>
          <a:cs typeface="+mn-cs"/>
        </a:defRPr>
      </a:lvl8pPr>
      <a:lvl9pPr marL="4439035" algn="l" defTabSz="1109758" rtl="0" eaLnBrk="1" latinLnBrk="0" hangingPunct="1">
        <a:defRPr sz="224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1868204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1830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67" r:id="rId1"/>
    <p:sldLayoutId id="2147484968" r:id="rId2"/>
    <p:sldLayoutId id="2147484969" r:id="rId3"/>
    <p:sldLayoutId id="2147484970" r:id="rId4"/>
    <p:sldLayoutId id="2147484971" r:id="rId5"/>
    <p:sldLayoutId id="2147484972" r:id="rId6"/>
    <p:sldLayoutId id="2147484973" r:id="rId7"/>
    <p:sldLayoutId id="2147484974" r:id="rId8"/>
    <p:sldLayoutId id="2147484975" r:id="rId9"/>
    <p:sldLayoutId id="2147484976" r:id="rId10"/>
    <p:sldLayoutId id="2147484977" r:id="rId11"/>
    <p:sldLayoutId id="2147484978" r:id="rId12"/>
    <p:sldLayoutId id="2147484979" r:id="rId13"/>
    <p:sldLayoutId id="2147484980" r:id="rId14"/>
    <p:sldLayoutId id="2147484981" r:id="rId15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3600" b="0" kern="1200" cap="none" spc="-102" baseline="0" dirty="0" smtClean="0">
          <a:ln w="3175">
            <a:noFill/>
          </a:ln>
          <a:gradFill>
            <a:gsLst>
              <a:gs pos="125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  <a:effectLst/>
          <a:latin typeface="メイリオ" panose="020B0604030504040204" pitchFamily="50" charset="-128"/>
          <a:ea typeface="メイリオ" panose="020B0604030504040204" pitchFamily="50" charset="-128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600" b="0" kern="1200" spc="0" baseline="0">
          <a:gradFill>
            <a:gsLst>
              <a:gs pos="1250">
                <a:schemeClr val="tx1">
                  <a:lumMod val="65000"/>
                  <a:lumOff val="35000"/>
                </a:schemeClr>
              </a:gs>
              <a:gs pos="99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b="0" kern="1200" spc="0" baseline="0">
          <a:gradFill>
            <a:gsLst>
              <a:gs pos="1250">
                <a:schemeClr val="tx1">
                  <a:lumMod val="65000"/>
                  <a:lumOff val="35000"/>
                </a:schemeClr>
              </a:gs>
              <a:gs pos="99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b="0" kern="1200" spc="0" baseline="0">
          <a:gradFill>
            <a:gsLst>
              <a:gs pos="1250">
                <a:schemeClr val="tx1">
                  <a:lumMod val="65000"/>
                  <a:lumOff val="35000"/>
                </a:schemeClr>
              </a:gs>
              <a:gs pos="99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600" b="0" kern="1200" spc="0" baseline="0">
          <a:gradFill>
            <a:gsLst>
              <a:gs pos="1250">
                <a:schemeClr val="tx1">
                  <a:lumMod val="65000"/>
                  <a:lumOff val="35000"/>
                </a:schemeClr>
              </a:gs>
              <a:gs pos="99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600" b="0" kern="1200" spc="0" baseline="0">
          <a:gradFill>
            <a:gsLst>
              <a:gs pos="1250">
                <a:schemeClr val="tx1">
                  <a:lumMod val="65000"/>
                  <a:lumOff val="35000"/>
                </a:schemeClr>
              </a:gs>
              <a:gs pos="99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8" name=".5&quot; x .5&quot; GRID" hidden="1"/>
          <p:cNvGrpSpPr/>
          <p:nvPr/>
        </p:nvGrpSpPr>
        <p:grpSpPr>
          <a:xfrm>
            <a:off x="-312613" y="-233151"/>
            <a:ext cx="13063733" cy="7460827"/>
            <a:chOff x="-306388" y="-228600"/>
            <a:chExt cx="12803592" cy="7315200"/>
          </a:xfrm>
        </p:grpSpPr>
        <p:grpSp>
          <p:nvGrpSpPr>
            <p:cNvPr id="641" name=".5&quot; x .5&quot; grid"/>
            <p:cNvGrpSpPr/>
            <p:nvPr userDrawn="1"/>
          </p:nvGrpSpPr>
          <p:grpSpPr>
            <a:xfrm>
              <a:off x="-306388" y="-228600"/>
              <a:ext cx="12801600" cy="7315200"/>
              <a:chOff x="-306388" y="-155448"/>
              <a:chExt cx="12801600" cy="7315200"/>
            </a:xfrm>
          </p:grpSpPr>
          <p:sp>
            <p:nvSpPr>
              <p:cNvPr id="642" name="Rectangle 641"/>
              <p:cNvSpPr/>
              <p:nvPr/>
            </p:nvSpPr>
            <p:spPr bwMode="auto">
              <a:xfrm>
                <a:off x="-306388" y="-155448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643" name="Rectangle 642"/>
              <p:cNvSpPr/>
              <p:nvPr userDrawn="1"/>
            </p:nvSpPr>
            <p:spPr bwMode="auto">
              <a:xfrm>
                <a:off x="150812" y="-155448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644" name="Rectangle 643"/>
              <p:cNvSpPr/>
              <p:nvPr userDrawn="1"/>
            </p:nvSpPr>
            <p:spPr bwMode="auto">
              <a:xfrm>
                <a:off x="608012" y="-155448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645" name="Rectangle 644"/>
              <p:cNvSpPr/>
              <p:nvPr userDrawn="1"/>
            </p:nvSpPr>
            <p:spPr bwMode="auto">
              <a:xfrm>
                <a:off x="1065212" y="-155448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646" name="Rectangle 645"/>
              <p:cNvSpPr/>
              <p:nvPr userDrawn="1"/>
            </p:nvSpPr>
            <p:spPr bwMode="auto">
              <a:xfrm>
                <a:off x="1522412" y="-155448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647" name="Rectangle 646"/>
              <p:cNvSpPr/>
              <p:nvPr userDrawn="1"/>
            </p:nvSpPr>
            <p:spPr bwMode="auto">
              <a:xfrm>
                <a:off x="1979612" y="-155448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648" name="Rectangle 647"/>
              <p:cNvSpPr/>
              <p:nvPr userDrawn="1"/>
            </p:nvSpPr>
            <p:spPr bwMode="auto">
              <a:xfrm>
                <a:off x="2436812" y="-155448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649" name="Rectangle 648"/>
              <p:cNvSpPr/>
              <p:nvPr/>
            </p:nvSpPr>
            <p:spPr bwMode="auto">
              <a:xfrm>
                <a:off x="2894012" y="-155448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650" name="Rectangle 649"/>
              <p:cNvSpPr/>
              <p:nvPr userDrawn="1"/>
            </p:nvSpPr>
            <p:spPr bwMode="auto">
              <a:xfrm>
                <a:off x="3351212" y="-155448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651" name="Rectangle 650"/>
              <p:cNvSpPr/>
              <p:nvPr userDrawn="1"/>
            </p:nvSpPr>
            <p:spPr bwMode="auto">
              <a:xfrm>
                <a:off x="3808412" y="-155448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652" name="Rectangle 651"/>
              <p:cNvSpPr/>
              <p:nvPr userDrawn="1"/>
            </p:nvSpPr>
            <p:spPr bwMode="auto">
              <a:xfrm>
                <a:off x="4265612" y="-155448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653" name="Rectangle 652"/>
              <p:cNvSpPr/>
              <p:nvPr userDrawn="1"/>
            </p:nvSpPr>
            <p:spPr bwMode="auto">
              <a:xfrm>
                <a:off x="4722812" y="-155448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654" name="Rectangle 653"/>
              <p:cNvSpPr/>
              <p:nvPr userDrawn="1"/>
            </p:nvSpPr>
            <p:spPr bwMode="auto">
              <a:xfrm>
                <a:off x="5180012" y="-155448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655" name="Rectangle 654"/>
              <p:cNvSpPr/>
              <p:nvPr userDrawn="1"/>
            </p:nvSpPr>
            <p:spPr bwMode="auto">
              <a:xfrm>
                <a:off x="5637212" y="-155448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656" name="Rectangle 655"/>
              <p:cNvSpPr/>
              <p:nvPr/>
            </p:nvSpPr>
            <p:spPr bwMode="auto">
              <a:xfrm>
                <a:off x="6094412" y="-155448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657" name="Rectangle 656"/>
              <p:cNvSpPr/>
              <p:nvPr userDrawn="1"/>
            </p:nvSpPr>
            <p:spPr bwMode="auto">
              <a:xfrm>
                <a:off x="6551612" y="-155448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658" name="Rectangle 657"/>
              <p:cNvSpPr/>
              <p:nvPr userDrawn="1"/>
            </p:nvSpPr>
            <p:spPr bwMode="auto">
              <a:xfrm>
                <a:off x="7008812" y="-155448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659" name="Rectangle 658"/>
              <p:cNvSpPr/>
              <p:nvPr userDrawn="1"/>
            </p:nvSpPr>
            <p:spPr bwMode="auto">
              <a:xfrm>
                <a:off x="7466012" y="-155448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660" name="Rectangle 659"/>
              <p:cNvSpPr/>
              <p:nvPr userDrawn="1"/>
            </p:nvSpPr>
            <p:spPr bwMode="auto">
              <a:xfrm>
                <a:off x="7923212" y="-155448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661" name="Rectangle 660"/>
              <p:cNvSpPr/>
              <p:nvPr userDrawn="1"/>
            </p:nvSpPr>
            <p:spPr bwMode="auto">
              <a:xfrm>
                <a:off x="8380412" y="-155448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662" name="Rectangle 661"/>
              <p:cNvSpPr/>
              <p:nvPr userDrawn="1"/>
            </p:nvSpPr>
            <p:spPr bwMode="auto">
              <a:xfrm>
                <a:off x="8837612" y="-155448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663" name="Rectangle 662"/>
              <p:cNvSpPr/>
              <p:nvPr/>
            </p:nvSpPr>
            <p:spPr bwMode="auto">
              <a:xfrm>
                <a:off x="9294812" y="-155448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664" name="Rectangle 663"/>
              <p:cNvSpPr/>
              <p:nvPr userDrawn="1"/>
            </p:nvSpPr>
            <p:spPr bwMode="auto">
              <a:xfrm>
                <a:off x="9752012" y="-155448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665" name="Rectangle 664"/>
              <p:cNvSpPr/>
              <p:nvPr userDrawn="1"/>
            </p:nvSpPr>
            <p:spPr bwMode="auto">
              <a:xfrm>
                <a:off x="10209212" y="-155448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666" name="Rectangle 665"/>
              <p:cNvSpPr/>
              <p:nvPr userDrawn="1"/>
            </p:nvSpPr>
            <p:spPr bwMode="auto">
              <a:xfrm>
                <a:off x="10666412" y="-155448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667" name="Rectangle 666"/>
              <p:cNvSpPr/>
              <p:nvPr userDrawn="1"/>
            </p:nvSpPr>
            <p:spPr bwMode="auto">
              <a:xfrm>
                <a:off x="11123612" y="-155448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668" name="Rectangle 667"/>
              <p:cNvSpPr/>
              <p:nvPr userDrawn="1"/>
            </p:nvSpPr>
            <p:spPr bwMode="auto">
              <a:xfrm>
                <a:off x="11580812" y="-155448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669" name="Rectangle 668"/>
              <p:cNvSpPr/>
              <p:nvPr userDrawn="1"/>
            </p:nvSpPr>
            <p:spPr bwMode="auto">
              <a:xfrm>
                <a:off x="12038012" y="-155448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670" name="Rectangle 669"/>
              <p:cNvSpPr/>
              <p:nvPr/>
            </p:nvSpPr>
            <p:spPr bwMode="auto">
              <a:xfrm>
                <a:off x="-306388" y="301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671" name="Rectangle 670"/>
              <p:cNvSpPr/>
              <p:nvPr userDrawn="1"/>
            </p:nvSpPr>
            <p:spPr bwMode="auto">
              <a:xfrm>
                <a:off x="150812" y="301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672" name="Rectangle 671"/>
              <p:cNvSpPr/>
              <p:nvPr userDrawn="1"/>
            </p:nvSpPr>
            <p:spPr bwMode="auto">
              <a:xfrm>
                <a:off x="608012" y="301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673" name="Rectangle 672"/>
              <p:cNvSpPr/>
              <p:nvPr userDrawn="1"/>
            </p:nvSpPr>
            <p:spPr bwMode="auto">
              <a:xfrm>
                <a:off x="1065212" y="301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674" name="Rectangle 673"/>
              <p:cNvSpPr/>
              <p:nvPr userDrawn="1"/>
            </p:nvSpPr>
            <p:spPr bwMode="auto">
              <a:xfrm>
                <a:off x="1522412" y="301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675" name="Rectangle 674"/>
              <p:cNvSpPr/>
              <p:nvPr userDrawn="1"/>
            </p:nvSpPr>
            <p:spPr bwMode="auto">
              <a:xfrm>
                <a:off x="1979612" y="301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676" name="Rectangle 675"/>
              <p:cNvSpPr/>
              <p:nvPr userDrawn="1"/>
            </p:nvSpPr>
            <p:spPr bwMode="auto">
              <a:xfrm>
                <a:off x="2436812" y="301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677" name="Rectangle 676"/>
              <p:cNvSpPr/>
              <p:nvPr/>
            </p:nvSpPr>
            <p:spPr bwMode="auto">
              <a:xfrm>
                <a:off x="2894012" y="301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678" name="Rectangle 677"/>
              <p:cNvSpPr/>
              <p:nvPr userDrawn="1"/>
            </p:nvSpPr>
            <p:spPr bwMode="auto">
              <a:xfrm>
                <a:off x="3351212" y="301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679" name="Rectangle 678"/>
              <p:cNvSpPr/>
              <p:nvPr userDrawn="1"/>
            </p:nvSpPr>
            <p:spPr bwMode="auto">
              <a:xfrm>
                <a:off x="3808412" y="301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680" name="Rectangle 679"/>
              <p:cNvSpPr/>
              <p:nvPr userDrawn="1"/>
            </p:nvSpPr>
            <p:spPr bwMode="auto">
              <a:xfrm>
                <a:off x="4265612" y="301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681" name="Rectangle 680"/>
              <p:cNvSpPr/>
              <p:nvPr userDrawn="1"/>
            </p:nvSpPr>
            <p:spPr bwMode="auto">
              <a:xfrm>
                <a:off x="4722812" y="301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682" name="Rectangle 681"/>
              <p:cNvSpPr/>
              <p:nvPr userDrawn="1"/>
            </p:nvSpPr>
            <p:spPr bwMode="auto">
              <a:xfrm>
                <a:off x="5180012" y="301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683" name="Rectangle 682"/>
              <p:cNvSpPr/>
              <p:nvPr userDrawn="1"/>
            </p:nvSpPr>
            <p:spPr bwMode="auto">
              <a:xfrm>
                <a:off x="5637212" y="301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684" name="Rectangle 683"/>
              <p:cNvSpPr/>
              <p:nvPr/>
            </p:nvSpPr>
            <p:spPr bwMode="auto">
              <a:xfrm>
                <a:off x="6094412" y="301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685" name="Rectangle 684"/>
              <p:cNvSpPr/>
              <p:nvPr userDrawn="1"/>
            </p:nvSpPr>
            <p:spPr bwMode="auto">
              <a:xfrm>
                <a:off x="6551612" y="301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686" name="Rectangle 685"/>
              <p:cNvSpPr/>
              <p:nvPr userDrawn="1"/>
            </p:nvSpPr>
            <p:spPr bwMode="auto">
              <a:xfrm>
                <a:off x="7008812" y="301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687" name="Rectangle 686"/>
              <p:cNvSpPr/>
              <p:nvPr userDrawn="1"/>
            </p:nvSpPr>
            <p:spPr bwMode="auto">
              <a:xfrm>
                <a:off x="7466012" y="301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688" name="Rectangle 687"/>
              <p:cNvSpPr/>
              <p:nvPr userDrawn="1"/>
            </p:nvSpPr>
            <p:spPr bwMode="auto">
              <a:xfrm>
                <a:off x="7923212" y="301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689" name="Rectangle 688"/>
              <p:cNvSpPr/>
              <p:nvPr userDrawn="1"/>
            </p:nvSpPr>
            <p:spPr bwMode="auto">
              <a:xfrm>
                <a:off x="8380412" y="301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690" name="Rectangle 689"/>
              <p:cNvSpPr/>
              <p:nvPr userDrawn="1"/>
            </p:nvSpPr>
            <p:spPr bwMode="auto">
              <a:xfrm>
                <a:off x="8837612" y="301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691" name="Rectangle 690"/>
              <p:cNvSpPr/>
              <p:nvPr/>
            </p:nvSpPr>
            <p:spPr bwMode="auto">
              <a:xfrm>
                <a:off x="9294812" y="301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692" name="Rectangle 691"/>
              <p:cNvSpPr/>
              <p:nvPr userDrawn="1"/>
            </p:nvSpPr>
            <p:spPr bwMode="auto">
              <a:xfrm>
                <a:off x="9752012" y="301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693" name="Rectangle 692"/>
              <p:cNvSpPr/>
              <p:nvPr userDrawn="1"/>
            </p:nvSpPr>
            <p:spPr bwMode="auto">
              <a:xfrm>
                <a:off x="10209212" y="301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694" name="Rectangle 693"/>
              <p:cNvSpPr/>
              <p:nvPr userDrawn="1"/>
            </p:nvSpPr>
            <p:spPr bwMode="auto">
              <a:xfrm>
                <a:off x="10666412" y="301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695" name="Rectangle 694"/>
              <p:cNvSpPr/>
              <p:nvPr userDrawn="1"/>
            </p:nvSpPr>
            <p:spPr bwMode="auto">
              <a:xfrm>
                <a:off x="11123612" y="301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696" name="Rectangle 695"/>
              <p:cNvSpPr/>
              <p:nvPr userDrawn="1"/>
            </p:nvSpPr>
            <p:spPr bwMode="auto">
              <a:xfrm>
                <a:off x="11580812" y="301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697" name="Rectangle 696"/>
              <p:cNvSpPr/>
              <p:nvPr userDrawn="1"/>
            </p:nvSpPr>
            <p:spPr bwMode="auto">
              <a:xfrm>
                <a:off x="12038012" y="301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698" name="Rectangle 697"/>
              <p:cNvSpPr/>
              <p:nvPr/>
            </p:nvSpPr>
            <p:spPr bwMode="auto">
              <a:xfrm>
                <a:off x="-306388" y="758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699" name="Rectangle 698"/>
              <p:cNvSpPr/>
              <p:nvPr userDrawn="1"/>
            </p:nvSpPr>
            <p:spPr bwMode="auto">
              <a:xfrm>
                <a:off x="150812" y="758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00" name="Rectangle 699"/>
              <p:cNvSpPr/>
              <p:nvPr userDrawn="1"/>
            </p:nvSpPr>
            <p:spPr bwMode="auto">
              <a:xfrm>
                <a:off x="608012" y="758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01" name="Rectangle 700"/>
              <p:cNvSpPr/>
              <p:nvPr userDrawn="1"/>
            </p:nvSpPr>
            <p:spPr bwMode="auto">
              <a:xfrm>
                <a:off x="1065212" y="758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02" name="Rectangle 701"/>
              <p:cNvSpPr/>
              <p:nvPr userDrawn="1"/>
            </p:nvSpPr>
            <p:spPr bwMode="auto">
              <a:xfrm>
                <a:off x="1522412" y="758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03" name="Rectangle 702"/>
              <p:cNvSpPr/>
              <p:nvPr userDrawn="1"/>
            </p:nvSpPr>
            <p:spPr bwMode="auto">
              <a:xfrm>
                <a:off x="1979612" y="758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04" name="Rectangle 703"/>
              <p:cNvSpPr/>
              <p:nvPr userDrawn="1"/>
            </p:nvSpPr>
            <p:spPr bwMode="auto">
              <a:xfrm>
                <a:off x="2436812" y="758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05" name="Rectangle 704"/>
              <p:cNvSpPr/>
              <p:nvPr/>
            </p:nvSpPr>
            <p:spPr bwMode="auto">
              <a:xfrm>
                <a:off x="2894012" y="758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06" name="Rectangle 705"/>
              <p:cNvSpPr/>
              <p:nvPr userDrawn="1"/>
            </p:nvSpPr>
            <p:spPr bwMode="auto">
              <a:xfrm>
                <a:off x="3351212" y="758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07" name="Rectangle 706"/>
              <p:cNvSpPr/>
              <p:nvPr userDrawn="1"/>
            </p:nvSpPr>
            <p:spPr bwMode="auto">
              <a:xfrm>
                <a:off x="3808412" y="758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08" name="Rectangle 707"/>
              <p:cNvSpPr/>
              <p:nvPr userDrawn="1"/>
            </p:nvSpPr>
            <p:spPr bwMode="auto">
              <a:xfrm>
                <a:off x="4265612" y="758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09" name="Rectangle 708"/>
              <p:cNvSpPr/>
              <p:nvPr userDrawn="1"/>
            </p:nvSpPr>
            <p:spPr bwMode="auto">
              <a:xfrm>
                <a:off x="4722812" y="758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10" name="Rectangle 709"/>
              <p:cNvSpPr/>
              <p:nvPr userDrawn="1"/>
            </p:nvSpPr>
            <p:spPr bwMode="auto">
              <a:xfrm>
                <a:off x="5180012" y="758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11" name="Rectangle 710"/>
              <p:cNvSpPr/>
              <p:nvPr userDrawn="1"/>
            </p:nvSpPr>
            <p:spPr bwMode="auto">
              <a:xfrm>
                <a:off x="5637212" y="758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12" name="Rectangle 711"/>
              <p:cNvSpPr/>
              <p:nvPr/>
            </p:nvSpPr>
            <p:spPr bwMode="auto">
              <a:xfrm>
                <a:off x="6094412" y="758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13" name="Rectangle 712"/>
              <p:cNvSpPr/>
              <p:nvPr userDrawn="1"/>
            </p:nvSpPr>
            <p:spPr bwMode="auto">
              <a:xfrm>
                <a:off x="6551612" y="758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14" name="Rectangle 713"/>
              <p:cNvSpPr/>
              <p:nvPr userDrawn="1"/>
            </p:nvSpPr>
            <p:spPr bwMode="auto">
              <a:xfrm>
                <a:off x="7008812" y="758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15" name="Rectangle 714"/>
              <p:cNvSpPr/>
              <p:nvPr userDrawn="1"/>
            </p:nvSpPr>
            <p:spPr bwMode="auto">
              <a:xfrm>
                <a:off x="7466012" y="758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16" name="Rectangle 715"/>
              <p:cNvSpPr/>
              <p:nvPr userDrawn="1"/>
            </p:nvSpPr>
            <p:spPr bwMode="auto">
              <a:xfrm>
                <a:off x="7923212" y="758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17" name="Rectangle 716"/>
              <p:cNvSpPr/>
              <p:nvPr userDrawn="1"/>
            </p:nvSpPr>
            <p:spPr bwMode="auto">
              <a:xfrm>
                <a:off x="8380412" y="758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18" name="Rectangle 717"/>
              <p:cNvSpPr/>
              <p:nvPr userDrawn="1"/>
            </p:nvSpPr>
            <p:spPr bwMode="auto">
              <a:xfrm>
                <a:off x="8837612" y="758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19" name="Rectangle 718"/>
              <p:cNvSpPr/>
              <p:nvPr/>
            </p:nvSpPr>
            <p:spPr bwMode="auto">
              <a:xfrm>
                <a:off x="9294812" y="758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20" name="Rectangle 719"/>
              <p:cNvSpPr/>
              <p:nvPr userDrawn="1"/>
            </p:nvSpPr>
            <p:spPr bwMode="auto">
              <a:xfrm>
                <a:off x="9752012" y="758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21" name="Rectangle 720"/>
              <p:cNvSpPr/>
              <p:nvPr userDrawn="1"/>
            </p:nvSpPr>
            <p:spPr bwMode="auto">
              <a:xfrm>
                <a:off x="10209212" y="758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22" name="Rectangle 721"/>
              <p:cNvSpPr/>
              <p:nvPr userDrawn="1"/>
            </p:nvSpPr>
            <p:spPr bwMode="auto">
              <a:xfrm>
                <a:off x="10666412" y="758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23" name="Rectangle 722"/>
              <p:cNvSpPr/>
              <p:nvPr userDrawn="1"/>
            </p:nvSpPr>
            <p:spPr bwMode="auto">
              <a:xfrm>
                <a:off x="11123612" y="758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24" name="Rectangle 723"/>
              <p:cNvSpPr/>
              <p:nvPr userDrawn="1"/>
            </p:nvSpPr>
            <p:spPr bwMode="auto">
              <a:xfrm>
                <a:off x="11580812" y="758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25" name="Rectangle 724"/>
              <p:cNvSpPr/>
              <p:nvPr userDrawn="1"/>
            </p:nvSpPr>
            <p:spPr bwMode="auto">
              <a:xfrm>
                <a:off x="12038012" y="758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26" name="Rectangle 725"/>
              <p:cNvSpPr/>
              <p:nvPr/>
            </p:nvSpPr>
            <p:spPr bwMode="auto">
              <a:xfrm>
                <a:off x="-306388" y="1216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27" name="Rectangle 726"/>
              <p:cNvSpPr/>
              <p:nvPr userDrawn="1"/>
            </p:nvSpPr>
            <p:spPr bwMode="auto">
              <a:xfrm>
                <a:off x="150812" y="1216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28" name="Rectangle 727"/>
              <p:cNvSpPr/>
              <p:nvPr userDrawn="1"/>
            </p:nvSpPr>
            <p:spPr bwMode="auto">
              <a:xfrm>
                <a:off x="608012" y="1216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29" name="Rectangle 728"/>
              <p:cNvSpPr/>
              <p:nvPr userDrawn="1"/>
            </p:nvSpPr>
            <p:spPr bwMode="auto">
              <a:xfrm>
                <a:off x="1065212" y="1216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30" name="Rectangle 729"/>
              <p:cNvSpPr/>
              <p:nvPr userDrawn="1"/>
            </p:nvSpPr>
            <p:spPr bwMode="auto">
              <a:xfrm>
                <a:off x="1522412" y="1216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31" name="Rectangle 730"/>
              <p:cNvSpPr/>
              <p:nvPr userDrawn="1"/>
            </p:nvSpPr>
            <p:spPr bwMode="auto">
              <a:xfrm>
                <a:off x="1979612" y="1216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32" name="Rectangle 731"/>
              <p:cNvSpPr/>
              <p:nvPr userDrawn="1"/>
            </p:nvSpPr>
            <p:spPr bwMode="auto">
              <a:xfrm>
                <a:off x="2436812" y="1216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33" name="Rectangle 732"/>
              <p:cNvSpPr/>
              <p:nvPr/>
            </p:nvSpPr>
            <p:spPr bwMode="auto">
              <a:xfrm>
                <a:off x="2894012" y="1216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34" name="Rectangle 733"/>
              <p:cNvSpPr/>
              <p:nvPr userDrawn="1"/>
            </p:nvSpPr>
            <p:spPr bwMode="auto">
              <a:xfrm>
                <a:off x="3351212" y="1216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35" name="Rectangle 734"/>
              <p:cNvSpPr/>
              <p:nvPr userDrawn="1"/>
            </p:nvSpPr>
            <p:spPr bwMode="auto">
              <a:xfrm>
                <a:off x="3808412" y="1216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36" name="Rectangle 735"/>
              <p:cNvSpPr/>
              <p:nvPr userDrawn="1"/>
            </p:nvSpPr>
            <p:spPr bwMode="auto">
              <a:xfrm>
                <a:off x="4265612" y="1216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37" name="Rectangle 736"/>
              <p:cNvSpPr/>
              <p:nvPr userDrawn="1"/>
            </p:nvSpPr>
            <p:spPr bwMode="auto">
              <a:xfrm>
                <a:off x="4722812" y="1216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38" name="Rectangle 737"/>
              <p:cNvSpPr/>
              <p:nvPr userDrawn="1"/>
            </p:nvSpPr>
            <p:spPr bwMode="auto">
              <a:xfrm>
                <a:off x="5180012" y="1216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39" name="Rectangle 738"/>
              <p:cNvSpPr/>
              <p:nvPr userDrawn="1"/>
            </p:nvSpPr>
            <p:spPr bwMode="auto">
              <a:xfrm>
                <a:off x="5637212" y="1216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40" name="Rectangle 739"/>
              <p:cNvSpPr/>
              <p:nvPr/>
            </p:nvSpPr>
            <p:spPr bwMode="auto">
              <a:xfrm>
                <a:off x="6094412" y="1216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41" name="Rectangle 740"/>
              <p:cNvSpPr/>
              <p:nvPr userDrawn="1"/>
            </p:nvSpPr>
            <p:spPr bwMode="auto">
              <a:xfrm>
                <a:off x="6551612" y="1216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42" name="Rectangle 741"/>
              <p:cNvSpPr/>
              <p:nvPr userDrawn="1"/>
            </p:nvSpPr>
            <p:spPr bwMode="auto">
              <a:xfrm>
                <a:off x="7008812" y="1216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43" name="Rectangle 742"/>
              <p:cNvSpPr/>
              <p:nvPr userDrawn="1"/>
            </p:nvSpPr>
            <p:spPr bwMode="auto">
              <a:xfrm>
                <a:off x="7466012" y="1216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44" name="Rectangle 743"/>
              <p:cNvSpPr/>
              <p:nvPr userDrawn="1"/>
            </p:nvSpPr>
            <p:spPr bwMode="auto">
              <a:xfrm>
                <a:off x="7923212" y="1216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45" name="Rectangle 744"/>
              <p:cNvSpPr/>
              <p:nvPr userDrawn="1"/>
            </p:nvSpPr>
            <p:spPr bwMode="auto">
              <a:xfrm>
                <a:off x="8380412" y="1216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46" name="Rectangle 745"/>
              <p:cNvSpPr/>
              <p:nvPr userDrawn="1"/>
            </p:nvSpPr>
            <p:spPr bwMode="auto">
              <a:xfrm>
                <a:off x="8837612" y="1216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47" name="Rectangle 746"/>
              <p:cNvSpPr/>
              <p:nvPr/>
            </p:nvSpPr>
            <p:spPr bwMode="auto">
              <a:xfrm>
                <a:off x="9294812" y="1216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48" name="Rectangle 747"/>
              <p:cNvSpPr/>
              <p:nvPr userDrawn="1"/>
            </p:nvSpPr>
            <p:spPr bwMode="auto">
              <a:xfrm>
                <a:off x="9752012" y="1216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49" name="Rectangle 748"/>
              <p:cNvSpPr/>
              <p:nvPr userDrawn="1"/>
            </p:nvSpPr>
            <p:spPr bwMode="auto">
              <a:xfrm>
                <a:off x="10209212" y="1216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50" name="Rectangle 749"/>
              <p:cNvSpPr/>
              <p:nvPr userDrawn="1"/>
            </p:nvSpPr>
            <p:spPr bwMode="auto">
              <a:xfrm>
                <a:off x="10666412" y="1216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51" name="Rectangle 750"/>
              <p:cNvSpPr/>
              <p:nvPr userDrawn="1"/>
            </p:nvSpPr>
            <p:spPr bwMode="auto">
              <a:xfrm>
                <a:off x="11123612" y="1216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52" name="Rectangle 751"/>
              <p:cNvSpPr/>
              <p:nvPr userDrawn="1"/>
            </p:nvSpPr>
            <p:spPr bwMode="auto">
              <a:xfrm>
                <a:off x="11580812" y="1216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53" name="Rectangle 752"/>
              <p:cNvSpPr/>
              <p:nvPr userDrawn="1"/>
            </p:nvSpPr>
            <p:spPr bwMode="auto">
              <a:xfrm>
                <a:off x="12038012" y="1216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54" name="Rectangle 753"/>
              <p:cNvSpPr/>
              <p:nvPr/>
            </p:nvSpPr>
            <p:spPr bwMode="auto">
              <a:xfrm>
                <a:off x="-306388" y="1673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55" name="Rectangle 754"/>
              <p:cNvSpPr/>
              <p:nvPr userDrawn="1"/>
            </p:nvSpPr>
            <p:spPr bwMode="auto">
              <a:xfrm>
                <a:off x="150812" y="1673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56" name="Rectangle 755"/>
              <p:cNvSpPr/>
              <p:nvPr userDrawn="1"/>
            </p:nvSpPr>
            <p:spPr bwMode="auto">
              <a:xfrm>
                <a:off x="608012" y="1673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57" name="Rectangle 756"/>
              <p:cNvSpPr/>
              <p:nvPr userDrawn="1"/>
            </p:nvSpPr>
            <p:spPr bwMode="auto">
              <a:xfrm>
                <a:off x="1065212" y="1673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58" name="Rectangle 757"/>
              <p:cNvSpPr/>
              <p:nvPr userDrawn="1"/>
            </p:nvSpPr>
            <p:spPr bwMode="auto">
              <a:xfrm>
                <a:off x="1522412" y="1673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59" name="Rectangle 758"/>
              <p:cNvSpPr/>
              <p:nvPr userDrawn="1"/>
            </p:nvSpPr>
            <p:spPr bwMode="auto">
              <a:xfrm>
                <a:off x="1979612" y="1673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60" name="Rectangle 759"/>
              <p:cNvSpPr/>
              <p:nvPr userDrawn="1"/>
            </p:nvSpPr>
            <p:spPr bwMode="auto">
              <a:xfrm>
                <a:off x="2436812" y="1673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61" name="Rectangle 760"/>
              <p:cNvSpPr/>
              <p:nvPr/>
            </p:nvSpPr>
            <p:spPr bwMode="auto">
              <a:xfrm>
                <a:off x="2894012" y="1673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62" name="Rectangle 761"/>
              <p:cNvSpPr/>
              <p:nvPr userDrawn="1"/>
            </p:nvSpPr>
            <p:spPr bwMode="auto">
              <a:xfrm>
                <a:off x="3351212" y="1673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63" name="Rectangle 762"/>
              <p:cNvSpPr/>
              <p:nvPr userDrawn="1"/>
            </p:nvSpPr>
            <p:spPr bwMode="auto">
              <a:xfrm>
                <a:off x="3808412" y="1673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64" name="Rectangle 763"/>
              <p:cNvSpPr/>
              <p:nvPr userDrawn="1"/>
            </p:nvSpPr>
            <p:spPr bwMode="auto">
              <a:xfrm>
                <a:off x="4265612" y="1673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65" name="Rectangle 764"/>
              <p:cNvSpPr/>
              <p:nvPr userDrawn="1"/>
            </p:nvSpPr>
            <p:spPr bwMode="auto">
              <a:xfrm>
                <a:off x="4722812" y="1673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66" name="Rectangle 765"/>
              <p:cNvSpPr/>
              <p:nvPr userDrawn="1"/>
            </p:nvSpPr>
            <p:spPr bwMode="auto">
              <a:xfrm>
                <a:off x="5180012" y="1673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67" name="Rectangle 766"/>
              <p:cNvSpPr/>
              <p:nvPr userDrawn="1"/>
            </p:nvSpPr>
            <p:spPr bwMode="auto">
              <a:xfrm>
                <a:off x="5637212" y="1673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68" name="Rectangle 767"/>
              <p:cNvSpPr/>
              <p:nvPr/>
            </p:nvSpPr>
            <p:spPr bwMode="auto">
              <a:xfrm>
                <a:off x="6094412" y="1673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69" name="Rectangle 768"/>
              <p:cNvSpPr/>
              <p:nvPr userDrawn="1"/>
            </p:nvSpPr>
            <p:spPr bwMode="auto">
              <a:xfrm>
                <a:off x="6551612" y="1673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70" name="Rectangle 769"/>
              <p:cNvSpPr/>
              <p:nvPr userDrawn="1"/>
            </p:nvSpPr>
            <p:spPr bwMode="auto">
              <a:xfrm>
                <a:off x="7008812" y="1673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71" name="Rectangle 770"/>
              <p:cNvSpPr/>
              <p:nvPr userDrawn="1"/>
            </p:nvSpPr>
            <p:spPr bwMode="auto">
              <a:xfrm>
                <a:off x="7466012" y="1673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72" name="Rectangle 771"/>
              <p:cNvSpPr/>
              <p:nvPr userDrawn="1"/>
            </p:nvSpPr>
            <p:spPr bwMode="auto">
              <a:xfrm>
                <a:off x="7923212" y="1673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73" name="Rectangle 772"/>
              <p:cNvSpPr/>
              <p:nvPr userDrawn="1"/>
            </p:nvSpPr>
            <p:spPr bwMode="auto">
              <a:xfrm>
                <a:off x="8380412" y="1673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74" name="Rectangle 773"/>
              <p:cNvSpPr/>
              <p:nvPr userDrawn="1"/>
            </p:nvSpPr>
            <p:spPr bwMode="auto">
              <a:xfrm>
                <a:off x="8837612" y="1673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75" name="Rectangle 774"/>
              <p:cNvSpPr/>
              <p:nvPr/>
            </p:nvSpPr>
            <p:spPr bwMode="auto">
              <a:xfrm>
                <a:off x="9294812" y="1673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76" name="Rectangle 775"/>
              <p:cNvSpPr/>
              <p:nvPr userDrawn="1"/>
            </p:nvSpPr>
            <p:spPr bwMode="auto">
              <a:xfrm>
                <a:off x="9752012" y="1673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77" name="Rectangle 776"/>
              <p:cNvSpPr/>
              <p:nvPr userDrawn="1"/>
            </p:nvSpPr>
            <p:spPr bwMode="auto">
              <a:xfrm>
                <a:off x="10209212" y="1673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78" name="Rectangle 777"/>
              <p:cNvSpPr/>
              <p:nvPr userDrawn="1"/>
            </p:nvSpPr>
            <p:spPr bwMode="auto">
              <a:xfrm>
                <a:off x="10666412" y="1673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79" name="Rectangle 778"/>
              <p:cNvSpPr/>
              <p:nvPr userDrawn="1"/>
            </p:nvSpPr>
            <p:spPr bwMode="auto">
              <a:xfrm>
                <a:off x="11123612" y="1673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80" name="Rectangle 779"/>
              <p:cNvSpPr/>
              <p:nvPr userDrawn="1"/>
            </p:nvSpPr>
            <p:spPr bwMode="auto">
              <a:xfrm>
                <a:off x="11580812" y="1673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81" name="Rectangle 780"/>
              <p:cNvSpPr/>
              <p:nvPr userDrawn="1"/>
            </p:nvSpPr>
            <p:spPr bwMode="auto">
              <a:xfrm>
                <a:off x="12038012" y="1673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82" name="Rectangle 781"/>
              <p:cNvSpPr/>
              <p:nvPr/>
            </p:nvSpPr>
            <p:spPr bwMode="auto">
              <a:xfrm>
                <a:off x="-306388" y="2130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83" name="Rectangle 782"/>
              <p:cNvSpPr/>
              <p:nvPr userDrawn="1"/>
            </p:nvSpPr>
            <p:spPr bwMode="auto">
              <a:xfrm>
                <a:off x="150812" y="2130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84" name="Rectangle 783"/>
              <p:cNvSpPr/>
              <p:nvPr userDrawn="1"/>
            </p:nvSpPr>
            <p:spPr bwMode="auto">
              <a:xfrm>
                <a:off x="608012" y="2130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85" name="Rectangle 784"/>
              <p:cNvSpPr/>
              <p:nvPr userDrawn="1"/>
            </p:nvSpPr>
            <p:spPr bwMode="auto">
              <a:xfrm>
                <a:off x="1065212" y="2130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86" name="Rectangle 785"/>
              <p:cNvSpPr/>
              <p:nvPr userDrawn="1"/>
            </p:nvSpPr>
            <p:spPr bwMode="auto">
              <a:xfrm>
                <a:off x="1522412" y="2130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87" name="Rectangle 786"/>
              <p:cNvSpPr/>
              <p:nvPr userDrawn="1"/>
            </p:nvSpPr>
            <p:spPr bwMode="auto">
              <a:xfrm>
                <a:off x="1979612" y="2130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88" name="Rectangle 787"/>
              <p:cNvSpPr/>
              <p:nvPr userDrawn="1"/>
            </p:nvSpPr>
            <p:spPr bwMode="auto">
              <a:xfrm>
                <a:off x="2436812" y="2130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89" name="Rectangle 788"/>
              <p:cNvSpPr/>
              <p:nvPr/>
            </p:nvSpPr>
            <p:spPr bwMode="auto">
              <a:xfrm>
                <a:off x="2894012" y="2130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90" name="Rectangle 789"/>
              <p:cNvSpPr/>
              <p:nvPr userDrawn="1"/>
            </p:nvSpPr>
            <p:spPr bwMode="auto">
              <a:xfrm>
                <a:off x="3351212" y="2130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91" name="Rectangle 790"/>
              <p:cNvSpPr/>
              <p:nvPr userDrawn="1"/>
            </p:nvSpPr>
            <p:spPr bwMode="auto">
              <a:xfrm>
                <a:off x="3808412" y="2130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92" name="Rectangle 791"/>
              <p:cNvSpPr/>
              <p:nvPr userDrawn="1"/>
            </p:nvSpPr>
            <p:spPr bwMode="auto">
              <a:xfrm>
                <a:off x="4265612" y="2130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93" name="Rectangle 792"/>
              <p:cNvSpPr/>
              <p:nvPr userDrawn="1"/>
            </p:nvSpPr>
            <p:spPr bwMode="auto">
              <a:xfrm>
                <a:off x="4722812" y="2130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94" name="Rectangle 793"/>
              <p:cNvSpPr/>
              <p:nvPr userDrawn="1"/>
            </p:nvSpPr>
            <p:spPr bwMode="auto">
              <a:xfrm>
                <a:off x="5180012" y="2130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95" name="Rectangle 794"/>
              <p:cNvSpPr/>
              <p:nvPr userDrawn="1"/>
            </p:nvSpPr>
            <p:spPr bwMode="auto">
              <a:xfrm>
                <a:off x="5637212" y="2130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96" name="Rectangle 795"/>
              <p:cNvSpPr/>
              <p:nvPr/>
            </p:nvSpPr>
            <p:spPr bwMode="auto">
              <a:xfrm>
                <a:off x="6094412" y="2130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97" name="Rectangle 796"/>
              <p:cNvSpPr/>
              <p:nvPr userDrawn="1"/>
            </p:nvSpPr>
            <p:spPr bwMode="auto">
              <a:xfrm>
                <a:off x="6551612" y="2130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98" name="Rectangle 797"/>
              <p:cNvSpPr/>
              <p:nvPr userDrawn="1"/>
            </p:nvSpPr>
            <p:spPr bwMode="auto">
              <a:xfrm>
                <a:off x="7008812" y="2130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799" name="Rectangle 798"/>
              <p:cNvSpPr/>
              <p:nvPr userDrawn="1"/>
            </p:nvSpPr>
            <p:spPr bwMode="auto">
              <a:xfrm>
                <a:off x="7466012" y="2130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00" name="Rectangle 799"/>
              <p:cNvSpPr/>
              <p:nvPr userDrawn="1"/>
            </p:nvSpPr>
            <p:spPr bwMode="auto">
              <a:xfrm>
                <a:off x="7923212" y="2130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01" name="Rectangle 800"/>
              <p:cNvSpPr/>
              <p:nvPr userDrawn="1"/>
            </p:nvSpPr>
            <p:spPr bwMode="auto">
              <a:xfrm>
                <a:off x="8380412" y="2130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02" name="Rectangle 801"/>
              <p:cNvSpPr/>
              <p:nvPr userDrawn="1"/>
            </p:nvSpPr>
            <p:spPr bwMode="auto">
              <a:xfrm>
                <a:off x="8837612" y="2130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03" name="Rectangle 802"/>
              <p:cNvSpPr/>
              <p:nvPr/>
            </p:nvSpPr>
            <p:spPr bwMode="auto">
              <a:xfrm>
                <a:off x="9294812" y="2130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04" name="Rectangle 803"/>
              <p:cNvSpPr/>
              <p:nvPr userDrawn="1"/>
            </p:nvSpPr>
            <p:spPr bwMode="auto">
              <a:xfrm>
                <a:off x="9752012" y="2130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05" name="Rectangle 804"/>
              <p:cNvSpPr/>
              <p:nvPr userDrawn="1"/>
            </p:nvSpPr>
            <p:spPr bwMode="auto">
              <a:xfrm>
                <a:off x="10209212" y="2130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06" name="Rectangle 805"/>
              <p:cNvSpPr/>
              <p:nvPr userDrawn="1"/>
            </p:nvSpPr>
            <p:spPr bwMode="auto">
              <a:xfrm>
                <a:off x="10666412" y="2130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07" name="Rectangle 806"/>
              <p:cNvSpPr/>
              <p:nvPr userDrawn="1"/>
            </p:nvSpPr>
            <p:spPr bwMode="auto">
              <a:xfrm>
                <a:off x="11123612" y="2130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08" name="Rectangle 807"/>
              <p:cNvSpPr/>
              <p:nvPr userDrawn="1"/>
            </p:nvSpPr>
            <p:spPr bwMode="auto">
              <a:xfrm>
                <a:off x="11580812" y="2130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09" name="Rectangle 808"/>
              <p:cNvSpPr/>
              <p:nvPr userDrawn="1"/>
            </p:nvSpPr>
            <p:spPr bwMode="auto">
              <a:xfrm>
                <a:off x="12038012" y="2130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10" name="Rectangle 809"/>
              <p:cNvSpPr/>
              <p:nvPr/>
            </p:nvSpPr>
            <p:spPr bwMode="auto">
              <a:xfrm>
                <a:off x="-306388" y="2587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11" name="Rectangle 810"/>
              <p:cNvSpPr/>
              <p:nvPr userDrawn="1"/>
            </p:nvSpPr>
            <p:spPr bwMode="auto">
              <a:xfrm>
                <a:off x="150812" y="2587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12" name="Rectangle 811"/>
              <p:cNvSpPr/>
              <p:nvPr userDrawn="1"/>
            </p:nvSpPr>
            <p:spPr bwMode="auto">
              <a:xfrm>
                <a:off x="608012" y="2587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13" name="Rectangle 812"/>
              <p:cNvSpPr/>
              <p:nvPr userDrawn="1"/>
            </p:nvSpPr>
            <p:spPr bwMode="auto">
              <a:xfrm>
                <a:off x="1065212" y="2587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14" name="Rectangle 813"/>
              <p:cNvSpPr/>
              <p:nvPr userDrawn="1"/>
            </p:nvSpPr>
            <p:spPr bwMode="auto">
              <a:xfrm>
                <a:off x="1522412" y="2587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15" name="Rectangle 814"/>
              <p:cNvSpPr/>
              <p:nvPr userDrawn="1"/>
            </p:nvSpPr>
            <p:spPr bwMode="auto">
              <a:xfrm>
                <a:off x="1979612" y="2587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16" name="Rectangle 815"/>
              <p:cNvSpPr/>
              <p:nvPr userDrawn="1"/>
            </p:nvSpPr>
            <p:spPr bwMode="auto">
              <a:xfrm>
                <a:off x="2436812" y="2587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17" name="Rectangle 816"/>
              <p:cNvSpPr/>
              <p:nvPr/>
            </p:nvSpPr>
            <p:spPr bwMode="auto">
              <a:xfrm>
                <a:off x="2894012" y="2587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18" name="Rectangle 817"/>
              <p:cNvSpPr/>
              <p:nvPr userDrawn="1"/>
            </p:nvSpPr>
            <p:spPr bwMode="auto">
              <a:xfrm>
                <a:off x="3351212" y="2587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19" name="Rectangle 818"/>
              <p:cNvSpPr/>
              <p:nvPr userDrawn="1"/>
            </p:nvSpPr>
            <p:spPr bwMode="auto">
              <a:xfrm>
                <a:off x="3808412" y="2587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20" name="Rectangle 819"/>
              <p:cNvSpPr/>
              <p:nvPr userDrawn="1"/>
            </p:nvSpPr>
            <p:spPr bwMode="auto">
              <a:xfrm>
                <a:off x="4265612" y="2587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21" name="Rectangle 820"/>
              <p:cNvSpPr/>
              <p:nvPr userDrawn="1"/>
            </p:nvSpPr>
            <p:spPr bwMode="auto">
              <a:xfrm>
                <a:off x="4722812" y="2587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22" name="Rectangle 821"/>
              <p:cNvSpPr/>
              <p:nvPr userDrawn="1"/>
            </p:nvSpPr>
            <p:spPr bwMode="auto">
              <a:xfrm>
                <a:off x="5180012" y="2587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23" name="Rectangle 822"/>
              <p:cNvSpPr/>
              <p:nvPr userDrawn="1"/>
            </p:nvSpPr>
            <p:spPr bwMode="auto">
              <a:xfrm>
                <a:off x="5637212" y="2587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24" name="Rectangle 823"/>
              <p:cNvSpPr/>
              <p:nvPr/>
            </p:nvSpPr>
            <p:spPr bwMode="auto">
              <a:xfrm>
                <a:off x="6094412" y="2587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25" name="Rectangle 824"/>
              <p:cNvSpPr/>
              <p:nvPr userDrawn="1"/>
            </p:nvSpPr>
            <p:spPr bwMode="auto">
              <a:xfrm>
                <a:off x="6551612" y="2587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26" name="Rectangle 825"/>
              <p:cNvSpPr/>
              <p:nvPr userDrawn="1"/>
            </p:nvSpPr>
            <p:spPr bwMode="auto">
              <a:xfrm>
                <a:off x="7008812" y="2587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27" name="Rectangle 826"/>
              <p:cNvSpPr/>
              <p:nvPr userDrawn="1"/>
            </p:nvSpPr>
            <p:spPr bwMode="auto">
              <a:xfrm>
                <a:off x="7466012" y="2587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28" name="Rectangle 827"/>
              <p:cNvSpPr/>
              <p:nvPr userDrawn="1"/>
            </p:nvSpPr>
            <p:spPr bwMode="auto">
              <a:xfrm>
                <a:off x="7923212" y="2587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29" name="Rectangle 828"/>
              <p:cNvSpPr/>
              <p:nvPr userDrawn="1"/>
            </p:nvSpPr>
            <p:spPr bwMode="auto">
              <a:xfrm>
                <a:off x="8380412" y="2587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30" name="Rectangle 829"/>
              <p:cNvSpPr/>
              <p:nvPr userDrawn="1"/>
            </p:nvSpPr>
            <p:spPr bwMode="auto">
              <a:xfrm>
                <a:off x="8837612" y="2587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31" name="Rectangle 830"/>
              <p:cNvSpPr/>
              <p:nvPr/>
            </p:nvSpPr>
            <p:spPr bwMode="auto">
              <a:xfrm>
                <a:off x="9294812" y="2587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32" name="Rectangle 831"/>
              <p:cNvSpPr/>
              <p:nvPr userDrawn="1"/>
            </p:nvSpPr>
            <p:spPr bwMode="auto">
              <a:xfrm>
                <a:off x="9752012" y="2587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33" name="Rectangle 832"/>
              <p:cNvSpPr/>
              <p:nvPr userDrawn="1"/>
            </p:nvSpPr>
            <p:spPr bwMode="auto">
              <a:xfrm>
                <a:off x="10209212" y="2587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34" name="Rectangle 833"/>
              <p:cNvSpPr/>
              <p:nvPr userDrawn="1"/>
            </p:nvSpPr>
            <p:spPr bwMode="auto">
              <a:xfrm>
                <a:off x="10666412" y="2587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35" name="Rectangle 834"/>
              <p:cNvSpPr/>
              <p:nvPr userDrawn="1"/>
            </p:nvSpPr>
            <p:spPr bwMode="auto">
              <a:xfrm>
                <a:off x="11123612" y="2587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36" name="Rectangle 835"/>
              <p:cNvSpPr/>
              <p:nvPr userDrawn="1"/>
            </p:nvSpPr>
            <p:spPr bwMode="auto">
              <a:xfrm>
                <a:off x="11580812" y="2587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37" name="Rectangle 836"/>
              <p:cNvSpPr/>
              <p:nvPr userDrawn="1"/>
            </p:nvSpPr>
            <p:spPr bwMode="auto">
              <a:xfrm>
                <a:off x="12038012" y="2587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38" name="Rectangle 837"/>
              <p:cNvSpPr/>
              <p:nvPr/>
            </p:nvSpPr>
            <p:spPr bwMode="auto">
              <a:xfrm>
                <a:off x="-306388" y="3044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39" name="Rectangle 838"/>
              <p:cNvSpPr/>
              <p:nvPr userDrawn="1"/>
            </p:nvSpPr>
            <p:spPr bwMode="auto">
              <a:xfrm>
                <a:off x="150812" y="3044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40" name="Rectangle 839"/>
              <p:cNvSpPr/>
              <p:nvPr userDrawn="1"/>
            </p:nvSpPr>
            <p:spPr bwMode="auto">
              <a:xfrm>
                <a:off x="608012" y="3044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41" name="Rectangle 840"/>
              <p:cNvSpPr/>
              <p:nvPr userDrawn="1"/>
            </p:nvSpPr>
            <p:spPr bwMode="auto">
              <a:xfrm>
                <a:off x="1065212" y="3044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42" name="Rectangle 841"/>
              <p:cNvSpPr/>
              <p:nvPr userDrawn="1"/>
            </p:nvSpPr>
            <p:spPr bwMode="auto">
              <a:xfrm>
                <a:off x="1522412" y="3044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43" name="Rectangle 842"/>
              <p:cNvSpPr/>
              <p:nvPr userDrawn="1"/>
            </p:nvSpPr>
            <p:spPr bwMode="auto">
              <a:xfrm>
                <a:off x="1979612" y="3044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44" name="Rectangle 843"/>
              <p:cNvSpPr/>
              <p:nvPr userDrawn="1"/>
            </p:nvSpPr>
            <p:spPr bwMode="auto">
              <a:xfrm>
                <a:off x="2436812" y="3044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45" name="Rectangle 844"/>
              <p:cNvSpPr/>
              <p:nvPr/>
            </p:nvSpPr>
            <p:spPr bwMode="auto">
              <a:xfrm>
                <a:off x="2894012" y="3044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46" name="Rectangle 845"/>
              <p:cNvSpPr/>
              <p:nvPr userDrawn="1"/>
            </p:nvSpPr>
            <p:spPr bwMode="auto">
              <a:xfrm>
                <a:off x="3351212" y="3044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47" name="Rectangle 846"/>
              <p:cNvSpPr/>
              <p:nvPr userDrawn="1"/>
            </p:nvSpPr>
            <p:spPr bwMode="auto">
              <a:xfrm>
                <a:off x="3808412" y="3044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48" name="Rectangle 847"/>
              <p:cNvSpPr/>
              <p:nvPr userDrawn="1"/>
            </p:nvSpPr>
            <p:spPr bwMode="auto">
              <a:xfrm>
                <a:off x="4265612" y="3044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49" name="Rectangle 848"/>
              <p:cNvSpPr/>
              <p:nvPr userDrawn="1"/>
            </p:nvSpPr>
            <p:spPr bwMode="auto">
              <a:xfrm>
                <a:off x="4722812" y="3044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50" name="Rectangle 849"/>
              <p:cNvSpPr/>
              <p:nvPr userDrawn="1"/>
            </p:nvSpPr>
            <p:spPr bwMode="auto">
              <a:xfrm>
                <a:off x="5180012" y="3044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51" name="Rectangle 850"/>
              <p:cNvSpPr/>
              <p:nvPr userDrawn="1"/>
            </p:nvSpPr>
            <p:spPr bwMode="auto">
              <a:xfrm>
                <a:off x="5637212" y="3044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52" name="Rectangle 851"/>
              <p:cNvSpPr/>
              <p:nvPr/>
            </p:nvSpPr>
            <p:spPr bwMode="auto">
              <a:xfrm>
                <a:off x="6094412" y="3044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53" name="Rectangle 852"/>
              <p:cNvSpPr/>
              <p:nvPr userDrawn="1"/>
            </p:nvSpPr>
            <p:spPr bwMode="auto">
              <a:xfrm>
                <a:off x="6551612" y="3044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54" name="Rectangle 853"/>
              <p:cNvSpPr/>
              <p:nvPr userDrawn="1"/>
            </p:nvSpPr>
            <p:spPr bwMode="auto">
              <a:xfrm>
                <a:off x="7008812" y="3044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55" name="Rectangle 854"/>
              <p:cNvSpPr/>
              <p:nvPr userDrawn="1"/>
            </p:nvSpPr>
            <p:spPr bwMode="auto">
              <a:xfrm>
                <a:off x="7466012" y="3044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56" name="Rectangle 855"/>
              <p:cNvSpPr/>
              <p:nvPr userDrawn="1"/>
            </p:nvSpPr>
            <p:spPr bwMode="auto">
              <a:xfrm>
                <a:off x="7923212" y="3044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57" name="Rectangle 856"/>
              <p:cNvSpPr/>
              <p:nvPr userDrawn="1"/>
            </p:nvSpPr>
            <p:spPr bwMode="auto">
              <a:xfrm>
                <a:off x="8380412" y="3044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58" name="Rectangle 857"/>
              <p:cNvSpPr/>
              <p:nvPr userDrawn="1"/>
            </p:nvSpPr>
            <p:spPr bwMode="auto">
              <a:xfrm>
                <a:off x="8837612" y="3044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59" name="Rectangle 858"/>
              <p:cNvSpPr/>
              <p:nvPr/>
            </p:nvSpPr>
            <p:spPr bwMode="auto">
              <a:xfrm>
                <a:off x="9294812" y="3044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60" name="Rectangle 859"/>
              <p:cNvSpPr/>
              <p:nvPr userDrawn="1"/>
            </p:nvSpPr>
            <p:spPr bwMode="auto">
              <a:xfrm>
                <a:off x="9752012" y="3044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61" name="Rectangle 860"/>
              <p:cNvSpPr/>
              <p:nvPr userDrawn="1"/>
            </p:nvSpPr>
            <p:spPr bwMode="auto">
              <a:xfrm>
                <a:off x="10209212" y="3044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62" name="Rectangle 861"/>
              <p:cNvSpPr/>
              <p:nvPr userDrawn="1"/>
            </p:nvSpPr>
            <p:spPr bwMode="auto">
              <a:xfrm>
                <a:off x="10666412" y="3044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63" name="Rectangle 862"/>
              <p:cNvSpPr/>
              <p:nvPr userDrawn="1"/>
            </p:nvSpPr>
            <p:spPr bwMode="auto">
              <a:xfrm>
                <a:off x="11123612" y="3044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64" name="Rectangle 863"/>
              <p:cNvSpPr/>
              <p:nvPr userDrawn="1"/>
            </p:nvSpPr>
            <p:spPr bwMode="auto">
              <a:xfrm>
                <a:off x="11580812" y="3044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65" name="Rectangle 864"/>
              <p:cNvSpPr/>
              <p:nvPr userDrawn="1"/>
            </p:nvSpPr>
            <p:spPr bwMode="auto">
              <a:xfrm>
                <a:off x="12038012" y="3044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66" name="Rectangle 865"/>
              <p:cNvSpPr/>
              <p:nvPr/>
            </p:nvSpPr>
            <p:spPr bwMode="auto">
              <a:xfrm>
                <a:off x="-306388" y="3502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67" name="Rectangle 866"/>
              <p:cNvSpPr/>
              <p:nvPr userDrawn="1"/>
            </p:nvSpPr>
            <p:spPr bwMode="auto">
              <a:xfrm>
                <a:off x="150812" y="3502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68" name="Rectangle 867"/>
              <p:cNvSpPr/>
              <p:nvPr userDrawn="1"/>
            </p:nvSpPr>
            <p:spPr bwMode="auto">
              <a:xfrm>
                <a:off x="608012" y="3502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69" name="Rectangle 868"/>
              <p:cNvSpPr/>
              <p:nvPr userDrawn="1"/>
            </p:nvSpPr>
            <p:spPr bwMode="auto">
              <a:xfrm>
                <a:off x="1065212" y="3502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70" name="Rectangle 869"/>
              <p:cNvSpPr/>
              <p:nvPr userDrawn="1"/>
            </p:nvSpPr>
            <p:spPr bwMode="auto">
              <a:xfrm>
                <a:off x="1522412" y="3502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71" name="Rectangle 870"/>
              <p:cNvSpPr/>
              <p:nvPr userDrawn="1"/>
            </p:nvSpPr>
            <p:spPr bwMode="auto">
              <a:xfrm>
                <a:off x="1979612" y="3502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72" name="Rectangle 871"/>
              <p:cNvSpPr/>
              <p:nvPr userDrawn="1"/>
            </p:nvSpPr>
            <p:spPr bwMode="auto">
              <a:xfrm>
                <a:off x="2436812" y="3502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73" name="Rectangle 872"/>
              <p:cNvSpPr/>
              <p:nvPr/>
            </p:nvSpPr>
            <p:spPr bwMode="auto">
              <a:xfrm>
                <a:off x="2894012" y="3502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74" name="Rectangle 873"/>
              <p:cNvSpPr/>
              <p:nvPr userDrawn="1"/>
            </p:nvSpPr>
            <p:spPr bwMode="auto">
              <a:xfrm>
                <a:off x="3351212" y="3502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75" name="Rectangle 874"/>
              <p:cNvSpPr/>
              <p:nvPr userDrawn="1"/>
            </p:nvSpPr>
            <p:spPr bwMode="auto">
              <a:xfrm>
                <a:off x="3808412" y="3502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76" name="Rectangle 875"/>
              <p:cNvSpPr/>
              <p:nvPr userDrawn="1"/>
            </p:nvSpPr>
            <p:spPr bwMode="auto">
              <a:xfrm>
                <a:off x="4265612" y="3502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77" name="Rectangle 876"/>
              <p:cNvSpPr/>
              <p:nvPr userDrawn="1"/>
            </p:nvSpPr>
            <p:spPr bwMode="auto">
              <a:xfrm>
                <a:off x="4722812" y="3502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78" name="Rectangle 877"/>
              <p:cNvSpPr/>
              <p:nvPr userDrawn="1"/>
            </p:nvSpPr>
            <p:spPr bwMode="auto">
              <a:xfrm>
                <a:off x="5180012" y="3502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79" name="Rectangle 878"/>
              <p:cNvSpPr/>
              <p:nvPr userDrawn="1"/>
            </p:nvSpPr>
            <p:spPr bwMode="auto">
              <a:xfrm>
                <a:off x="5637212" y="3502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80" name="Rectangle 879"/>
              <p:cNvSpPr/>
              <p:nvPr/>
            </p:nvSpPr>
            <p:spPr bwMode="auto">
              <a:xfrm>
                <a:off x="6094412" y="3502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81" name="Rectangle 880"/>
              <p:cNvSpPr/>
              <p:nvPr userDrawn="1"/>
            </p:nvSpPr>
            <p:spPr bwMode="auto">
              <a:xfrm>
                <a:off x="6551612" y="3502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82" name="Rectangle 881"/>
              <p:cNvSpPr/>
              <p:nvPr userDrawn="1"/>
            </p:nvSpPr>
            <p:spPr bwMode="auto">
              <a:xfrm>
                <a:off x="7008812" y="3502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83" name="Rectangle 882"/>
              <p:cNvSpPr/>
              <p:nvPr userDrawn="1"/>
            </p:nvSpPr>
            <p:spPr bwMode="auto">
              <a:xfrm>
                <a:off x="7466012" y="3502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84" name="Rectangle 883"/>
              <p:cNvSpPr/>
              <p:nvPr userDrawn="1"/>
            </p:nvSpPr>
            <p:spPr bwMode="auto">
              <a:xfrm>
                <a:off x="7923212" y="3502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85" name="Rectangle 884"/>
              <p:cNvSpPr/>
              <p:nvPr userDrawn="1"/>
            </p:nvSpPr>
            <p:spPr bwMode="auto">
              <a:xfrm>
                <a:off x="8380412" y="3502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86" name="Rectangle 885"/>
              <p:cNvSpPr/>
              <p:nvPr userDrawn="1"/>
            </p:nvSpPr>
            <p:spPr bwMode="auto">
              <a:xfrm>
                <a:off x="8837612" y="3502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87" name="Rectangle 886"/>
              <p:cNvSpPr/>
              <p:nvPr/>
            </p:nvSpPr>
            <p:spPr bwMode="auto">
              <a:xfrm>
                <a:off x="9294812" y="3502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88" name="Rectangle 887"/>
              <p:cNvSpPr/>
              <p:nvPr userDrawn="1"/>
            </p:nvSpPr>
            <p:spPr bwMode="auto">
              <a:xfrm>
                <a:off x="9752012" y="3502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89" name="Rectangle 888"/>
              <p:cNvSpPr/>
              <p:nvPr userDrawn="1"/>
            </p:nvSpPr>
            <p:spPr bwMode="auto">
              <a:xfrm>
                <a:off x="10209212" y="3502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90" name="Rectangle 889"/>
              <p:cNvSpPr/>
              <p:nvPr userDrawn="1"/>
            </p:nvSpPr>
            <p:spPr bwMode="auto">
              <a:xfrm>
                <a:off x="10666412" y="3502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91" name="Rectangle 890"/>
              <p:cNvSpPr/>
              <p:nvPr userDrawn="1"/>
            </p:nvSpPr>
            <p:spPr bwMode="auto">
              <a:xfrm>
                <a:off x="11123612" y="3502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92" name="Rectangle 891"/>
              <p:cNvSpPr/>
              <p:nvPr userDrawn="1"/>
            </p:nvSpPr>
            <p:spPr bwMode="auto">
              <a:xfrm>
                <a:off x="11580812" y="3502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93" name="Rectangle 892"/>
              <p:cNvSpPr/>
              <p:nvPr userDrawn="1"/>
            </p:nvSpPr>
            <p:spPr bwMode="auto">
              <a:xfrm>
                <a:off x="12038012" y="3502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94" name="Rectangle 893"/>
              <p:cNvSpPr/>
              <p:nvPr/>
            </p:nvSpPr>
            <p:spPr bwMode="auto">
              <a:xfrm>
                <a:off x="-306388" y="3959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95" name="Rectangle 894"/>
              <p:cNvSpPr/>
              <p:nvPr userDrawn="1"/>
            </p:nvSpPr>
            <p:spPr bwMode="auto">
              <a:xfrm>
                <a:off x="150812" y="3959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96" name="Rectangle 895"/>
              <p:cNvSpPr/>
              <p:nvPr userDrawn="1"/>
            </p:nvSpPr>
            <p:spPr bwMode="auto">
              <a:xfrm>
                <a:off x="608012" y="3959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97" name="Rectangle 896"/>
              <p:cNvSpPr/>
              <p:nvPr userDrawn="1"/>
            </p:nvSpPr>
            <p:spPr bwMode="auto">
              <a:xfrm>
                <a:off x="1065212" y="3959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98" name="Rectangle 897"/>
              <p:cNvSpPr/>
              <p:nvPr userDrawn="1"/>
            </p:nvSpPr>
            <p:spPr bwMode="auto">
              <a:xfrm>
                <a:off x="1522412" y="3959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899" name="Rectangle 898"/>
              <p:cNvSpPr/>
              <p:nvPr userDrawn="1"/>
            </p:nvSpPr>
            <p:spPr bwMode="auto">
              <a:xfrm>
                <a:off x="1979612" y="3959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00" name="Rectangle 899"/>
              <p:cNvSpPr/>
              <p:nvPr userDrawn="1"/>
            </p:nvSpPr>
            <p:spPr bwMode="auto">
              <a:xfrm>
                <a:off x="2436812" y="3959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01" name="Rectangle 900"/>
              <p:cNvSpPr/>
              <p:nvPr/>
            </p:nvSpPr>
            <p:spPr bwMode="auto">
              <a:xfrm>
                <a:off x="2894012" y="3959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02" name="Rectangle 901"/>
              <p:cNvSpPr/>
              <p:nvPr userDrawn="1"/>
            </p:nvSpPr>
            <p:spPr bwMode="auto">
              <a:xfrm>
                <a:off x="3351212" y="3959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03" name="Rectangle 902"/>
              <p:cNvSpPr/>
              <p:nvPr userDrawn="1"/>
            </p:nvSpPr>
            <p:spPr bwMode="auto">
              <a:xfrm>
                <a:off x="3808412" y="3959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04" name="Rectangle 903"/>
              <p:cNvSpPr/>
              <p:nvPr userDrawn="1"/>
            </p:nvSpPr>
            <p:spPr bwMode="auto">
              <a:xfrm>
                <a:off x="4265612" y="3959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05" name="Rectangle 904"/>
              <p:cNvSpPr/>
              <p:nvPr userDrawn="1"/>
            </p:nvSpPr>
            <p:spPr bwMode="auto">
              <a:xfrm>
                <a:off x="4722812" y="3959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06" name="Rectangle 905"/>
              <p:cNvSpPr/>
              <p:nvPr userDrawn="1"/>
            </p:nvSpPr>
            <p:spPr bwMode="auto">
              <a:xfrm>
                <a:off x="5180012" y="3959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07" name="Rectangle 906"/>
              <p:cNvSpPr/>
              <p:nvPr userDrawn="1"/>
            </p:nvSpPr>
            <p:spPr bwMode="auto">
              <a:xfrm>
                <a:off x="5637212" y="3959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08" name="Rectangle 907"/>
              <p:cNvSpPr/>
              <p:nvPr/>
            </p:nvSpPr>
            <p:spPr bwMode="auto">
              <a:xfrm>
                <a:off x="6094412" y="3959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09" name="Rectangle 908"/>
              <p:cNvSpPr/>
              <p:nvPr userDrawn="1"/>
            </p:nvSpPr>
            <p:spPr bwMode="auto">
              <a:xfrm>
                <a:off x="6551612" y="3959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10" name="Rectangle 909"/>
              <p:cNvSpPr/>
              <p:nvPr userDrawn="1"/>
            </p:nvSpPr>
            <p:spPr bwMode="auto">
              <a:xfrm>
                <a:off x="7008812" y="3959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11" name="Rectangle 910"/>
              <p:cNvSpPr/>
              <p:nvPr userDrawn="1"/>
            </p:nvSpPr>
            <p:spPr bwMode="auto">
              <a:xfrm>
                <a:off x="7466012" y="3959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12" name="Rectangle 911"/>
              <p:cNvSpPr/>
              <p:nvPr userDrawn="1"/>
            </p:nvSpPr>
            <p:spPr bwMode="auto">
              <a:xfrm>
                <a:off x="7923212" y="3959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13" name="Rectangle 912"/>
              <p:cNvSpPr/>
              <p:nvPr userDrawn="1"/>
            </p:nvSpPr>
            <p:spPr bwMode="auto">
              <a:xfrm>
                <a:off x="8380412" y="3959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14" name="Rectangle 913"/>
              <p:cNvSpPr/>
              <p:nvPr userDrawn="1"/>
            </p:nvSpPr>
            <p:spPr bwMode="auto">
              <a:xfrm>
                <a:off x="8837612" y="3959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15" name="Rectangle 914"/>
              <p:cNvSpPr/>
              <p:nvPr/>
            </p:nvSpPr>
            <p:spPr bwMode="auto">
              <a:xfrm>
                <a:off x="9294812" y="3959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16" name="Rectangle 915"/>
              <p:cNvSpPr/>
              <p:nvPr userDrawn="1"/>
            </p:nvSpPr>
            <p:spPr bwMode="auto">
              <a:xfrm>
                <a:off x="9752012" y="3959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17" name="Rectangle 916"/>
              <p:cNvSpPr/>
              <p:nvPr userDrawn="1"/>
            </p:nvSpPr>
            <p:spPr bwMode="auto">
              <a:xfrm>
                <a:off x="10209212" y="3959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18" name="Rectangle 917"/>
              <p:cNvSpPr/>
              <p:nvPr userDrawn="1"/>
            </p:nvSpPr>
            <p:spPr bwMode="auto">
              <a:xfrm>
                <a:off x="10666412" y="3959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19" name="Rectangle 918"/>
              <p:cNvSpPr/>
              <p:nvPr userDrawn="1"/>
            </p:nvSpPr>
            <p:spPr bwMode="auto">
              <a:xfrm>
                <a:off x="11123612" y="3959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20" name="Rectangle 919"/>
              <p:cNvSpPr/>
              <p:nvPr userDrawn="1"/>
            </p:nvSpPr>
            <p:spPr bwMode="auto">
              <a:xfrm>
                <a:off x="11580812" y="3959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21" name="Rectangle 920"/>
              <p:cNvSpPr/>
              <p:nvPr userDrawn="1"/>
            </p:nvSpPr>
            <p:spPr bwMode="auto">
              <a:xfrm>
                <a:off x="12038012" y="3959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22" name="Rectangle 921"/>
              <p:cNvSpPr/>
              <p:nvPr/>
            </p:nvSpPr>
            <p:spPr bwMode="auto">
              <a:xfrm>
                <a:off x="-306388" y="4416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23" name="Rectangle 922"/>
              <p:cNvSpPr/>
              <p:nvPr userDrawn="1"/>
            </p:nvSpPr>
            <p:spPr bwMode="auto">
              <a:xfrm>
                <a:off x="150812" y="4416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24" name="Rectangle 923"/>
              <p:cNvSpPr/>
              <p:nvPr userDrawn="1"/>
            </p:nvSpPr>
            <p:spPr bwMode="auto">
              <a:xfrm>
                <a:off x="608012" y="4416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25" name="Rectangle 924"/>
              <p:cNvSpPr/>
              <p:nvPr userDrawn="1"/>
            </p:nvSpPr>
            <p:spPr bwMode="auto">
              <a:xfrm>
                <a:off x="1065212" y="4416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26" name="Rectangle 925"/>
              <p:cNvSpPr/>
              <p:nvPr userDrawn="1"/>
            </p:nvSpPr>
            <p:spPr bwMode="auto">
              <a:xfrm>
                <a:off x="1522412" y="4416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27" name="Rectangle 926"/>
              <p:cNvSpPr/>
              <p:nvPr userDrawn="1"/>
            </p:nvSpPr>
            <p:spPr bwMode="auto">
              <a:xfrm>
                <a:off x="1979612" y="4416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28" name="Rectangle 927"/>
              <p:cNvSpPr/>
              <p:nvPr userDrawn="1"/>
            </p:nvSpPr>
            <p:spPr bwMode="auto">
              <a:xfrm>
                <a:off x="2436812" y="4416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29" name="Rectangle 928"/>
              <p:cNvSpPr/>
              <p:nvPr/>
            </p:nvSpPr>
            <p:spPr bwMode="auto">
              <a:xfrm>
                <a:off x="2894012" y="4416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30" name="Rectangle 929"/>
              <p:cNvSpPr/>
              <p:nvPr userDrawn="1"/>
            </p:nvSpPr>
            <p:spPr bwMode="auto">
              <a:xfrm>
                <a:off x="3351212" y="4416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31" name="Rectangle 930"/>
              <p:cNvSpPr/>
              <p:nvPr userDrawn="1"/>
            </p:nvSpPr>
            <p:spPr bwMode="auto">
              <a:xfrm>
                <a:off x="3808412" y="4416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32" name="Rectangle 931"/>
              <p:cNvSpPr/>
              <p:nvPr userDrawn="1"/>
            </p:nvSpPr>
            <p:spPr bwMode="auto">
              <a:xfrm>
                <a:off x="4265612" y="4416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33" name="Rectangle 932"/>
              <p:cNvSpPr/>
              <p:nvPr userDrawn="1"/>
            </p:nvSpPr>
            <p:spPr bwMode="auto">
              <a:xfrm>
                <a:off x="4722812" y="4416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34" name="Rectangle 933"/>
              <p:cNvSpPr/>
              <p:nvPr userDrawn="1"/>
            </p:nvSpPr>
            <p:spPr bwMode="auto">
              <a:xfrm>
                <a:off x="5180012" y="4416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35" name="Rectangle 934"/>
              <p:cNvSpPr/>
              <p:nvPr userDrawn="1"/>
            </p:nvSpPr>
            <p:spPr bwMode="auto">
              <a:xfrm>
                <a:off x="5637212" y="4416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36" name="Rectangle 935"/>
              <p:cNvSpPr/>
              <p:nvPr/>
            </p:nvSpPr>
            <p:spPr bwMode="auto">
              <a:xfrm>
                <a:off x="6094412" y="4416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37" name="Rectangle 936"/>
              <p:cNvSpPr/>
              <p:nvPr userDrawn="1"/>
            </p:nvSpPr>
            <p:spPr bwMode="auto">
              <a:xfrm>
                <a:off x="6551612" y="4416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38" name="Rectangle 937"/>
              <p:cNvSpPr/>
              <p:nvPr userDrawn="1"/>
            </p:nvSpPr>
            <p:spPr bwMode="auto">
              <a:xfrm>
                <a:off x="7008812" y="4416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39" name="Rectangle 938"/>
              <p:cNvSpPr/>
              <p:nvPr userDrawn="1"/>
            </p:nvSpPr>
            <p:spPr bwMode="auto">
              <a:xfrm>
                <a:off x="7466012" y="4416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40" name="Rectangle 939"/>
              <p:cNvSpPr/>
              <p:nvPr userDrawn="1"/>
            </p:nvSpPr>
            <p:spPr bwMode="auto">
              <a:xfrm>
                <a:off x="7923212" y="4416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41" name="Rectangle 940"/>
              <p:cNvSpPr/>
              <p:nvPr userDrawn="1"/>
            </p:nvSpPr>
            <p:spPr bwMode="auto">
              <a:xfrm>
                <a:off x="8380412" y="4416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42" name="Rectangle 941"/>
              <p:cNvSpPr/>
              <p:nvPr userDrawn="1"/>
            </p:nvSpPr>
            <p:spPr bwMode="auto">
              <a:xfrm>
                <a:off x="8837612" y="4416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43" name="Rectangle 942"/>
              <p:cNvSpPr/>
              <p:nvPr/>
            </p:nvSpPr>
            <p:spPr bwMode="auto">
              <a:xfrm>
                <a:off x="9294812" y="4416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44" name="Rectangle 943"/>
              <p:cNvSpPr/>
              <p:nvPr userDrawn="1"/>
            </p:nvSpPr>
            <p:spPr bwMode="auto">
              <a:xfrm>
                <a:off x="9752012" y="4416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45" name="Rectangle 944"/>
              <p:cNvSpPr/>
              <p:nvPr userDrawn="1"/>
            </p:nvSpPr>
            <p:spPr bwMode="auto">
              <a:xfrm>
                <a:off x="10209212" y="4416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46" name="Rectangle 945"/>
              <p:cNvSpPr/>
              <p:nvPr userDrawn="1"/>
            </p:nvSpPr>
            <p:spPr bwMode="auto">
              <a:xfrm>
                <a:off x="10666412" y="4416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47" name="Rectangle 946"/>
              <p:cNvSpPr/>
              <p:nvPr userDrawn="1"/>
            </p:nvSpPr>
            <p:spPr bwMode="auto">
              <a:xfrm>
                <a:off x="11123612" y="4416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48" name="Rectangle 947"/>
              <p:cNvSpPr/>
              <p:nvPr userDrawn="1"/>
            </p:nvSpPr>
            <p:spPr bwMode="auto">
              <a:xfrm>
                <a:off x="11580812" y="4416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49" name="Rectangle 948"/>
              <p:cNvSpPr/>
              <p:nvPr userDrawn="1"/>
            </p:nvSpPr>
            <p:spPr bwMode="auto">
              <a:xfrm>
                <a:off x="12038012" y="4416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50" name="Rectangle 949"/>
              <p:cNvSpPr/>
              <p:nvPr/>
            </p:nvSpPr>
            <p:spPr bwMode="auto">
              <a:xfrm>
                <a:off x="-306388" y="4873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51" name="Rectangle 950"/>
              <p:cNvSpPr/>
              <p:nvPr userDrawn="1"/>
            </p:nvSpPr>
            <p:spPr bwMode="auto">
              <a:xfrm>
                <a:off x="150812" y="4873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52" name="Rectangle 951"/>
              <p:cNvSpPr/>
              <p:nvPr userDrawn="1"/>
            </p:nvSpPr>
            <p:spPr bwMode="auto">
              <a:xfrm>
                <a:off x="608012" y="4873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53" name="Rectangle 952"/>
              <p:cNvSpPr/>
              <p:nvPr userDrawn="1"/>
            </p:nvSpPr>
            <p:spPr bwMode="auto">
              <a:xfrm>
                <a:off x="1065212" y="4873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54" name="Rectangle 953"/>
              <p:cNvSpPr/>
              <p:nvPr userDrawn="1"/>
            </p:nvSpPr>
            <p:spPr bwMode="auto">
              <a:xfrm>
                <a:off x="1522412" y="4873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55" name="Rectangle 954"/>
              <p:cNvSpPr/>
              <p:nvPr userDrawn="1"/>
            </p:nvSpPr>
            <p:spPr bwMode="auto">
              <a:xfrm>
                <a:off x="1979612" y="4873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56" name="Rectangle 955"/>
              <p:cNvSpPr/>
              <p:nvPr userDrawn="1"/>
            </p:nvSpPr>
            <p:spPr bwMode="auto">
              <a:xfrm>
                <a:off x="2436812" y="4873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57" name="Rectangle 956"/>
              <p:cNvSpPr/>
              <p:nvPr/>
            </p:nvSpPr>
            <p:spPr bwMode="auto">
              <a:xfrm>
                <a:off x="2894012" y="4873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58" name="Rectangle 957"/>
              <p:cNvSpPr/>
              <p:nvPr userDrawn="1"/>
            </p:nvSpPr>
            <p:spPr bwMode="auto">
              <a:xfrm>
                <a:off x="3351212" y="4873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59" name="Rectangle 958"/>
              <p:cNvSpPr/>
              <p:nvPr userDrawn="1"/>
            </p:nvSpPr>
            <p:spPr bwMode="auto">
              <a:xfrm>
                <a:off x="3808412" y="4873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60" name="Rectangle 959"/>
              <p:cNvSpPr/>
              <p:nvPr userDrawn="1"/>
            </p:nvSpPr>
            <p:spPr bwMode="auto">
              <a:xfrm>
                <a:off x="4265612" y="4873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61" name="Rectangle 960"/>
              <p:cNvSpPr/>
              <p:nvPr userDrawn="1"/>
            </p:nvSpPr>
            <p:spPr bwMode="auto">
              <a:xfrm>
                <a:off x="4722812" y="4873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62" name="Rectangle 961"/>
              <p:cNvSpPr/>
              <p:nvPr userDrawn="1"/>
            </p:nvSpPr>
            <p:spPr bwMode="auto">
              <a:xfrm>
                <a:off x="5180012" y="4873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63" name="Rectangle 962"/>
              <p:cNvSpPr/>
              <p:nvPr userDrawn="1"/>
            </p:nvSpPr>
            <p:spPr bwMode="auto">
              <a:xfrm>
                <a:off x="5637212" y="4873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64" name="Rectangle 963"/>
              <p:cNvSpPr/>
              <p:nvPr/>
            </p:nvSpPr>
            <p:spPr bwMode="auto">
              <a:xfrm>
                <a:off x="6094412" y="4873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65" name="Rectangle 964"/>
              <p:cNvSpPr/>
              <p:nvPr userDrawn="1"/>
            </p:nvSpPr>
            <p:spPr bwMode="auto">
              <a:xfrm>
                <a:off x="6551612" y="4873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66" name="Rectangle 965"/>
              <p:cNvSpPr/>
              <p:nvPr userDrawn="1"/>
            </p:nvSpPr>
            <p:spPr bwMode="auto">
              <a:xfrm>
                <a:off x="7008812" y="4873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67" name="Rectangle 966"/>
              <p:cNvSpPr/>
              <p:nvPr userDrawn="1"/>
            </p:nvSpPr>
            <p:spPr bwMode="auto">
              <a:xfrm>
                <a:off x="7466012" y="4873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68" name="Rectangle 967"/>
              <p:cNvSpPr/>
              <p:nvPr userDrawn="1"/>
            </p:nvSpPr>
            <p:spPr bwMode="auto">
              <a:xfrm>
                <a:off x="7923212" y="4873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69" name="Rectangle 968"/>
              <p:cNvSpPr/>
              <p:nvPr userDrawn="1"/>
            </p:nvSpPr>
            <p:spPr bwMode="auto">
              <a:xfrm>
                <a:off x="8380412" y="4873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70" name="Rectangle 969"/>
              <p:cNvSpPr/>
              <p:nvPr userDrawn="1"/>
            </p:nvSpPr>
            <p:spPr bwMode="auto">
              <a:xfrm>
                <a:off x="8837612" y="4873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71" name="Rectangle 970"/>
              <p:cNvSpPr/>
              <p:nvPr/>
            </p:nvSpPr>
            <p:spPr bwMode="auto">
              <a:xfrm>
                <a:off x="9294812" y="4873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72" name="Rectangle 971"/>
              <p:cNvSpPr/>
              <p:nvPr userDrawn="1"/>
            </p:nvSpPr>
            <p:spPr bwMode="auto">
              <a:xfrm>
                <a:off x="9752012" y="4873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73" name="Rectangle 972"/>
              <p:cNvSpPr/>
              <p:nvPr userDrawn="1"/>
            </p:nvSpPr>
            <p:spPr bwMode="auto">
              <a:xfrm>
                <a:off x="10209212" y="4873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74" name="Rectangle 973"/>
              <p:cNvSpPr/>
              <p:nvPr userDrawn="1"/>
            </p:nvSpPr>
            <p:spPr bwMode="auto">
              <a:xfrm>
                <a:off x="10666412" y="4873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75" name="Rectangle 974"/>
              <p:cNvSpPr/>
              <p:nvPr userDrawn="1"/>
            </p:nvSpPr>
            <p:spPr bwMode="auto">
              <a:xfrm>
                <a:off x="11123612" y="4873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76" name="Rectangle 975"/>
              <p:cNvSpPr/>
              <p:nvPr userDrawn="1"/>
            </p:nvSpPr>
            <p:spPr bwMode="auto">
              <a:xfrm>
                <a:off x="11580812" y="4873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77" name="Rectangle 976"/>
              <p:cNvSpPr/>
              <p:nvPr userDrawn="1"/>
            </p:nvSpPr>
            <p:spPr bwMode="auto">
              <a:xfrm>
                <a:off x="12038012" y="48737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78" name="Rectangle 977"/>
              <p:cNvSpPr/>
              <p:nvPr/>
            </p:nvSpPr>
            <p:spPr bwMode="auto">
              <a:xfrm>
                <a:off x="-306388" y="5330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79" name="Rectangle 978"/>
              <p:cNvSpPr/>
              <p:nvPr userDrawn="1"/>
            </p:nvSpPr>
            <p:spPr bwMode="auto">
              <a:xfrm>
                <a:off x="150812" y="5330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80" name="Rectangle 979"/>
              <p:cNvSpPr/>
              <p:nvPr userDrawn="1"/>
            </p:nvSpPr>
            <p:spPr bwMode="auto">
              <a:xfrm>
                <a:off x="608012" y="5330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81" name="Rectangle 980"/>
              <p:cNvSpPr/>
              <p:nvPr userDrawn="1"/>
            </p:nvSpPr>
            <p:spPr bwMode="auto">
              <a:xfrm>
                <a:off x="1065212" y="5330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82" name="Rectangle 981"/>
              <p:cNvSpPr/>
              <p:nvPr userDrawn="1"/>
            </p:nvSpPr>
            <p:spPr bwMode="auto">
              <a:xfrm>
                <a:off x="1522412" y="5330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83" name="Rectangle 982"/>
              <p:cNvSpPr/>
              <p:nvPr userDrawn="1"/>
            </p:nvSpPr>
            <p:spPr bwMode="auto">
              <a:xfrm>
                <a:off x="1979612" y="5330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84" name="Rectangle 983"/>
              <p:cNvSpPr/>
              <p:nvPr userDrawn="1"/>
            </p:nvSpPr>
            <p:spPr bwMode="auto">
              <a:xfrm>
                <a:off x="2436812" y="5330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85" name="Rectangle 984"/>
              <p:cNvSpPr/>
              <p:nvPr/>
            </p:nvSpPr>
            <p:spPr bwMode="auto">
              <a:xfrm>
                <a:off x="2894012" y="5330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86" name="Rectangle 985"/>
              <p:cNvSpPr/>
              <p:nvPr userDrawn="1"/>
            </p:nvSpPr>
            <p:spPr bwMode="auto">
              <a:xfrm>
                <a:off x="3351212" y="5330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87" name="Rectangle 986"/>
              <p:cNvSpPr/>
              <p:nvPr userDrawn="1"/>
            </p:nvSpPr>
            <p:spPr bwMode="auto">
              <a:xfrm>
                <a:off x="3808412" y="5330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88" name="Rectangle 987"/>
              <p:cNvSpPr/>
              <p:nvPr userDrawn="1"/>
            </p:nvSpPr>
            <p:spPr bwMode="auto">
              <a:xfrm>
                <a:off x="4265612" y="5330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89" name="Rectangle 988"/>
              <p:cNvSpPr/>
              <p:nvPr userDrawn="1"/>
            </p:nvSpPr>
            <p:spPr bwMode="auto">
              <a:xfrm>
                <a:off x="4722812" y="5330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90" name="Rectangle 989"/>
              <p:cNvSpPr/>
              <p:nvPr userDrawn="1"/>
            </p:nvSpPr>
            <p:spPr bwMode="auto">
              <a:xfrm>
                <a:off x="5180012" y="5330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91" name="Rectangle 990"/>
              <p:cNvSpPr/>
              <p:nvPr userDrawn="1"/>
            </p:nvSpPr>
            <p:spPr bwMode="auto">
              <a:xfrm>
                <a:off x="5637212" y="5330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92" name="Rectangle 991"/>
              <p:cNvSpPr/>
              <p:nvPr/>
            </p:nvSpPr>
            <p:spPr bwMode="auto">
              <a:xfrm>
                <a:off x="6094412" y="5330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93" name="Rectangle 992"/>
              <p:cNvSpPr/>
              <p:nvPr userDrawn="1"/>
            </p:nvSpPr>
            <p:spPr bwMode="auto">
              <a:xfrm>
                <a:off x="6551612" y="5330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94" name="Rectangle 993"/>
              <p:cNvSpPr/>
              <p:nvPr userDrawn="1"/>
            </p:nvSpPr>
            <p:spPr bwMode="auto">
              <a:xfrm>
                <a:off x="7008812" y="5330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95" name="Rectangle 994"/>
              <p:cNvSpPr/>
              <p:nvPr userDrawn="1"/>
            </p:nvSpPr>
            <p:spPr bwMode="auto">
              <a:xfrm>
                <a:off x="7466012" y="5330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96" name="Rectangle 995"/>
              <p:cNvSpPr/>
              <p:nvPr userDrawn="1"/>
            </p:nvSpPr>
            <p:spPr bwMode="auto">
              <a:xfrm>
                <a:off x="7923212" y="5330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97" name="Rectangle 996"/>
              <p:cNvSpPr/>
              <p:nvPr userDrawn="1"/>
            </p:nvSpPr>
            <p:spPr bwMode="auto">
              <a:xfrm>
                <a:off x="8380412" y="5330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98" name="Rectangle 997"/>
              <p:cNvSpPr/>
              <p:nvPr userDrawn="1"/>
            </p:nvSpPr>
            <p:spPr bwMode="auto">
              <a:xfrm>
                <a:off x="8837612" y="5330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999" name="Rectangle 998"/>
              <p:cNvSpPr/>
              <p:nvPr/>
            </p:nvSpPr>
            <p:spPr bwMode="auto">
              <a:xfrm>
                <a:off x="9294812" y="5330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00" name="Rectangle 999"/>
              <p:cNvSpPr/>
              <p:nvPr userDrawn="1"/>
            </p:nvSpPr>
            <p:spPr bwMode="auto">
              <a:xfrm>
                <a:off x="9752012" y="5330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01" name="Rectangle 1000"/>
              <p:cNvSpPr/>
              <p:nvPr userDrawn="1"/>
            </p:nvSpPr>
            <p:spPr bwMode="auto">
              <a:xfrm>
                <a:off x="10209212" y="5330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02" name="Rectangle 1001"/>
              <p:cNvSpPr/>
              <p:nvPr userDrawn="1"/>
            </p:nvSpPr>
            <p:spPr bwMode="auto">
              <a:xfrm>
                <a:off x="10666412" y="5330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03" name="Rectangle 1002"/>
              <p:cNvSpPr/>
              <p:nvPr userDrawn="1"/>
            </p:nvSpPr>
            <p:spPr bwMode="auto">
              <a:xfrm>
                <a:off x="11123612" y="5330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04" name="Rectangle 1003"/>
              <p:cNvSpPr/>
              <p:nvPr userDrawn="1"/>
            </p:nvSpPr>
            <p:spPr bwMode="auto">
              <a:xfrm>
                <a:off x="11580812" y="5330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05" name="Rectangle 1004"/>
              <p:cNvSpPr/>
              <p:nvPr userDrawn="1"/>
            </p:nvSpPr>
            <p:spPr bwMode="auto">
              <a:xfrm>
                <a:off x="12038012" y="53309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06" name="Rectangle 1005"/>
              <p:cNvSpPr/>
              <p:nvPr/>
            </p:nvSpPr>
            <p:spPr bwMode="auto">
              <a:xfrm>
                <a:off x="-306388" y="5788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07" name="Rectangle 1006"/>
              <p:cNvSpPr/>
              <p:nvPr userDrawn="1"/>
            </p:nvSpPr>
            <p:spPr bwMode="auto">
              <a:xfrm>
                <a:off x="150812" y="5788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08" name="Rectangle 1007"/>
              <p:cNvSpPr/>
              <p:nvPr userDrawn="1"/>
            </p:nvSpPr>
            <p:spPr bwMode="auto">
              <a:xfrm>
                <a:off x="608012" y="5788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09" name="Rectangle 1008"/>
              <p:cNvSpPr/>
              <p:nvPr userDrawn="1"/>
            </p:nvSpPr>
            <p:spPr bwMode="auto">
              <a:xfrm>
                <a:off x="1065212" y="5788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10" name="Rectangle 1009"/>
              <p:cNvSpPr/>
              <p:nvPr userDrawn="1"/>
            </p:nvSpPr>
            <p:spPr bwMode="auto">
              <a:xfrm>
                <a:off x="1522412" y="5788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11" name="Rectangle 1010"/>
              <p:cNvSpPr/>
              <p:nvPr userDrawn="1"/>
            </p:nvSpPr>
            <p:spPr bwMode="auto">
              <a:xfrm>
                <a:off x="1979612" y="5788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12" name="Rectangle 1011"/>
              <p:cNvSpPr/>
              <p:nvPr userDrawn="1"/>
            </p:nvSpPr>
            <p:spPr bwMode="auto">
              <a:xfrm>
                <a:off x="2436812" y="5788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13" name="Rectangle 1012"/>
              <p:cNvSpPr/>
              <p:nvPr/>
            </p:nvSpPr>
            <p:spPr bwMode="auto">
              <a:xfrm>
                <a:off x="2894012" y="5788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14" name="Rectangle 1013"/>
              <p:cNvSpPr/>
              <p:nvPr userDrawn="1"/>
            </p:nvSpPr>
            <p:spPr bwMode="auto">
              <a:xfrm>
                <a:off x="3351212" y="5788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15" name="Rectangle 1014"/>
              <p:cNvSpPr/>
              <p:nvPr userDrawn="1"/>
            </p:nvSpPr>
            <p:spPr bwMode="auto">
              <a:xfrm>
                <a:off x="3808412" y="5788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16" name="Rectangle 1015"/>
              <p:cNvSpPr/>
              <p:nvPr userDrawn="1"/>
            </p:nvSpPr>
            <p:spPr bwMode="auto">
              <a:xfrm>
                <a:off x="4265612" y="5788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17" name="Rectangle 1016"/>
              <p:cNvSpPr/>
              <p:nvPr userDrawn="1"/>
            </p:nvSpPr>
            <p:spPr bwMode="auto">
              <a:xfrm>
                <a:off x="4722812" y="5788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18" name="Rectangle 1017"/>
              <p:cNvSpPr/>
              <p:nvPr userDrawn="1"/>
            </p:nvSpPr>
            <p:spPr bwMode="auto">
              <a:xfrm>
                <a:off x="5180012" y="5788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19" name="Rectangle 1018"/>
              <p:cNvSpPr/>
              <p:nvPr userDrawn="1"/>
            </p:nvSpPr>
            <p:spPr bwMode="auto">
              <a:xfrm>
                <a:off x="5637212" y="5788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20" name="Rectangle 1019"/>
              <p:cNvSpPr/>
              <p:nvPr/>
            </p:nvSpPr>
            <p:spPr bwMode="auto">
              <a:xfrm>
                <a:off x="6094412" y="5788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21" name="Rectangle 1020"/>
              <p:cNvSpPr/>
              <p:nvPr userDrawn="1"/>
            </p:nvSpPr>
            <p:spPr bwMode="auto">
              <a:xfrm>
                <a:off x="6551612" y="5788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22" name="Rectangle 1021"/>
              <p:cNvSpPr/>
              <p:nvPr userDrawn="1"/>
            </p:nvSpPr>
            <p:spPr bwMode="auto">
              <a:xfrm>
                <a:off x="7008812" y="5788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23" name="Rectangle 1022"/>
              <p:cNvSpPr/>
              <p:nvPr userDrawn="1"/>
            </p:nvSpPr>
            <p:spPr bwMode="auto">
              <a:xfrm>
                <a:off x="7466012" y="5788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24" name="Rectangle 1023"/>
              <p:cNvSpPr/>
              <p:nvPr userDrawn="1"/>
            </p:nvSpPr>
            <p:spPr bwMode="auto">
              <a:xfrm>
                <a:off x="7923212" y="5788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25" name="Rectangle 1024"/>
              <p:cNvSpPr/>
              <p:nvPr userDrawn="1"/>
            </p:nvSpPr>
            <p:spPr bwMode="auto">
              <a:xfrm>
                <a:off x="8380412" y="5788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26" name="Rectangle 1025"/>
              <p:cNvSpPr/>
              <p:nvPr userDrawn="1"/>
            </p:nvSpPr>
            <p:spPr bwMode="auto">
              <a:xfrm>
                <a:off x="8837612" y="5788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27" name="Rectangle 1026"/>
              <p:cNvSpPr/>
              <p:nvPr/>
            </p:nvSpPr>
            <p:spPr bwMode="auto">
              <a:xfrm>
                <a:off x="9294812" y="5788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28" name="Rectangle 1027"/>
              <p:cNvSpPr/>
              <p:nvPr userDrawn="1"/>
            </p:nvSpPr>
            <p:spPr bwMode="auto">
              <a:xfrm>
                <a:off x="9752012" y="5788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29" name="Rectangle 1028"/>
              <p:cNvSpPr/>
              <p:nvPr userDrawn="1"/>
            </p:nvSpPr>
            <p:spPr bwMode="auto">
              <a:xfrm>
                <a:off x="10209212" y="5788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30" name="Rectangle 1029"/>
              <p:cNvSpPr/>
              <p:nvPr userDrawn="1"/>
            </p:nvSpPr>
            <p:spPr bwMode="auto">
              <a:xfrm>
                <a:off x="10666412" y="5788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31" name="Rectangle 1030"/>
              <p:cNvSpPr/>
              <p:nvPr userDrawn="1"/>
            </p:nvSpPr>
            <p:spPr bwMode="auto">
              <a:xfrm>
                <a:off x="11123612" y="5788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32" name="Rectangle 1031"/>
              <p:cNvSpPr/>
              <p:nvPr userDrawn="1"/>
            </p:nvSpPr>
            <p:spPr bwMode="auto">
              <a:xfrm>
                <a:off x="11580812" y="5788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33" name="Rectangle 1032"/>
              <p:cNvSpPr/>
              <p:nvPr userDrawn="1"/>
            </p:nvSpPr>
            <p:spPr bwMode="auto">
              <a:xfrm>
                <a:off x="12038012" y="57881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34" name="Rectangle 1033"/>
              <p:cNvSpPr/>
              <p:nvPr/>
            </p:nvSpPr>
            <p:spPr bwMode="auto">
              <a:xfrm>
                <a:off x="-306388" y="6245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35" name="Rectangle 1034"/>
              <p:cNvSpPr/>
              <p:nvPr userDrawn="1"/>
            </p:nvSpPr>
            <p:spPr bwMode="auto">
              <a:xfrm>
                <a:off x="150812" y="6245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36" name="Rectangle 1035"/>
              <p:cNvSpPr/>
              <p:nvPr userDrawn="1"/>
            </p:nvSpPr>
            <p:spPr bwMode="auto">
              <a:xfrm>
                <a:off x="608012" y="6245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37" name="Rectangle 1036"/>
              <p:cNvSpPr/>
              <p:nvPr userDrawn="1"/>
            </p:nvSpPr>
            <p:spPr bwMode="auto">
              <a:xfrm>
                <a:off x="1065212" y="6245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38" name="Rectangle 1037"/>
              <p:cNvSpPr/>
              <p:nvPr userDrawn="1"/>
            </p:nvSpPr>
            <p:spPr bwMode="auto">
              <a:xfrm>
                <a:off x="1522412" y="6245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39" name="Rectangle 1038"/>
              <p:cNvSpPr/>
              <p:nvPr userDrawn="1"/>
            </p:nvSpPr>
            <p:spPr bwMode="auto">
              <a:xfrm>
                <a:off x="1979612" y="6245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40" name="Rectangle 1039"/>
              <p:cNvSpPr/>
              <p:nvPr userDrawn="1"/>
            </p:nvSpPr>
            <p:spPr bwMode="auto">
              <a:xfrm>
                <a:off x="2436812" y="6245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41" name="Rectangle 1040"/>
              <p:cNvSpPr/>
              <p:nvPr/>
            </p:nvSpPr>
            <p:spPr bwMode="auto">
              <a:xfrm>
                <a:off x="2894012" y="6245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42" name="Rectangle 1041"/>
              <p:cNvSpPr/>
              <p:nvPr userDrawn="1"/>
            </p:nvSpPr>
            <p:spPr bwMode="auto">
              <a:xfrm>
                <a:off x="3351212" y="6245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43" name="Rectangle 1042"/>
              <p:cNvSpPr/>
              <p:nvPr userDrawn="1"/>
            </p:nvSpPr>
            <p:spPr bwMode="auto">
              <a:xfrm>
                <a:off x="3808412" y="6245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44" name="Rectangle 1043"/>
              <p:cNvSpPr/>
              <p:nvPr userDrawn="1"/>
            </p:nvSpPr>
            <p:spPr bwMode="auto">
              <a:xfrm>
                <a:off x="4265612" y="6245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45" name="Rectangle 1044"/>
              <p:cNvSpPr/>
              <p:nvPr userDrawn="1"/>
            </p:nvSpPr>
            <p:spPr bwMode="auto">
              <a:xfrm>
                <a:off x="4722812" y="6245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46" name="Rectangle 1045"/>
              <p:cNvSpPr/>
              <p:nvPr userDrawn="1"/>
            </p:nvSpPr>
            <p:spPr bwMode="auto">
              <a:xfrm>
                <a:off x="5180012" y="6245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47" name="Rectangle 1046"/>
              <p:cNvSpPr/>
              <p:nvPr userDrawn="1"/>
            </p:nvSpPr>
            <p:spPr bwMode="auto">
              <a:xfrm>
                <a:off x="5637212" y="6245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48" name="Rectangle 1047"/>
              <p:cNvSpPr/>
              <p:nvPr/>
            </p:nvSpPr>
            <p:spPr bwMode="auto">
              <a:xfrm>
                <a:off x="6094412" y="6245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49" name="Rectangle 1048"/>
              <p:cNvSpPr/>
              <p:nvPr userDrawn="1"/>
            </p:nvSpPr>
            <p:spPr bwMode="auto">
              <a:xfrm>
                <a:off x="6551612" y="6245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50" name="Rectangle 1049"/>
              <p:cNvSpPr/>
              <p:nvPr userDrawn="1"/>
            </p:nvSpPr>
            <p:spPr bwMode="auto">
              <a:xfrm>
                <a:off x="7008812" y="6245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51" name="Rectangle 1050"/>
              <p:cNvSpPr/>
              <p:nvPr userDrawn="1"/>
            </p:nvSpPr>
            <p:spPr bwMode="auto">
              <a:xfrm>
                <a:off x="7466012" y="6245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52" name="Rectangle 1051"/>
              <p:cNvSpPr/>
              <p:nvPr userDrawn="1"/>
            </p:nvSpPr>
            <p:spPr bwMode="auto">
              <a:xfrm>
                <a:off x="7923212" y="6245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53" name="Rectangle 1052"/>
              <p:cNvSpPr/>
              <p:nvPr userDrawn="1"/>
            </p:nvSpPr>
            <p:spPr bwMode="auto">
              <a:xfrm>
                <a:off x="8380412" y="6245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54" name="Rectangle 1053"/>
              <p:cNvSpPr/>
              <p:nvPr userDrawn="1"/>
            </p:nvSpPr>
            <p:spPr bwMode="auto">
              <a:xfrm>
                <a:off x="8837612" y="6245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55" name="Rectangle 1054"/>
              <p:cNvSpPr/>
              <p:nvPr/>
            </p:nvSpPr>
            <p:spPr bwMode="auto">
              <a:xfrm>
                <a:off x="9294812" y="6245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56" name="Rectangle 1055"/>
              <p:cNvSpPr/>
              <p:nvPr userDrawn="1"/>
            </p:nvSpPr>
            <p:spPr bwMode="auto">
              <a:xfrm>
                <a:off x="9752012" y="6245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57" name="Rectangle 1056"/>
              <p:cNvSpPr/>
              <p:nvPr userDrawn="1"/>
            </p:nvSpPr>
            <p:spPr bwMode="auto">
              <a:xfrm>
                <a:off x="10209212" y="6245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58" name="Rectangle 1057"/>
              <p:cNvSpPr/>
              <p:nvPr userDrawn="1"/>
            </p:nvSpPr>
            <p:spPr bwMode="auto">
              <a:xfrm>
                <a:off x="10666412" y="6245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59" name="Rectangle 1058"/>
              <p:cNvSpPr/>
              <p:nvPr userDrawn="1"/>
            </p:nvSpPr>
            <p:spPr bwMode="auto">
              <a:xfrm>
                <a:off x="11123612" y="6245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60" name="Rectangle 1059"/>
              <p:cNvSpPr/>
              <p:nvPr userDrawn="1"/>
            </p:nvSpPr>
            <p:spPr bwMode="auto">
              <a:xfrm>
                <a:off x="11580812" y="6245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61" name="Rectangle 1060"/>
              <p:cNvSpPr/>
              <p:nvPr userDrawn="1"/>
            </p:nvSpPr>
            <p:spPr bwMode="auto">
              <a:xfrm>
                <a:off x="12038012" y="62453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62" name="Rectangle 1061"/>
              <p:cNvSpPr/>
              <p:nvPr/>
            </p:nvSpPr>
            <p:spPr bwMode="auto">
              <a:xfrm>
                <a:off x="-306388" y="6702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63" name="Rectangle 1062"/>
              <p:cNvSpPr/>
              <p:nvPr userDrawn="1"/>
            </p:nvSpPr>
            <p:spPr bwMode="auto">
              <a:xfrm>
                <a:off x="150812" y="6702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64" name="Rectangle 1063"/>
              <p:cNvSpPr/>
              <p:nvPr userDrawn="1"/>
            </p:nvSpPr>
            <p:spPr bwMode="auto">
              <a:xfrm>
                <a:off x="608012" y="6702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65" name="Rectangle 1064"/>
              <p:cNvSpPr/>
              <p:nvPr userDrawn="1"/>
            </p:nvSpPr>
            <p:spPr bwMode="auto">
              <a:xfrm>
                <a:off x="1065212" y="6702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66" name="Rectangle 1065"/>
              <p:cNvSpPr/>
              <p:nvPr userDrawn="1"/>
            </p:nvSpPr>
            <p:spPr bwMode="auto">
              <a:xfrm>
                <a:off x="1522412" y="6702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67" name="Rectangle 1066"/>
              <p:cNvSpPr/>
              <p:nvPr userDrawn="1"/>
            </p:nvSpPr>
            <p:spPr bwMode="auto">
              <a:xfrm>
                <a:off x="1979612" y="6702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68" name="Rectangle 1067"/>
              <p:cNvSpPr/>
              <p:nvPr userDrawn="1"/>
            </p:nvSpPr>
            <p:spPr bwMode="auto">
              <a:xfrm>
                <a:off x="2436812" y="6702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69" name="Rectangle 1068"/>
              <p:cNvSpPr/>
              <p:nvPr/>
            </p:nvSpPr>
            <p:spPr bwMode="auto">
              <a:xfrm>
                <a:off x="2894012" y="6702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70" name="Rectangle 1069"/>
              <p:cNvSpPr/>
              <p:nvPr userDrawn="1"/>
            </p:nvSpPr>
            <p:spPr bwMode="auto">
              <a:xfrm>
                <a:off x="3351212" y="6702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71" name="Rectangle 1070"/>
              <p:cNvSpPr/>
              <p:nvPr userDrawn="1"/>
            </p:nvSpPr>
            <p:spPr bwMode="auto">
              <a:xfrm>
                <a:off x="3808412" y="6702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72" name="Rectangle 1071"/>
              <p:cNvSpPr/>
              <p:nvPr userDrawn="1"/>
            </p:nvSpPr>
            <p:spPr bwMode="auto">
              <a:xfrm>
                <a:off x="4265612" y="6702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73" name="Rectangle 1072"/>
              <p:cNvSpPr/>
              <p:nvPr userDrawn="1"/>
            </p:nvSpPr>
            <p:spPr bwMode="auto">
              <a:xfrm>
                <a:off x="4722812" y="6702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74" name="Rectangle 1073"/>
              <p:cNvSpPr/>
              <p:nvPr userDrawn="1"/>
            </p:nvSpPr>
            <p:spPr bwMode="auto">
              <a:xfrm>
                <a:off x="5180012" y="6702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75" name="Rectangle 1074"/>
              <p:cNvSpPr/>
              <p:nvPr userDrawn="1"/>
            </p:nvSpPr>
            <p:spPr bwMode="auto">
              <a:xfrm>
                <a:off x="5637212" y="6702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76" name="Rectangle 1075"/>
              <p:cNvSpPr/>
              <p:nvPr/>
            </p:nvSpPr>
            <p:spPr bwMode="auto">
              <a:xfrm>
                <a:off x="6094412" y="6702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77" name="Rectangle 1076"/>
              <p:cNvSpPr/>
              <p:nvPr userDrawn="1"/>
            </p:nvSpPr>
            <p:spPr bwMode="auto">
              <a:xfrm>
                <a:off x="6551612" y="6702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78" name="Rectangle 1077"/>
              <p:cNvSpPr/>
              <p:nvPr userDrawn="1"/>
            </p:nvSpPr>
            <p:spPr bwMode="auto">
              <a:xfrm>
                <a:off x="7008812" y="6702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79" name="Rectangle 1078"/>
              <p:cNvSpPr/>
              <p:nvPr userDrawn="1"/>
            </p:nvSpPr>
            <p:spPr bwMode="auto">
              <a:xfrm>
                <a:off x="7466012" y="6702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80" name="Rectangle 1079"/>
              <p:cNvSpPr/>
              <p:nvPr userDrawn="1"/>
            </p:nvSpPr>
            <p:spPr bwMode="auto">
              <a:xfrm>
                <a:off x="7923212" y="6702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81" name="Rectangle 1080"/>
              <p:cNvSpPr/>
              <p:nvPr userDrawn="1"/>
            </p:nvSpPr>
            <p:spPr bwMode="auto">
              <a:xfrm>
                <a:off x="8380412" y="6702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82" name="Rectangle 1081"/>
              <p:cNvSpPr/>
              <p:nvPr userDrawn="1"/>
            </p:nvSpPr>
            <p:spPr bwMode="auto">
              <a:xfrm>
                <a:off x="8837612" y="6702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83" name="Rectangle 1082"/>
              <p:cNvSpPr/>
              <p:nvPr/>
            </p:nvSpPr>
            <p:spPr bwMode="auto">
              <a:xfrm>
                <a:off x="9294812" y="6702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84" name="Rectangle 1083"/>
              <p:cNvSpPr/>
              <p:nvPr userDrawn="1"/>
            </p:nvSpPr>
            <p:spPr bwMode="auto">
              <a:xfrm>
                <a:off x="9752012" y="6702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85" name="Rectangle 1084"/>
              <p:cNvSpPr/>
              <p:nvPr userDrawn="1"/>
            </p:nvSpPr>
            <p:spPr bwMode="auto">
              <a:xfrm>
                <a:off x="10209212" y="6702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86" name="Rectangle 1085"/>
              <p:cNvSpPr/>
              <p:nvPr userDrawn="1"/>
            </p:nvSpPr>
            <p:spPr bwMode="auto">
              <a:xfrm>
                <a:off x="10666412" y="6702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87" name="Rectangle 1086"/>
              <p:cNvSpPr/>
              <p:nvPr userDrawn="1"/>
            </p:nvSpPr>
            <p:spPr bwMode="auto">
              <a:xfrm>
                <a:off x="11123612" y="6702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88" name="Rectangle 1087"/>
              <p:cNvSpPr/>
              <p:nvPr userDrawn="1"/>
            </p:nvSpPr>
            <p:spPr bwMode="auto">
              <a:xfrm>
                <a:off x="11580812" y="6702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  <p:sp>
            <p:nvSpPr>
              <p:cNvPr id="1089" name="Rectangle 1088"/>
              <p:cNvSpPr/>
              <p:nvPr userDrawn="1"/>
            </p:nvSpPr>
            <p:spPr bwMode="auto">
              <a:xfrm>
                <a:off x="12038012" y="6702552"/>
                <a:ext cx="457200" cy="457200"/>
              </a:xfrm>
              <a:prstGeom prst="rect">
                <a:avLst/>
              </a:prstGeom>
              <a:noFill/>
              <a:ln w="3175">
                <a:solidFill>
                  <a:srgbClr val="292929">
                    <a:alpha val="7000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02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4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</a:endParaRPr>
              </a:p>
            </p:txBody>
          </p:sp>
        </p:grpSp>
        <p:grpSp>
          <p:nvGrpSpPr>
            <p:cNvPr id="1114" name="grid lines - 1&quot; - horizontal"/>
            <p:cNvGrpSpPr/>
            <p:nvPr userDrawn="1"/>
          </p:nvGrpSpPr>
          <p:grpSpPr>
            <a:xfrm>
              <a:off x="-304396" y="-228600"/>
              <a:ext cx="12801600" cy="7315200"/>
              <a:chOff x="-304396" y="-228600"/>
              <a:chExt cx="12801600" cy="7315200"/>
            </a:xfrm>
          </p:grpSpPr>
          <p:cxnSp>
            <p:nvCxnSpPr>
              <p:cNvPr id="1105" name="Straight Connector 1104"/>
              <p:cNvCxnSpPr/>
              <p:nvPr userDrawn="1"/>
            </p:nvCxnSpPr>
            <p:spPr>
              <a:xfrm rot="16200000" flipV="1">
                <a:off x="6096404" y="-2971800"/>
                <a:ext cx="0" cy="12801600"/>
              </a:xfrm>
              <a:prstGeom prst="line">
                <a:avLst/>
              </a:prstGeom>
              <a:ln>
                <a:solidFill>
                  <a:srgbClr val="292929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6" name="Straight Connector 1105"/>
              <p:cNvCxnSpPr/>
              <p:nvPr userDrawn="1"/>
            </p:nvCxnSpPr>
            <p:spPr>
              <a:xfrm rot="16200000" flipV="1">
                <a:off x="6096404" y="-2057400"/>
                <a:ext cx="0" cy="12801600"/>
              </a:xfrm>
              <a:prstGeom prst="line">
                <a:avLst/>
              </a:prstGeom>
              <a:ln>
                <a:solidFill>
                  <a:srgbClr val="292929">
                    <a:alpha val="2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7" name="Straight Connector 1106"/>
              <p:cNvCxnSpPr/>
              <p:nvPr userDrawn="1"/>
            </p:nvCxnSpPr>
            <p:spPr>
              <a:xfrm rot="16200000" flipV="1">
                <a:off x="6096404" y="-1143000"/>
                <a:ext cx="0" cy="12801600"/>
              </a:xfrm>
              <a:prstGeom prst="line">
                <a:avLst/>
              </a:prstGeom>
              <a:ln>
                <a:solidFill>
                  <a:srgbClr val="292929">
                    <a:alpha val="2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8" name="Straight Connector 1107"/>
              <p:cNvCxnSpPr/>
              <p:nvPr userDrawn="1"/>
            </p:nvCxnSpPr>
            <p:spPr>
              <a:xfrm rot="16200000" flipV="1">
                <a:off x="6096404" y="-228600"/>
                <a:ext cx="0" cy="12801600"/>
              </a:xfrm>
              <a:prstGeom prst="line">
                <a:avLst/>
              </a:prstGeom>
              <a:ln>
                <a:solidFill>
                  <a:srgbClr val="292929">
                    <a:alpha val="2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9" name="Straight Connector 1108"/>
              <p:cNvCxnSpPr/>
              <p:nvPr userDrawn="1"/>
            </p:nvCxnSpPr>
            <p:spPr>
              <a:xfrm rot="16200000" flipV="1">
                <a:off x="6096404" y="685800"/>
                <a:ext cx="0" cy="12801600"/>
              </a:xfrm>
              <a:prstGeom prst="line">
                <a:avLst/>
              </a:prstGeom>
              <a:ln>
                <a:solidFill>
                  <a:srgbClr val="292929">
                    <a:alpha val="2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0" name="Straight Connector 1109"/>
              <p:cNvCxnSpPr/>
              <p:nvPr userDrawn="1"/>
            </p:nvCxnSpPr>
            <p:spPr>
              <a:xfrm rot="16200000" flipV="1">
                <a:off x="6096404" y="-3886200"/>
                <a:ext cx="0" cy="12801600"/>
              </a:xfrm>
              <a:prstGeom prst="line">
                <a:avLst/>
              </a:prstGeom>
              <a:ln>
                <a:solidFill>
                  <a:srgbClr val="292929">
                    <a:alpha val="2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1" name="Straight Connector 1110"/>
              <p:cNvCxnSpPr/>
              <p:nvPr userDrawn="1"/>
            </p:nvCxnSpPr>
            <p:spPr>
              <a:xfrm rot="16200000" flipV="1">
                <a:off x="6096404" y="-4800600"/>
                <a:ext cx="0" cy="12801600"/>
              </a:xfrm>
              <a:prstGeom prst="line">
                <a:avLst/>
              </a:prstGeom>
              <a:ln>
                <a:solidFill>
                  <a:srgbClr val="292929">
                    <a:alpha val="2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2" name="Straight Connector 1111"/>
              <p:cNvCxnSpPr/>
              <p:nvPr userDrawn="1"/>
            </p:nvCxnSpPr>
            <p:spPr>
              <a:xfrm rot="16200000" flipV="1">
                <a:off x="6096404" y="-5715000"/>
                <a:ext cx="0" cy="12801600"/>
              </a:xfrm>
              <a:prstGeom prst="line">
                <a:avLst/>
              </a:prstGeom>
              <a:ln>
                <a:solidFill>
                  <a:srgbClr val="292929">
                    <a:alpha val="2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3" name="Straight Connector 1112"/>
              <p:cNvCxnSpPr/>
              <p:nvPr userDrawn="1"/>
            </p:nvCxnSpPr>
            <p:spPr>
              <a:xfrm rot="16200000" flipV="1">
                <a:off x="6096404" y="-6629400"/>
                <a:ext cx="0" cy="12801600"/>
              </a:xfrm>
              <a:prstGeom prst="line">
                <a:avLst/>
              </a:prstGeom>
              <a:ln>
                <a:solidFill>
                  <a:srgbClr val="292929">
                    <a:alpha val="2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17" name="grid lines - 1&quot; - vertical"/>
            <p:cNvGrpSpPr/>
            <p:nvPr userDrawn="1"/>
          </p:nvGrpSpPr>
          <p:grpSpPr>
            <a:xfrm>
              <a:off x="-304396" y="-228600"/>
              <a:ext cx="12799608" cy="7315200"/>
              <a:chOff x="-304396" y="-228600"/>
              <a:chExt cx="12799608" cy="7315200"/>
            </a:xfrm>
          </p:grpSpPr>
          <p:cxnSp>
            <p:nvCxnSpPr>
              <p:cNvPr id="1091" name="Straight Connector 1090"/>
              <p:cNvCxnSpPr/>
              <p:nvPr userDrawn="1"/>
            </p:nvCxnSpPr>
            <p:spPr>
              <a:xfrm>
                <a:off x="6096404" y="-228600"/>
                <a:ext cx="0" cy="7315200"/>
              </a:xfrm>
              <a:prstGeom prst="line">
                <a:avLst/>
              </a:prstGeom>
              <a:ln>
                <a:solidFill>
                  <a:srgbClr val="292929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3" name="Straight Connector 1092"/>
              <p:cNvCxnSpPr/>
              <p:nvPr userDrawn="1"/>
            </p:nvCxnSpPr>
            <p:spPr>
              <a:xfrm>
                <a:off x="8840600" y="-228600"/>
                <a:ext cx="0" cy="7315200"/>
              </a:xfrm>
              <a:prstGeom prst="line">
                <a:avLst/>
              </a:prstGeom>
              <a:ln>
                <a:solidFill>
                  <a:srgbClr val="292929">
                    <a:alpha val="2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4" name="Straight Connector 1093"/>
              <p:cNvCxnSpPr/>
              <p:nvPr userDrawn="1"/>
            </p:nvCxnSpPr>
            <p:spPr>
              <a:xfrm>
                <a:off x="7011136" y="-228600"/>
                <a:ext cx="0" cy="7315200"/>
              </a:xfrm>
              <a:prstGeom prst="line">
                <a:avLst/>
              </a:prstGeom>
              <a:ln>
                <a:solidFill>
                  <a:srgbClr val="292929">
                    <a:alpha val="2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5" name="Straight Connector 1094"/>
              <p:cNvCxnSpPr/>
              <p:nvPr userDrawn="1"/>
            </p:nvCxnSpPr>
            <p:spPr>
              <a:xfrm>
                <a:off x="7925868" y="-228600"/>
                <a:ext cx="0" cy="7315200"/>
              </a:xfrm>
              <a:prstGeom prst="line">
                <a:avLst/>
              </a:prstGeom>
              <a:ln>
                <a:solidFill>
                  <a:srgbClr val="292929">
                    <a:alpha val="2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6" name="Straight Connector 1095"/>
              <p:cNvCxnSpPr/>
              <p:nvPr userDrawn="1"/>
            </p:nvCxnSpPr>
            <p:spPr>
              <a:xfrm>
                <a:off x="9755332" y="-228600"/>
                <a:ext cx="0" cy="7315200"/>
              </a:xfrm>
              <a:prstGeom prst="line">
                <a:avLst/>
              </a:prstGeom>
              <a:ln>
                <a:solidFill>
                  <a:srgbClr val="292929">
                    <a:alpha val="2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7" name="Straight Connector 1096"/>
              <p:cNvCxnSpPr/>
              <p:nvPr userDrawn="1"/>
            </p:nvCxnSpPr>
            <p:spPr>
              <a:xfrm>
                <a:off x="10670064" y="-228600"/>
                <a:ext cx="0" cy="7315200"/>
              </a:xfrm>
              <a:prstGeom prst="line">
                <a:avLst/>
              </a:prstGeom>
              <a:ln>
                <a:solidFill>
                  <a:srgbClr val="292929">
                    <a:alpha val="2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8" name="Straight Connector 1097"/>
              <p:cNvCxnSpPr/>
              <p:nvPr userDrawn="1"/>
            </p:nvCxnSpPr>
            <p:spPr>
              <a:xfrm>
                <a:off x="11584794" y="-228600"/>
                <a:ext cx="0" cy="7315200"/>
              </a:xfrm>
              <a:prstGeom prst="line">
                <a:avLst/>
              </a:prstGeom>
              <a:ln>
                <a:solidFill>
                  <a:srgbClr val="292929">
                    <a:alpha val="2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9" name="Straight Connector 1098"/>
              <p:cNvCxnSpPr/>
              <p:nvPr userDrawn="1"/>
            </p:nvCxnSpPr>
            <p:spPr>
              <a:xfrm>
                <a:off x="5181672" y="-228600"/>
                <a:ext cx="0" cy="7315200"/>
              </a:xfrm>
              <a:prstGeom prst="line">
                <a:avLst/>
              </a:prstGeom>
              <a:ln>
                <a:solidFill>
                  <a:srgbClr val="292929">
                    <a:alpha val="2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0" name="Straight Connector 1099"/>
              <p:cNvCxnSpPr/>
              <p:nvPr userDrawn="1"/>
            </p:nvCxnSpPr>
            <p:spPr>
              <a:xfrm>
                <a:off x="4266940" y="-228600"/>
                <a:ext cx="0" cy="7315200"/>
              </a:xfrm>
              <a:prstGeom prst="line">
                <a:avLst/>
              </a:prstGeom>
              <a:ln>
                <a:solidFill>
                  <a:srgbClr val="292929">
                    <a:alpha val="2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1" name="Straight Connector 1100"/>
              <p:cNvCxnSpPr/>
              <p:nvPr userDrawn="1"/>
            </p:nvCxnSpPr>
            <p:spPr>
              <a:xfrm>
                <a:off x="3352208" y="-228600"/>
                <a:ext cx="0" cy="7315200"/>
              </a:xfrm>
              <a:prstGeom prst="line">
                <a:avLst/>
              </a:prstGeom>
              <a:ln>
                <a:solidFill>
                  <a:srgbClr val="292929">
                    <a:alpha val="2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2" name="Straight Connector 1101"/>
              <p:cNvCxnSpPr/>
              <p:nvPr userDrawn="1"/>
            </p:nvCxnSpPr>
            <p:spPr>
              <a:xfrm>
                <a:off x="2437476" y="-228600"/>
                <a:ext cx="0" cy="7315200"/>
              </a:xfrm>
              <a:prstGeom prst="line">
                <a:avLst/>
              </a:prstGeom>
              <a:ln>
                <a:solidFill>
                  <a:srgbClr val="292929">
                    <a:alpha val="2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3" name="Straight Connector 1102"/>
              <p:cNvCxnSpPr/>
              <p:nvPr userDrawn="1"/>
            </p:nvCxnSpPr>
            <p:spPr>
              <a:xfrm>
                <a:off x="1522744" y="-228600"/>
                <a:ext cx="0" cy="7315200"/>
              </a:xfrm>
              <a:prstGeom prst="line">
                <a:avLst/>
              </a:prstGeom>
              <a:ln>
                <a:solidFill>
                  <a:srgbClr val="292929">
                    <a:alpha val="2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4" name="Straight Connector 1103"/>
              <p:cNvCxnSpPr/>
              <p:nvPr userDrawn="1"/>
            </p:nvCxnSpPr>
            <p:spPr>
              <a:xfrm>
                <a:off x="608012" y="-228600"/>
                <a:ext cx="0" cy="7315200"/>
              </a:xfrm>
              <a:prstGeom prst="line">
                <a:avLst/>
              </a:prstGeom>
              <a:ln>
                <a:solidFill>
                  <a:srgbClr val="292929">
                    <a:alpha val="2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5" name="Straight Connector 1114"/>
              <p:cNvCxnSpPr/>
              <p:nvPr userDrawn="1"/>
            </p:nvCxnSpPr>
            <p:spPr>
              <a:xfrm>
                <a:off x="-304396" y="-228600"/>
                <a:ext cx="0" cy="7315200"/>
              </a:xfrm>
              <a:prstGeom prst="line">
                <a:avLst/>
              </a:prstGeom>
              <a:ln>
                <a:solidFill>
                  <a:srgbClr val="292929">
                    <a:alpha val="2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6" name="Straight Connector 1115"/>
              <p:cNvCxnSpPr/>
              <p:nvPr userDrawn="1"/>
            </p:nvCxnSpPr>
            <p:spPr>
              <a:xfrm>
                <a:off x="12495212" y="-228600"/>
                <a:ext cx="0" cy="7315200"/>
              </a:xfrm>
              <a:prstGeom prst="line">
                <a:avLst/>
              </a:prstGeom>
              <a:ln>
                <a:solidFill>
                  <a:srgbClr val="292929">
                    <a:alpha val="2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43" name="Text Placeholder"/>
          <p:cNvSpPr>
            <a:spLocks noGrp="1"/>
          </p:cNvSpPr>
          <p:nvPr>
            <p:ph type="body" idx="1"/>
          </p:nvPr>
        </p:nvSpPr>
        <p:spPr>
          <a:xfrm>
            <a:off x="620367" y="1475005"/>
            <a:ext cx="11195743" cy="16164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"/>
          <p:cNvSpPr>
            <a:spLocks noGrp="1"/>
          </p:cNvSpPr>
          <p:nvPr>
            <p:ph type="title"/>
          </p:nvPr>
        </p:nvSpPr>
        <p:spPr>
          <a:xfrm>
            <a:off x="620370" y="431121"/>
            <a:ext cx="11195742" cy="84740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8325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97" r:id="rId1"/>
    <p:sldLayoutId id="2147485098" r:id="rId2"/>
    <p:sldLayoutId id="2147485099" r:id="rId3"/>
    <p:sldLayoutId id="2147485100" r:id="rId4"/>
    <p:sldLayoutId id="2147485101" r:id="rId5"/>
    <p:sldLayoutId id="2147485102" r:id="rId6"/>
    <p:sldLayoutId id="2147485103" r:id="rId7"/>
    <p:sldLayoutId id="2147485104" r:id="rId8"/>
    <p:sldLayoutId id="2147485105" r:id="rId9"/>
    <p:sldLayoutId id="2147485106" r:id="rId10"/>
    <p:sldLayoutId id="2147485107" r:id="rId11"/>
    <p:sldLayoutId id="2147485108" r:id="rId12"/>
    <p:sldLayoutId id="2147485109" r:id="rId13"/>
    <p:sldLayoutId id="2147485110" r:id="rId14"/>
    <p:sldLayoutId id="2147485111" r:id="rId15"/>
    <p:sldLayoutId id="2147485112" r:id="rId16"/>
    <p:sldLayoutId id="2147485113" r:id="rId17"/>
    <p:sldLayoutId id="2147485114" r:id="rId18"/>
    <p:sldLayoutId id="2147485115" r:id="rId19"/>
    <p:sldLayoutId id="2147485116" r:id="rId20"/>
    <p:sldLayoutId id="2147485117" r:id="rId21"/>
    <p:sldLayoutId id="2147485120" r:id="rId22"/>
  </p:sldLayoutIdLst>
  <p:transition>
    <p:fade/>
  </p:transition>
  <p:txStyles>
    <p:titleStyle>
      <a:lvl1pPr algn="l" defTabSz="932296" rtl="0" eaLnBrk="1" latinLnBrk="0" hangingPunct="1">
        <a:lnSpc>
          <a:spcPct val="90000"/>
        </a:lnSpc>
        <a:spcBef>
          <a:spcPct val="0"/>
        </a:spcBef>
        <a:buNone/>
        <a:defRPr lang="en-US" sz="6118" b="0" kern="1200" cap="none" spc="-306" baseline="0" dirty="0">
          <a:ln w="3175">
            <a:noFill/>
          </a:ln>
          <a:gradFill flip="none" rotWithShape="1">
            <a:gsLst>
              <a:gs pos="69167">
                <a:schemeClr val="tx2"/>
              </a:gs>
              <a:gs pos="49000">
                <a:schemeClr val="tx2"/>
              </a:gs>
            </a:gsLst>
            <a:lin ang="5400000" scaled="0"/>
            <a:tileRect/>
          </a:gradFill>
          <a:effectLst/>
          <a:latin typeface="Segoe UI Light" pitchFamily="34" charset="0"/>
          <a:ea typeface="+mn-ea"/>
          <a:cs typeface="Arial" charset="0"/>
        </a:defRPr>
      </a:lvl1pPr>
    </p:titleStyle>
    <p:bodyStyle>
      <a:lvl1pPr marL="220133" indent="-220133" algn="l" defTabSz="932296" rtl="0" eaLnBrk="1" latinLnBrk="0" hangingPunct="1">
        <a:lnSpc>
          <a:spcPct val="90000"/>
        </a:lnSpc>
        <a:spcBef>
          <a:spcPct val="20000"/>
        </a:spcBef>
        <a:buClrTx/>
        <a:buSzPct val="90000"/>
        <a:buFont typeface="Arial" pitchFamily="34" charset="0"/>
        <a:buChar char="•"/>
        <a:defRPr sz="2447" kern="1200">
          <a:gradFill>
            <a:gsLst>
              <a:gs pos="2917">
                <a:schemeClr val="tx2"/>
              </a:gs>
              <a:gs pos="33000">
                <a:schemeClr val="tx2"/>
              </a:gs>
            </a:gsLst>
            <a:lin ang="5400000" scaled="0"/>
          </a:gradFill>
          <a:latin typeface="Segoe UI" pitchFamily="34" charset="0"/>
          <a:ea typeface="+mn-ea"/>
          <a:cs typeface="+mn-cs"/>
        </a:defRPr>
      </a:lvl1pPr>
      <a:lvl2pPr marL="449980" indent="-208804" algn="l" defTabSz="932296" rtl="0" eaLnBrk="1" latinLnBrk="0" hangingPunct="1">
        <a:lnSpc>
          <a:spcPct val="90000"/>
        </a:lnSpc>
        <a:spcBef>
          <a:spcPct val="20000"/>
        </a:spcBef>
        <a:buClrTx/>
        <a:buSzPct val="90000"/>
        <a:buFont typeface="Arial" pitchFamily="34" charset="0"/>
        <a:buChar char="•"/>
        <a:defRPr sz="2040" kern="1200">
          <a:gradFill>
            <a:gsLst>
              <a:gs pos="2917">
                <a:schemeClr val="tx2"/>
              </a:gs>
              <a:gs pos="33000">
                <a:schemeClr val="tx2"/>
              </a:gs>
            </a:gsLst>
            <a:lin ang="5400000" scaled="0"/>
          </a:gradFill>
          <a:latin typeface="Segoe UI Light" pitchFamily="34" charset="0"/>
          <a:ea typeface="+mn-ea"/>
          <a:cs typeface="+mn-cs"/>
        </a:defRPr>
      </a:lvl2pPr>
      <a:lvl3pPr marL="679826" indent="-218517" algn="l" defTabSz="932296" rtl="0" eaLnBrk="1" latinLnBrk="0" hangingPunct="1">
        <a:lnSpc>
          <a:spcPct val="90000"/>
        </a:lnSpc>
        <a:spcBef>
          <a:spcPct val="20000"/>
        </a:spcBef>
        <a:buClrTx/>
        <a:buSzPct val="90000"/>
        <a:buFont typeface="Arial" pitchFamily="34" charset="0"/>
        <a:buChar char="•"/>
        <a:defRPr lang="en-US" sz="1836" kern="1200" dirty="0">
          <a:gradFill>
            <a:gsLst>
              <a:gs pos="2917">
                <a:schemeClr val="tx2"/>
              </a:gs>
              <a:gs pos="33000">
                <a:schemeClr val="tx2"/>
              </a:gs>
            </a:gsLst>
            <a:lin ang="5400000" scaled="0"/>
          </a:gradFill>
          <a:latin typeface="Segoe UI Light" pitchFamily="34" charset="0"/>
          <a:ea typeface="+mn-ea"/>
          <a:cs typeface="+mn-cs"/>
        </a:defRPr>
      </a:lvl3pPr>
      <a:lvl4pPr marL="865969" indent="-186144" algn="l" defTabSz="932296" rtl="0" eaLnBrk="1" latinLnBrk="0" hangingPunct="1">
        <a:lnSpc>
          <a:spcPct val="90000"/>
        </a:lnSpc>
        <a:spcBef>
          <a:spcPct val="20000"/>
        </a:spcBef>
        <a:buClrTx/>
        <a:buSzPct val="90000"/>
        <a:buFont typeface="Arial" pitchFamily="34" charset="0"/>
        <a:buChar char="•"/>
        <a:defRPr sz="1836" kern="1200">
          <a:gradFill>
            <a:gsLst>
              <a:gs pos="2917">
                <a:schemeClr val="tx2"/>
              </a:gs>
              <a:gs pos="33000">
                <a:schemeClr val="tx2"/>
              </a:gs>
            </a:gsLst>
            <a:lin ang="5400000" scaled="0"/>
          </a:gradFill>
          <a:latin typeface="Segoe UI Light" pitchFamily="34" charset="0"/>
          <a:ea typeface="+mn-ea"/>
          <a:cs typeface="+mn-cs"/>
        </a:defRPr>
      </a:lvl4pPr>
      <a:lvl5pPr marL="1063443" indent="-186144" algn="l" defTabSz="932296" rtl="0" eaLnBrk="1" latinLnBrk="0" hangingPunct="1">
        <a:lnSpc>
          <a:spcPct val="90000"/>
        </a:lnSpc>
        <a:spcBef>
          <a:spcPct val="20000"/>
        </a:spcBef>
        <a:buClrTx/>
        <a:buSzPct val="90000"/>
        <a:buFont typeface="Arial" pitchFamily="34" charset="0"/>
        <a:buChar char="•"/>
        <a:defRPr sz="1836" kern="1200">
          <a:gradFill>
            <a:gsLst>
              <a:gs pos="2917">
                <a:schemeClr val="tx2"/>
              </a:gs>
              <a:gs pos="33000">
                <a:schemeClr val="tx2"/>
              </a:gs>
            </a:gsLst>
            <a:lin ang="5400000" scaled="0"/>
          </a:gradFill>
          <a:latin typeface="Segoe UI Light" pitchFamily="34" charset="0"/>
          <a:ea typeface="+mn-ea"/>
          <a:cs typeface="+mn-cs"/>
        </a:defRPr>
      </a:lvl5pPr>
      <a:lvl6pPr marL="2563810" indent="-233074" algn="l" defTabSz="932296" rtl="0" eaLnBrk="1" latinLnBrk="0" hangingPunct="1">
        <a:spcBef>
          <a:spcPct val="20000"/>
        </a:spcBef>
        <a:buFont typeface="Arial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029957" indent="-233074" algn="l" defTabSz="932296" rtl="0" eaLnBrk="1" latinLnBrk="0" hangingPunct="1">
        <a:spcBef>
          <a:spcPct val="20000"/>
        </a:spcBef>
        <a:buFont typeface="Arial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496104" indent="-233074" algn="l" defTabSz="932296" rtl="0" eaLnBrk="1" latinLnBrk="0" hangingPunct="1">
        <a:spcBef>
          <a:spcPct val="20000"/>
        </a:spcBef>
        <a:buFont typeface="Arial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3962252" indent="-233074" algn="l" defTabSz="932296" rtl="0" eaLnBrk="1" latinLnBrk="0" hangingPunct="1">
        <a:spcBef>
          <a:spcPct val="20000"/>
        </a:spcBef>
        <a:buFont typeface="Arial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296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1pPr>
      <a:lvl2pPr marL="466147" algn="l" defTabSz="932296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2pPr>
      <a:lvl3pPr marL="932296" algn="l" defTabSz="932296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3pPr>
      <a:lvl4pPr marL="1398443" algn="l" defTabSz="932296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1864588" algn="l" defTabSz="932296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330738" algn="l" defTabSz="932296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2796885" algn="l" defTabSz="932296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263032" algn="l" defTabSz="932296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729181" algn="l" defTabSz="932296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5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1" y="1302176"/>
            <a:ext cx="11887198" cy="2339102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12618964" y="-8395"/>
            <a:ext cx="955641" cy="5775361"/>
            <a:chOff x="12618967" y="-8396"/>
            <a:chExt cx="955641" cy="5775361"/>
          </a:xfrm>
        </p:grpSpPr>
        <p:grpSp>
          <p:nvGrpSpPr>
            <p:cNvPr id="26" name="Group 25"/>
            <p:cNvGrpSpPr/>
            <p:nvPr userDrawn="1"/>
          </p:nvGrpSpPr>
          <p:grpSpPr>
            <a:xfrm rot="5400000">
              <a:off x="11582059" y="1045293"/>
              <a:ext cx="2703052" cy="629236"/>
              <a:chOff x="1586734" y="4543426"/>
              <a:chExt cx="2703052" cy="629236"/>
            </a:xfrm>
          </p:grpSpPr>
          <p:sp>
            <p:nvSpPr>
              <p:cNvPr id="45" name="Rectangle 44"/>
              <p:cNvSpPr/>
              <p:nvPr userDrawn="1"/>
            </p:nvSpPr>
            <p:spPr bwMode="auto">
              <a:xfrm>
                <a:off x="1586734" y="4543427"/>
                <a:ext cx="869930" cy="28976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29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algn="l" defTabSz="932293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0 G:120 B:215</a:t>
                </a:r>
                <a:endParaRPr lang="en-US" sz="50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7" name="Rectangle 36"/>
              <p:cNvSpPr/>
              <p:nvPr userDrawn="1"/>
            </p:nvSpPr>
            <p:spPr bwMode="auto">
              <a:xfrm>
                <a:off x="3419856" y="4543428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293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>
                    <a:gradFill>
                      <a:gsLst>
                        <a:gs pos="7965">
                          <a:srgbClr val="000000"/>
                        </a:gs>
                        <a:gs pos="28319">
                          <a:srgbClr val="000000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Cyan</a:t>
                </a:r>
              </a:p>
              <a:p>
                <a:pPr algn="l" defTabSz="932293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>
                    <a:gradFill>
                      <a:gsLst>
                        <a:gs pos="7965">
                          <a:srgbClr val="000000"/>
                        </a:gs>
                        <a:gs pos="28319">
                          <a:srgbClr val="000000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>
                    <a:gradFill>
                      <a:gsLst>
                        <a:gs pos="7965">
                          <a:srgbClr val="000000"/>
                        </a:gs>
                        <a:gs pos="28319">
                          <a:srgbClr val="000000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0 G:188 B:242</a:t>
                </a:r>
                <a:endParaRPr lang="en-US" sz="500">
                  <a:gradFill>
                    <a:gsLst>
                      <a:gs pos="7965">
                        <a:srgbClr val="000000"/>
                      </a:gs>
                      <a:gs pos="28319">
                        <a:srgbClr val="000000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1" name="Rectangle 40"/>
              <p:cNvSpPr/>
              <p:nvPr userDrawn="1"/>
            </p:nvSpPr>
            <p:spPr bwMode="auto">
              <a:xfrm>
                <a:off x="1586734" y="4882896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293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>
                    <a:gradFill>
                      <a:gsLst>
                        <a:gs pos="92035">
                          <a:srgbClr val="505050"/>
                        </a:gs>
                        <a:gs pos="27000">
                          <a:srgbClr val="505050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Gray</a:t>
                </a:r>
              </a:p>
              <a:p>
                <a:pPr algn="l" defTabSz="932293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>
                    <a:gradFill>
                      <a:gsLst>
                        <a:gs pos="92035">
                          <a:srgbClr val="505050"/>
                        </a:gs>
                        <a:gs pos="27000">
                          <a:srgbClr val="505050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>
                    <a:gradFill>
                      <a:gsLst>
                        <a:gs pos="92035">
                          <a:srgbClr val="505050"/>
                        </a:gs>
                        <a:gs pos="27000">
                          <a:srgbClr val="505050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210 G:210 B:210</a:t>
                </a:r>
                <a:endParaRPr lang="en-US" sz="500">
                  <a:gradFill>
                    <a:gsLst>
                      <a:gs pos="92035">
                        <a:srgbClr val="505050"/>
                      </a:gs>
                      <a:gs pos="27000">
                        <a:srgbClr val="505050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2" name="Rectangle 41"/>
              <p:cNvSpPr/>
              <p:nvPr userDrawn="1"/>
            </p:nvSpPr>
            <p:spPr bwMode="auto">
              <a:xfrm>
                <a:off x="2505456" y="4543426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29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Blue</a:t>
                </a:r>
              </a:p>
              <a:p>
                <a:pPr algn="l" defTabSz="932293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0 G:32 B:80</a:t>
                </a:r>
                <a:endParaRPr lang="en-US" sz="50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3" name="Rectangle 42"/>
              <p:cNvSpPr/>
              <p:nvPr userDrawn="1"/>
            </p:nvSpPr>
            <p:spPr bwMode="auto">
              <a:xfrm>
                <a:off x="3413144" y="4882896"/>
                <a:ext cx="869930" cy="289766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29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Gray</a:t>
                </a:r>
              </a:p>
              <a:p>
                <a:pPr algn="l" defTabSz="932293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80 G:80 B:80</a:t>
                </a:r>
                <a:endParaRPr lang="en-US" sz="50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4" name="Rectangle 43"/>
              <p:cNvSpPr/>
              <p:nvPr userDrawn="1"/>
            </p:nvSpPr>
            <p:spPr bwMode="auto">
              <a:xfrm>
                <a:off x="2505456" y="4882895"/>
                <a:ext cx="869930" cy="289766"/>
              </a:xfrm>
              <a:prstGeom prst="rect">
                <a:avLst/>
              </a:prstGeom>
              <a:solidFill>
                <a:srgbClr val="73737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29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Gray</a:t>
                </a:r>
              </a:p>
              <a:p>
                <a:pPr algn="l" defTabSz="932293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115 G:115 B:115</a:t>
                </a:r>
                <a:endParaRPr lang="en-US" sz="50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grpSp>
          <p:nvGrpSpPr>
            <p:cNvPr id="27" name="Group 26"/>
            <p:cNvGrpSpPr/>
            <p:nvPr userDrawn="1"/>
          </p:nvGrpSpPr>
          <p:grpSpPr>
            <a:xfrm rot="5400000">
              <a:off x="11412325" y="4270556"/>
              <a:ext cx="2703052" cy="289766"/>
              <a:chOff x="4476564" y="4543426"/>
              <a:chExt cx="2703052" cy="289766"/>
            </a:xfrm>
          </p:grpSpPr>
          <p:sp>
            <p:nvSpPr>
              <p:cNvPr id="33" name="Rectangle 32"/>
              <p:cNvSpPr/>
              <p:nvPr userDrawn="1"/>
            </p:nvSpPr>
            <p:spPr bwMode="auto">
              <a:xfrm>
                <a:off x="5395286" y="4543426"/>
                <a:ext cx="869930" cy="289766"/>
              </a:xfrm>
              <a:prstGeom prst="rect">
                <a:avLst/>
              </a:prstGeom>
              <a:solidFill>
                <a:srgbClr val="5C2D9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29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Purple</a:t>
                </a:r>
              </a:p>
              <a:p>
                <a:pPr marL="0" algn="l" defTabSz="93229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R:92 G:45 B:145</a:t>
                </a:r>
              </a:p>
            </p:txBody>
          </p:sp>
          <p:sp>
            <p:nvSpPr>
              <p:cNvPr id="34" name="Rectangle 33"/>
              <p:cNvSpPr/>
              <p:nvPr userDrawn="1"/>
            </p:nvSpPr>
            <p:spPr bwMode="auto">
              <a:xfrm>
                <a:off x="6309686" y="4543426"/>
                <a:ext cx="869930" cy="289766"/>
              </a:xfrm>
              <a:prstGeom prst="rect">
                <a:avLst/>
              </a:prstGeom>
              <a:solidFill>
                <a:srgbClr val="D83B0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29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Orange</a:t>
                </a:r>
              </a:p>
              <a:p>
                <a:pPr algn="l" defTabSz="932293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216 G:59 B:1</a:t>
                </a:r>
              </a:p>
            </p:txBody>
          </p:sp>
          <p:sp>
            <p:nvSpPr>
              <p:cNvPr id="35" name="Rectangle 34"/>
              <p:cNvSpPr/>
              <p:nvPr userDrawn="1"/>
            </p:nvSpPr>
            <p:spPr bwMode="auto">
              <a:xfrm>
                <a:off x="4476564" y="4543426"/>
                <a:ext cx="869930" cy="289766"/>
              </a:xfrm>
              <a:prstGeom prst="rect">
                <a:avLst/>
              </a:prstGeom>
              <a:solidFill>
                <a:srgbClr val="107C10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29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Green</a:t>
                </a:r>
              </a:p>
              <a:p>
                <a:pPr algn="l" defTabSz="932293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16 G:124 B:16</a:t>
                </a:r>
                <a:endParaRPr lang="en-US" sz="50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28" name="TextBox 27"/>
            <p:cNvSpPr txBox="1"/>
            <p:nvPr userDrawn="1"/>
          </p:nvSpPr>
          <p:spPr>
            <a:xfrm rot="5400000">
              <a:off x="12979639" y="256928"/>
              <a:ext cx="860293" cy="32964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Main colors</a:t>
              </a:r>
            </a:p>
          </p:txBody>
        </p:sp>
        <p:sp>
          <p:nvSpPr>
            <p:cNvPr id="32" name="TextBox 31"/>
            <p:cNvSpPr txBox="1"/>
            <p:nvPr userDrawn="1"/>
          </p:nvSpPr>
          <p:spPr>
            <a:xfrm rot="5400000">
              <a:off x="11715628" y="4227340"/>
              <a:ext cx="2709380" cy="32964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Secondary colors (use only when</a:t>
              </a:r>
              <a:r>
                <a:rPr lang="en-US" sz="1000" baseline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 necessary)</a:t>
              </a:r>
              <a:endParaRPr lang="en-US" sz="10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2911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22" r:id="rId1"/>
    <p:sldLayoutId id="2147485123" r:id="rId2"/>
    <p:sldLayoutId id="2147485124" r:id="rId3"/>
    <p:sldLayoutId id="2147485125" r:id="rId4"/>
    <p:sldLayoutId id="2147485126" r:id="rId5"/>
    <p:sldLayoutId id="2147485127" r:id="rId6"/>
    <p:sldLayoutId id="2147485128" r:id="rId7"/>
    <p:sldLayoutId id="2147485129" r:id="rId8"/>
    <p:sldLayoutId id="2147485130" r:id="rId9"/>
    <p:sldLayoutId id="2147485131" r:id="rId10"/>
    <p:sldLayoutId id="2147485132" r:id="rId11"/>
    <p:sldLayoutId id="2147485133" r:id="rId12"/>
    <p:sldLayoutId id="2147485134" r:id="rId13"/>
    <p:sldLayoutId id="2147485135" r:id="rId14"/>
    <p:sldLayoutId id="2147485136" r:id="rId15"/>
    <p:sldLayoutId id="2147485137" r:id="rId16"/>
    <p:sldLayoutId id="2147485139" r:id="rId17"/>
    <p:sldLayoutId id="2147485140" r:id="rId18"/>
    <p:sldLayoutId id="2147485141" r:id="rId19"/>
    <p:sldLayoutId id="2147485142" r:id="rId20"/>
    <p:sldLayoutId id="2147485143" r:id="rId21"/>
    <p:sldLayoutId id="2147485144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32563" rtl="0" eaLnBrk="1" latinLnBrk="0" hangingPunct="1">
        <a:lnSpc>
          <a:spcPct val="90000"/>
        </a:lnSpc>
        <a:spcBef>
          <a:spcPct val="0"/>
        </a:spcBef>
        <a:buNone/>
        <a:defRPr kumimoji="1" lang="en-US" sz="4799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j-ea"/>
          <a:cs typeface="Segoe UI" pitchFamily="34" charset="0"/>
        </a:defRPr>
      </a:lvl1pPr>
    </p:titleStyle>
    <p:bodyStyle>
      <a:lvl1pPr marL="342834" marR="0" indent="-342834" algn="l" defTabSz="932563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kumimoji="1" sz="3999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1pPr>
      <a:lvl2pPr marL="584088" marR="0" indent="-241253" algn="l" defTabSz="932563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kumimoji="1"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99946" marR="0" indent="-228557" algn="l" defTabSz="932563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kumimoji="1"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503" marR="0" indent="-228557" algn="l" defTabSz="932563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kumimoji="1"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058" marR="0" indent="-228557" algn="l" defTabSz="932563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kumimoji="1"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4548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0830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112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3394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6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281" algn="l" defTabSz="93256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563" algn="l" defTabSz="93256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8844" algn="l" defTabSz="93256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126" algn="l" defTabSz="93256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408" algn="l" defTabSz="93256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7689" algn="l" defTabSz="93256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3970" algn="l" defTabSz="93256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253" algn="l" defTabSz="93256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55008" y="372394"/>
            <a:ext cx="10726460" cy="1351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55008" y="1861968"/>
            <a:ext cx="10726460" cy="4437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682513" y="6543777"/>
            <a:ext cx="518704" cy="282513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sz="1224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fld id="{DEA9B144-D36F-470D-B3BD-350E2610E478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18581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53" r:id="rId1"/>
    <p:sldLayoutId id="2147485154" r:id="rId2"/>
    <p:sldLayoutId id="2147485155" r:id="rId3"/>
    <p:sldLayoutId id="2147485156" r:id="rId4"/>
    <p:sldLayoutId id="2147485157" r:id="rId5"/>
    <p:sldLayoutId id="2147485158" r:id="rId6"/>
    <p:sldLayoutId id="2147485159" r:id="rId7"/>
    <p:sldLayoutId id="2147485160" r:id="rId8"/>
    <p:sldLayoutId id="2147485161" r:id="rId9"/>
    <p:sldLayoutId id="2147485162" r:id="rId10"/>
  </p:sldLayoutIdLst>
  <p:hf hdr="0" ftr="0" dt="0"/>
  <p:txStyles>
    <p:titleStyle>
      <a:lvl1pPr algn="l" defTabSz="932597" rtl="0" eaLnBrk="1" latinLnBrk="0" hangingPunct="1">
        <a:lnSpc>
          <a:spcPct val="90000"/>
        </a:lnSpc>
        <a:spcBef>
          <a:spcPct val="0"/>
        </a:spcBef>
        <a:buNone/>
        <a:defRPr kumimoji="1" sz="4488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j-cs"/>
        </a:defRPr>
      </a:lvl1pPr>
    </p:titleStyle>
    <p:bodyStyle>
      <a:lvl1pPr marL="233149" indent="-233149" algn="l" defTabSz="932597" rtl="0" eaLnBrk="1" latinLnBrk="0" hangingPunct="1">
        <a:lnSpc>
          <a:spcPct val="90000"/>
        </a:lnSpc>
        <a:spcBef>
          <a:spcPts val="1020"/>
        </a:spcBef>
        <a:buFont typeface="Arial" panose="020B0604020202020204" pitchFamily="34" charset="0"/>
        <a:buChar char="•"/>
        <a:defRPr kumimoji="1" sz="2856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1pPr>
      <a:lvl2pPr marL="699447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kumimoji="1" sz="2448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2pPr>
      <a:lvl3pPr marL="1165746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kumimoji="1" sz="204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3pPr>
      <a:lvl4pPr marL="1632044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kumimoji="1" sz="1836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4pPr>
      <a:lvl5pPr marL="2098342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kumimoji="1" sz="1836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5pPr>
      <a:lvl6pPr marL="2564641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kumimoji="1"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3030939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kumimoji="1"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497237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kumimoji="1"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963535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kumimoji="1" sz="18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32597" rtl="0" eaLnBrk="1" latinLnBrk="0" hangingPunct="1">
        <a:defRPr kumimoji="1" sz="1836" kern="1200">
          <a:solidFill>
            <a:schemeClr val="tx1"/>
          </a:solidFill>
          <a:latin typeface="+mn-lt"/>
          <a:ea typeface="+mn-ea"/>
          <a:cs typeface="+mn-cs"/>
        </a:defRPr>
      </a:lvl1pPr>
      <a:lvl2pPr marL="466298" algn="l" defTabSz="932597" rtl="0" eaLnBrk="1" latinLnBrk="0" hangingPunct="1">
        <a:defRPr kumimoji="1" sz="1836" kern="1200">
          <a:solidFill>
            <a:schemeClr val="tx1"/>
          </a:solidFill>
          <a:latin typeface="+mn-lt"/>
          <a:ea typeface="+mn-ea"/>
          <a:cs typeface="+mn-cs"/>
        </a:defRPr>
      </a:lvl2pPr>
      <a:lvl3pPr marL="932597" algn="l" defTabSz="932597" rtl="0" eaLnBrk="1" latinLnBrk="0" hangingPunct="1">
        <a:defRPr kumimoji="1" sz="1836" kern="1200">
          <a:solidFill>
            <a:schemeClr val="tx1"/>
          </a:solidFill>
          <a:latin typeface="+mn-lt"/>
          <a:ea typeface="+mn-ea"/>
          <a:cs typeface="+mn-cs"/>
        </a:defRPr>
      </a:lvl3pPr>
      <a:lvl4pPr marL="1398895" algn="l" defTabSz="932597" rtl="0" eaLnBrk="1" latinLnBrk="0" hangingPunct="1">
        <a:defRPr kumimoji="1"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1865193" algn="l" defTabSz="932597" rtl="0" eaLnBrk="1" latinLnBrk="0" hangingPunct="1">
        <a:defRPr kumimoji="1"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331491" algn="l" defTabSz="932597" rtl="0" eaLnBrk="1" latinLnBrk="0" hangingPunct="1">
        <a:defRPr kumimoji="1"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2797790" algn="l" defTabSz="932597" rtl="0" eaLnBrk="1" latinLnBrk="0" hangingPunct="1">
        <a:defRPr kumimoji="1"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264088" algn="l" defTabSz="932597" rtl="0" eaLnBrk="1" latinLnBrk="0" hangingPunct="1">
        <a:defRPr kumimoji="1"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730386" algn="l" defTabSz="932597" rtl="0" eaLnBrk="1" latinLnBrk="0" hangingPunct="1">
        <a:defRPr kumimoji="1" sz="18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jpeg"/><Relationship Id="rId15" Type="http://schemas.openxmlformats.org/officeDocument/2006/relationships/image" Target="../media/image53.jpe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9B3866B-F6EB-4E27-86D2-C08FE1CB8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56" dirty="0"/>
              <a:t>【</a:t>
            </a:r>
            <a:r>
              <a:rPr lang="ja-JP" altLang="en-US" sz="2856" dirty="0"/>
              <a:t>事例</a:t>
            </a:r>
            <a:r>
              <a:rPr lang="en-US" altLang="ja-JP" sz="2856" dirty="0"/>
              <a:t>】</a:t>
            </a:r>
            <a:r>
              <a:rPr lang="ja-JP" altLang="en-US" sz="2400" dirty="0"/>
              <a:t>教科横断協働学習</a:t>
            </a:r>
            <a:r>
              <a:rPr lang="ja-JP" altLang="en-US" sz="2000" dirty="0"/>
              <a:t>（</a:t>
            </a:r>
            <a:r>
              <a:rPr lang="en-US" altLang="ja-JP" sz="2000" dirty="0"/>
              <a:t>Teams/Forms/OneNote/Word</a:t>
            </a:r>
            <a:r>
              <a:rPr lang="ja-JP" altLang="en-US" sz="2000" dirty="0"/>
              <a:t>）</a:t>
            </a:r>
            <a:endParaRPr lang="ja-JP" altLang="en-US" sz="2856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2A5F475-08F2-4AFC-AB71-A65B41198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32597"/>
            <a:fld id="{DEA9B144-D36F-470D-B3BD-350E2610E478}" type="slidenum">
              <a:rPr kumimoji="1" lang="ja-JP" altLang="en-US">
                <a:solidFill>
                  <a:prstClr val="black"/>
                </a:solidFill>
              </a:rPr>
              <a:pPr defTabSz="932597"/>
              <a:t>1</a:t>
            </a:fld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E99AB25-5B89-4F38-AACC-EF0CF531717A}"/>
              </a:ext>
            </a:extLst>
          </p:cNvPr>
          <p:cNvSpPr/>
          <p:nvPr/>
        </p:nvSpPr>
        <p:spPr>
          <a:xfrm>
            <a:off x="7393701" y="52392"/>
            <a:ext cx="4740162" cy="657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32597"/>
            <a:r>
              <a:rPr kumimoji="1" lang="ja-JP" altLang="en-US" sz="1836" dirty="0">
                <a:solidFill>
                  <a:prstClr val="black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森村学園中等部高等部</a:t>
            </a:r>
            <a:br>
              <a:rPr kumimoji="1" lang="en-US" altLang="ja-JP" sz="1836" dirty="0">
                <a:solidFill>
                  <a:prstClr val="black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rPr>
            </a:br>
            <a:r>
              <a:rPr kumimoji="1" lang="ja-JP" altLang="en-US" sz="1836" dirty="0">
                <a:solidFill>
                  <a:prstClr val="black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髙田昌輝（技術）</a:t>
            </a:r>
          </a:p>
        </p:txBody>
      </p:sp>
      <p:grpSp>
        <p:nvGrpSpPr>
          <p:cNvPr id="85" name="グループ化 84">
            <a:extLst>
              <a:ext uri="{FF2B5EF4-FFF2-40B4-BE49-F238E27FC236}">
                <a16:creationId xmlns:a16="http://schemas.microsoft.com/office/drawing/2014/main" id="{82B74208-C670-45F8-958F-C1A371BA2125}"/>
              </a:ext>
            </a:extLst>
          </p:cNvPr>
          <p:cNvGrpSpPr/>
          <p:nvPr/>
        </p:nvGrpSpPr>
        <p:grpSpPr>
          <a:xfrm>
            <a:off x="297767" y="725441"/>
            <a:ext cx="11545585" cy="2836604"/>
            <a:chOff x="291090" y="711281"/>
            <a:chExt cx="11320232" cy="2781237"/>
          </a:xfrm>
        </p:grpSpPr>
        <p:sp>
          <p:nvSpPr>
            <p:cNvPr id="72" name="正方形/長方形 71">
              <a:extLst>
                <a:ext uri="{FF2B5EF4-FFF2-40B4-BE49-F238E27FC236}">
                  <a16:creationId xmlns:a16="http://schemas.microsoft.com/office/drawing/2014/main" id="{A6527B3A-C05A-42E3-BE5D-B52980B4FB85}"/>
                </a:ext>
              </a:extLst>
            </p:cNvPr>
            <p:cNvSpPr/>
            <p:nvPr/>
          </p:nvSpPr>
          <p:spPr>
            <a:xfrm>
              <a:off x="6366279" y="1734526"/>
              <a:ext cx="5139169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2597"/>
              <a:endParaRPr kumimoji="1" lang="ja-JP" altLang="en-US" sz="1836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3" name="正方形/長方形 72">
              <a:extLst>
                <a:ext uri="{FF2B5EF4-FFF2-40B4-BE49-F238E27FC236}">
                  <a16:creationId xmlns:a16="http://schemas.microsoft.com/office/drawing/2014/main" id="{78F87955-DEB3-4980-96C9-34D51A2C08E2}"/>
                </a:ext>
              </a:extLst>
            </p:cNvPr>
            <p:cNvSpPr/>
            <p:nvPr/>
          </p:nvSpPr>
          <p:spPr>
            <a:xfrm>
              <a:off x="6375803" y="2748439"/>
              <a:ext cx="5139169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2597"/>
              <a:endParaRPr kumimoji="1" lang="ja-JP" altLang="en-US" sz="1836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4" name="正方形/長方形 73">
              <a:extLst>
                <a:ext uri="{FF2B5EF4-FFF2-40B4-BE49-F238E27FC236}">
                  <a16:creationId xmlns:a16="http://schemas.microsoft.com/office/drawing/2014/main" id="{3FD02E10-62A7-4C9D-9356-E976D0A930A5}"/>
                </a:ext>
              </a:extLst>
            </p:cNvPr>
            <p:cNvSpPr/>
            <p:nvPr/>
          </p:nvSpPr>
          <p:spPr>
            <a:xfrm>
              <a:off x="6356755" y="720613"/>
              <a:ext cx="5139169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2597"/>
              <a:endParaRPr kumimoji="1" lang="ja-JP" altLang="en-US" sz="1836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0" name="正方形/長方形 69">
              <a:extLst>
                <a:ext uri="{FF2B5EF4-FFF2-40B4-BE49-F238E27FC236}">
                  <a16:creationId xmlns:a16="http://schemas.microsoft.com/office/drawing/2014/main" id="{CB3C2CEE-1D69-4159-91EB-EF812F7B51AD}"/>
                </a:ext>
              </a:extLst>
            </p:cNvPr>
            <p:cNvSpPr/>
            <p:nvPr/>
          </p:nvSpPr>
          <p:spPr>
            <a:xfrm>
              <a:off x="300614" y="1734526"/>
              <a:ext cx="5520348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2597"/>
              <a:endParaRPr kumimoji="1" lang="ja-JP" altLang="en-US" sz="1836" dirty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1" name="正方形/長方形 70">
              <a:extLst>
                <a:ext uri="{FF2B5EF4-FFF2-40B4-BE49-F238E27FC236}">
                  <a16:creationId xmlns:a16="http://schemas.microsoft.com/office/drawing/2014/main" id="{097B8B54-8DBD-440C-825B-45C09BE35ADF}"/>
                </a:ext>
              </a:extLst>
            </p:cNvPr>
            <p:cNvSpPr/>
            <p:nvPr/>
          </p:nvSpPr>
          <p:spPr>
            <a:xfrm>
              <a:off x="310137" y="2748439"/>
              <a:ext cx="5520348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2597"/>
              <a:endParaRPr kumimoji="1" lang="ja-JP" altLang="en-US" sz="1836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69" name="正方形/長方形 68">
              <a:extLst>
                <a:ext uri="{FF2B5EF4-FFF2-40B4-BE49-F238E27FC236}">
                  <a16:creationId xmlns:a16="http://schemas.microsoft.com/office/drawing/2014/main" id="{F7D539B8-E1B6-4CB0-B15C-10DF6FBE041A}"/>
                </a:ext>
              </a:extLst>
            </p:cNvPr>
            <p:cNvSpPr/>
            <p:nvPr/>
          </p:nvSpPr>
          <p:spPr>
            <a:xfrm>
              <a:off x="291090" y="720613"/>
              <a:ext cx="5520348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2597"/>
              <a:endParaRPr kumimoji="1" lang="ja-JP" altLang="en-US" sz="1836" dirty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0C5E7DB2-3078-4C29-9ED1-DB355F80E174}"/>
                </a:ext>
              </a:extLst>
            </p:cNvPr>
            <p:cNvSpPr/>
            <p:nvPr/>
          </p:nvSpPr>
          <p:spPr>
            <a:xfrm>
              <a:off x="1388646" y="920352"/>
              <a:ext cx="2839004" cy="5214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32597"/>
              <a:r>
                <a:rPr kumimoji="1" lang="en-US" altLang="ja-JP" sz="1428" dirty="0">
                  <a:solidFill>
                    <a:prstClr val="black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Teams</a:t>
              </a:r>
              <a:r>
                <a:rPr kumimoji="1" lang="ja-JP" altLang="en-US" sz="1428" dirty="0">
                  <a:solidFill>
                    <a:prstClr val="black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ビデオ通話</a:t>
              </a:r>
              <a:br>
                <a:rPr kumimoji="1" lang="en-US" altLang="ja-JP" sz="1428" dirty="0">
                  <a:solidFill>
                    <a:prstClr val="black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</a:br>
              <a:r>
                <a:rPr kumimoji="1" lang="en-US" altLang="ja-JP" sz="1428" dirty="0">
                  <a:solidFill>
                    <a:prstClr val="black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(</a:t>
              </a:r>
              <a:r>
                <a:rPr kumimoji="1" lang="ja-JP" altLang="en-US" sz="1428" dirty="0">
                  <a:solidFill>
                    <a:prstClr val="black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国語の先生による矛盾の説明</a:t>
              </a:r>
              <a:r>
                <a:rPr kumimoji="1" lang="en-US" altLang="ja-JP" sz="1428" dirty="0">
                  <a:solidFill>
                    <a:prstClr val="black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)</a:t>
              </a:r>
            </a:p>
          </p:txBody>
        </p:sp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AB7E15C1-B2EF-4918-B7E5-330830D67C9A}"/>
                </a:ext>
              </a:extLst>
            </p:cNvPr>
            <p:cNvSpPr/>
            <p:nvPr/>
          </p:nvSpPr>
          <p:spPr>
            <a:xfrm>
              <a:off x="2034255" y="1863713"/>
              <a:ext cx="2838162" cy="5214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32597"/>
              <a:r>
                <a:rPr kumimoji="1" lang="en-US" altLang="ja-JP" sz="1428" dirty="0" err="1">
                  <a:solidFill>
                    <a:prstClr val="black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OneNo</a:t>
              </a:r>
              <a:r>
                <a:rPr kumimoji="1" lang="ja-JP" altLang="en-US" sz="1428" dirty="0">
                  <a:solidFill>
                    <a:prstClr val="black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を開き、</a:t>
              </a:r>
              <a:r>
                <a:rPr kumimoji="1" lang="en-US" altLang="ja-JP" sz="1428" dirty="0">
                  <a:solidFill>
                    <a:prstClr val="black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Forms</a:t>
              </a:r>
              <a:r>
                <a:rPr kumimoji="1" lang="ja-JP" altLang="en-US" sz="1428" dirty="0">
                  <a:solidFill>
                    <a:prstClr val="black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でアンケート集約とその場で結果を共有</a:t>
              </a:r>
            </a:p>
          </p:txBody>
        </p:sp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7219BC16-609B-4892-B814-C0EB47A25E51}"/>
                </a:ext>
              </a:extLst>
            </p:cNvPr>
            <p:cNvSpPr/>
            <p:nvPr/>
          </p:nvSpPr>
          <p:spPr>
            <a:xfrm>
              <a:off x="1388646" y="2846829"/>
              <a:ext cx="4341821" cy="5214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32597"/>
              <a:r>
                <a:rPr kumimoji="1" lang="en-US" altLang="ja-JP" sz="1428" dirty="0">
                  <a:solidFill>
                    <a:prstClr val="black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OneNote</a:t>
              </a:r>
              <a:r>
                <a:rPr kumimoji="1" lang="ja-JP" altLang="en-US" sz="1428" dirty="0">
                  <a:solidFill>
                    <a:prstClr val="black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にその場で調べたこと、先生、</a:t>
              </a:r>
              <a:br>
                <a:rPr kumimoji="1" lang="en-US" altLang="ja-JP" sz="1428">
                  <a:solidFill>
                    <a:prstClr val="black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</a:br>
              <a:r>
                <a:rPr kumimoji="1" lang="ja-JP" altLang="en-US" sz="1428">
                  <a:solidFill>
                    <a:prstClr val="black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クラスメイト</a:t>
              </a:r>
              <a:r>
                <a:rPr kumimoji="1" lang="ja-JP" altLang="en-US" sz="1428" dirty="0">
                  <a:solidFill>
                    <a:prstClr val="black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の発言をメモ</a:t>
              </a:r>
              <a:endParaRPr kumimoji="1" lang="en-US" altLang="ja-JP" sz="1428" dirty="0">
                <a:solidFill>
                  <a:prstClr val="black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</p:txBody>
        </p:sp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02308DFF-0404-4447-9771-98A1EDB0D79D}"/>
                </a:ext>
              </a:extLst>
            </p:cNvPr>
            <p:cNvSpPr/>
            <p:nvPr/>
          </p:nvSpPr>
          <p:spPr>
            <a:xfrm>
              <a:off x="8100830" y="819003"/>
              <a:ext cx="2658084" cy="5214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32597"/>
              <a:r>
                <a:rPr kumimoji="1" lang="en-US" altLang="ja-JP" sz="1428" dirty="0">
                  <a:solidFill>
                    <a:prstClr val="black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Teams</a:t>
              </a:r>
              <a:r>
                <a:rPr kumimoji="1" lang="ja-JP" altLang="en-US" sz="1428" dirty="0">
                  <a:solidFill>
                    <a:prstClr val="black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・</a:t>
              </a:r>
              <a:r>
                <a:rPr kumimoji="1" lang="en-US" altLang="ja-JP" sz="1428" dirty="0">
                  <a:solidFill>
                    <a:prstClr val="black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OneNote</a:t>
              </a:r>
              <a:br>
                <a:rPr kumimoji="1" lang="en-US" altLang="ja-JP" sz="1428" dirty="0">
                  <a:solidFill>
                    <a:prstClr val="black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</a:br>
              <a:r>
                <a:rPr kumimoji="1" lang="ja-JP" altLang="en-US" sz="1428" dirty="0">
                  <a:solidFill>
                    <a:prstClr val="black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お互いの考えを共有・違いを理解</a:t>
              </a:r>
            </a:p>
          </p:txBody>
        </p:sp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16761BCF-3FBB-445B-86FF-FA8465471D6A}"/>
                </a:ext>
              </a:extLst>
            </p:cNvPr>
            <p:cNvSpPr/>
            <p:nvPr/>
          </p:nvSpPr>
          <p:spPr>
            <a:xfrm>
              <a:off x="8714835" y="1735108"/>
              <a:ext cx="2631365" cy="7368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32597"/>
              <a:r>
                <a:rPr kumimoji="1" lang="ja-JP" altLang="en-US" sz="1428" dirty="0">
                  <a:solidFill>
                    <a:prstClr val="black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自分の考えを</a:t>
              </a:r>
              <a:r>
                <a:rPr kumimoji="1" lang="en-US" altLang="ja-JP" sz="1428" dirty="0">
                  <a:solidFill>
                    <a:prstClr val="black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Forms</a:t>
              </a:r>
              <a:r>
                <a:rPr kumimoji="1" lang="ja-JP" altLang="en-US" sz="1428" dirty="0">
                  <a:solidFill>
                    <a:prstClr val="black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に論理的に</a:t>
              </a:r>
              <a:endParaRPr kumimoji="1" lang="en-US" altLang="ja-JP" sz="1428" dirty="0">
                <a:solidFill>
                  <a:prstClr val="black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  <a:p>
              <a:pPr defTabSz="932597"/>
              <a:r>
                <a:rPr kumimoji="1" lang="ja-JP" altLang="en-US" sz="1428" dirty="0">
                  <a:solidFill>
                    <a:prstClr val="black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落とし込み、</a:t>
              </a:r>
              <a:r>
                <a:rPr kumimoji="1" lang="en-US" altLang="ja-JP" sz="1428" dirty="0" err="1">
                  <a:solidFill>
                    <a:prstClr val="black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Teams,OneNote</a:t>
              </a:r>
              <a:r>
                <a:rPr kumimoji="1" lang="ja-JP" altLang="en-US" sz="1428" dirty="0">
                  <a:solidFill>
                    <a:prstClr val="black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を</a:t>
              </a:r>
              <a:endParaRPr kumimoji="1" lang="en-US" altLang="ja-JP" sz="1428" dirty="0">
                <a:solidFill>
                  <a:prstClr val="black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  <a:p>
              <a:pPr defTabSz="932597"/>
              <a:r>
                <a:rPr kumimoji="1" lang="ja-JP" altLang="en-US" sz="1428" dirty="0">
                  <a:solidFill>
                    <a:prstClr val="black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使って他者に考えを伝える</a:t>
              </a:r>
            </a:p>
          </p:txBody>
        </p:sp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BFB13DC8-FB4D-4DBD-A10B-E5B3310DE249}"/>
                </a:ext>
              </a:extLst>
            </p:cNvPr>
            <p:cNvSpPr/>
            <p:nvPr/>
          </p:nvSpPr>
          <p:spPr>
            <a:xfrm>
              <a:off x="8854371" y="2787141"/>
              <a:ext cx="2756951" cy="5214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32597"/>
              <a:r>
                <a:rPr kumimoji="1" lang="en-US" altLang="ja-JP" sz="1428" dirty="0">
                  <a:solidFill>
                    <a:prstClr val="black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Forms</a:t>
              </a:r>
              <a:r>
                <a:rPr kumimoji="1" lang="ja-JP" altLang="en-US" sz="1428" dirty="0">
                  <a:solidFill>
                    <a:prstClr val="black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で生徒の考えを共有</a:t>
              </a:r>
              <a:br>
                <a:rPr kumimoji="1" lang="en-US" altLang="ja-JP" sz="1428" dirty="0">
                  <a:solidFill>
                    <a:prstClr val="black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</a:br>
              <a:r>
                <a:rPr kumimoji="1" lang="en-US" altLang="ja-JP" sz="1428" dirty="0">
                  <a:solidFill>
                    <a:prstClr val="black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Teams</a:t>
              </a:r>
              <a:r>
                <a:rPr kumimoji="1" lang="ja-JP" altLang="en-US" sz="1428" dirty="0">
                  <a:solidFill>
                    <a:prstClr val="black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課題機能を使い提出</a:t>
              </a:r>
            </a:p>
          </p:txBody>
        </p:sp>
        <p:sp>
          <p:nvSpPr>
            <p:cNvPr id="49" name="TextBox 29">
              <a:extLst>
                <a:ext uri="{FF2B5EF4-FFF2-40B4-BE49-F238E27FC236}">
                  <a16:creationId xmlns:a16="http://schemas.microsoft.com/office/drawing/2014/main" id="{E9E04A84-303C-4FD8-8A1C-5B83BDD95982}"/>
                </a:ext>
              </a:extLst>
            </p:cNvPr>
            <p:cNvSpPr txBox="1"/>
            <p:nvPr/>
          </p:nvSpPr>
          <p:spPr>
            <a:xfrm>
              <a:off x="401553" y="711281"/>
              <a:ext cx="360676" cy="7534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32597">
                <a:defRPr/>
              </a:pPr>
              <a:r>
                <a:rPr lang="en-US" sz="4896" b="1" dirty="0">
                  <a:solidFill>
                    <a:srgbClr val="4472C4">
                      <a:lumMod val="40000"/>
                      <a:lumOff val="60000"/>
                    </a:srgb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</a:t>
              </a:r>
            </a:p>
          </p:txBody>
        </p:sp>
        <p:sp>
          <p:nvSpPr>
            <p:cNvPr id="50" name="TextBox 29">
              <a:extLst>
                <a:ext uri="{FF2B5EF4-FFF2-40B4-BE49-F238E27FC236}">
                  <a16:creationId xmlns:a16="http://schemas.microsoft.com/office/drawing/2014/main" id="{58EF8CF5-6D14-4306-9593-CF0710E5BCB7}"/>
                </a:ext>
              </a:extLst>
            </p:cNvPr>
            <p:cNvSpPr txBox="1"/>
            <p:nvPr/>
          </p:nvSpPr>
          <p:spPr>
            <a:xfrm>
              <a:off x="401553" y="1725194"/>
              <a:ext cx="360676" cy="7534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32597">
                <a:defRPr/>
              </a:pPr>
              <a:r>
                <a:rPr lang="en-US" altLang="ja-JP" sz="4896" b="1">
                  <a:solidFill>
                    <a:srgbClr val="4472C4">
                      <a:lumMod val="40000"/>
                      <a:lumOff val="60000"/>
                    </a:srgbClr>
                  </a:solidFill>
                  <a:latin typeface="Segoe UI" panose="020B0502040204020203" pitchFamily="34" charset="0"/>
                  <a:ea typeface="ＭＳ Ｐゴシック" panose="020B0600070205080204" pitchFamily="50" charset="-128"/>
                  <a:cs typeface="Segoe UI" panose="020B0502040204020203" pitchFamily="34" charset="0"/>
                </a:rPr>
                <a:t>2</a:t>
              </a:r>
              <a:endParaRPr lang="en-US" sz="4896" b="1">
                <a:solidFill>
                  <a:srgbClr val="4472C4">
                    <a:lumMod val="40000"/>
                    <a:lumOff val="6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1" name="TextBox 29">
              <a:extLst>
                <a:ext uri="{FF2B5EF4-FFF2-40B4-BE49-F238E27FC236}">
                  <a16:creationId xmlns:a16="http://schemas.microsoft.com/office/drawing/2014/main" id="{C2C5ACF0-E627-451A-ACAE-BB3B7F85F725}"/>
                </a:ext>
              </a:extLst>
            </p:cNvPr>
            <p:cNvSpPr txBox="1"/>
            <p:nvPr/>
          </p:nvSpPr>
          <p:spPr>
            <a:xfrm>
              <a:off x="401553" y="2739107"/>
              <a:ext cx="360676" cy="7534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32597">
                <a:defRPr/>
              </a:pPr>
              <a:r>
                <a:rPr lang="en-US" altLang="ja-JP" sz="4896" b="1">
                  <a:solidFill>
                    <a:srgbClr val="4472C4">
                      <a:lumMod val="40000"/>
                      <a:lumOff val="60000"/>
                    </a:srgbClr>
                  </a:solidFill>
                  <a:latin typeface="Segoe UI" panose="020B0502040204020203" pitchFamily="34" charset="0"/>
                  <a:ea typeface="ＭＳ Ｐゴシック" panose="020B0600070205080204" pitchFamily="50" charset="-128"/>
                  <a:cs typeface="Segoe UI" panose="020B0502040204020203" pitchFamily="34" charset="0"/>
                </a:rPr>
                <a:t>3</a:t>
              </a:r>
              <a:endParaRPr lang="en-US" sz="4896" b="1">
                <a:solidFill>
                  <a:srgbClr val="4472C4">
                    <a:lumMod val="40000"/>
                    <a:lumOff val="6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" name="TextBox 29">
              <a:extLst>
                <a:ext uri="{FF2B5EF4-FFF2-40B4-BE49-F238E27FC236}">
                  <a16:creationId xmlns:a16="http://schemas.microsoft.com/office/drawing/2014/main" id="{8CE64600-71C3-472E-A414-063592018B7F}"/>
                </a:ext>
              </a:extLst>
            </p:cNvPr>
            <p:cNvSpPr txBox="1"/>
            <p:nvPr/>
          </p:nvSpPr>
          <p:spPr>
            <a:xfrm>
              <a:off x="6598526" y="711281"/>
              <a:ext cx="360676" cy="7534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32597">
                <a:defRPr/>
              </a:pPr>
              <a:r>
                <a:rPr lang="en-US" altLang="ja-JP" sz="4896" b="1">
                  <a:solidFill>
                    <a:srgbClr val="4472C4">
                      <a:lumMod val="40000"/>
                      <a:lumOff val="60000"/>
                    </a:srgbClr>
                  </a:solidFill>
                  <a:latin typeface="Segoe UI" panose="020B0502040204020203" pitchFamily="34" charset="0"/>
                  <a:ea typeface="ＭＳ Ｐゴシック" panose="020B0600070205080204" pitchFamily="50" charset="-128"/>
                  <a:cs typeface="Segoe UI" panose="020B0502040204020203" pitchFamily="34" charset="0"/>
                </a:rPr>
                <a:t>4</a:t>
              </a:r>
              <a:endParaRPr lang="en-US" sz="4896" b="1">
                <a:solidFill>
                  <a:srgbClr val="4472C4">
                    <a:lumMod val="40000"/>
                    <a:lumOff val="6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" name="TextBox 29">
              <a:extLst>
                <a:ext uri="{FF2B5EF4-FFF2-40B4-BE49-F238E27FC236}">
                  <a16:creationId xmlns:a16="http://schemas.microsoft.com/office/drawing/2014/main" id="{7B06CA98-E64A-495C-B8D0-CAFCE17FC979}"/>
                </a:ext>
              </a:extLst>
            </p:cNvPr>
            <p:cNvSpPr txBox="1"/>
            <p:nvPr/>
          </p:nvSpPr>
          <p:spPr>
            <a:xfrm>
              <a:off x="6598526" y="1725194"/>
              <a:ext cx="360676" cy="7534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32597">
                <a:defRPr/>
              </a:pPr>
              <a:r>
                <a:rPr lang="en-US" altLang="ja-JP" sz="4896" b="1">
                  <a:solidFill>
                    <a:srgbClr val="4472C4">
                      <a:lumMod val="40000"/>
                      <a:lumOff val="60000"/>
                    </a:srgbClr>
                  </a:solidFill>
                  <a:latin typeface="Segoe UI" panose="020B0502040204020203" pitchFamily="34" charset="0"/>
                  <a:ea typeface="ＭＳ Ｐゴシック" panose="020B0600070205080204" pitchFamily="50" charset="-128"/>
                  <a:cs typeface="Segoe UI" panose="020B0502040204020203" pitchFamily="34" charset="0"/>
                </a:rPr>
                <a:t>5</a:t>
              </a:r>
              <a:endParaRPr lang="en-US" sz="4896" b="1">
                <a:solidFill>
                  <a:srgbClr val="4472C4">
                    <a:lumMod val="40000"/>
                    <a:lumOff val="6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" name="TextBox 29">
              <a:extLst>
                <a:ext uri="{FF2B5EF4-FFF2-40B4-BE49-F238E27FC236}">
                  <a16:creationId xmlns:a16="http://schemas.microsoft.com/office/drawing/2014/main" id="{90151898-4189-4C4D-9736-87D4CF3204CC}"/>
                </a:ext>
              </a:extLst>
            </p:cNvPr>
            <p:cNvSpPr txBox="1"/>
            <p:nvPr/>
          </p:nvSpPr>
          <p:spPr>
            <a:xfrm>
              <a:off x="6598526" y="2739107"/>
              <a:ext cx="360676" cy="7534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32597">
                <a:defRPr/>
              </a:pPr>
              <a:r>
                <a:rPr lang="en-US" altLang="ja-JP" sz="4896" b="1">
                  <a:solidFill>
                    <a:srgbClr val="4472C4">
                      <a:lumMod val="40000"/>
                      <a:lumOff val="60000"/>
                    </a:srgbClr>
                  </a:solidFill>
                  <a:latin typeface="Segoe UI" panose="020B0502040204020203" pitchFamily="34" charset="0"/>
                  <a:ea typeface="ＭＳ Ｐゴシック" panose="020B0600070205080204" pitchFamily="50" charset="-128"/>
                  <a:cs typeface="Segoe UI" panose="020B0502040204020203" pitchFamily="34" charset="0"/>
                </a:rPr>
                <a:t>6</a:t>
              </a:r>
              <a:endParaRPr lang="en-US" sz="4896" b="1">
                <a:solidFill>
                  <a:srgbClr val="4472C4">
                    <a:lumMod val="40000"/>
                    <a:lumOff val="6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77" name="図 76" descr="クリップアート が含まれている画像&#10;&#10;自動的に生成された説明">
              <a:extLst>
                <a:ext uri="{FF2B5EF4-FFF2-40B4-BE49-F238E27FC236}">
                  <a16:creationId xmlns:a16="http://schemas.microsoft.com/office/drawing/2014/main" id="{67415760-4BB0-4B8E-995F-0F46B4CF1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853" y="1903627"/>
              <a:ext cx="432000" cy="381798"/>
            </a:xfrm>
            <a:prstGeom prst="rect">
              <a:avLst/>
            </a:prstGeom>
          </p:spPr>
        </p:pic>
        <p:pic>
          <p:nvPicPr>
            <p:cNvPr id="78" name="Picture 4" descr="「Teams」の画像検索結果">
              <a:extLst>
                <a:ext uri="{FF2B5EF4-FFF2-40B4-BE49-F238E27FC236}">
                  <a16:creationId xmlns:a16="http://schemas.microsoft.com/office/drawing/2014/main" id="{8CA8A8A2-9B96-426D-A226-442DCA7DCF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853" y="873100"/>
              <a:ext cx="432000" cy="415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図 78" descr="クリップアート が含まれている画像&#10;&#10;自動的に生成された説明">
              <a:extLst>
                <a:ext uri="{FF2B5EF4-FFF2-40B4-BE49-F238E27FC236}">
                  <a16:creationId xmlns:a16="http://schemas.microsoft.com/office/drawing/2014/main" id="{0A67BC8D-294A-4249-8652-163275BF4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5942" y="2907226"/>
              <a:ext cx="432000" cy="402427"/>
            </a:xfrm>
            <a:prstGeom prst="rect">
              <a:avLst/>
            </a:prstGeom>
          </p:spPr>
        </p:pic>
        <p:pic>
          <p:nvPicPr>
            <p:cNvPr id="80" name="図 79" descr="クリップアート が含まれている画像&#10;&#10;自動的に生成された説明">
              <a:extLst>
                <a:ext uri="{FF2B5EF4-FFF2-40B4-BE49-F238E27FC236}">
                  <a16:creationId xmlns:a16="http://schemas.microsoft.com/office/drawing/2014/main" id="{A5BECA70-D130-4263-B5DD-C3ECC810F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853" y="2917540"/>
              <a:ext cx="432000" cy="381798"/>
            </a:xfrm>
            <a:prstGeom prst="rect">
              <a:avLst/>
            </a:prstGeom>
          </p:spPr>
        </p:pic>
        <p:pic>
          <p:nvPicPr>
            <p:cNvPr id="81" name="図 80" descr="クリップアート が含まれている画像&#10;&#10;自動的に生成された説明">
              <a:extLst>
                <a:ext uri="{FF2B5EF4-FFF2-40B4-BE49-F238E27FC236}">
                  <a16:creationId xmlns:a16="http://schemas.microsoft.com/office/drawing/2014/main" id="{FEEF0036-66B1-4B86-8587-E6CDACBEA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7556" y="1903627"/>
              <a:ext cx="432000" cy="381798"/>
            </a:xfrm>
            <a:prstGeom prst="rect">
              <a:avLst/>
            </a:prstGeom>
          </p:spPr>
        </p:pic>
        <p:pic>
          <p:nvPicPr>
            <p:cNvPr id="82" name="Picture 4" descr="「Teams」の画像検索結果">
              <a:extLst>
                <a:ext uri="{FF2B5EF4-FFF2-40B4-BE49-F238E27FC236}">
                  <a16:creationId xmlns:a16="http://schemas.microsoft.com/office/drawing/2014/main" id="{7BE40395-3DF2-4097-BD8A-936FA580CD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3754" y="2900926"/>
              <a:ext cx="432000" cy="415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4" descr="「Teams」の画像検索結果">
              <a:extLst>
                <a:ext uri="{FF2B5EF4-FFF2-40B4-BE49-F238E27FC236}">
                  <a16:creationId xmlns:a16="http://schemas.microsoft.com/office/drawing/2014/main" id="{03BC72F1-B7D8-426E-B29A-0EA94DD274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7556" y="873100"/>
              <a:ext cx="432000" cy="415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図 83" descr="クリップアート が含まれている画像&#10;&#10;自動的に生成された説明">
              <a:extLst>
                <a:ext uri="{FF2B5EF4-FFF2-40B4-BE49-F238E27FC236}">
                  <a16:creationId xmlns:a16="http://schemas.microsoft.com/office/drawing/2014/main" id="{9CC27BFD-0711-458D-9850-01468341E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9743" y="889714"/>
              <a:ext cx="432000" cy="381798"/>
            </a:xfrm>
            <a:prstGeom prst="rect">
              <a:avLst/>
            </a:prstGeom>
          </p:spPr>
        </p:pic>
      </p:grpSp>
      <p:sp>
        <p:nvSpPr>
          <p:cNvPr id="36" name="矢印: 右 35">
            <a:extLst>
              <a:ext uri="{FF2B5EF4-FFF2-40B4-BE49-F238E27FC236}">
                <a16:creationId xmlns:a16="http://schemas.microsoft.com/office/drawing/2014/main" id="{AB571C18-1491-4B8F-9716-56141524DB4C}"/>
              </a:ext>
            </a:extLst>
          </p:cNvPr>
          <p:cNvSpPr/>
          <p:nvPr/>
        </p:nvSpPr>
        <p:spPr>
          <a:xfrm>
            <a:off x="427267" y="3314858"/>
            <a:ext cx="11373193" cy="53162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597"/>
            <a:endParaRPr kumimoji="1" lang="ja-JP" altLang="en-US" sz="1836">
              <a:solidFill>
                <a:prstClr val="white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226796A1-8BB7-42A5-8F0E-FEAEDD70AF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5" t="9394" r="726" b="9611"/>
          <a:stretch/>
        </p:blipFill>
        <p:spPr>
          <a:xfrm>
            <a:off x="297767" y="3732125"/>
            <a:ext cx="1955273" cy="107546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5AF7A13-301C-4E5F-8321-675AF4A5475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" t="11942" r="887" b="6445"/>
          <a:stretch/>
        </p:blipFill>
        <p:spPr>
          <a:xfrm>
            <a:off x="1089494" y="4937198"/>
            <a:ext cx="3223200" cy="176939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F55DAB38-DF6D-4108-AB36-86572DCA978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140" r="460" b="8568"/>
          <a:stretch/>
        </p:blipFill>
        <p:spPr>
          <a:xfrm>
            <a:off x="2170637" y="3718255"/>
            <a:ext cx="1955274" cy="109072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2E61DCA3-FBE5-4784-BD2A-CD49FDC1D64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429" t="16822" r="2038" b="7689"/>
          <a:stretch/>
        </p:blipFill>
        <p:spPr>
          <a:xfrm>
            <a:off x="4059947" y="3718255"/>
            <a:ext cx="1785481" cy="113091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27D2B02-4629-4A37-9060-B2586C99B86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8344" t="21006" r="1614" b="12731"/>
          <a:stretch/>
        </p:blipFill>
        <p:spPr>
          <a:xfrm>
            <a:off x="5850177" y="3737604"/>
            <a:ext cx="1955274" cy="1079105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6C47940C-0AFB-4018-B4E3-9F683888AE4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8537" t="21493" r="1367" b="11943"/>
          <a:stretch/>
        </p:blipFill>
        <p:spPr>
          <a:xfrm>
            <a:off x="7805452" y="3731722"/>
            <a:ext cx="1958330" cy="108498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F8212214-187E-466C-8B7D-36993EA2E1D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8964" t="21494" r="2038" b="12731"/>
          <a:stretch/>
        </p:blipFill>
        <p:spPr>
          <a:xfrm>
            <a:off x="9707703" y="3718255"/>
            <a:ext cx="2037383" cy="113091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5B0B335B-79F3-4DC7-974A-074D4E499F5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3649" t="22163" r="17729" b="19636"/>
          <a:stretch/>
        </p:blipFill>
        <p:spPr>
          <a:xfrm>
            <a:off x="4487850" y="4918086"/>
            <a:ext cx="3116115" cy="1761931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2BB0B148-51B4-4653-8ABD-D240CEC6F76D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2922" t="21132" r="18316" b="17311"/>
          <a:stretch/>
        </p:blipFill>
        <p:spPr>
          <a:xfrm>
            <a:off x="7960966" y="4963852"/>
            <a:ext cx="2972880" cy="1774265"/>
          </a:xfrm>
          <a:prstGeom prst="rect">
            <a:avLst/>
          </a:prstGeom>
        </p:spPr>
      </p:pic>
      <p:pic>
        <p:nvPicPr>
          <p:cNvPr id="48" name="図 47" descr="標識, 救急箱, 屋外, 緑色 が含まれている画像&#10;&#10;自動的に生成された説明">
            <a:extLst>
              <a:ext uri="{FF2B5EF4-FFF2-40B4-BE49-F238E27FC236}">
                <a16:creationId xmlns:a16="http://schemas.microsoft.com/office/drawing/2014/main" id="{E7F0D76B-2EC9-4376-81D9-809276FD06F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348" y="1925514"/>
            <a:ext cx="440600" cy="430179"/>
          </a:xfrm>
          <a:prstGeom prst="rect">
            <a:avLst/>
          </a:prstGeom>
        </p:spPr>
      </p:pic>
      <p:pic>
        <p:nvPicPr>
          <p:cNvPr id="55" name="図 54" descr="標識, 救急箱, 屋外, 緑色 が含まれている画像&#10;&#10;自動的に生成された説明">
            <a:extLst>
              <a:ext uri="{FF2B5EF4-FFF2-40B4-BE49-F238E27FC236}">
                <a16:creationId xmlns:a16="http://schemas.microsoft.com/office/drawing/2014/main" id="{8A22F3BA-9AB6-4F49-9BC9-E3F63B0AD66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354" y="1919087"/>
            <a:ext cx="440600" cy="430179"/>
          </a:xfrm>
          <a:prstGeom prst="rect">
            <a:avLst/>
          </a:prstGeom>
        </p:spPr>
      </p:pic>
      <p:pic>
        <p:nvPicPr>
          <p:cNvPr id="56" name="Picture 4" descr="「Teams」の画像検索結果">
            <a:extLst>
              <a:ext uri="{FF2B5EF4-FFF2-40B4-BE49-F238E27FC236}">
                <a16:creationId xmlns:a16="http://schemas.microsoft.com/office/drawing/2014/main" id="{5CDFD925-578D-497F-981A-4996335B0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977" y="1900815"/>
            <a:ext cx="440600" cy="42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図 56" descr="標識, 救急箱, 屋外, 緑色 が含まれている画像&#10;&#10;自動的に生成された説明">
            <a:extLst>
              <a:ext uri="{FF2B5EF4-FFF2-40B4-BE49-F238E27FC236}">
                <a16:creationId xmlns:a16="http://schemas.microsoft.com/office/drawing/2014/main" id="{2A8DD4EB-6BD1-4E95-9556-477D6723084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22" y="2953398"/>
            <a:ext cx="440600" cy="43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5257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WHITE TEMPLATE">
  <a:themeElements>
    <a:clrScheme name="Custom 6">
      <a:dk1>
        <a:srgbClr val="505050"/>
      </a:dk1>
      <a:lt1>
        <a:srgbClr val="FFFFFF"/>
      </a:lt1>
      <a:dk2>
        <a:srgbClr val="107C10"/>
      </a:dk2>
      <a:lt2>
        <a:srgbClr val="D5F7F6"/>
      </a:lt2>
      <a:accent1>
        <a:srgbClr val="107C10"/>
      </a:accent1>
      <a:accent2>
        <a:srgbClr val="0377D6"/>
      </a:accent2>
      <a:accent3>
        <a:srgbClr val="00B294"/>
      </a:accent3>
      <a:accent4>
        <a:srgbClr val="A80000"/>
      </a:accent4>
      <a:accent5>
        <a:srgbClr val="D83B01"/>
      </a:accent5>
      <a:accent6>
        <a:srgbClr val="FEB900"/>
      </a:accent6>
      <a:hlink>
        <a:srgbClr val="107C10"/>
      </a:hlink>
      <a:folHlink>
        <a:srgbClr val="107C10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TA_PPT_16-9" id="{F09E4640-054F-E641-92A5-5D5B9B8351E5}" vid="{F0989626-0DF1-A84F-B01F-87FC08C1B0B8}"/>
    </a:ext>
  </a:extLst>
</a:theme>
</file>

<file path=ppt/theme/theme10.xml><?xml version="1.0" encoding="utf-8"?>
<a:theme xmlns:a="http://schemas.openxmlformats.org/drawingml/2006/main" name="1_Office 365 PPT Template - 2017">
  <a:themeElements>
    <a:clrScheme name="Office17_2">
      <a:dk1>
        <a:srgbClr val="2F2F2F"/>
      </a:dk1>
      <a:lt1>
        <a:srgbClr val="E6E6E6"/>
      </a:lt1>
      <a:dk2>
        <a:srgbClr val="2F2F2F"/>
      </a:dk2>
      <a:lt2>
        <a:srgbClr val="FFFFFF"/>
      </a:lt2>
      <a:accent1>
        <a:srgbClr val="D83B01"/>
      </a:accent1>
      <a:accent2>
        <a:srgbClr val="2F2F2F"/>
      </a:accent2>
      <a:accent3>
        <a:srgbClr val="D2D2D2"/>
      </a:accent3>
      <a:accent4>
        <a:srgbClr val="E6E6E6"/>
      </a:accent4>
      <a:accent5>
        <a:srgbClr val="2F2F2F"/>
      </a:accent5>
      <a:accent6>
        <a:srgbClr val="D2D2D2"/>
      </a:accent6>
      <a:hlink>
        <a:srgbClr val="D83B01"/>
      </a:hlink>
      <a:folHlink>
        <a:srgbClr val="D83B01"/>
      </a:folHlink>
    </a:clrScheme>
    <a:fontScheme name="Custom 25">
      <a:majorFont>
        <a:latin typeface="Segoe UI Semibold"/>
        <a:ea typeface="MS Mincho"/>
        <a:cs typeface=""/>
      </a:majorFont>
      <a:minorFont>
        <a:latin typeface="Segoe UI"/>
        <a:ea typeface="MS Mincho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4" id="{860E49DB-0E46-4E26-802D-8B7134C2F338}" vid="{2A6A2BA9-42FB-431E-81C9-3FE614E59DFD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WHITE TEMPLATE">
  <a:themeElements>
    <a:clrScheme name="Custom 6">
      <a:dk1>
        <a:srgbClr val="505050"/>
      </a:dk1>
      <a:lt1>
        <a:srgbClr val="FFFFFF"/>
      </a:lt1>
      <a:dk2>
        <a:srgbClr val="107C10"/>
      </a:dk2>
      <a:lt2>
        <a:srgbClr val="D5F7F6"/>
      </a:lt2>
      <a:accent1>
        <a:srgbClr val="107C10"/>
      </a:accent1>
      <a:accent2>
        <a:srgbClr val="0377D6"/>
      </a:accent2>
      <a:accent3>
        <a:srgbClr val="00B294"/>
      </a:accent3>
      <a:accent4>
        <a:srgbClr val="A80000"/>
      </a:accent4>
      <a:accent5>
        <a:srgbClr val="D83B01"/>
      </a:accent5>
      <a:accent6>
        <a:srgbClr val="FEB900"/>
      </a:accent6>
      <a:hlink>
        <a:srgbClr val="107C10"/>
      </a:hlink>
      <a:folHlink>
        <a:srgbClr val="107C10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TA_PPT_16-9" id="{F09E4640-054F-E641-92A5-5D5B9B8351E5}" vid="{F0989626-0DF1-A84F-B01F-87FC08C1B0B8}"/>
    </a:ext>
  </a:extLst>
</a:theme>
</file>

<file path=ppt/theme/theme3.xml><?xml version="1.0" encoding="utf-8"?>
<a:theme xmlns:a="http://schemas.openxmlformats.org/drawingml/2006/main" name="3_WPC2012_Breakout_Allison_Eddie_050912">
  <a:themeElements>
    <a:clrScheme name="WPC - Breakout">
      <a:dk1>
        <a:srgbClr val="000000"/>
      </a:dk1>
      <a:lt1>
        <a:srgbClr val="FFFFFF"/>
      </a:lt1>
      <a:dk2>
        <a:srgbClr val="009E49"/>
      </a:dk2>
      <a:lt2>
        <a:srgbClr val="DEDEDE"/>
      </a:lt2>
      <a:accent1>
        <a:srgbClr val="003F72"/>
      </a:accent1>
      <a:accent2>
        <a:srgbClr val="61C250"/>
      </a:accent2>
      <a:accent3>
        <a:srgbClr val="F9461C"/>
      </a:accent3>
      <a:accent4>
        <a:srgbClr val="00ADD0"/>
      </a:accent4>
      <a:accent5>
        <a:srgbClr val="BB133E"/>
      </a:accent5>
      <a:accent6>
        <a:srgbClr val="009E49"/>
      </a:accent6>
      <a:hlink>
        <a:srgbClr val="6F6F6F"/>
      </a:hlink>
      <a:folHlink>
        <a:srgbClr val="6F6F6F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defRPr sz="2400" spc="-7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2015-07-13 LeX WPC LP General Session v03">
  <a:themeElements>
    <a:clrScheme name="Custom 2">
      <a:dk1>
        <a:srgbClr val="505050"/>
      </a:dk1>
      <a:lt1>
        <a:srgbClr val="FFFFFF"/>
      </a:lt1>
      <a:dk2>
        <a:srgbClr val="008272"/>
      </a:dk2>
      <a:lt2>
        <a:srgbClr val="D2D2D2"/>
      </a:lt2>
      <a:accent1>
        <a:srgbClr val="FF8C00"/>
      </a:accent1>
      <a:accent2>
        <a:srgbClr val="004B50"/>
      </a:accent2>
      <a:accent3>
        <a:srgbClr val="008272"/>
      </a:accent3>
      <a:accent4>
        <a:srgbClr val="505050"/>
      </a:accent4>
      <a:accent5>
        <a:srgbClr val="737373"/>
      </a:accent5>
      <a:accent6>
        <a:srgbClr val="000000"/>
      </a:accent6>
      <a:hlink>
        <a:srgbClr val="00BCF2"/>
      </a:hlink>
      <a:folHlink>
        <a:srgbClr val="00BCF2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5417">
                  <a:schemeClr val="accent6"/>
                </a:gs>
                <a:gs pos="100000">
                  <a:schemeClr val="accent6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Worldwide_Partner_Conference_Template.potx" id="{8FB49EC0-2A0D-4F34-8931-56B239D0E325}" vid="{5F253718-F1D7-4EF8-9084-8B94E6CEAB70}"/>
    </a:ext>
  </a:extLst>
</a:theme>
</file>

<file path=ppt/theme/theme5.xml><?xml version="1.0" encoding="utf-8"?>
<a:theme xmlns:a="http://schemas.openxmlformats.org/drawingml/2006/main" name="4_FY13_EPG_External_Light">
  <a:themeElements>
    <a:clrScheme name="FY13 EPG">
      <a:dk1>
        <a:srgbClr val="505050"/>
      </a:dk1>
      <a:lt1>
        <a:sysClr val="window" lastClr="FFFFFF"/>
      </a:lt1>
      <a:dk2>
        <a:srgbClr val="0072C6"/>
      </a:dk2>
      <a:lt2>
        <a:srgbClr val="FFB900"/>
      </a:lt2>
      <a:accent1>
        <a:srgbClr val="7FBA00"/>
      </a:accent1>
      <a:accent2>
        <a:srgbClr val="00188F"/>
      </a:accent2>
      <a:accent3>
        <a:srgbClr val="442359"/>
      </a:accent3>
      <a:accent4>
        <a:srgbClr val="00BCF2"/>
      </a:accent4>
      <a:accent5>
        <a:srgbClr val="D2D2D2"/>
      </a:accent5>
      <a:accent6>
        <a:srgbClr val="969696"/>
      </a:accent6>
      <a:hlink>
        <a:srgbClr val="969696"/>
      </a:hlink>
      <a:folHlink>
        <a:srgbClr val="969696"/>
      </a:folHlink>
    </a:clrScheme>
    <a:fontScheme name="Segoe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ot="0" spcFirstLastPara="0" vertOverflow="overflow" horzOverflow="overflow" vert="horz" wrap="square" lIns="91440" tIns="91440" rIns="91440" bIns="91440" numCol="1" spcCol="0" rtlCol="0" fromWordArt="0" anchor="b" anchorCtr="0" forceAA="0" compatLnSpc="1">
        <a:prstTxWarp prst="textNoShape">
          <a:avLst/>
        </a:prstTxWarp>
        <a:noAutofit/>
      </a:bodyPr>
      <a:lstStyle>
        <a:defPPr algn="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wrap="none" lIns="91440" tIns="91440" rIns="91440" bIns="91440" rtlCol="0" anchor="t">
        <a:noAutofit/>
      </a:bodyPr>
      <a:lstStyle>
        <a:defPPr marL="171450" indent="-171450">
          <a:buFont typeface="Wingdings" pitchFamily="2" charset="2"/>
          <a:buChar char="§"/>
          <a:defRPr sz="1600" dirty="0" err="1" smtClean="0">
            <a:latin typeface="Segoe UI" pitchFamily="34" charset="0"/>
            <a:ea typeface="Segoe UI" pitchFamily="34" charset="0"/>
            <a:cs typeface="Segoe UI" pitchFamily="34" charset="0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MSVID_White_16x9_2012-07_02">
  <a:themeElements>
    <a:clrScheme name="MSVID White v12">
      <a:dk1>
        <a:srgbClr val="000000"/>
      </a:dk1>
      <a:lt1>
        <a:srgbClr val="FFFFFF"/>
      </a:lt1>
      <a:dk2>
        <a:srgbClr val="68217A"/>
      </a:dk2>
      <a:lt2>
        <a:srgbClr val="F472D0"/>
      </a:lt2>
      <a:accent1>
        <a:srgbClr val="68217A"/>
      </a:accent1>
      <a:accent2>
        <a:srgbClr val="008272"/>
      </a:accent2>
      <a:accent3>
        <a:srgbClr val="0072C6"/>
      </a:accent3>
      <a:accent4>
        <a:srgbClr val="B4089E"/>
      </a:accent4>
      <a:accent5>
        <a:srgbClr val="442359"/>
      </a:accent5>
      <a:accent6>
        <a:srgbClr val="002050"/>
      </a:accent6>
      <a:hlink>
        <a:srgbClr val="0072C6"/>
      </a:hlink>
      <a:folHlink>
        <a:srgbClr val="0072C6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68217A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defRPr sz="2400" dirty="0" err="1" smtClean="0">
            <a:gradFill>
              <a:gsLst>
                <a:gs pos="2917">
                  <a:schemeClr val="tx1">
                    <a:lumMod val="65000"/>
                    <a:lumOff val="35000"/>
                  </a:schemeClr>
                </a:gs>
                <a:gs pos="30000">
                  <a:schemeClr val="tx1">
                    <a:lumMod val="65000"/>
                    <a:lumOff val="35000"/>
                  </a:schemeClr>
                </a:gs>
              </a:gsLst>
              <a:lin ang="5400000" scaled="0"/>
            </a:gradFill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2_Microsoft Narrative template">
  <a:themeElements>
    <a:clrScheme name="April 2012 Microsoft Story">
      <a:dk1>
        <a:srgbClr val="292929"/>
      </a:dk1>
      <a:lt1>
        <a:srgbClr val="FFFFFF"/>
      </a:lt1>
      <a:dk2>
        <a:srgbClr val="5F5F5F"/>
      </a:dk2>
      <a:lt2>
        <a:srgbClr val="DDDDDD"/>
      </a:lt2>
      <a:accent1>
        <a:srgbClr val="FFB900"/>
      </a:accent1>
      <a:accent2>
        <a:srgbClr val="00188F"/>
      </a:accent2>
      <a:accent3>
        <a:srgbClr val="B4009E"/>
      </a:accent3>
      <a:accent4>
        <a:srgbClr val="7FBA00"/>
      </a:accent4>
      <a:accent5>
        <a:srgbClr val="00BCF2"/>
      </a:accent5>
      <a:accent6>
        <a:srgbClr val="68217A"/>
      </a:accent6>
      <a:hlink>
        <a:srgbClr val="0072C6"/>
      </a:hlink>
      <a:folHlink>
        <a:srgbClr val="0072C6"/>
      </a:folHlink>
    </a:clrScheme>
    <a:fontScheme name="ユーザー定義 1">
      <a:majorFont>
        <a:latin typeface="Arial"/>
        <a:ea typeface="メイリオ"/>
        <a:cs typeface=""/>
      </a:majorFont>
      <a:minorFont>
        <a:latin typeface="Arial"/>
        <a:ea typeface="メイリオ"/>
        <a:cs typeface="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2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sz="2000" dirty="0" err="1">
            <a:gradFill>
              <a:gsLst>
                <a:gs pos="2917">
                  <a:schemeClr val="tx2"/>
                </a:gs>
                <a:gs pos="33000">
                  <a:schemeClr val="tx2"/>
                </a:gs>
              </a:gsLst>
              <a:lin ang="5400000" scaled="0"/>
            </a:gradFill>
            <a:latin typeface="Segoe UI Light" pitchFamily="34" charset="0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1_5-30721_Build_2016_Template_Light">
  <a:themeElements>
    <a:clrScheme name="Build 2016">
      <a:dk1>
        <a:srgbClr val="505050"/>
      </a:dk1>
      <a:lt1>
        <a:srgbClr val="FFFFFF"/>
      </a:lt1>
      <a:dk2>
        <a:srgbClr val="0078D7"/>
      </a:dk2>
      <a:lt2>
        <a:srgbClr val="F8F8F8"/>
      </a:lt2>
      <a:accent1>
        <a:srgbClr val="0078D7"/>
      </a:accent1>
      <a:accent2>
        <a:srgbClr val="002050"/>
      </a:accent2>
      <a:accent3>
        <a:srgbClr val="00BCF2"/>
      </a:accent3>
      <a:accent4>
        <a:srgbClr val="D2D2D2"/>
      </a:accent4>
      <a:accent5>
        <a:srgbClr val="737373"/>
      </a:accent5>
      <a:accent6>
        <a:srgbClr val="505050"/>
      </a:accent6>
      <a:hlink>
        <a:srgbClr val="0078D7"/>
      </a:hlink>
      <a:folHlink>
        <a:srgbClr val="0078D7"/>
      </a:folHlink>
    </a:clrScheme>
    <a:fontScheme name="de:code 2017">
      <a:majorFont>
        <a:latin typeface="Segoe UI Light"/>
        <a:ea typeface="メイリオ"/>
        <a:cs typeface=""/>
      </a:majorFont>
      <a:minorFont>
        <a:latin typeface="Segoe UI"/>
        <a:ea typeface="メイリオ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Build_2016_16x9_Template.potx" id="{2D9F1654-7A66-4699-829C-201E10216A69}" vid="{2DD1E4E3-0871-45BE-BEDE-345B55444DCB}"/>
    </a:ext>
  </a:extLst>
</a:theme>
</file>

<file path=ppt/theme/theme9.xml><?xml version="1.0" encoding="utf-8"?>
<a:theme xmlns:a="http://schemas.openxmlformats.org/drawingml/2006/main" name="2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ompany Meeting 2011">
    <a:dk1>
      <a:srgbClr val="292929"/>
    </a:dk1>
    <a:lt1>
      <a:srgbClr val="FFFFFF"/>
    </a:lt1>
    <a:dk2>
      <a:srgbClr val="5F5F5F"/>
    </a:dk2>
    <a:lt2>
      <a:srgbClr val="DDDDDD"/>
    </a:lt2>
    <a:accent1>
      <a:srgbClr val="FFBE0E"/>
    </a:accent1>
    <a:accent2>
      <a:srgbClr val="000092"/>
    </a:accent2>
    <a:accent3>
      <a:srgbClr val="FF0097"/>
    </a:accent3>
    <a:accent4>
      <a:srgbClr val="8CC600"/>
    </a:accent4>
    <a:accent5>
      <a:srgbClr val="09AEEF"/>
    </a:accent5>
    <a:accent6>
      <a:srgbClr val="910091"/>
    </a:accent6>
    <a:hlink>
      <a:srgbClr val="3F3F9B"/>
    </a:hlink>
    <a:folHlink>
      <a:srgbClr val="3F3F9B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8B69E52E26604A4B8665B7151A311A6D" ma:contentTypeVersion="9" ma:contentTypeDescription="新しいドキュメントを作成します。" ma:contentTypeScope="" ma:versionID="c86d40678f0b3581dc3af4d1e2e82446">
  <xsd:schema xmlns:xsd="http://www.w3.org/2001/XMLSchema" xmlns:xs="http://www.w3.org/2001/XMLSchema" xmlns:p="http://schemas.microsoft.com/office/2006/metadata/properties" xmlns:ns2="1229f1a1-dee0-4c8a-9ee3-c89a95515f18" targetNamespace="http://schemas.microsoft.com/office/2006/metadata/properties" ma:root="true" ma:fieldsID="c0d8835fb4434bc217e07aabb29591ca" ns2:_="">
    <xsd:import namespace="1229f1a1-dee0-4c8a-9ee3-c89a95515f1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29f1a1-dee0-4c8a-9ee3-c89a95515f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06220C6-FCB5-46DD-826D-BBB50F403ABB}"/>
</file>

<file path=customXml/itemProps2.xml><?xml version="1.0" encoding="utf-8"?>
<ds:datastoreItem xmlns:ds="http://schemas.openxmlformats.org/officeDocument/2006/customXml" ds:itemID="{758FDAC0-319D-4A54-8D8E-1D42CB1F80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990F116-B58F-4255-B05B-DA3808E0E5C6}">
  <ds:schemaRefs>
    <ds:schemaRef ds:uri="http://purl.org/dc/dcmitype/"/>
    <ds:schemaRef ds:uri="http://www.w3.org/XML/1998/namespace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1229f1a1-dee0-4c8a-9ee3-c89a95515f18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ITA_PPT_16-9</Template>
  <TotalTime>43</TotalTime>
  <Words>115</Words>
  <Application>Microsoft Office PowerPoint</Application>
  <PresentationFormat>ユーザー設定</PresentationFormat>
  <Paragraphs>20</Paragraphs>
  <Slides>1</Slides>
  <Notes>1</Notes>
  <HiddenSlides>0</HiddenSlides>
  <MMClips>0</MMClips>
  <ScaleCrop>false</ScaleCrop>
  <HeadingPairs>
    <vt:vector size="4" baseType="variant">
      <vt:variant>
        <vt:lpstr>テーマ</vt:lpstr>
      </vt:variant>
      <vt:variant>
        <vt:i4>10</vt:i4>
      </vt:variant>
      <vt:variant>
        <vt:lpstr>スライド タイトル</vt:lpstr>
      </vt:variant>
      <vt:variant>
        <vt:i4>1</vt:i4>
      </vt:variant>
    </vt:vector>
  </HeadingPairs>
  <TitlesOfParts>
    <vt:vector size="11" baseType="lpstr">
      <vt:lpstr>WHITE TEMPLATE</vt:lpstr>
      <vt:lpstr>1_WHITE TEMPLATE</vt:lpstr>
      <vt:lpstr>3_WPC2012_Breakout_Allison_Eddie_050912</vt:lpstr>
      <vt:lpstr>2015-07-13 LeX WPC LP General Session v03</vt:lpstr>
      <vt:lpstr>4_FY13_EPG_External_Light</vt:lpstr>
      <vt:lpstr>MSVID_White_16x9_2012-07_02</vt:lpstr>
      <vt:lpstr>2_Microsoft Narrative template</vt:lpstr>
      <vt:lpstr>1_5-30721_Build_2016_Template_Light</vt:lpstr>
      <vt:lpstr>2_Office テーマ</vt:lpstr>
      <vt:lpstr>1_Office 365 PPT Template - 2017</vt:lpstr>
      <vt:lpstr>【事例】教科横断協働学習（Teams/Forms/OneNote/Word）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STEM &amp; Employability</dc:title>
  <dc:subject>&lt;Speech title here&gt;</dc:subject>
  <dc:creator>Andrew Parsons</dc:creator>
  <cp:keywords>MSVID, Brand Guidelines, Branding, Visual Identity, grid</cp:keywords>
  <dc:description>Template: Maryfj_x000d_
Formatting: _x000d_
Audience Type:</dc:description>
  <cp:lastModifiedBy>malul</cp:lastModifiedBy>
  <cp:revision>12</cp:revision>
  <cp:lastPrinted>2019-02-26T04:03:28Z</cp:lastPrinted>
  <dcterms:created xsi:type="dcterms:W3CDTF">2015-07-31T00:01:51Z</dcterms:created>
  <dcterms:modified xsi:type="dcterms:W3CDTF">2020-05-09T03:01:20Z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0x0101008B69E52E26604A4B8665B7151A311A6D</vt:lpwstr>
  </property>
  <property fmtid="{D5CDD505-2E9C-101B-9397-08002B2CF9AE}" pid="3" name="Product">
    <vt:lpwstr/>
  </property>
  <property fmtid="{D5CDD505-2E9C-101B-9397-08002B2CF9AE}" pid="4" name="Event1">
    <vt:lpwstr>622;#Unassigned|2c8af875-f38a-40b8-a0a9-056aed3fc8c0</vt:lpwstr>
  </property>
  <property fmtid="{D5CDD505-2E9C-101B-9397-08002B2CF9AE}" pid="5" name="Audience">
    <vt:lpwstr/>
  </property>
  <property fmtid="{D5CDD505-2E9C-101B-9397-08002B2CF9AE}" pid="6" name="Event Venue">
    <vt:lpwstr/>
  </property>
  <property fmtid="{D5CDD505-2E9C-101B-9397-08002B2CF9AE}" pid="7" name="Track">
    <vt:lpwstr/>
  </property>
  <property fmtid="{D5CDD505-2E9C-101B-9397-08002B2CF9AE}" pid="8" name="Event Location">
    <vt:lpwstr/>
  </property>
  <property fmtid="{D5CDD505-2E9C-101B-9397-08002B2CF9AE}" pid="9" name="Campaign">
    <vt:lpwstr/>
  </property>
  <property fmtid="{D5CDD505-2E9C-101B-9397-08002B2CF9AE}" pid="10" name="IsMyDocuments">
    <vt:bool>true</vt:bool>
  </property>
  <property fmtid="{D5CDD505-2E9C-101B-9397-08002B2CF9AE}" pid="11" name="MSIP_Label_f42aa342-8706-4288-bd11-ebb85995028c_Enabled">
    <vt:lpwstr>True</vt:lpwstr>
  </property>
  <property fmtid="{D5CDD505-2E9C-101B-9397-08002B2CF9AE}" pid="12" name="MSIP_Label_f42aa342-8706-4288-bd11-ebb85995028c_SiteId">
    <vt:lpwstr>72f988bf-86f1-41af-91ab-2d7cd011db47</vt:lpwstr>
  </property>
  <property fmtid="{D5CDD505-2E9C-101B-9397-08002B2CF9AE}" pid="13" name="MSIP_Label_f42aa342-8706-4288-bd11-ebb85995028c_Ref">
    <vt:lpwstr>https://api.informationprotection.azure.com/api/72f988bf-86f1-41af-91ab-2d7cd011db47</vt:lpwstr>
  </property>
  <property fmtid="{D5CDD505-2E9C-101B-9397-08002B2CF9AE}" pid="14" name="MSIP_Label_f42aa342-8706-4288-bd11-ebb85995028c_Owner">
    <vt:lpwstr>masato@microsoft.com</vt:lpwstr>
  </property>
  <property fmtid="{D5CDD505-2E9C-101B-9397-08002B2CF9AE}" pid="15" name="MSIP_Label_f42aa342-8706-4288-bd11-ebb85995028c_SetDate">
    <vt:lpwstr>2017-09-28T13:46:36.3053956+09:00</vt:lpwstr>
  </property>
  <property fmtid="{D5CDD505-2E9C-101B-9397-08002B2CF9AE}" pid="16" name="MSIP_Label_f42aa342-8706-4288-bd11-ebb85995028c_Name">
    <vt:lpwstr>General</vt:lpwstr>
  </property>
  <property fmtid="{D5CDD505-2E9C-101B-9397-08002B2CF9AE}" pid="17" name="MSIP_Label_f42aa342-8706-4288-bd11-ebb85995028c_Application">
    <vt:lpwstr>Microsoft Azure Information Protection</vt:lpwstr>
  </property>
  <property fmtid="{D5CDD505-2E9C-101B-9397-08002B2CF9AE}" pid="18" name="MSIP_Label_f42aa342-8706-4288-bd11-ebb85995028c_Extended_MSFT_Method">
    <vt:lpwstr>Automatic</vt:lpwstr>
  </property>
  <property fmtid="{D5CDD505-2E9C-101B-9397-08002B2CF9AE}" pid="19" name="Sensitivity">
    <vt:lpwstr>General</vt:lpwstr>
  </property>
</Properties>
</file>