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6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81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0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73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12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5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28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4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00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46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8B9E-DAAD-4EF8-83AB-6D2E889841A9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02B79-FBD9-4FA8-ACAB-0BC824376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9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uzuki-hideyuki.la.coocan.jp/MIEE/MEC2021/03Storeroom/S_nazorigaki/S_nazorigaki.pdf" TargetMode="External"/><Relationship Id="rId3" Type="http://schemas.openxmlformats.org/officeDocument/2006/relationships/hyperlink" Target="https://1drv.ms/b/s!Aq-cra_NS7uDgvgpCGQdCs882hIZtA?e=T21fbl" TargetMode="External"/><Relationship Id="rId7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1drv.ms/b/s!Aq-cra_NS7uDgvgiLKnv-ARSNI-0mA?e=xfbCQn" TargetMode="External"/><Relationship Id="rId5" Type="http://schemas.openxmlformats.org/officeDocument/2006/relationships/hyperlink" Target="https://1drv.ms/b/s!Aq-cra_NS7uDgvgj2AP9ktcRreQesg?e=E2PQmC" TargetMode="External"/><Relationship Id="rId4" Type="http://schemas.openxmlformats.org/officeDocument/2006/relationships/hyperlink" Target="https://1drv.ms/b/s!Aq-cra_NS7uDgvgkkgT3zKYlFQ7UWQ?e=K47JEz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00D3990-D1A8-4777-9890-150C5385D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10" y="0"/>
            <a:ext cx="9144000" cy="51435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14D6A21-FB51-4AE2-B16F-C305710D9BF2}"/>
              </a:ext>
            </a:extLst>
          </p:cNvPr>
          <p:cNvSpPr txBox="1"/>
          <p:nvPr/>
        </p:nvSpPr>
        <p:spPr>
          <a:xfrm>
            <a:off x="4114800" y="197887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62097A-8DB8-48C3-8579-99BABCA044A2}"/>
              </a:ext>
            </a:extLst>
          </p:cNvPr>
          <p:cNvSpPr txBox="1"/>
          <p:nvPr/>
        </p:nvSpPr>
        <p:spPr>
          <a:xfrm>
            <a:off x="90951" y="112274"/>
            <a:ext cx="4453339" cy="5847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+mj-ea"/>
                <a:ea typeface="+mj-ea"/>
              </a:rPr>
              <a:t>なぞり書き学習シート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FCDB2C-5F9E-428B-85D0-59F1FECE3D6B}"/>
              </a:ext>
            </a:extLst>
          </p:cNvPr>
          <p:cNvSpPr txBox="1"/>
          <p:nvPr/>
        </p:nvSpPr>
        <p:spPr>
          <a:xfrm>
            <a:off x="90951" y="1119781"/>
            <a:ext cx="4453339" cy="1200329"/>
          </a:xfrm>
          <a:prstGeom prst="rect">
            <a:avLst/>
          </a:prstGeom>
          <a:solidFill>
            <a:schemeClr val="accent4">
              <a:lumMod val="20000"/>
              <a:lumOff val="80000"/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・マス目入り学習帳の作成。</a:t>
            </a:r>
          </a:p>
          <a:p>
            <a:r>
              <a:rPr kumimoji="1" lang="ja-JP" altLang="en-US" b="1" dirty="0"/>
              <a:t>・ノートの使い方指導での見本作り。</a:t>
            </a:r>
          </a:p>
          <a:p>
            <a:r>
              <a:rPr kumimoji="1" lang="ja-JP" altLang="en-US" b="1" dirty="0"/>
              <a:t>・ノートの使い方指導での</a:t>
            </a:r>
          </a:p>
          <a:p>
            <a:r>
              <a:rPr kumimoji="1" lang="ja-JP" altLang="en-US" b="1" dirty="0"/>
              <a:t>　　　　　　　なぞり書き用紙作り。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2A3404-FBA7-4B3B-94AB-29F2A313D385}"/>
              </a:ext>
            </a:extLst>
          </p:cNvPr>
          <p:cNvSpPr txBox="1"/>
          <p:nvPr/>
        </p:nvSpPr>
        <p:spPr>
          <a:xfrm>
            <a:off x="4783282" y="1119781"/>
            <a:ext cx="3955472" cy="1600438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hlinkClick r:id="rId3"/>
              </a:rPr>
              <a:t>Microsoft Excel </a:t>
            </a:r>
            <a:r>
              <a:rPr kumimoji="1" lang="ja-JP" altLang="en-US" sz="1400" b="1" dirty="0">
                <a:hlinkClick r:id="rId3"/>
              </a:rPr>
              <a:t>で なぞり書き原稿用紙を作ろう</a:t>
            </a:r>
            <a:endParaRPr kumimoji="1" lang="ja-JP" altLang="en-US" sz="1400" b="1" dirty="0"/>
          </a:p>
          <a:p>
            <a:endParaRPr kumimoji="1" lang="ja-JP" altLang="en-US" sz="1400" b="1" dirty="0"/>
          </a:p>
          <a:p>
            <a:r>
              <a:rPr kumimoji="1" lang="en-US" altLang="ja-JP" sz="1400" b="1" dirty="0">
                <a:hlinkClick r:id="rId4"/>
              </a:rPr>
              <a:t>Microsoft Excel </a:t>
            </a:r>
            <a:r>
              <a:rPr kumimoji="1" lang="ja-JP" altLang="en-US" sz="1400" b="1" dirty="0">
                <a:hlinkClick r:id="rId4"/>
              </a:rPr>
              <a:t>で 漢字練習シートを作ろう</a:t>
            </a:r>
            <a:endParaRPr kumimoji="1" lang="ja-JP" altLang="en-US" sz="1400" b="1" dirty="0"/>
          </a:p>
          <a:p>
            <a:endParaRPr kumimoji="1" lang="ja-JP" altLang="en-US" sz="1400" b="1" dirty="0"/>
          </a:p>
          <a:p>
            <a:r>
              <a:rPr kumimoji="1" lang="ja-JP" altLang="en-US" sz="1400" b="1" dirty="0">
                <a:hlinkClick r:id="rId5"/>
              </a:rPr>
              <a:t>漢字練習帳・日記帳作成シート</a:t>
            </a:r>
            <a:endParaRPr kumimoji="1" lang="ja-JP" altLang="en-US" sz="1400" b="1" dirty="0"/>
          </a:p>
          <a:p>
            <a:endParaRPr kumimoji="1" lang="ja-JP" altLang="en-US" sz="1400" b="1" dirty="0"/>
          </a:p>
          <a:p>
            <a:r>
              <a:rPr kumimoji="1" lang="ja-JP" altLang="en-US" sz="1400" b="1" dirty="0">
                <a:hlinkClick r:id="rId6"/>
              </a:rPr>
              <a:t>なぞり書き学習帳</a:t>
            </a:r>
            <a:endParaRPr kumimoji="1" lang="ja-JP" altLang="en-US" sz="1400" b="1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5423942-5891-4CEC-B7D7-6CB379C3EC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294" y="3164401"/>
            <a:ext cx="923925" cy="42862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74031-5BD4-D6B0-8676-87231FD38FA3}"/>
              </a:ext>
            </a:extLst>
          </p:cNvPr>
          <p:cNvSpPr txBox="1"/>
          <p:nvPr/>
        </p:nvSpPr>
        <p:spPr>
          <a:xfrm>
            <a:off x="2650106" y="3786599"/>
            <a:ext cx="56895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hlinkClick r:id="rId8"/>
              </a:rPr>
              <a:t>http://suzuki-hideyuki.la.coocan.jp/MIEE/MEC2021/03Storeroom/S_nazorigaki/S_nazorigaki.pdf</a:t>
            </a:r>
            <a:endParaRPr lang="en-US" altLang="ja-JP" sz="1050" dirty="0"/>
          </a:p>
          <a:p>
            <a:endParaRPr kumimoji="1" lang="ja-JP" altLang="en-US" sz="105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B68F1DB-D62D-7C0D-E36C-58A3F1631E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42766" y="2847666"/>
            <a:ext cx="872067" cy="8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0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81</Words>
  <Application>Microsoft Office PowerPoint</Application>
  <PresentationFormat>画面に合わせる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Education  授業・校務活用素材ポータル</dc:title>
  <dc:creator>鈴木 英之</dc:creator>
  <cp:lastModifiedBy>康太 神山</cp:lastModifiedBy>
  <cp:revision>7</cp:revision>
  <dcterms:created xsi:type="dcterms:W3CDTF">2021-05-29T20:52:57Z</dcterms:created>
  <dcterms:modified xsi:type="dcterms:W3CDTF">2024-09-03T07:03:59Z</dcterms:modified>
</cp:coreProperties>
</file>