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68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81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73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12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75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28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6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4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00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46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8B9E-DAAD-4EF8-83AB-6D2E889841A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9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1drv.ms/b/s!Aq-cra_NS7uDgvd9XdPMj6sI8TT6Pg?e=fox2GB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hyperlink" Target="http://www.tees.ne.jp/~t_hgg00412/FlashCard/index.html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hlinkClick r:id="rId2"/>
            <a:extLst>
              <a:ext uri="{FF2B5EF4-FFF2-40B4-BE49-F238E27FC236}">
                <a16:creationId xmlns:a16="http://schemas.microsoft.com/office/drawing/2014/main" id="{A8DE828A-9803-4040-9C6F-1EF98F52FE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116" y="0"/>
            <a:ext cx="3560884" cy="51435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4C9A63-0F19-4E4F-B7FD-E9BB18F57908}"/>
              </a:ext>
            </a:extLst>
          </p:cNvPr>
          <p:cNvSpPr txBox="1"/>
          <p:nvPr/>
        </p:nvSpPr>
        <p:spPr>
          <a:xfrm>
            <a:off x="104702" y="167524"/>
            <a:ext cx="5304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小学２年生算数　かけ算</a:t>
            </a:r>
            <a:endParaRPr kumimoji="1" lang="ja-JP" altLang="en-US" sz="20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C200A8-5F49-4D8A-8ED7-EA74FFE1373E}"/>
              </a:ext>
            </a:extLst>
          </p:cNvPr>
          <p:cNvSpPr txBox="1"/>
          <p:nvPr/>
        </p:nvSpPr>
        <p:spPr>
          <a:xfrm>
            <a:off x="104702" y="1608832"/>
            <a:ext cx="5304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フラッシュカードを使って，かけ算九九の練習をします。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pPr algn="r"/>
            <a:r>
              <a:rPr kumimoji="1" lang="ja-JP" altLang="en-US" sz="1600" dirty="0">
                <a:hlinkClick r:id="rId2"/>
              </a:rPr>
              <a:t>こちら</a:t>
            </a:r>
            <a:r>
              <a:rPr kumimoji="1" lang="ja-JP" altLang="en-US" sz="1600" dirty="0"/>
              <a:t>をクリックしてください。→</a:t>
            </a:r>
            <a:endParaRPr kumimoji="1" lang="en-US" altLang="ja-JP" sz="1600" dirty="0"/>
          </a:p>
          <a:p>
            <a:endParaRPr kumimoji="1" lang="ja-JP" altLang="en-US" sz="16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F29B86C-1542-48AB-934D-D38521B32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82" y="3836614"/>
            <a:ext cx="1219200" cy="42862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2D21BE-D78B-4B40-9E0A-E26E740CB907}"/>
              </a:ext>
            </a:extLst>
          </p:cNvPr>
          <p:cNvSpPr txBox="1"/>
          <p:nvPr/>
        </p:nvSpPr>
        <p:spPr>
          <a:xfrm>
            <a:off x="1376082" y="3890403"/>
            <a:ext cx="4619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5"/>
              </a:rPr>
              <a:t>http://www.tees.ne.jp/~t_hgg00412/FlashCard/index.html</a:t>
            </a:r>
            <a:endParaRPr lang="en-US" altLang="ja-JP" sz="1200" dirty="0"/>
          </a:p>
          <a:p>
            <a:endParaRPr lang="ja-JP" altLang="en-US" sz="1200" dirty="0"/>
          </a:p>
        </p:txBody>
      </p:sp>
      <p:pic>
        <p:nvPicPr>
          <p:cNvPr id="11" name="図 10" descr="QR コード&#10;&#10;自動的に生成された説明">
            <a:extLst>
              <a:ext uri="{FF2B5EF4-FFF2-40B4-BE49-F238E27FC236}">
                <a16:creationId xmlns:a16="http://schemas.microsoft.com/office/drawing/2014/main" id="{33F5C2CB-0812-4229-8B50-7C1BABE3C5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265239"/>
            <a:ext cx="749809" cy="74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0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43</Words>
  <Application>Microsoft Office PowerPoint</Application>
  <PresentationFormat>画面に合わせる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Education  授業・校務活用素材ポータル </dc:title>
  <dc:creator>鈴木 英之</dc:creator>
  <cp:lastModifiedBy>鈴木 英之</cp:lastModifiedBy>
  <cp:revision>5</cp:revision>
  <dcterms:created xsi:type="dcterms:W3CDTF">2021-05-29T20:52:57Z</dcterms:created>
  <dcterms:modified xsi:type="dcterms:W3CDTF">2022-04-01T09:42:41Z</dcterms:modified>
</cp:coreProperties>
</file>