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42" r:id="rId2"/>
    <p:sldId id="541" r:id="rId3"/>
    <p:sldId id="540" r:id="rId4"/>
    <p:sldId id="269" r:id="rId5"/>
  </p:sldIdLst>
  <p:sldSz cx="7578725" cy="10691813"/>
  <p:notesSz cx="6886575" cy="10017125"/>
  <p:custDataLst>
    <p:tags r:id="rId6"/>
  </p:custDataLst>
  <p:defaultTextStyle>
    <a:defPPr>
      <a:defRPr lang="ja-JP"/>
    </a:defPPr>
    <a:lvl1pPr marL="0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1pPr>
    <a:lvl2pPr marL="498257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2pPr>
    <a:lvl3pPr marL="996513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3pPr>
    <a:lvl4pPr marL="1494770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4pPr>
    <a:lvl5pPr marL="1993026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5pPr>
    <a:lvl6pPr marL="2491283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6pPr>
    <a:lvl7pPr marL="2989539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7pPr>
    <a:lvl8pPr marL="3487796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8pPr>
    <a:lvl9pPr marL="3986052" algn="l" defTabSz="996513" rtl="0" eaLnBrk="1" latinLnBrk="0" hangingPunct="1">
      <a:defRPr kumimoji="1" sz="19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99"/>
    <a:srgbClr val="FF2D2D"/>
    <a:srgbClr val="2E75B6"/>
    <a:srgbClr val="444444"/>
    <a:srgbClr val="F3F2F1"/>
    <a:srgbClr val="FFFFFF"/>
    <a:srgbClr val="0066CC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6" y="96"/>
      </p:cViewPr>
      <p:guideLst>
        <p:guide orient="horz" pos="3368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53F48D-9A35-4F69-B0AD-ADC4E2DEBF41}"/>
              </a:ext>
            </a:extLst>
          </p:cNvPr>
          <p:cNvGrpSpPr/>
          <p:nvPr userDrawn="1"/>
        </p:nvGrpSpPr>
        <p:grpSpPr>
          <a:xfrm>
            <a:off x="-8317" y="0"/>
            <a:ext cx="7597418" cy="10691813"/>
            <a:chOff x="-8317" y="0"/>
            <a:chExt cx="7597418" cy="1069181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4FA2D22-1E9C-48F2-A7DA-E56201311DEE}"/>
                </a:ext>
              </a:extLst>
            </p:cNvPr>
            <p:cNvSpPr/>
            <p:nvPr/>
          </p:nvSpPr>
          <p:spPr>
            <a:xfrm>
              <a:off x="0" y="0"/>
              <a:ext cx="7578725" cy="222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5E846BC-0AC2-45A4-A301-D51C13276BF7}"/>
                </a:ext>
              </a:extLst>
            </p:cNvPr>
            <p:cNvSpPr/>
            <p:nvPr/>
          </p:nvSpPr>
          <p:spPr>
            <a:xfrm>
              <a:off x="-1" y="10469775"/>
              <a:ext cx="7578725" cy="222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805B42E-A556-479E-8C35-69FA6176A28A}"/>
                </a:ext>
              </a:extLst>
            </p:cNvPr>
            <p:cNvSpPr/>
            <p:nvPr/>
          </p:nvSpPr>
          <p:spPr>
            <a:xfrm rot="16200000">
              <a:off x="-5084237" y="5291893"/>
              <a:ext cx="10475839" cy="32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75AC948-8AC9-465D-B046-7AE2F3DC3D7B}"/>
                </a:ext>
              </a:extLst>
            </p:cNvPr>
            <p:cNvSpPr/>
            <p:nvPr/>
          </p:nvSpPr>
          <p:spPr>
            <a:xfrm rot="16200000">
              <a:off x="2189101" y="5120470"/>
              <a:ext cx="1044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58250D3B-D752-49EC-820B-5617CD5DF796}"/>
              </a:ext>
            </a:extLst>
          </p:cNvPr>
          <p:cNvSpPr/>
          <p:nvPr userDrawn="1"/>
        </p:nvSpPr>
        <p:spPr>
          <a:xfrm>
            <a:off x="789917" y="1068942"/>
            <a:ext cx="324001" cy="321973"/>
          </a:xfrm>
          <a:prstGeom prst="homePlat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3C4634-BDD9-4848-8DBB-596512BF685C}"/>
              </a:ext>
            </a:extLst>
          </p:cNvPr>
          <p:cNvSpPr txBox="1"/>
          <p:nvPr userDrawn="1"/>
        </p:nvSpPr>
        <p:spPr>
          <a:xfrm>
            <a:off x="1187371" y="1017427"/>
            <a:ext cx="3552576" cy="394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灰色の枠内で作成してください。</a:t>
            </a: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C5719E97-1008-454B-B91B-6404982B67BE}"/>
              </a:ext>
            </a:extLst>
          </p:cNvPr>
          <p:cNvSpPr/>
          <p:nvPr userDrawn="1"/>
        </p:nvSpPr>
        <p:spPr>
          <a:xfrm>
            <a:off x="778759" y="1619635"/>
            <a:ext cx="324001" cy="321973"/>
          </a:xfrm>
          <a:prstGeom prst="homePlat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80ED5A-FB31-493E-95C7-180D5D213002}"/>
              </a:ext>
            </a:extLst>
          </p:cNvPr>
          <p:cNvSpPr txBox="1"/>
          <p:nvPr userDrawn="1"/>
        </p:nvSpPr>
        <p:spPr>
          <a:xfrm>
            <a:off x="1176213" y="1568120"/>
            <a:ext cx="4794902" cy="748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灰色の枠内の端にオブジェクトを揃えた方が</a:t>
            </a:r>
          </a:p>
          <a:p>
            <a:pPr algn="l">
              <a:lnSpc>
                <a:spcPts val="2600"/>
              </a:lnSpc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仕上がり感はいいです。</a:t>
            </a:r>
          </a:p>
        </p:txBody>
      </p:sp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8417C4DF-A7CB-42B5-8AC6-B7BA2140E121}"/>
              </a:ext>
            </a:extLst>
          </p:cNvPr>
          <p:cNvSpPr/>
          <p:nvPr userDrawn="1"/>
        </p:nvSpPr>
        <p:spPr>
          <a:xfrm>
            <a:off x="789917" y="544007"/>
            <a:ext cx="324001" cy="321973"/>
          </a:xfrm>
          <a:prstGeom prst="homePlat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8DF622-D9B7-4A77-808F-22E8FA64529D}"/>
              </a:ext>
            </a:extLst>
          </p:cNvPr>
          <p:cNvSpPr txBox="1"/>
          <p:nvPr userDrawn="1"/>
        </p:nvSpPr>
        <p:spPr>
          <a:xfrm>
            <a:off x="1187371" y="492492"/>
            <a:ext cx="4530407" cy="394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A4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用紙サイズに数値を設定してあります。</a:t>
            </a: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FE869424-4AF2-4D6E-A67A-011FF7985C26}"/>
              </a:ext>
            </a:extLst>
          </p:cNvPr>
          <p:cNvSpPr/>
          <p:nvPr userDrawn="1"/>
        </p:nvSpPr>
        <p:spPr>
          <a:xfrm>
            <a:off x="778759" y="2455535"/>
            <a:ext cx="324001" cy="321973"/>
          </a:xfrm>
          <a:prstGeom prst="homePlat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93348A2-791F-44F3-B267-F67173EDADB6}"/>
              </a:ext>
            </a:extLst>
          </p:cNvPr>
          <p:cNvSpPr txBox="1"/>
          <p:nvPr userDrawn="1"/>
        </p:nvSpPr>
        <p:spPr>
          <a:xfrm>
            <a:off x="1176213" y="2404020"/>
            <a:ext cx="4275529" cy="1748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作成が終了したら灰色の枠を取ります。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ts val="2600"/>
              </a:lnSpc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取り方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ts val="2600"/>
              </a:lnSpc>
            </a:pP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 作ったスライドを右クリック</a:t>
            </a:r>
          </a:p>
          <a:p>
            <a:pPr algn="l">
              <a:lnSpc>
                <a:spcPts val="2600"/>
              </a:lnSpc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② レイアウト</a:t>
            </a:r>
          </a:p>
          <a:p>
            <a:pPr algn="l">
              <a:lnSpc>
                <a:spcPts val="2600"/>
              </a:lnSpc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③ 白紙を選択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AD64E95-F52C-4A20-A3A6-50D6986CE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35573" r="79800" b="4002"/>
          <a:stretch/>
        </p:blipFill>
        <p:spPr>
          <a:xfrm>
            <a:off x="738923" y="4221404"/>
            <a:ext cx="6037219" cy="5079494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9B4B962-EE9D-44EB-879D-435D8A41D361}"/>
              </a:ext>
            </a:extLst>
          </p:cNvPr>
          <p:cNvSpPr/>
          <p:nvPr userDrawn="1"/>
        </p:nvSpPr>
        <p:spPr>
          <a:xfrm>
            <a:off x="5808371" y="6315576"/>
            <a:ext cx="850005" cy="127429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D6798486-AB88-440D-A5E9-F04978DA9A78}"/>
              </a:ext>
            </a:extLst>
          </p:cNvPr>
          <p:cNvSpPr/>
          <p:nvPr userDrawn="1"/>
        </p:nvSpPr>
        <p:spPr>
          <a:xfrm>
            <a:off x="789917" y="9700140"/>
            <a:ext cx="324001" cy="321973"/>
          </a:xfrm>
          <a:prstGeom prst="homePlat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6DF1FF4-FC1B-4208-91BB-35EFB465807E}"/>
              </a:ext>
            </a:extLst>
          </p:cNvPr>
          <p:cNvSpPr txBox="1"/>
          <p:nvPr userDrawn="1"/>
        </p:nvSpPr>
        <p:spPr>
          <a:xfrm>
            <a:off x="1187371" y="9648625"/>
            <a:ext cx="5418471" cy="394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スライドの作成サンプルを参考にしてください。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01428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84EAF-EF8C-486D-B695-A5840B93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92" y="712788"/>
            <a:ext cx="2443788" cy="2494756"/>
          </a:xfrm>
        </p:spPr>
        <p:txBody>
          <a:bodyPr anchor="b"/>
          <a:lstStyle>
            <a:lvl1pPr>
              <a:defRPr sz="34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4A74CD-F0ED-4518-8EB8-DFC165BC1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22713" y="1538662"/>
            <a:ext cx="3836729" cy="7599070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A35726-49D9-4F68-9209-015BD4072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792" y="3207544"/>
            <a:ext cx="2443788" cy="5942181"/>
          </a:xfrm>
        </p:spPr>
        <p:txBody>
          <a:bodyPr/>
          <a:lstStyle>
            <a:lvl1pPr marL="0" indent="0">
              <a:buNone/>
              <a:defRPr sz="1727"/>
            </a:lvl1pPr>
            <a:lvl2pPr marL="493456" indent="0">
              <a:buNone/>
              <a:defRPr sz="1511"/>
            </a:lvl2pPr>
            <a:lvl3pPr marL="986912" indent="0">
              <a:buNone/>
              <a:defRPr sz="1295"/>
            </a:lvl3pPr>
            <a:lvl4pPr marL="1480368" indent="0">
              <a:buNone/>
              <a:defRPr sz="1079"/>
            </a:lvl4pPr>
            <a:lvl5pPr marL="1973824" indent="0">
              <a:buNone/>
              <a:defRPr sz="1079"/>
            </a:lvl5pPr>
            <a:lvl6pPr marL="2467280" indent="0">
              <a:buNone/>
              <a:defRPr sz="1079"/>
            </a:lvl6pPr>
            <a:lvl7pPr marL="2960736" indent="0">
              <a:buNone/>
              <a:defRPr sz="1079"/>
            </a:lvl7pPr>
            <a:lvl8pPr marL="3454192" indent="0">
              <a:buNone/>
              <a:defRPr sz="1079"/>
            </a:lvl8pPr>
            <a:lvl9pPr marL="3947648" indent="0">
              <a:buNone/>
              <a:defRPr sz="107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23CEC9-886B-4D63-AF7F-3ACD499D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3A74E5-F308-49A1-8661-2E220F09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8B8C02-FCF5-4DE2-BBC9-70106C2D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2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D0C37-4AA4-41A1-9AFF-C5D45C8B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0967B0-0A65-48AF-8D6C-B96B6696C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D949DC-FC31-47C5-97E7-793F8234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A333CC-8CB5-45B1-B14C-F318C0D8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2F3CFB-B31D-47D3-8E98-917CC12A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32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02A1D30-17DD-4714-BB4C-61E9D8212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24403" y="568859"/>
            <a:ext cx="1633286" cy="906062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1CEA32-EC84-4FB4-8990-310E3B2B3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038" y="568859"/>
            <a:ext cx="4734948" cy="906062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CC69C6-E521-4E40-B1B2-21B648BD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4EE3F2-0230-4A40-9129-88CB9736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0E7041-B69F-4DB8-8393-057F057F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46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90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99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53F48D-9A35-4F69-B0AD-ADC4E2DEBF41}"/>
              </a:ext>
            </a:extLst>
          </p:cNvPr>
          <p:cNvGrpSpPr/>
          <p:nvPr userDrawn="1"/>
        </p:nvGrpSpPr>
        <p:grpSpPr>
          <a:xfrm>
            <a:off x="-8317" y="0"/>
            <a:ext cx="7597418" cy="10691813"/>
            <a:chOff x="-8317" y="0"/>
            <a:chExt cx="7597418" cy="1069181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4FA2D22-1E9C-48F2-A7DA-E56201311DEE}"/>
                </a:ext>
              </a:extLst>
            </p:cNvPr>
            <p:cNvSpPr/>
            <p:nvPr/>
          </p:nvSpPr>
          <p:spPr>
            <a:xfrm>
              <a:off x="0" y="0"/>
              <a:ext cx="7578725" cy="222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5E846BC-0AC2-45A4-A301-D51C13276BF7}"/>
                </a:ext>
              </a:extLst>
            </p:cNvPr>
            <p:cNvSpPr/>
            <p:nvPr/>
          </p:nvSpPr>
          <p:spPr>
            <a:xfrm>
              <a:off x="-1" y="10469775"/>
              <a:ext cx="7578725" cy="222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805B42E-A556-479E-8C35-69FA6176A28A}"/>
                </a:ext>
              </a:extLst>
            </p:cNvPr>
            <p:cNvSpPr/>
            <p:nvPr/>
          </p:nvSpPr>
          <p:spPr>
            <a:xfrm rot="16200000">
              <a:off x="-5084237" y="5291893"/>
              <a:ext cx="10475839" cy="32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75AC948-8AC9-465D-B046-7AE2F3DC3D7B}"/>
                </a:ext>
              </a:extLst>
            </p:cNvPr>
            <p:cNvSpPr/>
            <p:nvPr/>
          </p:nvSpPr>
          <p:spPr>
            <a:xfrm rot="16200000">
              <a:off x="2189101" y="5120470"/>
              <a:ext cx="1044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645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7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48698-71FA-495F-92BA-66613B0B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30" y="2666100"/>
            <a:ext cx="6536650" cy="4446355"/>
          </a:xfrm>
        </p:spPr>
        <p:txBody>
          <a:bodyPr anchor="b"/>
          <a:lstStyle>
            <a:lvl1pPr>
              <a:defRPr sz="647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254555-84E8-4226-BFEB-CE53728AF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30" y="7155290"/>
            <a:ext cx="6536650" cy="2338835"/>
          </a:xfrm>
        </p:spPr>
        <p:txBody>
          <a:bodyPr/>
          <a:lstStyle>
            <a:lvl1pPr marL="0" indent="0">
              <a:buNone/>
              <a:defRPr sz="2590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A213F-CC7F-4724-87D9-7734517D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040616-0CD2-4D39-BA62-76FBCDB0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EE09C8-C159-4E7F-82B7-38B2E1D1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08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91E445-1530-4CAF-9BB4-93FBAAF8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7AFA79-1CCB-43FF-8E0C-47D3F2003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038" y="2846010"/>
            <a:ext cx="3184117" cy="67834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C6C6B-F1F2-4AC6-8A3F-1D9FDE57A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3571" y="2846010"/>
            <a:ext cx="3184118" cy="67834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474B98-D033-4E7E-A1C8-E715628A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A0F33-BCD9-4B80-BF1A-B9FD68C8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9E7D02-EF06-430D-889D-5CBECB74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99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E6A0A-4DCC-41EF-98AA-99FA434B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92" y="568860"/>
            <a:ext cx="6536650" cy="206639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C48714-3768-41E8-9466-5F58CBA7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792" y="2621550"/>
            <a:ext cx="3205170" cy="1283361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A49562-F603-40CA-A41F-926228392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792" y="3904911"/>
            <a:ext cx="3205170" cy="574513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F28EE07-F66A-45E0-BA77-3E6E86820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6731" y="2621550"/>
            <a:ext cx="3222712" cy="1283361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AA93EC-691D-4ADC-924A-1DEA3D9C4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6731" y="3904911"/>
            <a:ext cx="3222712" cy="574513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4C09EE-E77D-4B6D-80FB-D02E91E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9C2A21-0248-4502-8669-563CEC7B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AFE3BB-77C4-428D-9D81-F3802DEE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95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C80BB-43B0-4A6F-A478-13D94828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818816-49A7-471A-AC6C-AD118CDA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0686F4-8B64-497D-B75A-525BC1F2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4F9172-624D-4ACA-88FE-DDDB8ED9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75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CE4FAF-9370-409C-A066-307396DC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69AFDE-DCDE-4ED5-B740-92AD9A3E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417182-E2A0-4313-B5A8-A4A7FCEA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2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B6BE8-F964-44B4-96D9-408FA38D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92" y="712788"/>
            <a:ext cx="2443788" cy="2494756"/>
          </a:xfrm>
        </p:spPr>
        <p:txBody>
          <a:bodyPr anchor="b"/>
          <a:lstStyle>
            <a:lvl1pPr>
              <a:defRPr sz="34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FECD45-37D6-4965-AF35-CFA23B0D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713" y="1538662"/>
            <a:ext cx="3836729" cy="7599070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E72EEE-E02D-4B1C-878E-9F7F44613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792" y="3207544"/>
            <a:ext cx="2443788" cy="5942181"/>
          </a:xfrm>
        </p:spPr>
        <p:txBody>
          <a:bodyPr/>
          <a:lstStyle>
            <a:lvl1pPr marL="0" indent="0">
              <a:buNone/>
              <a:defRPr sz="1727"/>
            </a:lvl1pPr>
            <a:lvl2pPr marL="493456" indent="0">
              <a:buNone/>
              <a:defRPr sz="1511"/>
            </a:lvl2pPr>
            <a:lvl3pPr marL="986912" indent="0">
              <a:buNone/>
              <a:defRPr sz="1295"/>
            </a:lvl3pPr>
            <a:lvl4pPr marL="1480368" indent="0">
              <a:buNone/>
              <a:defRPr sz="1079"/>
            </a:lvl4pPr>
            <a:lvl5pPr marL="1973824" indent="0">
              <a:buNone/>
              <a:defRPr sz="1079"/>
            </a:lvl5pPr>
            <a:lvl6pPr marL="2467280" indent="0">
              <a:buNone/>
              <a:defRPr sz="1079"/>
            </a:lvl6pPr>
            <a:lvl7pPr marL="2960736" indent="0">
              <a:buNone/>
              <a:defRPr sz="1079"/>
            </a:lvl7pPr>
            <a:lvl8pPr marL="3454192" indent="0">
              <a:buNone/>
              <a:defRPr sz="1079"/>
            </a:lvl8pPr>
            <a:lvl9pPr marL="3947648" indent="0">
              <a:buNone/>
              <a:defRPr sz="107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AA2948-1BEC-44E8-B953-EAF8AC17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AA1348-D4A6-4890-A4DB-247E61C7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C2B04E-A8E5-4B35-BD4D-450F9639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43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9DE30F-B94F-4FD2-B3FC-59EE35EE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39" y="568860"/>
            <a:ext cx="6536650" cy="206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4D1202-FA23-44BC-BA64-6A7C3AA20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039" y="2846010"/>
            <a:ext cx="6536650" cy="678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9D1301-6429-4A5C-8FE0-407519A34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038" y="9910488"/>
            <a:ext cx="1705213" cy="568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4A1D-ADB3-43FF-B790-610A26C37668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78899E-3513-4E72-A9A1-26F3A63EB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454" y="9910488"/>
            <a:ext cx="2557820" cy="568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406BB6-ABC5-4561-8189-C616C9BF0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2475" y="9910488"/>
            <a:ext cx="1705213" cy="568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8FDA-36B0-4601-8283-B49EDC47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90" r:id="rId13"/>
    <p:sldLayoutId id="2147483703" r:id="rId14"/>
  </p:sldLayoutIdLst>
  <p:txStyles>
    <p:titleStyle>
      <a:lvl1pPr algn="l" defTabSz="986912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28" indent="-246728" algn="l" defTabSz="986912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4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0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54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5DF4B7-CF95-451C-86EA-8522704F95B3}"/>
              </a:ext>
            </a:extLst>
          </p:cNvPr>
          <p:cNvSpPr txBox="1"/>
          <p:nvPr/>
        </p:nvSpPr>
        <p:spPr>
          <a:xfrm>
            <a:off x="299055" y="1673027"/>
            <a:ext cx="7368846" cy="62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3"/>
              </a:lnSpc>
            </a:pP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オンデマンドの授業動画作成は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PowerPoint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一択です。　今まで作成した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PowerPoint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教材で顔出し授業動画を手軽に</a:t>
            </a:r>
            <a:b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作ってみませんか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?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月にバージョンアップした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PowerPoint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なら簡単です。やはり、聴覚支援学校では手話が必要です。</a:t>
            </a:r>
            <a:b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特別なスキルを必要としません。 子どもたち・生徒たちは先生たちが見える授業を必要としています。</a:t>
            </a:r>
            <a:endParaRPr lang="en-US" altLang="ja-JP" sz="1079" dirty="0">
              <a:solidFill>
                <a:schemeClr val="bg2">
                  <a:lumMod val="1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37BCCF-E245-4CD5-B3B9-10ED4A98DC6D}"/>
              </a:ext>
            </a:extLst>
          </p:cNvPr>
          <p:cNvSpPr txBox="1"/>
          <p:nvPr/>
        </p:nvSpPr>
        <p:spPr>
          <a:xfrm>
            <a:off x="2216433" y="-956094"/>
            <a:ext cx="184731" cy="260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5138"/>
            <a:endParaRPr lang="ja-JP" altLang="en-US" sz="1093">
              <a:solidFill>
                <a:srgbClr val="FFFFFF"/>
              </a:solidFill>
              <a:latin typeface="Arial"/>
              <a:ea typeface="メイリオ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519A44-1004-4163-8C9D-B7DF577C7FF0}"/>
              </a:ext>
            </a:extLst>
          </p:cNvPr>
          <p:cNvSpPr txBox="1"/>
          <p:nvPr/>
        </p:nvSpPr>
        <p:spPr>
          <a:xfrm>
            <a:off x="2871820" y="-609125"/>
            <a:ext cx="184731" cy="260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5138"/>
            <a:endParaRPr lang="ja-JP" altLang="en-US" sz="1093">
              <a:solidFill>
                <a:srgbClr val="FFFFFF"/>
              </a:solidFill>
              <a:latin typeface="Arial"/>
              <a:ea typeface="メイリオ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F0EC81-4BC8-4130-96C4-F194478A4D67}"/>
              </a:ext>
            </a:extLst>
          </p:cNvPr>
          <p:cNvSpPr txBox="1"/>
          <p:nvPr/>
        </p:nvSpPr>
        <p:spPr>
          <a:xfrm>
            <a:off x="4071401" y="1342425"/>
            <a:ext cx="3264035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5138"/>
            <a:r>
              <a:rPr lang="ja-JP" altLang="en-US" sz="1187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マイクロソフト認定 教育イノベーター　　稲葉 通太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5EDF939-99B6-41CB-9897-893B731A2DB6}"/>
              </a:ext>
            </a:extLst>
          </p:cNvPr>
          <p:cNvSpPr/>
          <p:nvPr/>
        </p:nvSpPr>
        <p:spPr>
          <a:xfrm>
            <a:off x="326980" y="1651616"/>
            <a:ext cx="6924765" cy="662440"/>
          </a:xfrm>
          <a:prstGeom prst="roundRect">
            <a:avLst>
              <a:gd name="adj" fmla="val 6389"/>
            </a:avLst>
          </a:prstGeom>
          <a:noFill/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/>
          </a:p>
        </p:txBody>
      </p:sp>
      <p:pic>
        <p:nvPicPr>
          <p:cNvPr id="17" name="Picture 4" descr="Flat Number Icons Vector Set - Download Free Vectors, Clipart ...">
            <a:extLst>
              <a:ext uri="{FF2B5EF4-FFF2-40B4-BE49-F238E27FC236}">
                <a16:creationId xmlns:a16="http://schemas.microsoft.com/office/drawing/2014/main" id="{753516B8-DA71-4838-A113-C697B75A3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2921" r="77798" b="68223"/>
          <a:stretch/>
        </p:blipFill>
        <p:spPr bwMode="auto">
          <a:xfrm>
            <a:off x="365629" y="2471942"/>
            <a:ext cx="349702" cy="3441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E8F2BF-358F-4E5A-885F-FF76B6D6E0DC}"/>
              </a:ext>
            </a:extLst>
          </p:cNvPr>
          <p:cNvSpPr txBox="1"/>
          <p:nvPr/>
        </p:nvSpPr>
        <p:spPr>
          <a:xfrm>
            <a:off x="680179" y="2488390"/>
            <a:ext cx="3002745" cy="32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動画にしたいスライドを用意します。</a:t>
            </a:r>
          </a:p>
        </p:txBody>
      </p:sp>
      <p:pic>
        <p:nvPicPr>
          <p:cNvPr id="20" name="Picture 4" descr="Flat Number Icons Vector Set - Download Free Vectors, Clipart ...">
            <a:extLst>
              <a:ext uri="{FF2B5EF4-FFF2-40B4-BE49-F238E27FC236}">
                <a16:creationId xmlns:a16="http://schemas.microsoft.com/office/drawing/2014/main" id="{3B408070-260D-4E0C-A076-1D45CD9C1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9" t="2849" r="52822" b="68064"/>
          <a:stretch/>
        </p:blipFill>
        <p:spPr bwMode="auto">
          <a:xfrm>
            <a:off x="333651" y="4230684"/>
            <a:ext cx="381680" cy="3885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lat Number Icons Vector Set - Download Free Vectors, Clipart ...">
            <a:extLst>
              <a:ext uri="{FF2B5EF4-FFF2-40B4-BE49-F238E27FC236}">
                <a16:creationId xmlns:a16="http://schemas.microsoft.com/office/drawing/2014/main" id="{4B3B639F-DA25-4DC0-9839-8633633E1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6" t="2924" r="26824" b="69767"/>
          <a:stretch/>
        </p:blipFill>
        <p:spPr bwMode="auto">
          <a:xfrm>
            <a:off x="308819" y="4798444"/>
            <a:ext cx="406512" cy="3885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B5A5843-A7DD-4AF4-8CA1-15CD543EDE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151" y="2552602"/>
            <a:ext cx="2914594" cy="1640215"/>
          </a:xfrm>
          <a:prstGeom prst="rect">
            <a:avLst/>
          </a:prstGeom>
          <a:ln w="6350">
            <a:solidFill>
              <a:schemeClr val="bg2">
                <a:lumMod val="10000"/>
              </a:schemeClr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1F7B2C6-7B0E-4D57-AC61-B43DB5F143B9}"/>
              </a:ext>
            </a:extLst>
          </p:cNvPr>
          <p:cNvSpPr/>
          <p:nvPr/>
        </p:nvSpPr>
        <p:spPr>
          <a:xfrm>
            <a:off x="1381225" y="2852548"/>
            <a:ext cx="1291048" cy="7261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114F895-58FD-4174-90C9-354DD99F9D9C}"/>
              </a:ext>
            </a:extLst>
          </p:cNvPr>
          <p:cNvSpPr/>
          <p:nvPr/>
        </p:nvSpPr>
        <p:spPr>
          <a:xfrm>
            <a:off x="3011600" y="2834643"/>
            <a:ext cx="1097033" cy="8853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6AFCA8D-D11F-40BD-B3AC-B64CADBFEA86}"/>
              </a:ext>
            </a:extLst>
          </p:cNvPr>
          <p:cNvSpPr txBox="1"/>
          <p:nvPr/>
        </p:nvSpPr>
        <p:spPr>
          <a:xfrm>
            <a:off x="1475384" y="2974901"/>
            <a:ext cx="949299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590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16:9</a:t>
            </a:r>
            <a:endParaRPr lang="ja-JP" altLang="en-US" sz="2590" dirty="0">
              <a:solidFill>
                <a:schemeClr val="bg2">
                  <a:lumMod val="1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3569C25-E9B7-4D9C-B65A-53724437C148}"/>
              </a:ext>
            </a:extLst>
          </p:cNvPr>
          <p:cNvSpPr txBox="1"/>
          <p:nvPr/>
        </p:nvSpPr>
        <p:spPr>
          <a:xfrm>
            <a:off x="3125670" y="3023016"/>
            <a:ext cx="854336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590" spc="324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4:3</a:t>
            </a:r>
            <a:endParaRPr lang="ja-JP" altLang="en-US" sz="2590" spc="324" dirty="0">
              <a:solidFill>
                <a:schemeClr val="bg2">
                  <a:lumMod val="1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253B2AA-6299-482F-AFF0-7184F8E7B08A}"/>
              </a:ext>
            </a:extLst>
          </p:cNvPr>
          <p:cNvSpPr txBox="1"/>
          <p:nvPr/>
        </p:nvSpPr>
        <p:spPr>
          <a:xfrm>
            <a:off x="326979" y="3740990"/>
            <a:ext cx="3720890" cy="424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まだときどき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4:3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サイズのスライドを見かけますが、今は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16:9</a:t>
            </a:r>
            <a:b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スライドが標準です。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16:9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で作成することをおすすめします。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1EC69C58-FE02-4E35-B7DA-0B5995B96E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59"/>
          <a:stretch/>
        </p:blipFill>
        <p:spPr>
          <a:xfrm>
            <a:off x="6350867" y="4275091"/>
            <a:ext cx="900877" cy="811775"/>
          </a:xfrm>
          <a:prstGeom prst="rect">
            <a:avLst/>
          </a:prstGeom>
          <a:ln w="6350">
            <a:solidFill>
              <a:schemeClr val="bg2">
                <a:lumMod val="10000"/>
              </a:schemeClr>
            </a:solidFill>
          </a:ln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F93E4A1-957B-4DC5-9146-F6A3FD055D52}"/>
              </a:ext>
            </a:extLst>
          </p:cNvPr>
          <p:cNvSpPr txBox="1"/>
          <p:nvPr/>
        </p:nvSpPr>
        <p:spPr>
          <a:xfrm>
            <a:off x="699040" y="4279203"/>
            <a:ext cx="5002512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スライドショータブで「スライドショーの記録」をクリックします。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5881B8BA-9B86-416B-9865-25B209908C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27" y="6675887"/>
            <a:ext cx="6480733" cy="3694675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AA5C378-72A8-48DE-9A4B-63A8E86503B7}"/>
              </a:ext>
            </a:extLst>
          </p:cNvPr>
          <p:cNvSpPr txBox="1"/>
          <p:nvPr/>
        </p:nvSpPr>
        <p:spPr>
          <a:xfrm>
            <a:off x="719928" y="4865587"/>
            <a:ext cx="237216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このような画面になります。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34D4F381-059C-49B2-B654-AAEB577232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765" t="20041" r="23935" b="9634"/>
          <a:stretch/>
        </p:blipFill>
        <p:spPr>
          <a:xfrm>
            <a:off x="5318309" y="9116488"/>
            <a:ext cx="952276" cy="876168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6F1956E-2A97-4880-AAC9-2E150B10A872}"/>
              </a:ext>
            </a:extLst>
          </p:cNvPr>
          <p:cNvSpPr txBox="1"/>
          <p:nvPr/>
        </p:nvSpPr>
        <p:spPr>
          <a:xfrm>
            <a:off x="5589263" y="5260263"/>
            <a:ext cx="1683474" cy="59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右上の設定でマイクと</a:t>
            </a:r>
          </a:p>
          <a:p>
            <a:pPr algn="l"/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カメラが認識されている</a:t>
            </a:r>
          </a:p>
          <a:p>
            <a:pPr algn="l"/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か確認してください。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F099BDA7-FA74-49F5-AF13-6DAA60F4EA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129" t="2738" r="52341" b="82693"/>
          <a:stretch/>
        </p:blipFill>
        <p:spPr>
          <a:xfrm>
            <a:off x="4024088" y="5318274"/>
            <a:ext cx="1591476" cy="1179317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sp>
        <p:nvSpPr>
          <p:cNvPr id="62" name="吹き出し: 四角形 61">
            <a:extLst>
              <a:ext uri="{FF2B5EF4-FFF2-40B4-BE49-F238E27FC236}">
                <a16:creationId xmlns:a16="http://schemas.microsoft.com/office/drawing/2014/main" id="{D0728234-02C5-4916-AD96-05D97FB212B9}"/>
              </a:ext>
            </a:extLst>
          </p:cNvPr>
          <p:cNvSpPr/>
          <p:nvPr/>
        </p:nvSpPr>
        <p:spPr>
          <a:xfrm>
            <a:off x="489896" y="5319679"/>
            <a:ext cx="3402273" cy="1195346"/>
          </a:xfrm>
          <a:prstGeom prst="wedgeRectCallout">
            <a:avLst>
              <a:gd name="adj1" fmla="val -33547"/>
              <a:gd name="adj2" fmla="val 6766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/>
          </a:p>
        </p:txBody>
      </p:sp>
      <p:cxnSp>
        <p:nvCxnSpPr>
          <p:cNvPr id="65" name="コネクタ: カギ線 64">
            <a:extLst>
              <a:ext uri="{FF2B5EF4-FFF2-40B4-BE49-F238E27FC236}">
                <a16:creationId xmlns:a16="http://schemas.microsoft.com/office/drawing/2014/main" id="{78492851-356A-4C1B-851F-34A60174F4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08401" y="6154468"/>
            <a:ext cx="511473" cy="497146"/>
          </a:xfrm>
          <a:prstGeom prst="bentConnector3">
            <a:avLst>
              <a:gd name="adj1" fmla="val 1760"/>
            </a:avLst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9856F4E-32FE-421E-A232-7400AF6A18DE}"/>
              </a:ext>
            </a:extLst>
          </p:cNvPr>
          <p:cNvSpPr txBox="1"/>
          <p:nvPr/>
        </p:nvSpPr>
        <p:spPr>
          <a:xfrm>
            <a:off x="613725" y="5381776"/>
            <a:ext cx="1790875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295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295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基本はここだけです。</a:t>
            </a: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15A9B89F-95E1-4018-9C2E-00FC2F9A46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968" y="5694511"/>
            <a:ext cx="364035" cy="359245"/>
          </a:xfrm>
          <a:prstGeom prst="rect">
            <a:avLst/>
          </a:prstGeom>
        </p:spPr>
      </p:pic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DF6B42F4-D1AA-417F-869C-8AA9F11FE0ED}"/>
              </a:ext>
            </a:extLst>
          </p:cNvPr>
          <p:cNvSpPr/>
          <p:nvPr/>
        </p:nvSpPr>
        <p:spPr>
          <a:xfrm>
            <a:off x="1943591" y="5734322"/>
            <a:ext cx="310846" cy="310846"/>
          </a:xfrm>
          <a:prstGeom prst="rect">
            <a:avLst/>
          </a:prstGeom>
          <a:solidFill>
            <a:srgbClr val="444444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/>
          </a:p>
        </p:txBody>
      </p:sp>
      <p:sp>
        <p:nvSpPr>
          <p:cNvPr id="79" name="二等辺三角形 78">
            <a:extLst>
              <a:ext uri="{FF2B5EF4-FFF2-40B4-BE49-F238E27FC236}">
                <a16:creationId xmlns:a16="http://schemas.microsoft.com/office/drawing/2014/main" id="{33018FFE-505C-45FC-B2B1-9F9933EB657A}"/>
              </a:ext>
            </a:extLst>
          </p:cNvPr>
          <p:cNvSpPr/>
          <p:nvPr/>
        </p:nvSpPr>
        <p:spPr>
          <a:xfrm rot="5400000">
            <a:off x="2974066" y="5731108"/>
            <a:ext cx="466269" cy="271990"/>
          </a:xfrm>
          <a:prstGeom prst="triangl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A0B0081-B458-493E-8BCB-55BD5DEC3461}"/>
              </a:ext>
            </a:extLst>
          </p:cNvPr>
          <p:cNvSpPr txBox="1"/>
          <p:nvPr/>
        </p:nvSpPr>
        <p:spPr>
          <a:xfrm>
            <a:off x="649714" y="6114001"/>
            <a:ext cx="3242454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記録　　　　　　　　停止　　　　　　　再生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1E344C5-3203-488D-8B19-B755BCEF2D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894" y="112654"/>
            <a:ext cx="6740937" cy="13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6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C7FA137-5BC5-4DDA-B0C8-B497ABDED010}"/>
              </a:ext>
            </a:extLst>
          </p:cNvPr>
          <p:cNvSpPr txBox="1"/>
          <p:nvPr/>
        </p:nvSpPr>
        <p:spPr>
          <a:xfrm>
            <a:off x="4519414" y="7249544"/>
            <a:ext cx="2945339" cy="56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43"/>
              </a:lnSpc>
            </a:pPr>
            <a:r>
              <a:rPr lang="ja-JP" altLang="en-US" sz="1295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実際にやってみた動画を</a:t>
            </a:r>
          </a:p>
          <a:p>
            <a:pPr>
              <a:lnSpc>
                <a:spcPts val="1943"/>
              </a:lnSpc>
            </a:pPr>
            <a:r>
              <a:rPr lang="en-US" altLang="ja-JP" sz="1295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YouTube</a:t>
            </a:r>
            <a:r>
              <a:rPr lang="ja-JP" altLang="en-US" sz="1295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チャンネルで公開しています。</a:t>
            </a:r>
          </a:p>
        </p:txBody>
      </p:sp>
      <p:pic>
        <p:nvPicPr>
          <p:cNvPr id="3" name="Picture 4" descr="Flat Number Icons Vector Set - Download Free Vectors, Clipart ...">
            <a:extLst>
              <a:ext uri="{FF2B5EF4-FFF2-40B4-BE49-F238E27FC236}">
                <a16:creationId xmlns:a16="http://schemas.microsoft.com/office/drawing/2014/main" id="{5856D720-55A2-4AF6-B090-BFD39F14E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5" t="2773" r="1565" b="69428"/>
          <a:stretch/>
        </p:blipFill>
        <p:spPr bwMode="auto">
          <a:xfrm>
            <a:off x="303493" y="3113422"/>
            <a:ext cx="388558" cy="3681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06559F-DC24-44A3-A24D-B3B798B2BF57}"/>
              </a:ext>
            </a:extLst>
          </p:cNvPr>
          <p:cNvSpPr txBox="1"/>
          <p:nvPr/>
        </p:nvSpPr>
        <p:spPr>
          <a:xfrm>
            <a:off x="1317217" y="297683"/>
            <a:ext cx="4491935" cy="32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初心者の方々がとまどうことをここにまとめておきます。</a:t>
            </a:r>
          </a:p>
        </p:txBody>
      </p:sp>
      <p:pic>
        <p:nvPicPr>
          <p:cNvPr id="15" name="Picture 4" descr="Flat Number Icons Vector Set - Download Free Vectors, Clipart ...">
            <a:extLst>
              <a:ext uri="{FF2B5EF4-FFF2-40B4-BE49-F238E27FC236}">
                <a16:creationId xmlns:a16="http://schemas.microsoft.com/office/drawing/2014/main" id="{5E860454-3B12-4075-B475-F54810B39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35287" r="78030" b="35140"/>
          <a:stretch/>
        </p:blipFill>
        <p:spPr bwMode="auto">
          <a:xfrm>
            <a:off x="303493" y="3771331"/>
            <a:ext cx="385264" cy="3885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5BD155F-2C15-44A2-A754-F0AE3154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61" y="6644845"/>
            <a:ext cx="1055510" cy="4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A5E4B2E-DAF4-4844-96BB-806501D3E813}"/>
              </a:ext>
            </a:extLst>
          </p:cNvPr>
          <p:cNvCxnSpPr>
            <a:cxnSpLocks/>
          </p:cNvCxnSpPr>
          <p:nvPr/>
        </p:nvCxnSpPr>
        <p:spPr>
          <a:xfrm>
            <a:off x="289156" y="10464866"/>
            <a:ext cx="705119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79FA0D3-6D5B-4C3A-9EF4-34DCFC753DA8}"/>
              </a:ext>
            </a:extLst>
          </p:cNvPr>
          <p:cNvCxnSpPr>
            <a:cxnSpLocks/>
          </p:cNvCxnSpPr>
          <p:nvPr/>
        </p:nvCxnSpPr>
        <p:spPr>
          <a:xfrm>
            <a:off x="222251" y="6458539"/>
            <a:ext cx="705119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3DF7C3B-356C-4D8C-A57E-F473EE29B59A}"/>
              </a:ext>
            </a:extLst>
          </p:cNvPr>
          <p:cNvSpPr txBox="1"/>
          <p:nvPr/>
        </p:nvSpPr>
        <p:spPr>
          <a:xfrm>
            <a:off x="1223090" y="10116284"/>
            <a:ext cx="3098925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295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このマニュアルはご自由にお使いください。</a:t>
            </a:r>
          </a:p>
        </p:txBody>
      </p:sp>
      <p:pic>
        <p:nvPicPr>
          <p:cNvPr id="58" name="Picture 2" descr="ãmicrosoft innovative educator expertãã®ç»åæ¤ç´¢çµæ">
            <a:extLst>
              <a:ext uri="{FF2B5EF4-FFF2-40B4-BE49-F238E27FC236}">
                <a16:creationId xmlns:a16="http://schemas.microsoft.com/office/drawing/2014/main" id="{804F33EF-A3F8-4B24-AC55-4826BD06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6" y="9016392"/>
            <a:ext cx="1242743" cy="14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85DFA63-55F4-49E5-A665-5F1188E481F7}"/>
              </a:ext>
            </a:extLst>
          </p:cNvPr>
          <p:cNvSpPr txBox="1"/>
          <p:nvPr/>
        </p:nvSpPr>
        <p:spPr>
          <a:xfrm>
            <a:off x="1605287" y="9123743"/>
            <a:ext cx="4439865" cy="76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98"/>
              </a:lnSpc>
            </a:pPr>
            <a:r>
              <a:rPr lang="ja-JP" altLang="en-US" sz="1727" dirty="0">
                <a:solidFill>
                  <a:srgbClr val="0099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またもの事態に！　</a:t>
            </a:r>
          </a:p>
          <a:p>
            <a:pPr>
              <a:lnSpc>
                <a:spcPts val="2698"/>
              </a:lnSpc>
            </a:pPr>
            <a:r>
              <a:rPr lang="ja-JP" altLang="en-US" sz="1727" dirty="0">
                <a:solidFill>
                  <a:srgbClr val="0099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オンデマンド授業動画作成はパワポ一択！</a:t>
            </a:r>
          </a:p>
        </p:txBody>
      </p:sp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CD35567C-BA43-4D4A-A29F-12C17C29FA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90" y="6610495"/>
            <a:ext cx="4271024" cy="2402451"/>
          </a:xfrm>
          <a:prstGeom prst="rect">
            <a:avLst/>
          </a:prstGeom>
        </p:spPr>
      </p:pic>
      <p:pic>
        <p:nvPicPr>
          <p:cNvPr id="31" name="Picture 2" descr="FAQ | Read the most common questions and answers | Suprabeam">
            <a:extLst>
              <a:ext uri="{FF2B5EF4-FFF2-40B4-BE49-F238E27FC236}">
                <a16:creationId xmlns:a16="http://schemas.microsoft.com/office/drawing/2014/main" id="{8C087FD9-D5A2-408E-B08A-E27E7497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8" y="174940"/>
            <a:ext cx="781323" cy="6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03A11275-448E-433E-B951-3349C45D0712}"/>
              </a:ext>
            </a:extLst>
          </p:cNvPr>
          <p:cNvSpPr/>
          <p:nvPr/>
        </p:nvSpPr>
        <p:spPr>
          <a:xfrm>
            <a:off x="789525" y="767814"/>
            <a:ext cx="233135" cy="194279"/>
          </a:xfrm>
          <a:prstGeom prst="chevron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D9FD2FF-0BDC-41FA-B4F8-F57DB34C04FE}"/>
              </a:ext>
            </a:extLst>
          </p:cNvPr>
          <p:cNvSpPr txBox="1"/>
          <p:nvPr/>
        </p:nvSpPr>
        <p:spPr>
          <a:xfrm>
            <a:off x="1002684" y="741697"/>
            <a:ext cx="5359159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記録を停止して再生。それが終わったときに、勝手に次のスライドに進んでしまった。</a:t>
            </a:r>
            <a:endParaRPr lang="en-US" altLang="ja-JP" sz="1187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0" name="矢印: 山形 49">
            <a:extLst>
              <a:ext uri="{FF2B5EF4-FFF2-40B4-BE49-F238E27FC236}">
                <a16:creationId xmlns:a16="http://schemas.microsoft.com/office/drawing/2014/main" id="{932BFC49-134E-4B63-A893-B9DD6125A272}"/>
              </a:ext>
            </a:extLst>
          </p:cNvPr>
          <p:cNvSpPr/>
          <p:nvPr/>
        </p:nvSpPr>
        <p:spPr>
          <a:xfrm>
            <a:off x="1084082" y="1037969"/>
            <a:ext cx="233135" cy="194279"/>
          </a:xfrm>
          <a:prstGeom prst="chevron">
            <a:avLst/>
          </a:prstGeom>
          <a:solidFill>
            <a:srgbClr val="FF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72AEBCA-6C75-4BA9-8856-C8359F782633}"/>
              </a:ext>
            </a:extLst>
          </p:cNvPr>
          <p:cNvSpPr txBox="1"/>
          <p:nvPr/>
        </p:nvSpPr>
        <p:spPr>
          <a:xfrm>
            <a:off x="1317217" y="995424"/>
            <a:ext cx="5769528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大丈夫です。記録はいったん停止しています。次のスライドからまた記録を始めてください。</a:t>
            </a:r>
          </a:p>
        </p:txBody>
      </p:sp>
      <p:sp>
        <p:nvSpPr>
          <p:cNvPr id="54" name="矢印: 山形 53">
            <a:extLst>
              <a:ext uri="{FF2B5EF4-FFF2-40B4-BE49-F238E27FC236}">
                <a16:creationId xmlns:a16="http://schemas.microsoft.com/office/drawing/2014/main" id="{1B637B52-A3E9-484B-A41C-8DFA05CDE3A1}"/>
              </a:ext>
            </a:extLst>
          </p:cNvPr>
          <p:cNvSpPr/>
          <p:nvPr/>
        </p:nvSpPr>
        <p:spPr>
          <a:xfrm>
            <a:off x="789525" y="1341181"/>
            <a:ext cx="233135" cy="194279"/>
          </a:xfrm>
          <a:prstGeom prst="chevron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0AAC488-41A5-425C-BA8B-ACCAA28F03E6}"/>
              </a:ext>
            </a:extLst>
          </p:cNvPr>
          <p:cNvSpPr txBox="1"/>
          <p:nvPr/>
        </p:nvSpPr>
        <p:spPr>
          <a:xfrm>
            <a:off x="1002684" y="1315063"/>
            <a:ext cx="3627916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どうも話し方などがよくないのでもう一度やり直したい。</a:t>
            </a:r>
            <a:endParaRPr lang="en-US" altLang="ja-JP" sz="1187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9" name="矢印: 山形 58">
            <a:extLst>
              <a:ext uri="{FF2B5EF4-FFF2-40B4-BE49-F238E27FC236}">
                <a16:creationId xmlns:a16="http://schemas.microsoft.com/office/drawing/2014/main" id="{68C821D9-9910-40E0-8BAB-5A539B231505}"/>
              </a:ext>
            </a:extLst>
          </p:cNvPr>
          <p:cNvSpPr/>
          <p:nvPr/>
        </p:nvSpPr>
        <p:spPr>
          <a:xfrm>
            <a:off x="1084082" y="1611335"/>
            <a:ext cx="233135" cy="194279"/>
          </a:xfrm>
          <a:prstGeom prst="chevron">
            <a:avLst/>
          </a:prstGeom>
          <a:solidFill>
            <a:srgbClr val="FF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10B2C52-6612-46F2-8C76-67A4A5942A4A}"/>
              </a:ext>
            </a:extLst>
          </p:cNvPr>
          <p:cNvSpPr txBox="1"/>
          <p:nvPr/>
        </p:nvSpPr>
        <p:spPr>
          <a:xfrm>
            <a:off x="1317217" y="1568791"/>
            <a:ext cx="5373587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右上の「クリア」からスライドごとにクリア（取り消し）して記録し直すことができます。</a:t>
            </a:r>
          </a:p>
        </p:txBody>
      </p:sp>
      <p:sp>
        <p:nvSpPr>
          <p:cNvPr id="61" name="矢印: 山形 60">
            <a:extLst>
              <a:ext uri="{FF2B5EF4-FFF2-40B4-BE49-F238E27FC236}">
                <a16:creationId xmlns:a16="http://schemas.microsoft.com/office/drawing/2014/main" id="{F5263F9B-4D74-4EEC-9377-311347B1E6CC}"/>
              </a:ext>
            </a:extLst>
          </p:cNvPr>
          <p:cNvSpPr/>
          <p:nvPr/>
        </p:nvSpPr>
        <p:spPr>
          <a:xfrm>
            <a:off x="789525" y="1907376"/>
            <a:ext cx="233135" cy="194279"/>
          </a:xfrm>
          <a:prstGeom prst="chevron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B0D2D5C-C0F4-44EB-852B-4535D3611D69}"/>
              </a:ext>
            </a:extLst>
          </p:cNvPr>
          <p:cNvSpPr txBox="1"/>
          <p:nvPr/>
        </p:nvSpPr>
        <p:spPr>
          <a:xfrm>
            <a:off x="1002684" y="1881259"/>
            <a:ext cx="5791970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記録し終わって編集画面に戻りたいが、記録したものを保存するメニューが見つからない。</a:t>
            </a:r>
            <a:endParaRPr lang="en-US" altLang="ja-JP" sz="1187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3" name="矢印: 山形 62">
            <a:extLst>
              <a:ext uri="{FF2B5EF4-FFF2-40B4-BE49-F238E27FC236}">
                <a16:creationId xmlns:a16="http://schemas.microsoft.com/office/drawing/2014/main" id="{4EE52C93-1E73-4BC2-8152-8BF841F83F60}"/>
              </a:ext>
            </a:extLst>
          </p:cNvPr>
          <p:cNvSpPr/>
          <p:nvPr/>
        </p:nvSpPr>
        <p:spPr>
          <a:xfrm>
            <a:off x="1084082" y="2177531"/>
            <a:ext cx="233135" cy="194279"/>
          </a:xfrm>
          <a:prstGeom prst="chevron">
            <a:avLst/>
          </a:prstGeom>
          <a:solidFill>
            <a:srgbClr val="FF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939A143-A995-4DDC-BA71-2110F2F14589}"/>
              </a:ext>
            </a:extLst>
          </p:cNvPr>
          <p:cNvSpPr txBox="1"/>
          <p:nvPr/>
        </p:nvSpPr>
        <p:spPr>
          <a:xfrm>
            <a:off x="1317216" y="2134987"/>
            <a:ext cx="5917004" cy="457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これ、けっこう質問が多いのですが、記録が終わったら右上の隅の「閉じる」をクリックします。</a:t>
            </a:r>
            <a:b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ja-JP" altLang="en-US" sz="1187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5" name="矢印: 山形 64">
            <a:extLst>
              <a:ext uri="{FF2B5EF4-FFF2-40B4-BE49-F238E27FC236}">
                <a16:creationId xmlns:a16="http://schemas.microsoft.com/office/drawing/2014/main" id="{21F1BA57-5270-4B40-BB64-ABC637C9D5D9}"/>
              </a:ext>
            </a:extLst>
          </p:cNvPr>
          <p:cNvSpPr/>
          <p:nvPr/>
        </p:nvSpPr>
        <p:spPr>
          <a:xfrm>
            <a:off x="767457" y="2453669"/>
            <a:ext cx="233135" cy="194279"/>
          </a:xfrm>
          <a:prstGeom prst="chevron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77E9207-CD18-4840-B279-385FDA259960}"/>
              </a:ext>
            </a:extLst>
          </p:cNvPr>
          <p:cNvSpPr txBox="1"/>
          <p:nvPr/>
        </p:nvSpPr>
        <p:spPr>
          <a:xfrm>
            <a:off x="980615" y="2427552"/>
            <a:ext cx="4943982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編集画面に戻ってチェックした。特定のスライドだけもう一度記録し直したい。</a:t>
            </a:r>
            <a:endParaRPr lang="en-US" altLang="ja-JP" sz="1187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30A3371C-692D-458D-9ECB-CDC1C88DAE73}"/>
              </a:ext>
            </a:extLst>
          </p:cNvPr>
          <p:cNvSpPr/>
          <p:nvPr/>
        </p:nvSpPr>
        <p:spPr>
          <a:xfrm>
            <a:off x="1062014" y="2734104"/>
            <a:ext cx="233135" cy="194279"/>
          </a:xfrm>
          <a:prstGeom prst="chevron">
            <a:avLst/>
          </a:prstGeom>
          <a:solidFill>
            <a:srgbClr val="FF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1A478B0-7758-4C35-97E4-81F50EEB4329}"/>
              </a:ext>
            </a:extLst>
          </p:cNvPr>
          <p:cNvSpPr txBox="1"/>
          <p:nvPr/>
        </p:nvSpPr>
        <p:spPr>
          <a:xfrm>
            <a:off x="1295148" y="2691560"/>
            <a:ext cx="5477782" cy="457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そのスライドを選択し、スライドショーの記録で「現在のスライドから記録」でできます。</a:t>
            </a:r>
            <a:br>
              <a:rPr lang="ja-JP" altLang="en-US" sz="1187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ja-JP" altLang="en-US" sz="1187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A78AA9A-8186-4857-9546-DC0E55ACC2B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052" y="3008023"/>
            <a:ext cx="2105434" cy="1184307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DA2FD5F3-3282-41C6-AD14-D3BC24DFF07F}"/>
              </a:ext>
            </a:extLst>
          </p:cNvPr>
          <p:cNvSpPr txBox="1"/>
          <p:nvPr/>
        </p:nvSpPr>
        <p:spPr>
          <a:xfrm>
            <a:off x="721246" y="3171159"/>
            <a:ext cx="4394027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編集画面で動画の大きさや位置などを調整します。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83FD2D4-311C-4F85-A5C7-2E1BC8B6FF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793" y="4310589"/>
            <a:ext cx="4307626" cy="1979763"/>
          </a:xfrm>
          <a:prstGeom prst="rect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21ED81A-3931-4778-B4A3-8CE6BF573DFE}"/>
              </a:ext>
            </a:extLst>
          </p:cNvPr>
          <p:cNvSpPr txBox="1"/>
          <p:nvPr/>
        </p:nvSpPr>
        <p:spPr>
          <a:xfrm>
            <a:off x="721245" y="3825287"/>
            <a:ext cx="3281953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動画を</a:t>
            </a:r>
            <a:r>
              <a:rPr lang="en-US" altLang="ja-JP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mpeg-4</a:t>
            </a:r>
            <a:r>
              <a:rPr lang="ja-JP" altLang="en-US" sz="1511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形式で保存します。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23AAB5B-88EE-4940-8F44-F02C6B07FED3}"/>
              </a:ext>
            </a:extLst>
          </p:cNvPr>
          <p:cNvSpPr txBox="1"/>
          <p:nvPr/>
        </p:nvSpPr>
        <p:spPr>
          <a:xfrm>
            <a:off x="822087" y="4786096"/>
            <a:ext cx="923651" cy="266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33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エクスポート</a:t>
            </a: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344B4983-E51E-4651-9A78-0BBEA85A2246}"/>
              </a:ext>
            </a:extLst>
          </p:cNvPr>
          <p:cNvSpPr/>
          <p:nvPr/>
        </p:nvSpPr>
        <p:spPr>
          <a:xfrm>
            <a:off x="858901" y="4265213"/>
            <a:ext cx="728377" cy="225316"/>
          </a:xfrm>
          <a:prstGeom prst="roundRect">
            <a:avLst>
              <a:gd name="adj" fmla="val 9239"/>
            </a:avLst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118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FB64101-61DA-4CB5-A411-F8E7690C0A27}"/>
              </a:ext>
            </a:extLst>
          </p:cNvPr>
          <p:cNvSpPr txBox="1"/>
          <p:nvPr/>
        </p:nvSpPr>
        <p:spPr>
          <a:xfrm>
            <a:off x="867170" y="4245654"/>
            <a:ext cx="651140" cy="266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33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ファイル</a:t>
            </a:r>
          </a:p>
        </p:txBody>
      </p:sp>
      <p:sp>
        <p:nvSpPr>
          <p:cNvPr id="74" name="矢印: 山形 73">
            <a:extLst>
              <a:ext uri="{FF2B5EF4-FFF2-40B4-BE49-F238E27FC236}">
                <a16:creationId xmlns:a16="http://schemas.microsoft.com/office/drawing/2014/main" id="{288C6212-79D0-44A8-94C8-3F9E2875E9E7}"/>
              </a:ext>
            </a:extLst>
          </p:cNvPr>
          <p:cNvSpPr/>
          <p:nvPr/>
        </p:nvSpPr>
        <p:spPr>
          <a:xfrm rot="5400000" flipV="1">
            <a:off x="1140421" y="4566221"/>
            <a:ext cx="118227" cy="138788"/>
          </a:xfrm>
          <a:prstGeom prst="chevron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B6278382-56E7-4537-9283-384D6C273154}"/>
              </a:ext>
            </a:extLst>
          </p:cNvPr>
          <p:cNvSpPr/>
          <p:nvPr/>
        </p:nvSpPr>
        <p:spPr>
          <a:xfrm>
            <a:off x="822087" y="4795913"/>
            <a:ext cx="953927" cy="225316"/>
          </a:xfrm>
          <a:prstGeom prst="roundRect">
            <a:avLst>
              <a:gd name="adj" fmla="val 9239"/>
            </a:avLst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118"/>
          </a:p>
        </p:txBody>
      </p:sp>
      <p:sp>
        <p:nvSpPr>
          <p:cNvPr id="76" name="矢印: 山形 75">
            <a:extLst>
              <a:ext uri="{FF2B5EF4-FFF2-40B4-BE49-F238E27FC236}">
                <a16:creationId xmlns:a16="http://schemas.microsoft.com/office/drawing/2014/main" id="{98D580B5-EA99-4037-B702-9C6E49593C6F}"/>
              </a:ext>
            </a:extLst>
          </p:cNvPr>
          <p:cNvSpPr/>
          <p:nvPr/>
        </p:nvSpPr>
        <p:spPr>
          <a:xfrm rot="5400000" flipV="1">
            <a:off x="1140421" y="5100185"/>
            <a:ext cx="118227" cy="138788"/>
          </a:xfrm>
          <a:prstGeom prst="chevron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8">
              <a:solidFill>
                <a:schemeClr val="tx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B435C81-BB3F-4A42-99F9-85EE4FD5831B}"/>
              </a:ext>
            </a:extLst>
          </p:cNvPr>
          <p:cNvSpPr txBox="1"/>
          <p:nvPr/>
        </p:nvSpPr>
        <p:spPr>
          <a:xfrm>
            <a:off x="789525" y="5293649"/>
            <a:ext cx="1007007" cy="266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33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ビデオの作成</a:t>
            </a: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457F91AF-446B-4CDB-9A10-FB0D54378AFB}"/>
              </a:ext>
            </a:extLst>
          </p:cNvPr>
          <p:cNvSpPr/>
          <p:nvPr/>
        </p:nvSpPr>
        <p:spPr>
          <a:xfrm>
            <a:off x="822087" y="5281184"/>
            <a:ext cx="939825" cy="274059"/>
          </a:xfrm>
          <a:prstGeom prst="roundRect">
            <a:avLst>
              <a:gd name="adj" fmla="val 9239"/>
            </a:avLst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118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7BF63AE-A6C2-49E9-A931-216C7140D9EA}"/>
              </a:ext>
            </a:extLst>
          </p:cNvPr>
          <p:cNvSpPr txBox="1"/>
          <p:nvPr/>
        </p:nvSpPr>
        <p:spPr>
          <a:xfrm>
            <a:off x="299705" y="5623287"/>
            <a:ext cx="2590774" cy="756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画質はフル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HD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1080P</a:t>
            </a:r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）で十分です。</a:t>
            </a:r>
          </a:p>
          <a:p>
            <a:pPr algn="l"/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「記録されたタイミングとナレーションを</a:t>
            </a:r>
          </a:p>
          <a:p>
            <a:pPr algn="l"/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使用する」が選択状態にあることを確認</a:t>
            </a:r>
          </a:p>
          <a:p>
            <a:pPr algn="l"/>
            <a:r>
              <a:rPr lang="ja-JP" altLang="en-US" sz="1079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してください。</a:t>
            </a:r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7C7A7DA5-18B2-4B4F-82E4-615A916342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7" y="9418103"/>
            <a:ext cx="1038447" cy="1038447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7B7723D-9351-461C-86F3-FC5E8276A157}"/>
              </a:ext>
            </a:extLst>
          </p:cNvPr>
          <p:cNvSpPr txBox="1"/>
          <p:nvPr/>
        </p:nvSpPr>
        <p:spPr>
          <a:xfrm>
            <a:off x="4515640" y="8053374"/>
            <a:ext cx="1776247" cy="32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43"/>
              </a:lnSpc>
            </a:pPr>
            <a:r>
              <a:rPr lang="en-US" altLang="ja-JP" sz="1295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YouTube</a:t>
            </a:r>
            <a:r>
              <a:rPr lang="ja-JP" altLang="en-US" sz="1295" dirty="0">
                <a:solidFill>
                  <a:schemeClr val="bg2">
                    <a:lumMod val="1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チャンネル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F05E6AB-09A7-4124-A1B3-CB80B31810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5928" y="8288929"/>
            <a:ext cx="2467555" cy="5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7"/>
    </mc:Choice>
    <mc:Fallback xmlns="">
      <p:transition spd="slow" advTm="940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defc9c5c3cb449925ad3a313fb639c6ff9b9ae"/>
</p:tagLst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dirty="0" smtClean="0">
            <a:latin typeface="UD デジタル 教科書体 NK-R" panose="02020400000000000000" pitchFamily="18" charset="-128"/>
            <a:ea typeface="UD デジタル 教科書体 NK-R" panose="020204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436</Words>
  <Application>Microsoft Office PowerPoint</Application>
  <PresentationFormat>ユーザー設定</PresentationFormat>
  <Paragraphs>37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UD デジタル 教科書体 NK-R</vt:lpstr>
      <vt:lpstr>游ゴシック</vt:lpstr>
      <vt:lpstr>游ゴシック Light</vt:lpstr>
      <vt:lpstr>Arial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Inaba Michio</cp:lastModifiedBy>
  <cp:revision>344</cp:revision>
  <cp:lastPrinted>2021-06-05T22:36:18Z</cp:lastPrinted>
  <dcterms:created xsi:type="dcterms:W3CDTF">2014-07-20T08:05:01Z</dcterms:created>
  <dcterms:modified xsi:type="dcterms:W3CDTF">2021-06-05T23:07:10Z</dcterms:modified>
</cp:coreProperties>
</file>