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73" r:id="rId3"/>
    <p:sldId id="271" r:id="rId4"/>
    <p:sldId id="258" r:id="rId5"/>
    <p:sldId id="259" r:id="rId6"/>
    <p:sldId id="260" r:id="rId7"/>
    <p:sldId id="261" r:id="rId8"/>
    <p:sldId id="262" r:id="rId9"/>
    <p:sldId id="272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A4"/>
    <a:srgbClr val="0043C8"/>
    <a:srgbClr val="F5F5F5"/>
    <a:srgbClr val="F2F2F2"/>
    <a:srgbClr val="FF99CC"/>
    <a:srgbClr val="CC99FF"/>
    <a:srgbClr val="33CCCC"/>
    <a:srgbClr val="2787F1"/>
    <a:srgbClr val="009999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8" y="180"/>
      </p:cViewPr>
      <p:guideLst>
        <p:guide orient="horz" pos="2160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4378DE-2137-4E03-B359-211684201377}"/>
              </a:ext>
            </a:extLst>
          </p:cNvPr>
          <p:cNvSpPr/>
          <p:nvPr userDrawn="1"/>
        </p:nvSpPr>
        <p:spPr>
          <a:xfrm>
            <a:off x="6096000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6AC8C84-E141-410A-95E9-D19A1B4E6F8E}"/>
              </a:ext>
            </a:extLst>
          </p:cNvPr>
          <p:cNvGrpSpPr/>
          <p:nvPr userDrawn="1"/>
        </p:nvGrpSpPr>
        <p:grpSpPr>
          <a:xfrm>
            <a:off x="6015135" y="116631"/>
            <a:ext cx="377730" cy="274959"/>
            <a:chOff x="6015135" y="200610"/>
            <a:chExt cx="377730" cy="274959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ECEE6BE-D730-466A-8DC2-7C5EBE9BF712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F3BDB604-3B01-4811-B68F-7BB6E3537FE4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BD36146-5BA9-433B-9C57-970ECDC2ECB4}"/>
              </a:ext>
            </a:extLst>
          </p:cNvPr>
          <p:cNvGrpSpPr/>
          <p:nvPr userDrawn="1"/>
        </p:nvGrpSpPr>
        <p:grpSpPr>
          <a:xfrm>
            <a:off x="6015135" y="490702"/>
            <a:ext cx="377730" cy="274959"/>
            <a:chOff x="6015135" y="200610"/>
            <a:chExt cx="377730" cy="27495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214286C-F28C-4AFE-AF9B-EBDAC1E2B364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C21F9608-7509-43CA-BA27-00F6D1DF14A7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FBC5A00-E173-457B-AB40-9CA6F007774E}"/>
              </a:ext>
            </a:extLst>
          </p:cNvPr>
          <p:cNvGrpSpPr/>
          <p:nvPr userDrawn="1"/>
        </p:nvGrpSpPr>
        <p:grpSpPr>
          <a:xfrm>
            <a:off x="6015135" y="864773"/>
            <a:ext cx="377730" cy="274959"/>
            <a:chOff x="6015135" y="200610"/>
            <a:chExt cx="377730" cy="274959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12924D5-4252-4784-AAF7-56B370783500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A0380A26-F05B-4B1F-8439-C1D62B6D4134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0A1D9B3-CE69-46D1-ACDD-B4D7E7565E38}"/>
              </a:ext>
            </a:extLst>
          </p:cNvPr>
          <p:cNvGrpSpPr/>
          <p:nvPr userDrawn="1"/>
        </p:nvGrpSpPr>
        <p:grpSpPr>
          <a:xfrm>
            <a:off x="6015135" y="1238844"/>
            <a:ext cx="377730" cy="274959"/>
            <a:chOff x="6015135" y="200610"/>
            <a:chExt cx="377730" cy="274959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7EB6BCE-1A98-47C4-8269-48EBA71156DD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A3FC9C29-BEEC-4005-A4BE-3951BF042708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0BE1A19-37E9-49D0-ACE0-ECB3F8359431}"/>
              </a:ext>
            </a:extLst>
          </p:cNvPr>
          <p:cNvGrpSpPr/>
          <p:nvPr userDrawn="1"/>
        </p:nvGrpSpPr>
        <p:grpSpPr>
          <a:xfrm>
            <a:off x="6015135" y="1612915"/>
            <a:ext cx="377730" cy="274959"/>
            <a:chOff x="6015135" y="200610"/>
            <a:chExt cx="377730" cy="27495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1690BB9-38E7-4F1C-B16A-7657DFCB8A0C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CFAD14B9-1A57-4188-84FE-CCAD4E05C14A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A8D4517-8F5C-4D95-B3C8-B20B36EF503E}"/>
              </a:ext>
            </a:extLst>
          </p:cNvPr>
          <p:cNvGrpSpPr/>
          <p:nvPr userDrawn="1"/>
        </p:nvGrpSpPr>
        <p:grpSpPr>
          <a:xfrm>
            <a:off x="6015135" y="1986986"/>
            <a:ext cx="377730" cy="274959"/>
            <a:chOff x="6015135" y="200610"/>
            <a:chExt cx="377730" cy="274959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904EA09-0AD5-4291-9E86-9213B65E2E50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0D6ED651-EAD1-4836-BF74-66A58645A9D1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F32D68F-0FF1-48BA-88C2-D40568327EDF}"/>
              </a:ext>
            </a:extLst>
          </p:cNvPr>
          <p:cNvGrpSpPr/>
          <p:nvPr userDrawn="1"/>
        </p:nvGrpSpPr>
        <p:grpSpPr>
          <a:xfrm>
            <a:off x="6015135" y="2361057"/>
            <a:ext cx="377730" cy="274959"/>
            <a:chOff x="6015135" y="200610"/>
            <a:chExt cx="377730" cy="274959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CA8FBE8-D093-4BE5-9882-74E847C68819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E77AE25F-D752-47B2-B1DB-D2CF77C772AB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3D5C92E-B68C-4018-81B9-9D7CBAF0D0B4}"/>
              </a:ext>
            </a:extLst>
          </p:cNvPr>
          <p:cNvGrpSpPr/>
          <p:nvPr userDrawn="1"/>
        </p:nvGrpSpPr>
        <p:grpSpPr>
          <a:xfrm>
            <a:off x="6015135" y="2735128"/>
            <a:ext cx="377730" cy="274959"/>
            <a:chOff x="6015135" y="200610"/>
            <a:chExt cx="377730" cy="274959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1E09877-1D75-4F8B-961A-3E1FF5208CAB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D5889FDD-45C0-4B8F-AEB8-2A6F45739F0D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359D78B-D4CD-4F79-9B6E-4692C1DF2F89}"/>
              </a:ext>
            </a:extLst>
          </p:cNvPr>
          <p:cNvGrpSpPr/>
          <p:nvPr userDrawn="1"/>
        </p:nvGrpSpPr>
        <p:grpSpPr>
          <a:xfrm>
            <a:off x="6015135" y="3109199"/>
            <a:ext cx="377730" cy="274959"/>
            <a:chOff x="6015135" y="200610"/>
            <a:chExt cx="377730" cy="274959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B99ADE2-63C3-43DF-95FB-D56573ED512F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4" name="円弧 33">
              <a:extLst>
                <a:ext uri="{FF2B5EF4-FFF2-40B4-BE49-F238E27FC236}">
                  <a16:creationId xmlns:a16="http://schemas.microsoft.com/office/drawing/2014/main" id="{9ABF1598-6C14-496B-B1DB-4559EBAA8631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DF88C15-0C5F-47CD-B766-1BEB4EE9E6A4}"/>
              </a:ext>
            </a:extLst>
          </p:cNvPr>
          <p:cNvGrpSpPr/>
          <p:nvPr userDrawn="1"/>
        </p:nvGrpSpPr>
        <p:grpSpPr>
          <a:xfrm>
            <a:off x="6015135" y="3483270"/>
            <a:ext cx="377730" cy="274959"/>
            <a:chOff x="6015135" y="200610"/>
            <a:chExt cx="377730" cy="274959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AB39C35-D7CF-48E2-909B-76543A1712C1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7" name="円弧 36">
              <a:extLst>
                <a:ext uri="{FF2B5EF4-FFF2-40B4-BE49-F238E27FC236}">
                  <a16:creationId xmlns:a16="http://schemas.microsoft.com/office/drawing/2014/main" id="{29FA5106-BDB4-4DAD-9DAF-E3F537BBEEEA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E2BD15D-C33D-4B0C-92BA-2A850E25D8F0}"/>
              </a:ext>
            </a:extLst>
          </p:cNvPr>
          <p:cNvGrpSpPr/>
          <p:nvPr userDrawn="1"/>
        </p:nvGrpSpPr>
        <p:grpSpPr>
          <a:xfrm>
            <a:off x="6015135" y="3857341"/>
            <a:ext cx="377730" cy="274959"/>
            <a:chOff x="6015135" y="200610"/>
            <a:chExt cx="377730" cy="274959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0DC368BE-7029-4434-862D-AC49F7C429E4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0" name="円弧 39">
              <a:extLst>
                <a:ext uri="{FF2B5EF4-FFF2-40B4-BE49-F238E27FC236}">
                  <a16:creationId xmlns:a16="http://schemas.microsoft.com/office/drawing/2014/main" id="{07F685C5-1079-4673-8B54-E44B4042D0A3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9E637E8-FC99-4209-B029-BF975DAAD603}"/>
              </a:ext>
            </a:extLst>
          </p:cNvPr>
          <p:cNvGrpSpPr/>
          <p:nvPr userDrawn="1"/>
        </p:nvGrpSpPr>
        <p:grpSpPr>
          <a:xfrm>
            <a:off x="6015135" y="4231412"/>
            <a:ext cx="377730" cy="274959"/>
            <a:chOff x="6015135" y="200610"/>
            <a:chExt cx="377730" cy="274959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0EED674-C122-4D6F-B6CF-0BAC3C1811D3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3" name="円弧 42">
              <a:extLst>
                <a:ext uri="{FF2B5EF4-FFF2-40B4-BE49-F238E27FC236}">
                  <a16:creationId xmlns:a16="http://schemas.microsoft.com/office/drawing/2014/main" id="{E0468E95-133E-4765-8129-77CF0652B33D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5C712C2F-C0B5-4C11-864C-1D5A044F8636}"/>
              </a:ext>
            </a:extLst>
          </p:cNvPr>
          <p:cNvGrpSpPr/>
          <p:nvPr userDrawn="1"/>
        </p:nvGrpSpPr>
        <p:grpSpPr>
          <a:xfrm>
            <a:off x="6015135" y="4605483"/>
            <a:ext cx="377730" cy="274959"/>
            <a:chOff x="6015135" y="200610"/>
            <a:chExt cx="377730" cy="274959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3EAAB70-F2CD-4359-8D7E-CC339244436C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6" name="円弧 45">
              <a:extLst>
                <a:ext uri="{FF2B5EF4-FFF2-40B4-BE49-F238E27FC236}">
                  <a16:creationId xmlns:a16="http://schemas.microsoft.com/office/drawing/2014/main" id="{FCAED1B5-5D1B-4D87-83A5-90D2EBC454AB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E7DBBC31-AD2C-4A4F-B23E-930FAC98BDC7}"/>
              </a:ext>
            </a:extLst>
          </p:cNvPr>
          <p:cNvGrpSpPr/>
          <p:nvPr userDrawn="1"/>
        </p:nvGrpSpPr>
        <p:grpSpPr>
          <a:xfrm>
            <a:off x="6015135" y="4979554"/>
            <a:ext cx="377730" cy="274959"/>
            <a:chOff x="6015135" y="200610"/>
            <a:chExt cx="377730" cy="274959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F396A540-7244-4F88-8C61-A613A49986F8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6A57D00D-A514-427A-85F1-D559C3A298CF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92356F9-7DDB-4089-A572-9C955DF46B40}"/>
              </a:ext>
            </a:extLst>
          </p:cNvPr>
          <p:cNvGrpSpPr/>
          <p:nvPr userDrawn="1"/>
        </p:nvGrpSpPr>
        <p:grpSpPr>
          <a:xfrm>
            <a:off x="6015135" y="5353625"/>
            <a:ext cx="377730" cy="274959"/>
            <a:chOff x="6015135" y="200610"/>
            <a:chExt cx="377730" cy="274959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336D0D0-FB06-4538-8B66-52BCBC553ABE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2" name="円弧 51">
              <a:extLst>
                <a:ext uri="{FF2B5EF4-FFF2-40B4-BE49-F238E27FC236}">
                  <a16:creationId xmlns:a16="http://schemas.microsoft.com/office/drawing/2014/main" id="{284AA919-3AAD-4FDB-AC8D-1D4E75E64359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F01CE4E-3426-49A5-9D8D-42850DD89CDF}"/>
              </a:ext>
            </a:extLst>
          </p:cNvPr>
          <p:cNvGrpSpPr/>
          <p:nvPr userDrawn="1"/>
        </p:nvGrpSpPr>
        <p:grpSpPr>
          <a:xfrm>
            <a:off x="6015135" y="5727696"/>
            <a:ext cx="377730" cy="274959"/>
            <a:chOff x="6015135" y="200610"/>
            <a:chExt cx="377730" cy="274959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A10C8A80-54E5-4507-BBA2-06AB3527CEED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5" name="円弧 54">
              <a:extLst>
                <a:ext uri="{FF2B5EF4-FFF2-40B4-BE49-F238E27FC236}">
                  <a16:creationId xmlns:a16="http://schemas.microsoft.com/office/drawing/2014/main" id="{98E8A577-B921-4C11-A303-477442367F00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968CEF1F-0771-4B3D-ABED-CB38DD275E18}"/>
              </a:ext>
            </a:extLst>
          </p:cNvPr>
          <p:cNvGrpSpPr/>
          <p:nvPr userDrawn="1"/>
        </p:nvGrpSpPr>
        <p:grpSpPr>
          <a:xfrm>
            <a:off x="6015135" y="6101767"/>
            <a:ext cx="377730" cy="274959"/>
            <a:chOff x="6015135" y="200610"/>
            <a:chExt cx="377730" cy="274959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61934721-B622-4732-A353-930ECB7C3B30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8" name="円弧 57">
              <a:extLst>
                <a:ext uri="{FF2B5EF4-FFF2-40B4-BE49-F238E27FC236}">
                  <a16:creationId xmlns:a16="http://schemas.microsoft.com/office/drawing/2014/main" id="{A46AC35C-CD17-4E12-A33A-62E91C68A0D8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0ADE3977-E442-4BF2-850D-2DEDAF88EF52}"/>
              </a:ext>
            </a:extLst>
          </p:cNvPr>
          <p:cNvGrpSpPr/>
          <p:nvPr userDrawn="1"/>
        </p:nvGrpSpPr>
        <p:grpSpPr>
          <a:xfrm>
            <a:off x="6015135" y="6475838"/>
            <a:ext cx="377730" cy="274959"/>
            <a:chOff x="6015135" y="200610"/>
            <a:chExt cx="377730" cy="274959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E9B225F7-3228-4524-B3D0-CC294A199DE4}"/>
                </a:ext>
              </a:extLst>
            </p:cNvPr>
            <p:cNvSpPr/>
            <p:nvPr/>
          </p:nvSpPr>
          <p:spPr>
            <a:xfrm>
              <a:off x="6176865" y="200610"/>
              <a:ext cx="216000" cy="14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61" name="円弧 60">
              <a:extLst>
                <a:ext uri="{FF2B5EF4-FFF2-40B4-BE49-F238E27FC236}">
                  <a16:creationId xmlns:a16="http://schemas.microsoft.com/office/drawing/2014/main" id="{43743802-8CA8-4BA3-8361-FEF48F5891D5}"/>
                </a:ext>
              </a:extLst>
            </p:cNvPr>
            <p:cNvSpPr/>
            <p:nvPr/>
          </p:nvSpPr>
          <p:spPr>
            <a:xfrm>
              <a:off x="6015135" y="236592"/>
              <a:ext cx="250315" cy="238977"/>
            </a:xfrm>
            <a:prstGeom prst="arc">
              <a:avLst>
                <a:gd name="adj1" fmla="val 6565179"/>
                <a:gd name="adj2" fmla="val 0"/>
              </a:avLst>
            </a:prstGeom>
            <a:ln w="44450">
              <a:gradFill flip="none" rotWithShape="1">
                <a:gsLst>
                  <a:gs pos="0">
                    <a:schemeClr val="tx1"/>
                  </a:gs>
                  <a:gs pos="33000">
                    <a:schemeClr val="accent3">
                      <a:lumMod val="0"/>
                      <a:lumOff val="100000"/>
                    </a:schemeClr>
                  </a:gs>
                  <a:gs pos="94000">
                    <a:schemeClr val="tx1"/>
                  </a:gs>
                  <a:gs pos="63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図 62">
            <a:extLst>
              <a:ext uri="{FF2B5EF4-FFF2-40B4-BE49-F238E27FC236}">
                <a16:creationId xmlns:a16="http://schemas.microsoft.com/office/drawing/2014/main" id="{EB212219-4C73-4DD1-81F3-1EE577C52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173"/>
          <a:stretch/>
        </p:blipFill>
        <p:spPr>
          <a:xfrm>
            <a:off x="8136326" y="1388133"/>
            <a:ext cx="3324704" cy="1847248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76E3A11B-4E89-4825-AB56-F27F68BD5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6269"/>
          <a:stretch/>
        </p:blipFill>
        <p:spPr>
          <a:xfrm>
            <a:off x="6776712" y="1238844"/>
            <a:ext cx="1359614" cy="22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58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70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92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903EB531-73A0-491A-86C2-E6CDA1070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88504E0D-76DF-45E0-9903-AE6318319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7"/>
          <a:stretch/>
        </p:blipFill>
        <p:spPr>
          <a:xfrm>
            <a:off x="9910416" y="0"/>
            <a:ext cx="2109272" cy="11181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F8AB77-E9B6-4A49-A1AF-65B21FAF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60" t="17692" b="31323"/>
          <a:stretch/>
        </p:blipFill>
        <p:spPr>
          <a:xfrm>
            <a:off x="7173883" y="485129"/>
            <a:ext cx="2831290" cy="5932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CD6DF0-F4E6-4F7D-8248-24EDF6B59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211" t="10413" r="4086" b="21479"/>
          <a:stretch/>
        </p:blipFill>
        <p:spPr>
          <a:xfrm>
            <a:off x="279887" y="337908"/>
            <a:ext cx="9940954" cy="2655038"/>
          </a:xfrm>
          <a:prstGeom prst="rect">
            <a:avLst/>
          </a:prstGeom>
        </p:spPr>
      </p:pic>
      <p:pic>
        <p:nvPicPr>
          <p:cNvPr id="8" name="図 7" descr="背景パターン&#10;&#10;自動的に生成された説明">
            <a:extLst>
              <a:ext uri="{FF2B5EF4-FFF2-40B4-BE49-F238E27FC236}">
                <a16:creationId xmlns:a16="http://schemas.microsoft.com/office/drawing/2014/main" id="{A924D164-5761-4808-8EE3-18D9D6606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705" r="2916" b="97825"/>
          <a:stretch/>
        </p:blipFill>
        <p:spPr>
          <a:xfrm>
            <a:off x="9541071" y="1360366"/>
            <a:ext cx="168194" cy="149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D73379-3734-4579-9BA8-175F936E6A2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304760">
            <a:off x="347370" y="3236224"/>
            <a:ext cx="5812873" cy="32697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27000" dir="24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10814A5-CB92-4B6D-9A20-3DBDF2EC399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07860" y="3420533"/>
            <a:ext cx="6066046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0E1F20-1249-4443-B707-6CCA22D7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2224FD-96C9-4FEF-ABF7-6E287539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86CE29-E70D-4F40-8BEC-279FC7F1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10F17A-A317-4B59-9923-84A275651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6F2EAA-9E76-4F62-BB8D-5515234A7D09}"/>
              </a:ext>
            </a:extLst>
          </p:cNvPr>
          <p:cNvSpPr/>
          <p:nvPr userDrawn="1"/>
        </p:nvSpPr>
        <p:spPr>
          <a:xfrm>
            <a:off x="6096000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8888EAD-F39F-4AD1-B61D-D1ECF3ACD66C}"/>
              </a:ext>
            </a:extLst>
          </p:cNvPr>
          <p:cNvSpPr/>
          <p:nvPr userDrawn="1"/>
        </p:nvSpPr>
        <p:spPr>
          <a:xfrm>
            <a:off x="6142315" y="72974"/>
            <a:ext cx="5652000" cy="6678190"/>
          </a:xfrm>
          <a:custGeom>
            <a:avLst/>
            <a:gdLst>
              <a:gd name="connsiteX0" fmla="*/ 0 w 5652000"/>
              <a:gd name="connsiteY0" fmla="*/ 0 h 6678190"/>
              <a:gd name="connsiteX1" fmla="*/ 5652000 w 5652000"/>
              <a:gd name="connsiteY1" fmla="*/ 0 h 6678190"/>
              <a:gd name="connsiteX2" fmla="*/ 5652000 w 5652000"/>
              <a:gd name="connsiteY2" fmla="*/ 5323814 h 6678190"/>
              <a:gd name="connsiteX3" fmla="*/ 5568254 w 5652000"/>
              <a:gd name="connsiteY3" fmla="*/ 5323814 h 6678190"/>
              <a:gd name="connsiteX4" fmla="*/ 5410349 w 5652000"/>
              <a:gd name="connsiteY4" fmla="*/ 5481719 h 6678190"/>
              <a:gd name="connsiteX5" fmla="*/ 5410349 w 5652000"/>
              <a:gd name="connsiteY5" fmla="*/ 6608036 h 6678190"/>
              <a:gd name="connsiteX6" fmla="*/ 5422758 w 5652000"/>
              <a:gd name="connsiteY6" fmla="*/ 6669500 h 6678190"/>
              <a:gd name="connsiteX7" fmla="*/ 5428617 w 5652000"/>
              <a:gd name="connsiteY7" fmla="*/ 6678190 h 6678190"/>
              <a:gd name="connsiteX8" fmla="*/ 0 w 5652000"/>
              <a:gd name="connsiteY8" fmla="*/ 6678190 h 667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2000" h="6678190">
                <a:moveTo>
                  <a:pt x="0" y="0"/>
                </a:moveTo>
                <a:lnTo>
                  <a:pt x="5652000" y="0"/>
                </a:lnTo>
                <a:lnTo>
                  <a:pt x="5652000" y="5323814"/>
                </a:lnTo>
                <a:lnTo>
                  <a:pt x="5568254" y="5323814"/>
                </a:lnTo>
                <a:cubicBezTo>
                  <a:pt x="5481045" y="5323814"/>
                  <a:pt x="5410349" y="5394510"/>
                  <a:pt x="5410349" y="5481719"/>
                </a:cubicBezTo>
                <a:lnTo>
                  <a:pt x="5410349" y="6608036"/>
                </a:lnTo>
                <a:cubicBezTo>
                  <a:pt x="5410349" y="6629839"/>
                  <a:pt x="5414768" y="6650609"/>
                  <a:pt x="5422758" y="6669500"/>
                </a:cubicBezTo>
                <a:lnTo>
                  <a:pt x="5428617" y="6678190"/>
                </a:lnTo>
                <a:lnTo>
                  <a:pt x="0" y="667819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9854840-0D4E-46CC-9CA0-96A84E94CD5F}"/>
              </a:ext>
            </a:extLst>
          </p:cNvPr>
          <p:cNvGrpSpPr/>
          <p:nvPr userDrawn="1"/>
        </p:nvGrpSpPr>
        <p:grpSpPr>
          <a:xfrm>
            <a:off x="5795865" y="116631"/>
            <a:ext cx="216000" cy="6508496"/>
            <a:chOff x="5738715" y="164256"/>
            <a:chExt cx="216000" cy="6508496"/>
          </a:xfrm>
          <a:solidFill>
            <a:srgbClr val="0043C8"/>
          </a:solidFill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9C44344-AD34-4D91-8192-AD88D46E89CB}"/>
                </a:ext>
              </a:extLst>
            </p:cNvPr>
            <p:cNvSpPr/>
            <p:nvPr/>
          </p:nvSpPr>
          <p:spPr>
            <a:xfrm>
              <a:off x="5738715" y="164256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1F24CC8-EB38-444A-A46D-D9CEFFFEE87D}"/>
                </a:ext>
              </a:extLst>
            </p:cNvPr>
            <p:cNvSpPr/>
            <p:nvPr/>
          </p:nvSpPr>
          <p:spPr>
            <a:xfrm>
              <a:off x="5738715" y="538327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1D73528-524C-460A-939F-77F1A630EC5C}"/>
                </a:ext>
              </a:extLst>
            </p:cNvPr>
            <p:cNvSpPr/>
            <p:nvPr/>
          </p:nvSpPr>
          <p:spPr>
            <a:xfrm>
              <a:off x="5738715" y="912398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93D1B88-2D2B-4180-A097-334E548ADD02}"/>
                </a:ext>
              </a:extLst>
            </p:cNvPr>
            <p:cNvSpPr/>
            <p:nvPr/>
          </p:nvSpPr>
          <p:spPr>
            <a:xfrm>
              <a:off x="5738715" y="1286469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47E3E2E-A7D8-45FD-9940-D24A16A1D7B9}"/>
                </a:ext>
              </a:extLst>
            </p:cNvPr>
            <p:cNvSpPr/>
            <p:nvPr/>
          </p:nvSpPr>
          <p:spPr>
            <a:xfrm>
              <a:off x="5738715" y="1660540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B33A5CD-8A85-4AAA-BC1D-7E7B051F214E}"/>
                </a:ext>
              </a:extLst>
            </p:cNvPr>
            <p:cNvSpPr/>
            <p:nvPr/>
          </p:nvSpPr>
          <p:spPr>
            <a:xfrm>
              <a:off x="5738715" y="2034611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AD45F08-0640-43CE-8E9B-A36D9833D14B}"/>
                </a:ext>
              </a:extLst>
            </p:cNvPr>
            <p:cNvSpPr/>
            <p:nvPr/>
          </p:nvSpPr>
          <p:spPr>
            <a:xfrm>
              <a:off x="5738715" y="2408682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BC78DAB-053E-4067-81AF-C69FB47343C3}"/>
                </a:ext>
              </a:extLst>
            </p:cNvPr>
            <p:cNvSpPr/>
            <p:nvPr/>
          </p:nvSpPr>
          <p:spPr>
            <a:xfrm>
              <a:off x="5738715" y="2782753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1441597-3328-4CD8-B018-F3876B056A6A}"/>
                </a:ext>
              </a:extLst>
            </p:cNvPr>
            <p:cNvSpPr/>
            <p:nvPr/>
          </p:nvSpPr>
          <p:spPr>
            <a:xfrm>
              <a:off x="5738715" y="3156824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BEE26FD-E9AE-44AB-9352-E1DE81D00294}"/>
                </a:ext>
              </a:extLst>
            </p:cNvPr>
            <p:cNvSpPr/>
            <p:nvPr/>
          </p:nvSpPr>
          <p:spPr>
            <a:xfrm>
              <a:off x="5738715" y="3530895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23882D5-916B-4FBB-8E81-A6E20060FD2C}"/>
                </a:ext>
              </a:extLst>
            </p:cNvPr>
            <p:cNvSpPr/>
            <p:nvPr/>
          </p:nvSpPr>
          <p:spPr>
            <a:xfrm>
              <a:off x="5738715" y="3904966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9EC4D3E-3A89-40CD-9FE6-9C3A23B7E3C7}"/>
                </a:ext>
              </a:extLst>
            </p:cNvPr>
            <p:cNvSpPr/>
            <p:nvPr/>
          </p:nvSpPr>
          <p:spPr>
            <a:xfrm>
              <a:off x="5738715" y="4279037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10D73DF-CBA4-4410-A2EC-AC884D5A72D4}"/>
                </a:ext>
              </a:extLst>
            </p:cNvPr>
            <p:cNvSpPr/>
            <p:nvPr/>
          </p:nvSpPr>
          <p:spPr>
            <a:xfrm>
              <a:off x="5738715" y="4653108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86129E1-B867-42D0-A623-3AF0CE8FE816}"/>
                </a:ext>
              </a:extLst>
            </p:cNvPr>
            <p:cNvSpPr/>
            <p:nvPr/>
          </p:nvSpPr>
          <p:spPr>
            <a:xfrm>
              <a:off x="5738715" y="5027179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8D7A90F3-54FF-4411-B966-033B52110C6F}"/>
                </a:ext>
              </a:extLst>
            </p:cNvPr>
            <p:cNvSpPr/>
            <p:nvPr/>
          </p:nvSpPr>
          <p:spPr>
            <a:xfrm>
              <a:off x="5738715" y="5401250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AA20975-5480-4ED9-AEEE-BEEA6A02BC56}"/>
                </a:ext>
              </a:extLst>
            </p:cNvPr>
            <p:cNvSpPr/>
            <p:nvPr/>
          </p:nvSpPr>
          <p:spPr>
            <a:xfrm>
              <a:off x="5738715" y="5775321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5B29D1E-67ED-4012-BB9D-EF0F7E7EF48A}"/>
                </a:ext>
              </a:extLst>
            </p:cNvPr>
            <p:cNvSpPr/>
            <p:nvPr/>
          </p:nvSpPr>
          <p:spPr>
            <a:xfrm>
              <a:off x="5738715" y="6149392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50EDF0C-A2D8-49E3-91AE-13A1ECCD2E3B}"/>
                </a:ext>
              </a:extLst>
            </p:cNvPr>
            <p:cNvSpPr/>
            <p:nvPr/>
          </p:nvSpPr>
          <p:spPr>
            <a:xfrm>
              <a:off x="5738715" y="6523463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78987AA-221F-4188-B923-4C1DD0886692}"/>
              </a:ext>
            </a:extLst>
          </p:cNvPr>
          <p:cNvSpPr/>
          <p:nvPr userDrawn="1"/>
        </p:nvSpPr>
        <p:spPr>
          <a:xfrm>
            <a:off x="6176865" y="11663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6ED002A-DB41-4AB5-8393-1085E047372B}"/>
              </a:ext>
            </a:extLst>
          </p:cNvPr>
          <p:cNvSpPr/>
          <p:nvPr userDrawn="1"/>
        </p:nvSpPr>
        <p:spPr>
          <a:xfrm>
            <a:off x="6176865" y="49070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48F604B-7B6C-4107-8F51-7996B5F2C343}"/>
              </a:ext>
            </a:extLst>
          </p:cNvPr>
          <p:cNvSpPr/>
          <p:nvPr userDrawn="1"/>
        </p:nvSpPr>
        <p:spPr>
          <a:xfrm>
            <a:off x="6176865" y="86477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F004C84-8356-4C5B-83BC-0849D0F222A4}"/>
              </a:ext>
            </a:extLst>
          </p:cNvPr>
          <p:cNvSpPr/>
          <p:nvPr userDrawn="1"/>
        </p:nvSpPr>
        <p:spPr>
          <a:xfrm>
            <a:off x="6176865" y="123884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A80D8B0-3770-4E93-BA77-E89E2B9E6FDF}"/>
              </a:ext>
            </a:extLst>
          </p:cNvPr>
          <p:cNvSpPr/>
          <p:nvPr userDrawn="1"/>
        </p:nvSpPr>
        <p:spPr>
          <a:xfrm>
            <a:off x="6176865" y="161291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3B5E109-F51C-435C-85BE-5FD8E140943D}"/>
              </a:ext>
            </a:extLst>
          </p:cNvPr>
          <p:cNvSpPr/>
          <p:nvPr userDrawn="1"/>
        </p:nvSpPr>
        <p:spPr>
          <a:xfrm>
            <a:off x="6176865" y="198698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8E385D8-8F1F-4DCC-983C-F46216D2079D}"/>
              </a:ext>
            </a:extLst>
          </p:cNvPr>
          <p:cNvSpPr/>
          <p:nvPr userDrawn="1"/>
        </p:nvSpPr>
        <p:spPr>
          <a:xfrm>
            <a:off x="6176865" y="236105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C9DC3BE-3EF9-47CC-BF40-ECBBC085CA7A}"/>
              </a:ext>
            </a:extLst>
          </p:cNvPr>
          <p:cNvSpPr/>
          <p:nvPr userDrawn="1"/>
        </p:nvSpPr>
        <p:spPr>
          <a:xfrm>
            <a:off x="6176865" y="273512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AD737D4-C5DA-4726-BB82-7E5FAC5357B3}"/>
              </a:ext>
            </a:extLst>
          </p:cNvPr>
          <p:cNvSpPr/>
          <p:nvPr userDrawn="1"/>
        </p:nvSpPr>
        <p:spPr>
          <a:xfrm>
            <a:off x="6176865" y="3109199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031B1CB-49E6-489C-8ED4-9FFF6F429D28}"/>
              </a:ext>
            </a:extLst>
          </p:cNvPr>
          <p:cNvSpPr/>
          <p:nvPr userDrawn="1"/>
        </p:nvSpPr>
        <p:spPr>
          <a:xfrm>
            <a:off x="6176865" y="3483270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B8E655D-636C-4C74-BC5B-21EDDF1294EC}"/>
              </a:ext>
            </a:extLst>
          </p:cNvPr>
          <p:cNvSpPr/>
          <p:nvPr userDrawn="1"/>
        </p:nvSpPr>
        <p:spPr>
          <a:xfrm>
            <a:off x="6176865" y="385734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87D1CC4-BF4D-4293-9CB2-4EEB61ADDB21}"/>
              </a:ext>
            </a:extLst>
          </p:cNvPr>
          <p:cNvSpPr/>
          <p:nvPr userDrawn="1"/>
        </p:nvSpPr>
        <p:spPr>
          <a:xfrm>
            <a:off x="6176865" y="423141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88C2F75-B909-4E6E-B8BC-5EC53F9343A6}"/>
              </a:ext>
            </a:extLst>
          </p:cNvPr>
          <p:cNvSpPr/>
          <p:nvPr userDrawn="1"/>
        </p:nvSpPr>
        <p:spPr>
          <a:xfrm>
            <a:off x="6176865" y="460548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D09E4DD-D8A4-443A-A442-4C065E8044E6}"/>
              </a:ext>
            </a:extLst>
          </p:cNvPr>
          <p:cNvSpPr/>
          <p:nvPr userDrawn="1"/>
        </p:nvSpPr>
        <p:spPr>
          <a:xfrm>
            <a:off x="6176865" y="497955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321DEE3-5CAC-4DE1-95E1-A31F6D87539C}"/>
              </a:ext>
            </a:extLst>
          </p:cNvPr>
          <p:cNvSpPr/>
          <p:nvPr userDrawn="1"/>
        </p:nvSpPr>
        <p:spPr>
          <a:xfrm>
            <a:off x="6176865" y="535362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7B8232F-81E3-46E0-82B0-B1CD2E7A8DBD}"/>
              </a:ext>
            </a:extLst>
          </p:cNvPr>
          <p:cNvSpPr/>
          <p:nvPr userDrawn="1"/>
        </p:nvSpPr>
        <p:spPr>
          <a:xfrm>
            <a:off x="6176865" y="572769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CB8D084-E380-488E-B4A3-113A79BC4134}"/>
              </a:ext>
            </a:extLst>
          </p:cNvPr>
          <p:cNvSpPr/>
          <p:nvPr userDrawn="1"/>
        </p:nvSpPr>
        <p:spPr>
          <a:xfrm>
            <a:off x="6176865" y="610176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29900E7-8E6D-4E36-8740-22669131B750}"/>
              </a:ext>
            </a:extLst>
          </p:cNvPr>
          <p:cNvSpPr/>
          <p:nvPr userDrawn="1"/>
        </p:nvSpPr>
        <p:spPr>
          <a:xfrm>
            <a:off x="6176865" y="647583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609BD1-0B21-4FEF-A445-93F59AF8D945}"/>
              </a:ext>
            </a:extLst>
          </p:cNvPr>
          <p:cNvSpPr/>
          <p:nvPr userDrawn="1"/>
        </p:nvSpPr>
        <p:spPr>
          <a:xfrm>
            <a:off x="6176865" y="649409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3692B53-D5CD-4D87-8B13-7F4E85E5A4EA}"/>
              </a:ext>
            </a:extLst>
          </p:cNvPr>
          <p:cNvSpPr/>
          <p:nvPr userDrawn="1"/>
        </p:nvSpPr>
        <p:spPr>
          <a:xfrm>
            <a:off x="266001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18D4572-FDEC-4CF8-877E-9B8F03401CB8}"/>
              </a:ext>
            </a:extLst>
          </p:cNvPr>
          <p:cNvSpPr/>
          <p:nvPr userDrawn="1"/>
        </p:nvSpPr>
        <p:spPr>
          <a:xfrm>
            <a:off x="11543764" y="5251900"/>
            <a:ext cx="294306" cy="1489469"/>
          </a:xfrm>
          <a:custGeom>
            <a:avLst/>
            <a:gdLst>
              <a:gd name="connsiteX0" fmla="*/ 241651 w 294306"/>
              <a:gd name="connsiteY0" fmla="*/ 0 h 1489469"/>
              <a:gd name="connsiteX1" fmla="*/ 294306 w 294306"/>
              <a:gd name="connsiteY1" fmla="*/ 0 h 1489469"/>
              <a:gd name="connsiteX2" fmla="*/ 294306 w 294306"/>
              <a:gd name="connsiteY2" fmla="*/ 1489469 h 1489469"/>
              <a:gd name="connsiteX3" fmla="*/ 14756 w 294306"/>
              <a:gd name="connsiteY3" fmla="*/ 1489469 h 1489469"/>
              <a:gd name="connsiteX4" fmla="*/ 12409 w 294306"/>
              <a:gd name="connsiteY4" fmla="*/ 1485988 h 1489469"/>
              <a:gd name="connsiteX5" fmla="*/ 0 w 294306"/>
              <a:gd name="connsiteY5" fmla="*/ 1424524 h 1489469"/>
              <a:gd name="connsiteX6" fmla="*/ 0 w 294306"/>
              <a:gd name="connsiteY6" fmla="*/ 298207 h 1489469"/>
              <a:gd name="connsiteX7" fmla="*/ 157905 w 294306"/>
              <a:gd name="connsiteY7" fmla="*/ 140302 h 1489469"/>
              <a:gd name="connsiteX8" fmla="*/ 241651 w 294306"/>
              <a:gd name="connsiteY8" fmla="*/ 140302 h 1489469"/>
              <a:gd name="connsiteX9" fmla="*/ 241651 w 294306"/>
              <a:gd name="connsiteY9" fmla="*/ 0 h 14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06" h="1489469">
                <a:moveTo>
                  <a:pt x="241651" y="0"/>
                </a:moveTo>
                <a:lnTo>
                  <a:pt x="294306" y="0"/>
                </a:lnTo>
                <a:lnTo>
                  <a:pt x="294306" y="1489469"/>
                </a:lnTo>
                <a:lnTo>
                  <a:pt x="14756" y="1489469"/>
                </a:lnTo>
                <a:lnTo>
                  <a:pt x="12409" y="1485988"/>
                </a:lnTo>
                <a:cubicBezTo>
                  <a:pt x="4419" y="1467097"/>
                  <a:pt x="0" y="1446327"/>
                  <a:pt x="0" y="1424524"/>
                </a:cubicBezTo>
                <a:lnTo>
                  <a:pt x="0" y="298207"/>
                </a:lnTo>
                <a:cubicBezTo>
                  <a:pt x="0" y="210998"/>
                  <a:pt x="70696" y="140302"/>
                  <a:pt x="157905" y="140302"/>
                </a:cubicBezTo>
                <a:lnTo>
                  <a:pt x="241651" y="140302"/>
                </a:lnTo>
                <a:lnTo>
                  <a:pt x="241651" y="0"/>
                </a:lnTo>
                <a:close/>
              </a:path>
            </a:pathLst>
          </a:custGeom>
          <a:solidFill>
            <a:srgbClr val="00DEA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B9DB409-C73F-4C64-8ED3-4107173A8E2C}"/>
              </a:ext>
            </a:extLst>
          </p:cNvPr>
          <p:cNvSpPr txBox="1"/>
          <p:nvPr userDrawn="1"/>
        </p:nvSpPr>
        <p:spPr>
          <a:xfrm>
            <a:off x="11525889" y="5755214"/>
            <a:ext cx="400110" cy="864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PAGE 01</a:t>
            </a:r>
            <a:endParaRPr kumimoji="1" lang="ja-JP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80ADAE2-A6F4-47D5-A7AB-B836C48FD677}"/>
              </a:ext>
            </a:extLst>
          </p:cNvPr>
          <p:cNvSpPr/>
          <p:nvPr userDrawn="1"/>
        </p:nvSpPr>
        <p:spPr>
          <a:xfrm>
            <a:off x="5811254" y="11239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917DABE-FA19-4A56-9C0D-1FF3AE75F392}"/>
              </a:ext>
            </a:extLst>
          </p:cNvPr>
          <p:cNvSpPr/>
          <p:nvPr userDrawn="1"/>
        </p:nvSpPr>
        <p:spPr>
          <a:xfrm>
            <a:off x="5811254" y="49070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0897C05-9391-48E1-A16E-50B8DDC45BBA}"/>
              </a:ext>
            </a:extLst>
          </p:cNvPr>
          <p:cNvSpPr/>
          <p:nvPr userDrawn="1"/>
        </p:nvSpPr>
        <p:spPr>
          <a:xfrm>
            <a:off x="5811254" y="86477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367AA536-9CC4-4F71-AFBC-D2D60B2AA841}"/>
              </a:ext>
            </a:extLst>
          </p:cNvPr>
          <p:cNvSpPr/>
          <p:nvPr userDrawn="1"/>
        </p:nvSpPr>
        <p:spPr>
          <a:xfrm>
            <a:off x="5811254" y="123884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ABBF028-24A3-4AAA-BE1B-A55F53475EC0}"/>
              </a:ext>
            </a:extLst>
          </p:cNvPr>
          <p:cNvSpPr/>
          <p:nvPr userDrawn="1"/>
        </p:nvSpPr>
        <p:spPr>
          <a:xfrm>
            <a:off x="5811254" y="161291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5E85992-E4DC-428E-9849-5B14AF598BFC}"/>
              </a:ext>
            </a:extLst>
          </p:cNvPr>
          <p:cNvSpPr/>
          <p:nvPr userDrawn="1"/>
        </p:nvSpPr>
        <p:spPr>
          <a:xfrm>
            <a:off x="5811254" y="198698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E69C502-D7B9-47B4-8E48-B4AF0FE9CDC2}"/>
              </a:ext>
            </a:extLst>
          </p:cNvPr>
          <p:cNvSpPr/>
          <p:nvPr userDrawn="1"/>
        </p:nvSpPr>
        <p:spPr>
          <a:xfrm>
            <a:off x="5811254" y="236105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C658A17-66DE-4DD8-8E30-146AAB827474}"/>
              </a:ext>
            </a:extLst>
          </p:cNvPr>
          <p:cNvSpPr/>
          <p:nvPr userDrawn="1"/>
        </p:nvSpPr>
        <p:spPr>
          <a:xfrm>
            <a:off x="5811254" y="273512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3698DBC-70C4-4DCD-967D-4DAC23C7A255}"/>
              </a:ext>
            </a:extLst>
          </p:cNvPr>
          <p:cNvSpPr/>
          <p:nvPr userDrawn="1"/>
        </p:nvSpPr>
        <p:spPr>
          <a:xfrm>
            <a:off x="5811254" y="3109199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93562DCB-977A-45B5-A914-504BBF0FED6A}"/>
              </a:ext>
            </a:extLst>
          </p:cNvPr>
          <p:cNvSpPr/>
          <p:nvPr userDrawn="1"/>
        </p:nvSpPr>
        <p:spPr>
          <a:xfrm>
            <a:off x="5811254" y="3483270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2391429-FF47-4BA4-8DE0-DA275EE1B7A4}"/>
              </a:ext>
            </a:extLst>
          </p:cNvPr>
          <p:cNvSpPr/>
          <p:nvPr userDrawn="1"/>
        </p:nvSpPr>
        <p:spPr>
          <a:xfrm>
            <a:off x="5811254" y="385734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65D7A49-0E8C-4BDA-906C-5E37ED605C6C}"/>
              </a:ext>
            </a:extLst>
          </p:cNvPr>
          <p:cNvSpPr/>
          <p:nvPr userDrawn="1"/>
        </p:nvSpPr>
        <p:spPr>
          <a:xfrm>
            <a:off x="5811254" y="423141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E456F3-ADFE-457D-BD66-B40B80FA3EA2}"/>
              </a:ext>
            </a:extLst>
          </p:cNvPr>
          <p:cNvSpPr/>
          <p:nvPr userDrawn="1"/>
        </p:nvSpPr>
        <p:spPr>
          <a:xfrm>
            <a:off x="5811254" y="460548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78BA253-BCD1-4197-A728-D7139E27DAD9}"/>
              </a:ext>
            </a:extLst>
          </p:cNvPr>
          <p:cNvSpPr/>
          <p:nvPr userDrawn="1"/>
        </p:nvSpPr>
        <p:spPr>
          <a:xfrm>
            <a:off x="5811254" y="497955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00CB1502-F9BA-4DFA-AE3F-D554952D963B}"/>
              </a:ext>
            </a:extLst>
          </p:cNvPr>
          <p:cNvSpPr/>
          <p:nvPr userDrawn="1"/>
        </p:nvSpPr>
        <p:spPr>
          <a:xfrm>
            <a:off x="5811254" y="535362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5F87B85-71EF-4DBD-847E-9C64B7BF1AA4}"/>
              </a:ext>
            </a:extLst>
          </p:cNvPr>
          <p:cNvSpPr/>
          <p:nvPr userDrawn="1"/>
        </p:nvSpPr>
        <p:spPr>
          <a:xfrm>
            <a:off x="5811254" y="572769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09A38CE-EAFD-43DC-BC07-512269B226B5}"/>
              </a:ext>
            </a:extLst>
          </p:cNvPr>
          <p:cNvSpPr/>
          <p:nvPr userDrawn="1"/>
        </p:nvSpPr>
        <p:spPr>
          <a:xfrm>
            <a:off x="5811254" y="610176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11158B58-D88B-4471-8880-B1BEDA22AC13}"/>
              </a:ext>
            </a:extLst>
          </p:cNvPr>
          <p:cNvSpPr/>
          <p:nvPr userDrawn="1"/>
        </p:nvSpPr>
        <p:spPr>
          <a:xfrm>
            <a:off x="5811254" y="649409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E48BD40E-6E4D-425B-A775-A86055022BDD}"/>
              </a:ext>
            </a:extLst>
          </p:cNvPr>
          <p:cNvSpPr/>
          <p:nvPr userDrawn="1"/>
        </p:nvSpPr>
        <p:spPr>
          <a:xfrm>
            <a:off x="5967510" y="145470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883FCE0B-66E7-43CA-97FF-E5C0B0534EBE}"/>
              </a:ext>
            </a:extLst>
          </p:cNvPr>
          <p:cNvSpPr/>
          <p:nvPr userDrawn="1"/>
        </p:nvSpPr>
        <p:spPr>
          <a:xfrm rot="-120000">
            <a:off x="5967510" y="2393281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2F9F8C66-F5E8-4A42-B77D-F429B09B2AC5}"/>
              </a:ext>
            </a:extLst>
          </p:cNvPr>
          <p:cNvSpPr/>
          <p:nvPr userDrawn="1"/>
        </p:nvSpPr>
        <p:spPr>
          <a:xfrm rot="-120000">
            <a:off x="5967510" y="2765932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B36BE452-16BC-4AF4-9BFE-612E6305EB58}"/>
              </a:ext>
            </a:extLst>
          </p:cNvPr>
          <p:cNvSpPr/>
          <p:nvPr userDrawn="1"/>
        </p:nvSpPr>
        <p:spPr>
          <a:xfrm rot="-120000">
            <a:off x="5967510" y="314096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弧 71">
            <a:extLst>
              <a:ext uri="{FF2B5EF4-FFF2-40B4-BE49-F238E27FC236}">
                <a16:creationId xmlns:a16="http://schemas.microsoft.com/office/drawing/2014/main" id="{FC103749-80D6-4691-B287-16320FD35011}"/>
              </a:ext>
            </a:extLst>
          </p:cNvPr>
          <p:cNvSpPr/>
          <p:nvPr userDrawn="1"/>
        </p:nvSpPr>
        <p:spPr>
          <a:xfrm rot="-120000">
            <a:off x="5967510" y="351361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円弧 72">
            <a:extLst>
              <a:ext uri="{FF2B5EF4-FFF2-40B4-BE49-F238E27FC236}">
                <a16:creationId xmlns:a16="http://schemas.microsoft.com/office/drawing/2014/main" id="{FD09E056-D15B-4EF4-B37C-20946AA0B863}"/>
              </a:ext>
            </a:extLst>
          </p:cNvPr>
          <p:cNvSpPr/>
          <p:nvPr userDrawn="1"/>
        </p:nvSpPr>
        <p:spPr>
          <a:xfrm rot="-120000">
            <a:off x="5967510" y="3891037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id="{687E99AC-8FD2-420E-9696-782A7A3B1CA6}"/>
              </a:ext>
            </a:extLst>
          </p:cNvPr>
          <p:cNvSpPr/>
          <p:nvPr userDrawn="1"/>
        </p:nvSpPr>
        <p:spPr>
          <a:xfrm rot="-120000">
            <a:off x="5967510" y="4263686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円弧 74">
            <a:extLst>
              <a:ext uri="{FF2B5EF4-FFF2-40B4-BE49-F238E27FC236}">
                <a16:creationId xmlns:a16="http://schemas.microsoft.com/office/drawing/2014/main" id="{BDFDDFAA-39BC-459D-9E4B-D95D39A015CC}"/>
              </a:ext>
            </a:extLst>
          </p:cNvPr>
          <p:cNvSpPr/>
          <p:nvPr userDrawn="1"/>
        </p:nvSpPr>
        <p:spPr>
          <a:xfrm rot="-120000">
            <a:off x="5967510" y="6524991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4E404BB6-EBE0-4EEA-9648-CF799E387E1D}"/>
              </a:ext>
            </a:extLst>
          </p:cNvPr>
          <p:cNvSpPr/>
          <p:nvPr userDrawn="1"/>
        </p:nvSpPr>
        <p:spPr>
          <a:xfrm rot="-120000">
            <a:off x="5967510" y="613425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円弧 76">
            <a:extLst>
              <a:ext uri="{FF2B5EF4-FFF2-40B4-BE49-F238E27FC236}">
                <a16:creationId xmlns:a16="http://schemas.microsoft.com/office/drawing/2014/main" id="{9E629C83-7502-419B-85C4-5D0C9D8A5AE0}"/>
              </a:ext>
            </a:extLst>
          </p:cNvPr>
          <p:cNvSpPr/>
          <p:nvPr userDrawn="1"/>
        </p:nvSpPr>
        <p:spPr>
          <a:xfrm rot="-120000">
            <a:off x="5967510" y="463792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円弧 77">
            <a:extLst>
              <a:ext uri="{FF2B5EF4-FFF2-40B4-BE49-F238E27FC236}">
                <a16:creationId xmlns:a16="http://schemas.microsoft.com/office/drawing/2014/main" id="{42D8FFED-4782-4438-BC67-D2C25C2DE978}"/>
              </a:ext>
            </a:extLst>
          </p:cNvPr>
          <p:cNvSpPr/>
          <p:nvPr userDrawn="1"/>
        </p:nvSpPr>
        <p:spPr>
          <a:xfrm rot="-120000">
            <a:off x="5967510" y="5012923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03A12D37-6466-4C5D-866B-A0EA20A07C41}"/>
              </a:ext>
            </a:extLst>
          </p:cNvPr>
          <p:cNvSpPr/>
          <p:nvPr userDrawn="1"/>
        </p:nvSpPr>
        <p:spPr>
          <a:xfrm rot="-120000">
            <a:off x="5967510" y="538699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弧 79">
            <a:extLst>
              <a:ext uri="{FF2B5EF4-FFF2-40B4-BE49-F238E27FC236}">
                <a16:creationId xmlns:a16="http://schemas.microsoft.com/office/drawing/2014/main" id="{11986A39-126A-40E2-86CA-878E3491436F}"/>
              </a:ext>
            </a:extLst>
          </p:cNvPr>
          <p:cNvSpPr/>
          <p:nvPr userDrawn="1"/>
        </p:nvSpPr>
        <p:spPr>
          <a:xfrm rot="-120000">
            <a:off x="5967510" y="576073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弧 80">
            <a:extLst>
              <a:ext uri="{FF2B5EF4-FFF2-40B4-BE49-F238E27FC236}">
                <a16:creationId xmlns:a16="http://schemas.microsoft.com/office/drawing/2014/main" id="{FE1C9CD2-CC82-416A-99C4-57033A819D60}"/>
              </a:ext>
            </a:extLst>
          </p:cNvPr>
          <p:cNvSpPr/>
          <p:nvPr userDrawn="1"/>
        </p:nvSpPr>
        <p:spPr>
          <a:xfrm rot="-120000">
            <a:off x="5967510" y="522883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弧 81">
            <a:extLst>
              <a:ext uri="{FF2B5EF4-FFF2-40B4-BE49-F238E27FC236}">
                <a16:creationId xmlns:a16="http://schemas.microsoft.com/office/drawing/2014/main" id="{F51E9BC4-8B83-40A8-BA68-1006B1C3FE60}"/>
              </a:ext>
            </a:extLst>
          </p:cNvPr>
          <p:cNvSpPr/>
          <p:nvPr userDrawn="1"/>
        </p:nvSpPr>
        <p:spPr>
          <a:xfrm rot="-120000">
            <a:off x="5967510" y="89791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弧 82">
            <a:extLst>
              <a:ext uri="{FF2B5EF4-FFF2-40B4-BE49-F238E27FC236}">
                <a16:creationId xmlns:a16="http://schemas.microsoft.com/office/drawing/2014/main" id="{0A1462BC-B911-4D9E-8928-B88854F13581}"/>
              </a:ext>
            </a:extLst>
          </p:cNvPr>
          <p:cNvSpPr/>
          <p:nvPr userDrawn="1"/>
        </p:nvSpPr>
        <p:spPr>
          <a:xfrm rot="-120000">
            <a:off x="5967510" y="1270566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円弧 83">
            <a:extLst>
              <a:ext uri="{FF2B5EF4-FFF2-40B4-BE49-F238E27FC236}">
                <a16:creationId xmlns:a16="http://schemas.microsoft.com/office/drawing/2014/main" id="{220FC302-EFC0-4F8D-8711-A7AE35A3E58A}"/>
              </a:ext>
            </a:extLst>
          </p:cNvPr>
          <p:cNvSpPr/>
          <p:nvPr userDrawn="1"/>
        </p:nvSpPr>
        <p:spPr>
          <a:xfrm rot="-120000">
            <a:off x="5967510" y="1643217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円弧 84">
            <a:extLst>
              <a:ext uri="{FF2B5EF4-FFF2-40B4-BE49-F238E27FC236}">
                <a16:creationId xmlns:a16="http://schemas.microsoft.com/office/drawing/2014/main" id="{D02716DA-C08D-47ED-8FFB-53B35F03CF70}"/>
              </a:ext>
            </a:extLst>
          </p:cNvPr>
          <p:cNvSpPr/>
          <p:nvPr userDrawn="1"/>
        </p:nvSpPr>
        <p:spPr>
          <a:xfrm rot="-120000">
            <a:off x="5967510" y="2015868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6F7BF240-E720-475A-8F23-4B8857C0421E}"/>
              </a:ext>
            </a:extLst>
          </p:cNvPr>
          <p:cNvSpPr/>
          <p:nvPr userDrawn="1"/>
        </p:nvSpPr>
        <p:spPr>
          <a:xfrm>
            <a:off x="6677025" y="257175"/>
            <a:ext cx="4953000" cy="771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歴史的な観点から、「中国地方」と呼ばれるようになった理由を述べなさい。</a:t>
            </a:r>
          </a:p>
        </p:txBody>
      </p:sp>
    </p:spTree>
    <p:extLst>
      <p:ext uri="{BB962C8B-B14F-4D97-AF65-F5344CB8AC3E}">
        <p14:creationId xmlns:p14="http://schemas.microsoft.com/office/powerpoint/2010/main" val="14250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10AC8F0E-D84A-492B-8EE7-ED7218049E38}"/>
              </a:ext>
            </a:extLst>
          </p:cNvPr>
          <p:cNvSpPr/>
          <p:nvPr userDrawn="1"/>
        </p:nvSpPr>
        <p:spPr>
          <a:xfrm>
            <a:off x="6096000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0597F319-45AA-4E41-AE2A-7F4D3AA4F740}"/>
              </a:ext>
            </a:extLst>
          </p:cNvPr>
          <p:cNvSpPr/>
          <p:nvPr userDrawn="1"/>
        </p:nvSpPr>
        <p:spPr>
          <a:xfrm>
            <a:off x="6142315" y="72974"/>
            <a:ext cx="5652000" cy="6678190"/>
          </a:xfrm>
          <a:custGeom>
            <a:avLst/>
            <a:gdLst>
              <a:gd name="connsiteX0" fmla="*/ 0 w 5652000"/>
              <a:gd name="connsiteY0" fmla="*/ 0 h 6678190"/>
              <a:gd name="connsiteX1" fmla="*/ 5652000 w 5652000"/>
              <a:gd name="connsiteY1" fmla="*/ 0 h 6678190"/>
              <a:gd name="connsiteX2" fmla="*/ 5652000 w 5652000"/>
              <a:gd name="connsiteY2" fmla="*/ 5323814 h 6678190"/>
              <a:gd name="connsiteX3" fmla="*/ 5568254 w 5652000"/>
              <a:gd name="connsiteY3" fmla="*/ 5323814 h 6678190"/>
              <a:gd name="connsiteX4" fmla="*/ 5410349 w 5652000"/>
              <a:gd name="connsiteY4" fmla="*/ 5481719 h 6678190"/>
              <a:gd name="connsiteX5" fmla="*/ 5410349 w 5652000"/>
              <a:gd name="connsiteY5" fmla="*/ 6608036 h 6678190"/>
              <a:gd name="connsiteX6" fmla="*/ 5422758 w 5652000"/>
              <a:gd name="connsiteY6" fmla="*/ 6669500 h 6678190"/>
              <a:gd name="connsiteX7" fmla="*/ 5428617 w 5652000"/>
              <a:gd name="connsiteY7" fmla="*/ 6678190 h 6678190"/>
              <a:gd name="connsiteX8" fmla="*/ 0 w 5652000"/>
              <a:gd name="connsiteY8" fmla="*/ 6678190 h 667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2000" h="6678190">
                <a:moveTo>
                  <a:pt x="0" y="0"/>
                </a:moveTo>
                <a:lnTo>
                  <a:pt x="5652000" y="0"/>
                </a:lnTo>
                <a:lnTo>
                  <a:pt x="5652000" y="5323814"/>
                </a:lnTo>
                <a:lnTo>
                  <a:pt x="5568254" y="5323814"/>
                </a:lnTo>
                <a:cubicBezTo>
                  <a:pt x="5481045" y="5323814"/>
                  <a:pt x="5410349" y="5394510"/>
                  <a:pt x="5410349" y="5481719"/>
                </a:cubicBezTo>
                <a:lnTo>
                  <a:pt x="5410349" y="6608036"/>
                </a:lnTo>
                <a:cubicBezTo>
                  <a:pt x="5410349" y="6629839"/>
                  <a:pt x="5414768" y="6650609"/>
                  <a:pt x="5422758" y="6669500"/>
                </a:cubicBezTo>
                <a:lnTo>
                  <a:pt x="5428617" y="6678190"/>
                </a:lnTo>
                <a:lnTo>
                  <a:pt x="0" y="667819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672A482A-4DE4-44C8-B1E8-17EE2EA84BDF}"/>
              </a:ext>
            </a:extLst>
          </p:cNvPr>
          <p:cNvGrpSpPr/>
          <p:nvPr userDrawn="1"/>
        </p:nvGrpSpPr>
        <p:grpSpPr>
          <a:xfrm>
            <a:off x="5795865" y="116631"/>
            <a:ext cx="216000" cy="6508496"/>
            <a:chOff x="5738715" y="164256"/>
            <a:chExt cx="216000" cy="6508496"/>
          </a:xfrm>
          <a:solidFill>
            <a:srgbClr val="0043C8"/>
          </a:solidFill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6C609B29-22E3-46E8-BD71-B43DABCB51BB}"/>
                </a:ext>
              </a:extLst>
            </p:cNvPr>
            <p:cNvSpPr/>
            <p:nvPr/>
          </p:nvSpPr>
          <p:spPr>
            <a:xfrm>
              <a:off x="5738715" y="164256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D244326E-9AB1-4B57-A91E-C7E6D540A123}"/>
                </a:ext>
              </a:extLst>
            </p:cNvPr>
            <p:cNvSpPr/>
            <p:nvPr/>
          </p:nvSpPr>
          <p:spPr>
            <a:xfrm>
              <a:off x="5738715" y="538327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D2CA6782-C013-48DA-B136-30FC9143C8AB}"/>
                </a:ext>
              </a:extLst>
            </p:cNvPr>
            <p:cNvSpPr/>
            <p:nvPr/>
          </p:nvSpPr>
          <p:spPr>
            <a:xfrm>
              <a:off x="5738715" y="912398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CA33EE5D-6BDD-4312-BA60-960AAB6A2467}"/>
                </a:ext>
              </a:extLst>
            </p:cNvPr>
            <p:cNvSpPr/>
            <p:nvPr/>
          </p:nvSpPr>
          <p:spPr>
            <a:xfrm>
              <a:off x="5738715" y="1286469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EA5AA111-E2F9-44DE-9B9B-E6BF2BF0B6A5}"/>
                </a:ext>
              </a:extLst>
            </p:cNvPr>
            <p:cNvSpPr/>
            <p:nvPr/>
          </p:nvSpPr>
          <p:spPr>
            <a:xfrm>
              <a:off x="5738715" y="1660540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0E3903B7-BB26-4EAC-B72D-5CAE28126AAA}"/>
                </a:ext>
              </a:extLst>
            </p:cNvPr>
            <p:cNvSpPr/>
            <p:nvPr/>
          </p:nvSpPr>
          <p:spPr>
            <a:xfrm>
              <a:off x="5738715" y="2034611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31A1A269-E790-4399-A52E-C7D58189B6EC}"/>
                </a:ext>
              </a:extLst>
            </p:cNvPr>
            <p:cNvSpPr/>
            <p:nvPr/>
          </p:nvSpPr>
          <p:spPr>
            <a:xfrm>
              <a:off x="5738715" y="2408682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D95FAC16-4DE6-4DCA-83BC-037D26291EA3}"/>
                </a:ext>
              </a:extLst>
            </p:cNvPr>
            <p:cNvSpPr/>
            <p:nvPr/>
          </p:nvSpPr>
          <p:spPr>
            <a:xfrm>
              <a:off x="5738715" y="2782753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6E539160-4017-4AF2-A7DB-5BD46F542F15}"/>
                </a:ext>
              </a:extLst>
            </p:cNvPr>
            <p:cNvSpPr/>
            <p:nvPr/>
          </p:nvSpPr>
          <p:spPr>
            <a:xfrm>
              <a:off x="5738715" y="3156824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42806C44-F2C9-4D79-941C-2ECF3318FD32}"/>
                </a:ext>
              </a:extLst>
            </p:cNvPr>
            <p:cNvSpPr/>
            <p:nvPr/>
          </p:nvSpPr>
          <p:spPr>
            <a:xfrm>
              <a:off x="5738715" y="3530895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471BAB2-3D6A-4EBE-917A-8FBC7A82D977}"/>
                </a:ext>
              </a:extLst>
            </p:cNvPr>
            <p:cNvSpPr/>
            <p:nvPr/>
          </p:nvSpPr>
          <p:spPr>
            <a:xfrm>
              <a:off x="5738715" y="3904966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7BF9617E-F434-4CAA-9E7B-C0932D0CAC7C}"/>
                </a:ext>
              </a:extLst>
            </p:cNvPr>
            <p:cNvSpPr/>
            <p:nvPr/>
          </p:nvSpPr>
          <p:spPr>
            <a:xfrm>
              <a:off x="5738715" y="4279037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40C70D67-8636-4D90-A089-BB0615328497}"/>
                </a:ext>
              </a:extLst>
            </p:cNvPr>
            <p:cNvSpPr/>
            <p:nvPr/>
          </p:nvSpPr>
          <p:spPr>
            <a:xfrm>
              <a:off x="5738715" y="4653108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33616219-0434-4D36-A010-2E25208D0188}"/>
                </a:ext>
              </a:extLst>
            </p:cNvPr>
            <p:cNvSpPr/>
            <p:nvPr/>
          </p:nvSpPr>
          <p:spPr>
            <a:xfrm>
              <a:off x="5738715" y="5027179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CD19D343-C570-422C-9D2A-CC60C6636F54}"/>
                </a:ext>
              </a:extLst>
            </p:cNvPr>
            <p:cNvSpPr/>
            <p:nvPr/>
          </p:nvSpPr>
          <p:spPr>
            <a:xfrm>
              <a:off x="5738715" y="5401250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1EBC9E0C-F3C9-44B2-8D52-A668ABA12F9A}"/>
                </a:ext>
              </a:extLst>
            </p:cNvPr>
            <p:cNvSpPr/>
            <p:nvPr/>
          </p:nvSpPr>
          <p:spPr>
            <a:xfrm>
              <a:off x="5738715" y="5775321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F73321C8-BD77-411F-90FB-7A8875E9FFCD}"/>
                </a:ext>
              </a:extLst>
            </p:cNvPr>
            <p:cNvSpPr/>
            <p:nvPr/>
          </p:nvSpPr>
          <p:spPr>
            <a:xfrm>
              <a:off x="5738715" y="6149392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2E1A51D5-344C-488D-8134-78C8C731CB57}"/>
                </a:ext>
              </a:extLst>
            </p:cNvPr>
            <p:cNvSpPr/>
            <p:nvPr/>
          </p:nvSpPr>
          <p:spPr>
            <a:xfrm>
              <a:off x="5738715" y="6523463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19B91051-A90E-49D8-BE42-82BDA30DA67B}"/>
              </a:ext>
            </a:extLst>
          </p:cNvPr>
          <p:cNvSpPr/>
          <p:nvPr userDrawn="1"/>
        </p:nvSpPr>
        <p:spPr>
          <a:xfrm>
            <a:off x="6176865" y="11663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C620E88C-4493-4624-B97D-0711D4470275}"/>
              </a:ext>
            </a:extLst>
          </p:cNvPr>
          <p:cNvSpPr/>
          <p:nvPr userDrawn="1"/>
        </p:nvSpPr>
        <p:spPr>
          <a:xfrm>
            <a:off x="6176865" y="49070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7F0F5867-E97E-445C-B274-02AE9DFFD6AC}"/>
              </a:ext>
            </a:extLst>
          </p:cNvPr>
          <p:cNvSpPr/>
          <p:nvPr userDrawn="1"/>
        </p:nvSpPr>
        <p:spPr>
          <a:xfrm>
            <a:off x="6176865" y="86477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61F09184-A85D-41C3-AC5E-BA267F7328A9}"/>
              </a:ext>
            </a:extLst>
          </p:cNvPr>
          <p:cNvSpPr/>
          <p:nvPr userDrawn="1"/>
        </p:nvSpPr>
        <p:spPr>
          <a:xfrm>
            <a:off x="6176865" y="123884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395B6436-7EAB-4B2C-9BB0-1052A2B72B3A}"/>
              </a:ext>
            </a:extLst>
          </p:cNvPr>
          <p:cNvSpPr/>
          <p:nvPr userDrawn="1"/>
        </p:nvSpPr>
        <p:spPr>
          <a:xfrm>
            <a:off x="6176865" y="161291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BB9B89DD-790E-400E-9909-73AF57421E4B}"/>
              </a:ext>
            </a:extLst>
          </p:cNvPr>
          <p:cNvSpPr/>
          <p:nvPr userDrawn="1"/>
        </p:nvSpPr>
        <p:spPr>
          <a:xfrm>
            <a:off x="6176865" y="198698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7399A46-1A68-4504-B565-1E317DEF59A9}"/>
              </a:ext>
            </a:extLst>
          </p:cNvPr>
          <p:cNvSpPr/>
          <p:nvPr userDrawn="1"/>
        </p:nvSpPr>
        <p:spPr>
          <a:xfrm>
            <a:off x="6176865" y="236105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F271B8AC-B5EB-4D5A-AAF8-DFB282BF4827}"/>
              </a:ext>
            </a:extLst>
          </p:cNvPr>
          <p:cNvSpPr/>
          <p:nvPr userDrawn="1"/>
        </p:nvSpPr>
        <p:spPr>
          <a:xfrm>
            <a:off x="6176865" y="273512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2303C2F-8F66-4381-99AE-7125B192A88D}"/>
              </a:ext>
            </a:extLst>
          </p:cNvPr>
          <p:cNvSpPr/>
          <p:nvPr userDrawn="1"/>
        </p:nvSpPr>
        <p:spPr>
          <a:xfrm>
            <a:off x="6176865" y="3109199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8E82DEDD-8040-40FF-8A27-7A9B6DC03393}"/>
              </a:ext>
            </a:extLst>
          </p:cNvPr>
          <p:cNvSpPr/>
          <p:nvPr userDrawn="1"/>
        </p:nvSpPr>
        <p:spPr>
          <a:xfrm>
            <a:off x="6176865" y="3483270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9702199-61D3-48BE-ADCB-E1A237117409}"/>
              </a:ext>
            </a:extLst>
          </p:cNvPr>
          <p:cNvSpPr/>
          <p:nvPr userDrawn="1"/>
        </p:nvSpPr>
        <p:spPr>
          <a:xfrm>
            <a:off x="6176865" y="385734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5B2EFDEB-1FBB-45DA-8716-7977A42D3F8F}"/>
              </a:ext>
            </a:extLst>
          </p:cNvPr>
          <p:cNvSpPr/>
          <p:nvPr userDrawn="1"/>
        </p:nvSpPr>
        <p:spPr>
          <a:xfrm>
            <a:off x="6176865" y="423141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CBD06FB0-B059-4D26-9EFA-98E0E5879D90}"/>
              </a:ext>
            </a:extLst>
          </p:cNvPr>
          <p:cNvSpPr/>
          <p:nvPr userDrawn="1"/>
        </p:nvSpPr>
        <p:spPr>
          <a:xfrm>
            <a:off x="6176865" y="460548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27CBA8A2-FFE8-4C7D-A483-658D1385D012}"/>
              </a:ext>
            </a:extLst>
          </p:cNvPr>
          <p:cNvSpPr/>
          <p:nvPr userDrawn="1"/>
        </p:nvSpPr>
        <p:spPr>
          <a:xfrm>
            <a:off x="6176865" y="497955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C74D35E9-B9D2-4AE2-9B03-F30B5B77C0F0}"/>
              </a:ext>
            </a:extLst>
          </p:cNvPr>
          <p:cNvSpPr/>
          <p:nvPr userDrawn="1"/>
        </p:nvSpPr>
        <p:spPr>
          <a:xfrm>
            <a:off x="6176865" y="535362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3F8B8928-4E46-4AD9-9A98-15F8DC932007}"/>
              </a:ext>
            </a:extLst>
          </p:cNvPr>
          <p:cNvSpPr/>
          <p:nvPr userDrawn="1"/>
        </p:nvSpPr>
        <p:spPr>
          <a:xfrm>
            <a:off x="6176865" y="572769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60967BCA-6638-4275-8F9C-ECEEEDDCF325}"/>
              </a:ext>
            </a:extLst>
          </p:cNvPr>
          <p:cNvSpPr/>
          <p:nvPr userDrawn="1"/>
        </p:nvSpPr>
        <p:spPr>
          <a:xfrm>
            <a:off x="6176865" y="610176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9912475D-5FFB-45A8-BA44-05B6C633C3A4}"/>
              </a:ext>
            </a:extLst>
          </p:cNvPr>
          <p:cNvSpPr/>
          <p:nvPr userDrawn="1"/>
        </p:nvSpPr>
        <p:spPr>
          <a:xfrm>
            <a:off x="6176865" y="647583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68F4D74C-A0DD-4D95-A02B-8C4223EB9DAC}"/>
              </a:ext>
            </a:extLst>
          </p:cNvPr>
          <p:cNvSpPr/>
          <p:nvPr userDrawn="1"/>
        </p:nvSpPr>
        <p:spPr>
          <a:xfrm>
            <a:off x="6176865" y="649409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BB5ECB55-6FD7-451E-8DDB-9E95BBB5B8D5}"/>
              </a:ext>
            </a:extLst>
          </p:cNvPr>
          <p:cNvSpPr/>
          <p:nvPr userDrawn="1"/>
        </p:nvSpPr>
        <p:spPr>
          <a:xfrm>
            <a:off x="266001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2CE92D7-243B-47CF-A1B8-86F80269B273}"/>
              </a:ext>
            </a:extLst>
          </p:cNvPr>
          <p:cNvSpPr/>
          <p:nvPr userDrawn="1"/>
        </p:nvSpPr>
        <p:spPr>
          <a:xfrm>
            <a:off x="11543764" y="5251900"/>
            <a:ext cx="294306" cy="1489469"/>
          </a:xfrm>
          <a:custGeom>
            <a:avLst/>
            <a:gdLst>
              <a:gd name="connsiteX0" fmla="*/ 241651 w 294306"/>
              <a:gd name="connsiteY0" fmla="*/ 0 h 1489469"/>
              <a:gd name="connsiteX1" fmla="*/ 294306 w 294306"/>
              <a:gd name="connsiteY1" fmla="*/ 0 h 1489469"/>
              <a:gd name="connsiteX2" fmla="*/ 294306 w 294306"/>
              <a:gd name="connsiteY2" fmla="*/ 1489469 h 1489469"/>
              <a:gd name="connsiteX3" fmla="*/ 14756 w 294306"/>
              <a:gd name="connsiteY3" fmla="*/ 1489469 h 1489469"/>
              <a:gd name="connsiteX4" fmla="*/ 12409 w 294306"/>
              <a:gd name="connsiteY4" fmla="*/ 1485988 h 1489469"/>
              <a:gd name="connsiteX5" fmla="*/ 0 w 294306"/>
              <a:gd name="connsiteY5" fmla="*/ 1424524 h 1489469"/>
              <a:gd name="connsiteX6" fmla="*/ 0 w 294306"/>
              <a:gd name="connsiteY6" fmla="*/ 298207 h 1489469"/>
              <a:gd name="connsiteX7" fmla="*/ 157905 w 294306"/>
              <a:gd name="connsiteY7" fmla="*/ 140302 h 1489469"/>
              <a:gd name="connsiteX8" fmla="*/ 241651 w 294306"/>
              <a:gd name="connsiteY8" fmla="*/ 140302 h 1489469"/>
              <a:gd name="connsiteX9" fmla="*/ 241651 w 294306"/>
              <a:gd name="connsiteY9" fmla="*/ 0 h 14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06" h="1489469">
                <a:moveTo>
                  <a:pt x="241651" y="0"/>
                </a:moveTo>
                <a:lnTo>
                  <a:pt x="294306" y="0"/>
                </a:lnTo>
                <a:lnTo>
                  <a:pt x="294306" y="1489469"/>
                </a:lnTo>
                <a:lnTo>
                  <a:pt x="14756" y="1489469"/>
                </a:lnTo>
                <a:lnTo>
                  <a:pt x="12409" y="1485988"/>
                </a:lnTo>
                <a:cubicBezTo>
                  <a:pt x="4419" y="1467097"/>
                  <a:pt x="0" y="1446327"/>
                  <a:pt x="0" y="1424524"/>
                </a:cubicBezTo>
                <a:lnTo>
                  <a:pt x="0" y="298207"/>
                </a:lnTo>
                <a:cubicBezTo>
                  <a:pt x="0" y="210998"/>
                  <a:pt x="70696" y="140302"/>
                  <a:pt x="157905" y="140302"/>
                </a:cubicBezTo>
                <a:lnTo>
                  <a:pt x="241651" y="140302"/>
                </a:lnTo>
                <a:lnTo>
                  <a:pt x="241651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E11B16F7-1897-46FF-904F-DD81BEB4F82B}"/>
              </a:ext>
            </a:extLst>
          </p:cNvPr>
          <p:cNvSpPr/>
          <p:nvPr userDrawn="1"/>
        </p:nvSpPr>
        <p:spPr>
          <a:xfrm flipH="1">
            <a:off x="381989" y="80380"/>
            <a:ext cx="5652000" cy="6678190"/>
          </a:xfrm>
          <a:custGeom>
            <a:avLst/>
            <a:gdLst>
              <a:gd name="connsiteX0" fmla="*/ 0 w 5652000"/>
              <a:gd name="connsiteY0" fmla="*/ 0 h 6678190"/>
              <a:gd name="connsiteX1" fmla="*/ 5652000 w 5652000"/>
              <a:gd name="connsiteY1" fmla="*/ 0 h 6678190"/>
              <a:gd name="connsiteX2" fmla="*/ 5652000 w 5652000"/>
              <a:gd name="connsiteY2" fmla="*/ 5323814 h 6678190"/>
              <a:gd name="connsiteX3" fmla="*/ 5568254 w 5652000"/>
              <a:gd name="connsiteY3" fmla="*/ 5323814 h 6678190"/>
              <a:gd name="connsiteX4" fmla="*/ 5410349 w 5652000"/>
              <a:gd name="connsiteY4" fmla="*/ 5481719 h 6678190"/>
              <a:gd name="connsiteX5" fmla="*/ 5410349 w 5652000"/>
              <a:gd name="connsiteY5" fmla="*/ 6608036 h 6678190"/>
              <a:gd name="connsiteX6" fmla="*/ 5422758 w 5652000"/>
              <a:gd name="connsiteY6" fmla="*/ 6669500 h 6678190"/>
              <a:gd name="connsiteX7" fmla="*/ 5428617 w 5652000"/>
              <a:gd name="connsiteY7" fmla="*/ 6678190 h 6678190"/>
              <a:gd name="connsiteX8" fmla="*/ 0 w 5652000"/>
              <a:gd name="connsiteY8" fmla="*/ 6678190 h 667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2000" h="6678190">
                <a:moveTo>
                  <a:pt x="0" y="0"/>
                </a:moveTo>
                <a:lnTo>
                  <a:pt x="5652000" y="0"/>
                </a:lnTo>
                <a:lnTo>
                  <a:pt x="5652000" y="5323814"/>
                </a:lnTo>
                <a:lnTo>
                  <a:pt x="5568254" y="5323814"/>
                </a:lnTo>
                <a:cubicBezTo>
                  <a:pt x="5481045" y="5323814"/>
                  <a:pt x="5410349" y="5394510"/>
                  <a:pt x="5410349" y="5481719"/>
                </a:cubicBezTo>
                <a:lnTo>
                  <a:pt x="5410349" y="6608036"/>
                </a:lnTo>
                <a:cubicBezTo>
                  <a:pt x="5410349" y="6629839"/>
                  <a:pt x="5414768" y="6650609"/>
                  <a:pt x="5422758" y="6669500"/>
                </a:cubicBezTo>
                <a:lnTo>
                  <a:pt x="5428617" y="6678190"/>
                </a:lnTo>
                <a:lnTo>
                  <a:pt x="0" y="667819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48E07CBE-9A91-4B25-8167-499AF5E929EE}"/>
              </a:ext>
            </a:extLst>
          </p:cNvPr>
          <p:cNvSpPr txBox="1"/>
          <p:nvPr userDrawn="1"/>
        </p:nvSpPr>
        <p:spPr>
          <a:xfrm>
            <a:off x="11525889" y="5755214"/>
            <a:ext cx="400110" cy="864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PAGE 03</a:t>
            </a:r>
            <a:endParaRPr kumimoji="1" lang="ja-JP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52B793CA-A04F-4D5E-A001-D4A0BF099B0B}"/>
              </a:ext>
            </a:extLst>
          </p:cNvPr>
          <p:cNvSpPr/>
          <p:nvPr userDrawn="1"/>
        </p:nvSpPr>
        <p:spPr>
          <a:xfrm>
            <a:off x="5811254" y="11239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8A6CB618-E58C-40E1-BDB9-A56A5F14DC60}"/>
              </a:ext>
            </a:extLst>
          </p:cNvPr>
          <p:cNvSpPr/>
          <p:nvPr userDrawn="1"/>
        </p:nvSpPr>
        <p:spPr>
          <a:xfrm>
            <a:off x="5811254" y="49070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9692BDF8-0809-4DF4-B635-6C13397E1DDB}"/>
              </a:ext>
            </a:extLst>
          </p:cNvPr>
          <p:cNvSpPr/>
          <p:nvPr userDrawn="1"/>
        </p:nvSpPr>
        <p:spPr>
          <a:xfrm>
            <a:off x="5811254" y="86477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317F35DD-AA79-43AC-87CC-1DA5F87CA3CE}"/>
              </a:ext>
            </a:extLst>
          </p:cNvPr>
          <p:cNvSpPr/>
          <p:nvPr userDrawn="1"/>
        </p:nvSpPr>
        <p:spPr>
          <a:xfrm>
            <a:off x="5811254" y="123884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BF25BC3-FBCB-403A-BB75-EFDB0F83E17E}"/>
              </a:ext>
            </a:extLst>
          </p:cNvPr>
          <p:cNvSpPr/>
          <p:nvPr userDrawn="1"/>
        </p:nvSpPr>
        <p:spPr>
          <a:xfrm>
            <a:off x="5811254" y="161291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9D934D0B-02BD-4F22-9AC4-4EB59C1DF5B2}"/>
              </a:ext>
            </a:extLst>
          </p:cNvPr>
          <p:cNvSpPr/>
          <p:nvPr userDrawn="1"/>
        </p:nvSpPr>
        <p:spPr>
          <a:xfrm>
            <a:off x="5811254" y="198698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4122DA59-166A-438C-8EA5-DF117C9D54D0}"/>
              </a:ext>
            </a:extLst>
          </p:cNvPr>
          <p:cNvSpPr/>
          <p:nvPr userDrawn="1"/>
        </p:nvSpPr>
        <p:spPr>
          <a:xfrm>
            <a:off x="5811254" y="236105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A3D0641C-AC94-408B-847F-F5F8E01183F6}"/>
              </a:ext>
            </a:extLst>
          </p:cNvPr>
          <p:cNvSpPr/>
          <p:nvPr userDrawn="1"/>
        </p:nvSpPr>
        <p:spPr>
          <a:xfrm>
            <a:off x="5811254" y="273512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DE7E346D-8152-404D-999D-D2BF82AC023E}"/>
              </a:ext>
            </a:extLst>
          </p:cNvPr>
          <p:cNvSpPr/>
          <p:nvPr userDrawn="1"/>
        </p:nvSpPr>
        <p:spPr>
          <a:xfrm>
            <a:off x="5811254" y="3109199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4B13CF6F-7491-42A2-B9A8-8F71C3FB481C}"/>
              </a:ext>
            </a:extLst>
          </p:cNvPr>
          <p:cNvSpPr/>
          <p:nvPr userDrawn="1"/>
        </p:nvSpPr>
        <p:spPr>
          <a:xfrm>
            <a:off x="5811254" y="3483270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4ADF74E0-684E-4EA2-95C4-CFA2F10101DA}"/>
              </a:ext>
            </a:extLst>
          </p:cNvPr>
          <p:cNvSpPr/>
          <p:nvPr userDrawn="1"/>
        </p:nvSpPr>
        <p:spPr>
          <a:xfrm>
            <a:off x="5811254" y="385734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31C1ED58-7325-435B-A7BD-A62B22274322}"/>
              </a:ext>
            </a:extLst>
          </p:cNvPr>
          <p:cNvSpPr/>
          <p:nvPr userDrawn="1"/>
        </p:nvSpPr>
        <p:spPr>
          <a:xfrm>
            <a:off x="5811254" y="423141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F692F1F7-7D14-41D6-8A1F-BF7910AB764E}"/>
              </a:ext>
            </a:extLst>
          </p:cNvPr>
          <p:cNvSpPr/>
          <p:nvPr userDrawn="1"/>
        </p:nvSpPr>
        <p:spPr>
          <a:xfrm>
            <a:off x="5811254" y="460548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3C74C19F-5A1A-4CAA-83B3-3DEF653AD1CC}"/>
              </a:ext>
            </a:extLst>
          </p:cNvPr>
          <p:cNvSpPr/>
          <p:nvPr userDrawn="1"/>
        </p:nvSpPr>
        <p:spPr>
          <a:xfrm>
            <a:off x="5811254" y="497955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43FD9CCC-1A65-4AF3-863E-7E2CA410677A}"/>
              </a:ext>
            </a:extLst>
          </p:cNvPr>
          <p:cNvSpPr/>
          <p:nvPr userDrawn="1"/>
        </p:nvSpPr>
        <p:spPr>
          <a:xfrm>
            <a:off x="5811254" y="535362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6A70434C-A99E-48BD-AEE8-0AA79769CE56}"/>
              </a:ext>
            </a:extLst>
          </p:cNvPr>
          <p:cNvSpPr/>
          <p:nvPr userDrawn="1"/>
        </p:nvSpPr>
        <p:spPr>
          <a:xfrm>
            <a:off x="5811254" y="572769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8D6CCFE6-A79A-4321-969C-F75B53B6A0D5}"/>
              </a:ext>
            </a:extLst>
          </p:cNvPr>
          <p:cNvSpPr/>
          <p:nvPr userDrawn="1"/>
        </p:nvSpPr>
        <p:spPr>
          <a:xfrm>
            <a:off x="5811254" y="610176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60523CF5-5E76-4C4F-A6DF-1EC8A4F5E810}"/>
              </a:ext>
            </a:extLst>
          </p:cNvPr>
          <p:cNvSpPr/>
          <p:nvPr userDrawn="1"/>
        </p:nvSpPr>
        <p:spPr>
          <a:xfrm>
            <a:off x="5811254" y="649409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1" name="円弧 150">
            <a:extLst>
              <a:ext uri="{FF2B5EF4-FFF2-40B4-BE49-F238E27FC236}">
                <a16:creationId xmlns:a16="http://schemas.microsoft.com/office/drawing/2014/main" id="{CD32398E-E682-4011-A599-49C859F1FA5D}"/>
              </a:ext>
            </a:extLst>
          </p:cNvPr>
          <p:cNvSpPr/>
          <p:nvPr userDrawn="1"/>
        </p:nvSpPr>
        <p:spPr>
          <a:xfrm>
            <a:off x="5967510" y="145470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2" name="円弧 151">
            <a:extLst>
              <a:ext uri="{FF2B5EF4-FFF2-40B4-BE49-F238E27FC236}">
                <a16:creationId xmlns:a16="http://schemas.microsoft.com/office/drawing/2014/main" id="{019078DD-D795-4993-91E2-BBC441A4FB73}"/>
              </a:ext>
            </a:extLst>
          </p:cNvPr>
          <p:cNvSpPr/>
          <p:nvPr userDrawn="1"/>
        </p:nvSpPr>
        <p:spPr>
          <a:xfrm rot="-120000">
            <a:off x="5967510" y="2393281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3" name="円弧 152">
            <a:extLst>
              <a:ext uri="{FF2B5EF4-FFF2-40B4-BE49-F238E27FC236}">
                <a16:creationId xmlns:a16="http://schemas.microsoft.com/office/drawing/2014/main" id="{47AC6118-30AD-424B-900A-B32827C6CD48}"/>
              </a:ext>
            </a:extLst>
          </p:cNvPr>
          <p:cNvSpPr/>
          <p:nvPr userDrawn="1"/>
        </p:nvSpPr>
        <p:spPr>
          <a:xfrm rot="-120000">
            <a:off x="5967510" y="2765932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4" name="円弧 153">
            <a:extLst>
              <a:ext uri="{FF2B5EF4-FFF2-40B4-BE49-F238E27FC236}">
                <a16:creationId xmlns:a16="http://schemas.microsoft.com/office/drawing/2014/main" id="{7E97ADD0-A2E0-4C6E-9800-CC354AD63F21}"/>
              </a:ext>
            </a:extLst>
          </p:cNvPr>
          <p:cNvSpPr/>
          <p:nvPr userDrawn="1"/>
        </p:nvSpPr>
        <p:spPr>
          <a:xfrm rot="-120000">
            <a:off x="5967510" y="314096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5" name="円弧 154">
            <a:extLst>
              <a:ext uri="{FF2B5EF4-FFF2-40B4-BE49-F238E27FC236}">
                <a16:creationId xmlns:a16="http://schemas.microsoft.com/office/drawing/2014/main" id="{BE400C97-49E3-4C12-A3F5-9537FCDD8FF2}"/>
              </a:ext>
            </a:extLst>
          </p:cNvPr>
          <p:cNvSpPr/>
          <p:nvPr userDrawn="1"/>
        </p:nvSpPr>
        <p:spPr>
          <a:xfrm rot="-120000">
            <a:off x="5967510" y="351361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6" name="円弧 155">
            <a:extLst>
              <a:ext uri="{FF2B5EF4-FFF2-40B4-BE49-F238E27FC236}">
                <a16:creationId xmlns:a16="http://schemas.microsoft.com/office/drawing/2014/main" id="{FB268104-1DDF-4578-AF75-8D8C39C936A4}"/>
              </a:ext>
            </a:extLst>
          </p:cNvPr>
          <p:cNvSpPr/>
          <p:nvPr userDrawn="1"/>
        </p:nvSpPr>
        <p:spPr>
          <a:xfrm rot="-120000">
            <a:off x="5967510" y="3891037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7" name="円弧 156">
            <a:extLst>
              <a:ext uri="{FF2B5EF4-FFF2-40B4-BE49-F238E27FC236}">
                <a16:creationId xmlns:a16="http://schemas.microsoft.com/office/drawing/2014/main" id="{6B06FF18-93FB-43CA-8B47-CE47D2B1FC28}"/>
              </a:ext>
            </a:extLst>
          </p:cNvPr>
          <p:cNvSpPr/>
          <p:nvPr userDrawn="1"/>
        </p:nvSpPr>
        <p:spPr>
          <a:xfrm rot="-120000">
            <a:off x="5967510" y="4263686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8" name="円弧 157">
            <a:extLst>
              <a:ext uri="{FF2B5EF4-FFF2-40B4-BE49-F238E27FC236}">
                <a16:creationId xmlns:a16="http://schemas.microsoft.com/office/drawing/2014/main" id="{96BC97B3-C632-4F2B-B859-A3D2A8FD12E5}"/>
              </a:ext>
            </a:extLst>
          </p:cNvPr>
          <p:cNvSpPr/>
          <p:nvPr userDrawn="1"/>
        </p:nvSpPr>
        <p:spPr>
          <a:xfrm rot="-120000">
            <a:off x="5967510" y="6524991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9" name="円弧 158">
            <a:extLst>
              <a:ext uri="{FF2B5EF4-FFF2-40B4-BE49-F238E27FC236}">
                <a16:creationId xmlns:a16="http://schemas.microsoft.com/office/drawing/2014/main" id="{A4977220-6FF9-4D0F-BD4E-D2AC2C74BBE0}"/>
              </a:ext>
            </a:extLst>
          </p:cNvPr>
          <p:cNvSpPr/>
          <p:nvPr userDrawn="1"/>
        </p:nvSpPr>
        <p:spPr>
          <a:xfrm rot="-120000">
            <a:off x="5967510" y="613425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0" name="円弧 159">
            <a:extLst>
              <a:ext uri="{FF2B5EF4-FFF2-40B4-BE49-F238E27FC236}">
                <a16:creationId xmlns:a16="http://schemas.microsoft.com/office/drawing/2014/main" id="{1449EDB7-AD08-4130-8B2B-8180EB6C843D}"/>
              </a:ext>
            </a:extLst>
          </p:cNvPr>
          <p:cNvSpPr/>
          <p:nvPr userDrawn="1"/>
        </p:nvSpPr>
        <p:spPr>
          <a:xfrm rot="-120000">
            <a:off x="5967510" y="463792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1" name="円弧 160">
            <a:extLst>
              <a:ext uri="{FF2B5EF4-FFF2-40B4-BE49-F238E27FC236}">
                <a16:creationId xmlns:a16="http://schemas.microsoft.com/office/drawing/2014/main" id="{0AAB111A-658E-44D2-B099-0EDC6B2A4334}"/>
              </a:ext>
            </a:extLst>
          </p:cNvPr>
          <p:cNvSpPr/>
          <p:nvPr userDrawn="1"/>
        </p:nvSpPr>
        <p:spPr>
          <a:xfrm rot="-120000">
            <a:off x="5967510" y="5012923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2" name="円弧 161">
            <a:extLst>
              <a:ext uri="{FF2B5EF4-FFF2-40B4-BE49-F238E27FC236}">
                <a16:creationId xmlns:a16="http://schemas.microsoft.com/office/drawing/2014/main" id="{9ACE8A24-6C46-435C-AB12-CC8AD2EA1E3D}"/>
              </a:ext>
            </a:extLst>
          </p:cNvPr>
          <p:cNvSpPr/>
          <p:nvPr userDrawn="1"/>
        </p:nvSpPr>
        <p:spPr>
          <a:xfrm rot="-120000">
            <a:off x="5967510" y="538699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" name="円弧 162">
            <a:extLst>
              <a:ext uri="{FF2B5EF4-FFF2-40B4-BE49-F238E27FC236}">
                <a16:creationId xmlns:a16="http://schemas.microsoft.com/office/drawing/2014/main" id="{38F686E5-9539-4410-9B5C-E44102D1AC7C}"/>
              </a:ext>
            </a:extLst>
          </p:cNvPr>
          <p:cNvSpPr/>
          <p:nvPr userDrawn="1"/>
        </p:nvSpPr>
        <p:spPr>
          <a:xfrm rot="-120000">
            <a:off x="5967510" y="576073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4" name="円弧 163">
            <a:extLst>
              <a:ext uri="{FF2B5EF4-FFF2-40B4-BE49-F238E27FC236}">
                <a16:creationId xmlns:a16="http://schemas.microsoft.com/office/drawing/2014/main" id="{BCDC6F5F-9832-46AD-80B7-0B7278F8EDD0}"/>
              </a:ext>
            </a:extLst>
          </p:cNvPr>
          <p:cNvSpPr/>
          <p:nvPr userDrawn="1"/>
        </p:nvSpPr>
        <p:spPr>
          <a:xfrm rot="-120000">
            <a:off x="5967510" y="522883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5" name="円弧 164">
            <a:extLst>
              <a:ext uri="{FF2B5EF4-FFF2-40B4-BE49-F238E27FC236}">
                <a16:creationId xmlns:a16="http://schemas.microsoft.com/office/drawing/2014/main" id="{1309B08B-9FA7-4918-8B57-A54E613431C1}"/>
              </a:ext>
            </a:extLst>
          </p:cNvPr>
          <p:cNvSpPr/>
          <p:nvPr userDrawn="1"/>
        </p:nvSpPr>
        <p:spPr>
          <a:xfrm rot="-120000">
            <a:off x="5967510" y="89791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6" name="円弧 165">
            <a:extLst>
              <a:ext uri="{FF2B5EF4-FFF2-40B4-BE49-F238E27FC236}">
                <a16:creationId xmlns:a16="http://schemas.microsoft.com/office/drawing/2014/main" id="{56B2C9EB-E2DA-49E9-9FCF-CC1E9A50BAAA}"/>
              </a:ext>
            </a:extLst>
          </p:cNvPr>
          <p:cNvSpPr/>
          <p:nvPr userDrawn="1"/>
        </p:nvSpPr>
        <p:spPr>
          <a:xfrm rot="-120000">
            <a:off x="5967510" y="1270566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7" name="円弧 166">
            <a:extLst>
              <a:ext uri="{FF2B5EF4-FFF2-40B4-BE49-F238E27FC236}">
                <a16:creationId xmlns:a16="http://schemas.microsoft.com/office/drawing/2014/main" id="{85BCB269-2FC2-4076-95B1-A2060D650138}"/>
              </a:ext>
            </a:extLst>
          </p:cNvPr>
          <p:cNvSpPr/>
          <p:nvPr userDrawn="1"/>
        </p:nvSpPr>
        <p:spPr>
          <a:xfrm rot="-120000">
            <a:off x="5967510" y="1643217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8" name="円弧 167">
            <a:extLst>
              <a:ext uri="{FF2B5EF4-FFF2-40B4-BE49-F238E27FC236}">
                <a16:creationId xmlns:a16="http://schemas.microsoft.com/office/drawing/2014/main" id="{BC56E166-0697-43BA-825A-BF633F3DAC91}"/>
              </a:ext>
            </a:extLst>
          </p:cNvPr>
          <p:cNvSpPr/>
          <p:nvPr userDrawn="1"/>
        </p:nvSpPr>
        <p:spPr>
          <a:xfrm rot="-120000">
            <a:off x="5967510" y="2015868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82E53340-6D7D-4519-907D-BA4FABE5AFC9}"/>
              </a:ext>
            </a:extLst>
          </p:cNvPr>
          <p:cNvSpPr/>
          <p:nvPr userDrawn="1"/>
        </p:nvSpPr>
        <p:spPr>
          <a:xfrm flipH="1">
            <a:off x="338234" y="5268831"/>
            <a:ext cx="294306" cy="1489469"/>
          </a:xfrm>
          <a:custGeom>
            <a:avLst/>
            <a:gdLst>
              <a:gd name="connsiteX0" fmla="*/ 241651 w 294306"/>
              <a:gd name="connsiteY0" fmla="*/ 0 h 1489469"/>
              <a:gd name="connsiteX1" fmla="*/ 294306 w 294306"/>
              <a:gd name="connsiteY1" fmla="*/ 0 h 1489469"/>
              <a:gd name="connsiteX2" fmla="*/ 294306 w 294306"/>
              <a:gd name="connsiteY2" fmla="*/ 1489469 h 1489469"/>
              <a:gd name="connsiteX3" fmla="*/ 14756 w 294306"/>
              <a:gd name="connsiteY3" fmla="*/ 1489469 h 1489469"/>
              <a:gd name="connsiteX4" fmla="*/ 12409 w 294306"/>
              <a:gd name="connsiteY4" fmla="*/ 1485988 h 1489469"/>
              <a:gd name="connsiteX5" fmla="*/ 0 w 294306"/>
              <a:gd name="connsiteY5" fmla="*/ 1424524 h 1489469"/>
              <a:gd name="connsiteX6" fmla="*/ 0 w 294306"/>
              <a:gd name="connsiteY6" fmla="*/ 298207 h 1489469"/>
              <a:gd name="connsiteX7" fmla="*/ 157905 w 294306"/>
              <a:gd name="connsiteY7" fmla="*/ 140302 h 1489469"/>
              <a:gd name="connsiteX8" fmla="*/ 241651 w 294306"/>
              <a:gd name="connsiteY8" fmla="*/ 140302 h 1489469"/>
              <a:gd name="connsiteX9" fmla="*/ 241651 w 294306"/>
              <a:gd name="connsiteY9" fmla="*/ 0 h 14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06" h="1489469">
                <a:moveTo>
                  <a:pt x="241651" y="0"/>
                </a:moveTo>
                <a:lnTo>
                  <a:pt x="294306" y="0"/>
                </a:lnTo>
                <a:lnTo>
                  <a:pt x="294306" y="1489469"/>
                </a:lnTo>
                <a:lnTo>
                  <a:pt x="14756" y="1489469"/>
                </a:lnTo>
                <a:lnTo>
                  <a:pt x="12409" y="1485988"/>
                </a:lnTo>
                <a:cubicBezTo>
                  <a:pt x="4419" y="1467097"/>
                  <a:pt x="0" y="1446327"/>
                  <a:pt x="0" y="1424524"/>
                </a:cubicBezTo>
                <a:lnTo>
                  <a:pt x="0" y="298207"/>
                </a:lnTo>
                <a:cubicBezTo>
                  <a:pt x="0" y="210998"/>
                  <a:pt x="70696" y="140302"/>
                  <a:pt x="157905" y="140302"/>
                </a:cubicBezTo>
                <a:lnTo>
                  <a:pt x="241651" y="140302"/>
                </a:lnTo>
                <a:lnTo>
                  <a:pt x="24165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428BEE5E-81FD-495A-A6ED-3602FA28BEFE}"/>
              </a:ext>
            </a:extLst>
          </p:cNvPr>
          <p:cNvSpPr txBox="1"/>
          <p:nvPr userDrawn="1"/>
        </p:nvSpPr>
        <p:spPr>
          <a:xfrm flipH="1">
            <a:off x="250305" y="5772145"/>
            <a:ext cx="400110" cy="864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PAGE 02</a:t>
            </a:r>
            <a:endParaRPr kumimoji="1" lang="ja-JP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D79CC1D-CC0B-4647-B0B3-E4CC60AA25D8}"/>
              </a:ext>
            </a:extLst>
          </p:cNvPr>
          <p:cNvSpPr/>
          <p:nvPr userDrawn="1"/>
        </p:nvSpPr>
        <p:spPr>
          <a:xfrm>
            <a:off x="6677025" y="257175"/>
            <a:ext cx="4953000" cy="771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促成栽培がさかんな地域を複数あげ、その共通点を述べなさい。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FADAA17-6B10-430F-8CBC-5F65A2B3A87D}"/>
              </a:ext>
            </a:extLst>
          </p:cNvPr>
          <p:cNvSpPr/>
          <p:nvPr userDrawn="1"/>
        </p:nvSpPr>
        <p:spPr>
          <a:xfrm>
            <a:off x="561976" y="257174"/>
            <a:ext cx="4953000" cy="771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香川県の気候の特徴と結びつけて、うどん作りが盛んになった理由を述べなさい。</a:t>
            </a:r>
          </a:p>
        </p:txBody>
      </p:sp>
    </p:spTree>
    <p:extLst>
      <p:ext uri="{BB962C8B-B14F-4D97-AF65-F5344CB8AC3E}">
        <p14:creationId xmlns:p14="http://schemas.microsoft.com/office/powerpoint/2010/main" val="216589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9B854DE-A5CC-4CD4-8503-EEA41894316B}"/>
              </a:ext>
            </a:extLst>
          </p:cNvPr>
          <p:cNvSpPr/>
          <p:nvPr userDrawn="1"/>
        </p:nvSpPr>
        <p:spPr>
          <a:xfrm>
            <a:off x="6096000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F6FF7A6-5A97-4B48-A81D-C1CA5ADAB6FB}"/>
              </a:ext>
            </a:extLst>
          </p:cNvPr>
          <p:cNvSpPr/>
          <p:nvPr userDrawn="1"/>
        </p:nvSpPr>
        <p:spPr>
          <a:xfrm>
            <a:off x="6142315" y="72974"/>
            <a:ext cx="5652000" cy="6678190"/>
          </a:xfrm>
          <a:custGeom>
            <a:avLst/>
            <a:gdLst>
              <a:gd name="connsiteX0" fmla="*/ 0 w 5652000"/>
              <a:gd name="connsiteY0" fmla="*/ 0 h 6678190"/>
              <a:gd name="connsiteX1" fmla="*/ 5652000 w 5652000"/>
              <a:gd name="connsiteY1" fmla="*/ 0 h 6678190"/>
              <a:gd name="connsiteX2" fmla="*/ 5652000 w 5652000"/>
              <a:gd name="connsiteY2" fmla="*/ 5323814 h 6678190"/>
              <a:gd name="connsiteX3" fmla="*/ 5568254 w 5652000"/>
              <a:gd name="connsiteY3" fmla="*/ 5323814 h 6678190"/>
              <a:gd name="connsiteX4" fmla="*/ 5410349 w 5652000"/>
              <a:gd name="connsiteY4" fmla="*/ 5481719 h 6678190"/>
              <a:gd name="connsiteX5" fmla="*/ 5410349 w 5652000"/>
              <a:gd name="connsiteY5" fmla="*/ 6608036 h 6678190"/>
              <a:gd name="connsiteX6" fmla="*/ 5422758 w 5652000"/>
              <a:gd name="connsiteY6" fmla="*/ 6669500 h 6678190"/>
              <a:gd name="connsiteX7" fmla="*/ 5428617 w 5652000"/>
              <a:gd name="connsiteY7" fmla="*/ 6678190 h 6678190"/>
              <a:gd name="connsiteX8" fmla="*/ 0 w 5652000"/>
              <a:gd name="connsiteY8" fmla="*/ 6678190 h 667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2000" h="6678190">
                <a:moveTo>
                  <a:pt x="0" y="0"/>
                </a:moveTo>
                <a:lnTo>
                  <a:pt x="5652000" y="0"/>
                </a:lnTo>
                <a:lnTo>
                  <a:pt x="5652000" y="5323814"/>
                </a:lnTo>
                <a:lnTo>
                  <a:pt x="5568254" y="5323814"/>
                </a:lnTo>
                <a:cubicBezTo>
                  <a:pt x="5481045" y="5323814"/>
                  <a:pt x="5410349" y="5394510"/>
                  <a:pt x="5410349" y="5481719"/>
                </a:cubicBezTo>
                <a:lnTo>
                  <a:pt x="5410349" y="6608036"/>
                </a:lnTo>
                <a:cubicBezTo>
                  <a:pt x="5410349" y="6629839"/>
                  <a:pt x="5414768" y="6650609"/>
                  <a:pt x="5422758" y="6669500"/>
                </a:cubicBezTo>
                <a:lnTo>
                  <a:pt x="5428617" y="6678190"/>
                </a:lnTo>
                <a:lnTo>
                  <a:pt x="0" y="667819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5A83227-E853-4FB7-B480-D0792C338930}"/>
              </a:ext>
            </a:extLst>
          </p:cNvPr>
          <p:cNvGrpSpPr/>
          <p:nvPr userDrawn="1"/>
        </p:nvGrpSpPr>
        <p:grpSpPr>
          <a:xfrm>
            <a:off x="5795865" y="116631"/>
            <a:ext cx="216000" cy="6508496"/>
            <a:chOff x="5738715" y="164256"/>
            <a:chExt cx="216000" cy="6508496"/>
          </a:xfrm>
          <a:solidFill>
            <a:srgbClr val="0043C8"/>
          </a:solidFill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26F3A32-98B1-45F0-BE4F-353ADC0EFD16}"/>
                </a:ext>
              </a:extLst>
            </p:cNvPr>
            <p:cNvSpPr/>
            <p:nvPr/>
          </p:nvSpPr>
          <p:spPr>
            <a:xfrm>
              <a:off x="5738715" y="164256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476F716-BC10-420F-A24B-31520676F44C}"/>
                </a:ext>
              </a:extLst>
            </p:cNvPr>
            <p:cNvSpPr/>
            <p:nvPr/>
          </p:nvSpPr>
          <p:spPr>
            <a:xfrm>
              <a:off x="5738715" y="538327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492BBFF-0B4B-4C3B-AAE5-F50BCF347732}"/>
                </a:ext>
              </a:extLst>
            </p:cNvPr>
            <p:cNvSpPr/>
            <p:nvPr/>
          </p:nvSpPr>
          <p:spPr>
            <a:xfrm>
              <a:off x="5738715" y="912398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70189DF5-2FDF-438F-BB66-34512BF73F6C}"/>
                </a:ext>
              </a:extLst>
            </p:cNvPr>
            <p:cNvSpPr/>
            <p:nvPr/>
          </p:nvSpPr>
          <p:spPr>
            <a:xfrm>
              <a:off x="5738715" y="1286469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F41B4F3-D144-4ACC-B812-6CEDB8B8BCC4}"/>
                </a:ext>
              </a:extLst>
            </p:cNvPr>
            <p:cNvSpPr/>
            <p:nvPr/>
          </p:nvSpPr>
          <p:spPr>
            <a:xfrm>
              <a:off x="5738715" y="1660540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A7BE251-B154-4DCA-BAEB-A23588DFFE9B}"/>
                </a:ext>
              </a:extLst>
            </p:cNvPr>
            <p:cNvSpPr/>
            <p:nvPr/>
          </p:nvSpPr>
          <p:spPr>
            <a:xfrm>
              <a:off x="5738715" y="2034611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70B5230-DDBB-4106-87DD-84116F8BB3E7}"/>
                </a:ext>
              </a:extLst>
            </p:cNvPr>
            <p:cNvSpPr/>
            <p:nvPr/>
          </p:nvSpPr>
          <p:spPr>
            <a:xfrm>
              <a:off x="5738715" y="2408682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2743625-E3DD-4AAD-8B6D-9645088D7D90}"/>
                </a:ext>
              </a:extLst>
            </p:cNvPr>
            <p:cNvSpPr/>
            <p:nvPr/>
          </p:nvSpPr>
          <p:spPr>
            <a:xfrm>
              <a:off x="5738715" y="2782753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56E1ABA-2B38-4C02-ACD7-42D5707B8AE7}"/>
                </a:ext>
              </a:extLst>
            </p:cNvPr>
            <p:cNvSpPr/>
            <p:nvPr/>
          </p:nvSpPr>
          <p:spPr>
            <a:xfrm>
              <a:off x="5738715" y="3156824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3847391-6697-4659-AC12-0E573A78FA35}"/>
                </a:ext>
              </a:extLst>
            </p:cNvPr>
            <p:cNvSpPr/>
            <p:nvPr/>
          </p:nvSpPr>
          <p:spPr>
            <a:xfrm>
              <a:off x="5738715" y="3530895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9D36BC4-7E71-47DC-B7BB-E7DF7DE0B684}"/>
                </a:ext>
              </a:extLst>
            </p:cNvPr>
            <p:cNvSpPr/>
            <p:nvPr/>
          </p:nvSpPr>
          <p:spPr>
            <a:xfrm>
              <a:off x="5738715" y="3904966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595AA7E-2BDD-4112-922D-0BB549357CB9}"/>
                </a:ext>
              </a:extLst>
            </p:cNvPr>
            <p:cNvSpPr/>
            <p:nvPr/>
          </p:nvSpPr>
          <p:spPr>
            <a:xfrm>
              <a:off x="5738715" y="4279037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AA0F4DB-4B09-49BD-A2C3-B54A2F230122}"/>
                </a:ext>
              </a:extLst>
            </p:cNvPr>
            <p:cNvSpPr/>
            <p:nvPr/>
          </p:nvSpPr>
          <p:spPr>
            <a:xfrm>
              <a:off x="5738715" y="4653108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039BE5B-562F-4380-A99B-5CF857F99479}"/>
                </a:ext>
              </a:extLst>
            </p:cNvPr>
            <p:cNvSpPr/>
            <p:nvPr/>
          </p:nvSpPr>
          <p:spPr>
            <a:xfrm>
              <a:off x="5738715" y="5027179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020830A3-B83B-4705-A64C-3385CB13DEDE}"/>
                </a:ext>
              </a:extLst>
            </p:cNvPr>
            <p:cNvSpPr/>
            <p:nvPr/>
          </p:nvSpPr>
          <p:spPr>
            <a:xfrm>
              <a:off x="5738715" y="5401250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F84E806-9CB2-464A-AE14-6D3CDEEEE15F}"/>
                </a:ext>
              </a:extLst>
            </p:cNvPr>
            <p:cNvSpPr/>
            <p:nvPr/>
          </p:nvSpPr>
          <p:spPr>
            <a:xfrm>
              <a:off x="5738715" y="5775321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BE073CB-C520-4ED8-A422-BC5773228812}"/>
                </a:ext>
              </a:extLst>
            </p:cNvPr>
            <p:cNvSpPr/>
            <p:nvPr/>
          </p:nvSpPr>
          <p:spPr>
            <a:xfrm>
              <a:off x="5738715" y="6149392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5E6AC80-3745-43D5-920D-55D0602C87FB}"/>
                </a:ext>
              </a:extLst>
            </p:cNvPr>
            <p:cNvSpPr/>
            <p:nvPr/>
          </p:nvSpPr>
          <p:spPr>
            <a:xfrm>
              <a:off x="5738715" y="6523463"/>
              <a:ext cx="216000" cy="14928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C53C6B1-3458-44B1-AC5B-A4D606E46973}"/>
              </a:ext>
            </a:extLst>
          </p:cNvPr>
          <p:cNvSpPr/>
          <p:nvPr userDrawn="1"/>
        </p:nvSpPr>
        <p:spPr>
          <a:xfrm>
            <a:off x="6176865" y="11663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B35C8D3-17E6-4A6B-AAA0-A13CE34143CF}"/>
              </a:ext>
            </a:extLst>
          </p:cNvPr>
          <p:cNvSpPr/>
          <p:nvPr userDrawn="1"/>
        </p:nvSpPr>
        <p:spPr>
          <a:xfrm>
            <a:off x="6176865" y="49070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A9ED76C-D460-43DE-9FB9-314F417BAC62}"/>
              </a:ext>
            </a:extLst>
          </p:cNvPr>
          <p:cNvSpPr/>
          <p:nvPr userDrawn="1"/>
        </p:nvSpPr>
        <p:spPr>
          <a:xfrm>
            <a:off x="6176865" y="86477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638E5E7-1EF3-42EC-A892-08AC25C5E335}"/>
              </a:ext>
            </a:extLst>
          </p:cNvPr>
          <p:cNvSpPr/>
          <p:nvPr userDrawn="1"/>
        </p:nvSpPr>
        <p:spPr>
          <a:xfrm>
            <a:off x="6176865" y="123884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A822A9E-6972-434C-8405-0930092999A6}"/>
              </a:ext>
            </a:extLst>
          </p:cNvPr>
          <p:cNvSpPr/>
          <p:nvPr userDrawn="1"/>
        </p:nvSpPr>
        <p:spPr>
          <a:xfrm>
            <a:off x="6176865" y="161291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C55D889-B88D-4F58-9C2A-0191F4240604}"/>
              </a:ext>
            </a:extLst>
          </p:cNvPr>
          <p:cNvSpPr/>
          <p:nvPr userDrawn="1"/>
        </p:nvSpPr>
        <p:spPr>
          <a:xfrm>
            <a:off x="6176865" y="198698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25809AC-D58E-420D-B242-3A29C8100D02}"/>
              </a:ext>
            </a:extLst>
          </p:cNvPr>
          <p:cNvSpPr/>
          <p:nvPr userDrawn="1"/>
        </p:nvSpPr>
        <p:spPr>
          <a:xfrm>
            <a:off x="6176865" y="236105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660CF1B-E2ED-4620-8B47-5395D7ECA312}"/>
              </a:ext>
            </a:extLst>
          </p:cNvPr>
          <p:cNvSpPr/>
          <p:nvPr userDrawn="1"/>
        </p:nvSpPr>
        <p:spPr>
          <a:xfrm>
            <a:off x="6176865" y="273512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00CC132-147E-45C0-864C-9062626FCB56}"/>
              </a:ext>
            </a:extLst>
          </p:cNvPr>
          <p:cNvSpPr/>
          <p:nvPr userDrawn="1"/>
        </p:nvSpPr>
        <p:spPr>
          <a:xfrm>
            <a:off x="6176865" y="3109199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5829441-4A8E-41FF-8C24-E55EFD768D5E}"/>
              </a:ext>
            </a:extLst>
          </p:cNvPr>
          <p:cNvSpPr/>
          <p:nvPr userDrawn="1"/>
        </p:nvSpPr>
        <p:spPr>
          <a:xfrm>
            <a:off x="6176865" y="3483270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2680880-8E67-44FC-8E89-1BBEA6A71D9A}"/>
              </a:ext>
            </a:extLst>
          </p:cNvPr>
          <p:cNvSpPr/>
          <p:nvPr userDrawn="1"/>
        </p:nvSpPr>
        <p:spPr>
          <a:xfrm>
            <a:off x="6176865" y="385734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BADBE64-4496-45F8-A07B-DED27D4605DB}"/>
              </a:ext>
            </a:extLst>
          </p:cNvPr>
          <p:cNvSpPr/>
          <p:nvPr userDrawn="1"/>
        </p:nvSpPr>
        <p:spPr>
          <a:xfrm>
            <a:off x="6176865" y="423141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D717637-96F0-41E3-80C8-494834EBA306}"/>
              </a:ext>
            </a:extLst>
          </p:cNvPr>
          <p:cNvSpPr/>
          <p:nvPr userDrawn="1"/>
        </p:nvSpPr>
        <p:spPr>
          <a:xfrm>
            <a:off x="6176865" y="460548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7ABF7BE-5A39-4C8C-8639-1E9F1BEF1178}"/>
              </a:ext>
            </a:extLst>
          </p:cNvPr>
          <p:cNvSpPr/>
          <p:nvPr userDrawn="1"/>
        </p:nvSpPr>
        <p:spPr>
          <a:xfrm>
            <a:off x="6176865" y="497955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4518E5A-FFE6-4A11-9155-CC5F76D8E9D0}"/>
              </a:ext>
            </a:extLst>
          </p:cNvPr>
          <p:cNvSpPr/>
          <p:nvPr userDrawn="1"/>
        </p:nvSpPr>
        <p:spPr>
          <a:xfrm>
            <a:off x="6176865" y="535362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7EF3A72-A45C-4E44-A806-40E86FF3D5DD}"/>
              </a:ext>
            </a:extLst>
          </p:cNvPr>
          <p:cNvSpPr/>
          <p:nvPr userDrawn="1"/>
        </p:nvSpPr>
        <p:spPr>
          <a:xfrm>
            <a:off x="6176865" y="572769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A173361-1A1A-4866-965E-4279239B9127}"/>
              </a:ext>
            </a:extLst>
          </p:cNvPr>
          <p:cNvSpPr/>
          <p:nvPr userDrawn="1"/>
        </p:nvSpPr>
        <p:spPr>
          <a:xfrm>
            <a:off x="6176865" y="610176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EB6ECC2-3CBD-408E-9DEC-664D144A0892}"/>
              </a:ext>
            </a:extLst>
          </p:cNvPr>
          <p:cNvSpPr/>
          <p:nvPr userDrawn="1"/>
        </p:nvSpPr>
        <p:spPr>
          <a:xfrm>
            <a:off x="6176865" y="647583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EE65A00-27AF-4DB8-9783-1B5967F00123}"/>
              </a:ext>
            </a:extLst>
          </p:cNvPr>
          <p:cNvSpPr/>
          <p:nvPr userDrawn="1"/>
        </p:nvSpPr>
        <p:spPr>
          <a:xfrm>
            <a:off x="6176865" y="649409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D37D48A-72D8-4C20-950E-0AA765C5748E}"/>
              </a:ext>
            </a:extLst>
          </p:cNvPr>
          <p:cNvSpPr/>
          <p:nvPr userDrawn="1"/>
        </p:nvSpPr>
        <p:spPr>
          <a:xfrm>
            <a:off x="266001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84EF750-67E4-4506-A099-976A20A1A888}"/>
              </a:ext>
            </a:extLst>
          </p:cNvPr>
          <p:cNvSpPr/>
          <p:nvPr userDrawn="1"/>
        </p:nvSpPr>
        <p:spPr>
          <a:xfrm>
            <a:off x="11543764" y="5251900"/>
            <a:ext cx="294306" cy="1489469"/>
          </a:xfrm>
          <a:custGeom>
            <a:avLst/>
            <a:gdLst>
              <a:gd name="connsiteX0" fmla="*/ 241651 w 294306"/>
              <a:gd name="connsiteY0" fmla="*/ 0 h 1489469"/>
              <a:gd name="connsiteX1" fmla="*/ 294306 w 294306"/>
              <a:gd name="connsiteY1" fmla="*/ 0 h 1489469"/>
              <a:gd name="connsiteX2" fmla="*/ 294306 w 294306"/>
              <a:gd name="connsiteY2" fmla="*/ 1489469 h 1489469"/>
              <a:gd name="connsiteX3" fmla="*/ 14756 w 294306"/>
              <a:gd name="connsiteY3" fmla="*/ 1489469 h 1489469"/>
              <a:gd name="connsiteX4" fmla="*/ 12409 w 294306"/>
              <a:gd name="connsiteY4" fmla="*/ 1485988 h 1489469"/>
              <a:gd name="connsiteX5" fmla="*/ 0 w 294306"/>
              <a:gd name="connsiteY5" fmla="*/ 1424524 h 1489469"/>
              <a:gd name="connsiteX6" fmla="*/ 0 w 294306"/>
              <a:gd name="connsiteY6" fmla="*/ 298207 h 1489469"/>
              <a:gd name="connsiteX7" fmla="*/ 157905 w 294306"/>
              <a:gd name="connsiteY7" fmla="*/ 140302 h 1489469"/>
              <a:gd name="connsiteX8" fmla="*/ 241651 w 294306"/>
              <a:gd name="connsiteY8" fmla="*/ 140302 h 1489469"/>
              <a:gd name="connsiteX9" fmla="*/ 241651 w 294306"/>
              <a:gd name="connsiteY9" fmla="*/ 0 h 14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06" h="1489469">
                <a:moveTo>
                  <a:pt x="241651" y="0"/>
                </a:moveTo>
                <a:lnTo>
                  <a:pt x="294306" y="0"/>
                </a:lnTo>
                <a:lnTo>
                  <a:pt x="294306" y="1489469"/>
                </a:lnTo>
                <a:lnTo>
                  <a:pt x="14756" y="1489469"/>
                </a:lnTo>
                <a:lnTo>
                  <a:pt x="12409" y="1485988"/>
                </a:lnTo>
                <a:cubicBezTo>
                  <a:pt x="4419" y="1467097"/>
                  <a:pt x="0" y="1446327"/>
                  <a:pt x="0" y="1424524"/>
                </a:cubicBezTo>
                <a:lnTo>
                  <a:pt x="0" y="298207"/>
                </a:lnTo>
                <a:cubicBezTo>
                  <a:pt x="0" y="210998"/>
                  <a:pt x="70696" y="140302"/>
                  <a:pt x="157905" y="140302"/>
                </a:cubicBezTo>
                <a:lnTo>
                  <a:pt x="241651" y="140302"/>
                </a:lnTo>
                <a:lnTo>
                  <a:pt x="241651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45C23DD-4459-41D3-A24D-8DEF2F5A73B2}"/>
              </a:ext>
            </a:extLst>
          </p:cNvPr>
          <p:cNvSpPr/>
          <p:nvPr userDrawn="1"/>
        </p:nvSpPr>
        <p:spPr>
          <a:xfrm flipH="1">
            <a:off x="381989" y="80380"/>
            <a:ext cx="5652000" cy="6678190"/>
          </a:xfrm>
          <a:custGeom>
            <a:avLst/>
            <a:gdLst>
              <a:gd name="connsiteX0" fmla="*/ 0 w 5652000"/>
              <a:gd name="connsiteY0" fmla="*/ 0 h 6678190"/>
              <a:gd name="connsiteX1" fmla="*/ 5652000 w 5652000"/>
              <a:gd name="connsiteY1" fmla="*/ 0 h 6678190"/>
              <a:gd name="connsiteX2" fmla="*/ 5652000 w 5652000"/>
              <a:gd name="connsiteY2" fmla="*/ 5323814 h 6678190"/>
              <a:gd name="connsiteX3" fmla="*/ 5568254 w 5652000"/>
              <a:gd name="connsiteY3" fmla="*/ 5323814 h 6678190"/>
              <a:gd name="connsiteX4" fmla="*/ 5410349 w 5652000"/>
              <a:gd name="connsiteY4" fmla="*/ 5481719 h 6678190"/>
              <a:gd name="connsiteX5" fmla="*/ 5410349 w 5652000"/>
              <a:gd name="connsiteY5" fmla="*/ 6608036 h 6678190"/>
              <a:gd name="connsiteX6" fmla="*/ 5422758 w 5652000"/>
              <a:gd name="connsiteY6" fmla="*/ 6669500 h 6678190"/>
              <a:gd name="connsiteX7" fmla="*/ 5428617 w 5652000"/>
              <a:gd name="connsiteY7" fmla="*/ 6678190 h 6678190"/>
              <a:gd name="connsiteX8" fmla="*/ 0 w 5652000"/>
              <a:gd name="connsiteY8" fmla="*/ 6678190 h 667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2000" h="6678190">
                <a:moveTo>
                  <a:pt x="0" y="0"/>
                </a:moveTo>
                <a:lnTo>
                  <a:pt x="5652000" y="0"/>
                </a:lnTo>
                <a:lnTo>
                  <a:pt x="5652000" y="5323814"/>
                </a:lnTo>
                <a:lnTo>
                  <a:pt x="5568254" y="5323814"/>
                </a:lnTo>
                <a:cubicBezTo>
                  <a:pt x="5481045" y="5323814"/>
                  <a:pt x="5410349" y="5394510"/>
                  <a:pt x="5410349" y="5481719"/>
                </a:cubicBezTo>
                <a:lnTo>
                  <a:pt x="5410349" y="6608036"/>
                </a:lnTo>
                <a:cubicBezTo>
                  <a:pt x="5410349" y="6629839"/>
                  <a:pt x="5414768" y="6650609"/>
                  <a:pt x="5422758" y="6669500"/>
                </a:cubicBezTo>
                <a:lnTo>
                  <a:pt x="5428617" y="6678190"/>
                </a:lnTo>
                <a:lnTo>
                  <a:pt x="0" y="667819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0ABB98B-9197-46C1-822E-B4EA8729328C}"/>
              </a:ext>
            </a:extLst>
          </p:cNvPr>
          <p:cNvSpPr txBox="1"/>
          <p:nvPr userDrawn="1"/>
        </p:nvSpPr>
        <p:spPr>
          <a:xfrm>
            <a:off x="11525889" y="5755214"/>
            <a:ext cx="400110" cy="864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PAGE 05</a:t>
            </a:r>
            <a:endParaRPr kumimoji="1" lang="ja-JP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1FB780A-25D6-4B42-B12F-59CEEACCA953}"/>
              </a:ext>
            </a:extLst>
          </p:cNvPr>
          <p:cNvSpPr/>
          <p:nvPr userDrawn="1"/>
        </p:nvSpPr>
        <p:spPr>
          <a:xfrm>
            <a:off x="5811254" y="11239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A22A0D6-626C-4D31-87F3-C70036BA8C45}"/>
              </a:ext>
            </a:extLst>
          </p:cNvPr>
          <p:cNvSpPr/>
          <p:nvPr userDrawn="1"/>
        </p:nvSpPr>
        <p:spPr>
          <a:xfrm>
            <a:off x="5811254" y="49070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B87B121-00D9-438B-B0D5-AB8117D8D312}"/>
              </a:ext>
            </a:extLst>
          </p:cNvPr>
          <p:cNvSpPr/>
          <p:nvPr userDrawn="1"/>
        </p:nvSpPr>
        <p:spPr>
          <a:xfrm>
            <a:off x="5811254" y="86477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BA4D975-7594-4EFC-8F69-36C85530878E}"/>
              </a:ext>
            </a:extLst>
          </p:cNvPr>
          <p:cNvSpPr/>
          <p:nvPr userDrawn="1"/>
        </p:nvSpPr>
        <p:spPr>
          <a:xfrm>
            <a:off x="5811254" y="123884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0A7C1A5-E6B4-4202-B3E2-789F7F597BC0}"/>
              </a:ext>
            </a:extLst>
          </p:cNvPr>
          <p:cNvSpPr/>
          <p:nvPr userDrawn="1"/>
        </p:nvSpPr>
        <p:spPr>
          <a:xfrm>
            <a:off x="5811254" y="161291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60F66C6-2587-419D-BB93-1CB41ECF318E}"/>
              </a:ext>
            </a:extLst>
          </p:cNvPr>
          <p:cNvSpPr/>
          <p:nvPr userDrawn="1"/>
        </p:nvSpPr>
        <p:spPr>
          <a:xfrm>
            <a:off x="5811254" y="198698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0B7F79A-14F7-4BC0-8565-1ABD4E39B266}"/>
              </a:ext>
            </a:extLst>
          </p:cNvPr>
          <p:cNvSpPr/>
          <p:nvPr userDrawn="1"/>
        </p:nvSpPr>
        <p:spPr>
          <a:xfrm>
            <a:off x="5811254" y="236105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747A682-D161-4DBC-B28B-257E076EBEDD}"/>
              </a:ext>
            </a:extLst>
          </p:cNvPr>
          <p:cNvSpPr/>
          <p:nvPr userDrawn="1"/>
        </p:nvSpPr>
        <p:spPr>
          <a:xfrm>
            <a:off x="5811254" y="2735128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2C08F0F-4153-42C8-82E7-5BB9674E07DE}"/>
              </a:ext>
            </a:extLst>
          </p:cNvPr>
          <p:cNvSpPr/>
          <p:nvPr userDrawn="1"/>
        </p:nvSpPr>
        <p:spPr>
          <a:xfrm>
            <a:off x="5811254" y="3109199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0556198-ADD9-48D7-A64C-D9C07A85232D}"/>
              </a:ext>
            </a:extLst>
          </p:cNvPr>
          <p:cNvSpPr/>
          <p:nvPr userDrawn="1"/>
        </p:nvSpPr>
        <p:spPr>
          <a:xfrm>
            <a:off x="5811254" y="3483270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E606ED2-87E9-48C5-90D5-3D3BAE87B99E}"/>
              </a:ext>
            </a:extLst>
          </p:cNvPr>
          <p:cNvSpPr/>
          <p:nvPr userDrawn="1"/>
        </p:nvSpPr>
        <p:spPr>
          <a:xfrm>
            <a:off x="5811254" y="3857341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032FF86-3E1A-4079-B7AB-CFA301BA3C03}"/>
              </a:ext>
            </a:extLst>
          </p:cNvPr>
          <p:cNvSpPr/>
          <p:nvPr userDrawn="1"/>
        </p:nvSpPr>
        <p:spPr>
          <a:xfrm>
            <a:off x="5811254" y="4231412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3DB710B-35B4-42EA-A7FD-A1A6AB386C1C}"/>
              </a:ext>
            </a:extLst>
          </p:cNvPr>
          <p:cNvSpPr/>
          <p:nvPr userDrawn="1"/>
        </p:nvSpPr>
        <p:spPr>
          <a:xfrm>
            <a:off x="5811254" y="460548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C26BCC30-AC4A-4A80-B965-60CEC2F3C5C8}"/>
              </a:ext>
            </a:extLst>
          </p:cNvPr>
          <p:cNvSpPr/>
          <p:nvPr userDrawn="1"/>
        </p:nvSpPr>
        <p:spPr>
          <a:xfrm>
            <a:off x="5811254" y="4979554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B14E13C-1C29-42C3-9EE6-C1827EF4AA67}"/>
              </a:ext>
            </a:extLst>
          </p:cNvPr>
          <p:cNvSpPr/>
          <p:nvPr userDrawn="1"/>
        </p:nvSpPr>
        <p:spPr>
          <a:xfrm>
            <a:off x="5811254" y="5353625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A351285-5A07-4E89-90A5-D35CE89460C2}"/>
              </a:ext>
            </a:extLst>
          </p:cNvPr>
          <p:cNvSpPr/>
          <p:nvPr userDrawn="1"/>
        </p:nvSpPr>
        <p:spPr>
          <a:xfrm>
            <a:off x="5811254" y="5727696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C24CD8E-BC69-4990-8F2A-BF23CE8BCBB9}"/>
              </a:ext>
            </a:extLst>
          </p:cNvPr>
          <p:cNvSpPr/>
          <p:nvPr userDrawn="1"/>
        </p:nvSpPr>
        <p:spPr>
          <a:xfrm>
            <a:off x="5811254" y="6101767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8D7C06F-50C3-4A09-A3E1-71498A3E4398}"/>
              </a:ext>
            </a:extLst>
          </p:cNvPr>
          <p:cNvSpPr/>
          <p:nvPr userDrawn="1"/>
        </p:nvSpPr>
        <p:spPr>
          <a:xfrm>
            <a:off x="5811254" y="6494093"/>
            <a:ext cx="216000" cy="149289"/>
          </a:xfrm>
          <a:prstGeom prst="rect">
            <a:avLst/>
          </a:prstGeom>
          <a:solidFill>
            <a:srgbClr val="2787F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4B377119-DB39-4EFD-A82C-0BDE3BCAC5DD}"/>
              </a:ext>
            </a:extLst>
          </p:cNvPr>
          <p:cNvSpPr/>
          <p:nvPr userDrawn="1"/>
        </p:nvSpPr>
        <p:spPr>
          <a:xfrm>
            <a:off x="5967510" y="145470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6E697FF8-B404-4662-81E3-9F51F19FFC37}"/>
              </a:ext>
            </a:extLst>
          </p:cNvPr>
          <p:cNvSpPr/>
          <p:nvPr userDrawn="1"/>
        </p:nvSpPr>
        <p:spPr>
          <a:xfrm rot="-120000">
            <a:off x="5967510" y="2393281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弧 71">
            <a:extLst>
              <a:ext uri="{FF2B5EF4-FFF2-40B4-BE49-F238E27FC236}">
                <a16:creationId xmlns:a16="http://schemas.microsoft.com/office/drawing/2014/main" id="{C17E4913-FB21-4746-BEB6-5F461EEC65C2}"/>
              </a:ext>
            </a:extLst>
          </p:cNvPr>
          <p:cNvSpPr/>
          <p:nvPr userDrawn="1"/>
        </p:nvSpPr>
        <p:spPr>
          <a:xfrm rot="-120000">
            <a:off x="5967510" y="2765932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円弧 72">
            <a:extLst>
              <a:ext uri="{FF2B5EF4-FFF2-40B4-BE49-F238E27FC236}">
                <a16:creationId xmlns:a16="http://schemas.microsoft.com/office/drawing/2014/main" id="{E4FC8414-0055-4140-A596-FA1E76B72679}"/>
              </a:ext>
            </a:extLst>
          </p:cNvPr>
          <p:cNvSpPr/>
          <p:nvPr userDrawn="1"/>
        </p:nvSpPr>
        <p:spPr>
          <a:xfrm rot="-120000">
            <a:off x="5967510" y="314096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id="{358B7693-5D6F-4C6E-83D8-F170792F8827}"/>
              </a:ext>
            </a:extLst>
          </p:cNvPr>
          <p:cNvSpPr/>
          <p:nvPr userDrawn="1"/>
        </p:nvSpPr>
        <p:spPr>
          <a:xfrm rot="-120000">
            <a:off x="5967510" y="351361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円弧 74">
            <a:extLst>
              <a:ext uri="{FF2B5EF4-FFF2-40B4-BE49-F238E27FC236}">
                <a16:creationId xmlns:a16="http://schemas.microsoft.com/office/drawing/2014/main" id="{49FC0BCC-58B5-4C2D-8429-FB6BAB547C1D}"/>
              </a:ext>
            </a:extLst>
          </p:cNvPr>
          <p:cNvSpPr/>
          <p:nvPr userDrawn="1"/>
        </p:nvSpPr>
        <p:spPr>
          <a:xfrm rot="-120000">
            <a:off x="5967510" y="3891037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BE611725-C16B-49FF-A342-9C32A081445B}"/>
              </a:ext>
            </a:extLst>
          </p:cNvPr>
          <p:cNvSpPr/>
          <p:nvPr userDrawn="1"/>
        </p:nvSpPr>
        <p:spPr>
          <a:xfrm rot="-120000">
            <a:off x="5967510" y="4263686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円弧 76">
            <a:extLst>
              <a:ext uri="{FF2B5EF4-FFF2-40B4-BE49-F238E27FC236}">
                <a16:creationId xmlns:a16="http://schemas.microsoft.com/office/drawing/2014/main" id="{BE79C99C-9472-4B1A-A6CF-58A52CC66399}"/>
              </a:ext>
            </a:extLst>
          </p:cNvPr>
          <p:cNvSpPr/>
          <p:nvPr userDrawn="1"/>
        </p:nvSpPr>
        <p:spPr>
          <a:xfrm rot="-120000">
            <a:off x="5967510" y="6524991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円弧 77">
            <a:extLst>
              <a:ext uri="{FF2B5EF4-FFF2-40B4-BE49-F238E27FC236}">
                <a16:creationId xmlns:a16="http://schemas.microsoft.com/office/drawing/2014/main" id="{4C96927E-E429-4650-9468-AF858CCE346D}"/>
              </a:ext>
            </a:extLst>
          </p:cNvPr>
          <p:cNvSpPr/>
          <p:nvPr userDrawn="1"/>
        </p:nvSpPr>
        <p:spPr>
          <a:xfrm rot="-120000">
            <a:off x="5967510" y="613425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8FB63B55-5F36-413A-A9BE-08F9C920AD5B}"/>
              </a:ext>
            </a:extLst>
          </p:cNvPr>
          <p:cNvSpPr/>
          <p:nvPr userDrawn="1"/>
        </p:nvSpPr>
        <p:spPr>
          <a:xfrm rot="-120000">
            <a:off x="5967510" y="463792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弧 79">
            <a:extLst>
              <a:ext uri="{FF2B5EF4-FFF2-40B4-BE49-F238E27FC236}">
                <a16:creationId xmlns:a16="http://schemas.microsoft.com/office/drawing/2014/main" id="{B763C92A-8C3D-48EF-8C7A-3267E2C5ECBB}"/>
              </a:ext>
            </a:extLst>
          </p:cNvPr>
          <p:cNvSpPr/>
          <p:nvPr userDrawn="1"/>
        </p:nvSpPr>
        <p:spPr>
          <a:xfrm rot="-120000">
            <a:off x="5967510" y="5012923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弧 80">
            <a:extLst>
              <a:ext uri="{FF2B5EF4-FFF2-40B4-BE49-F238E27FC236}">
                <a16:creationId xmlns:a16="http://schemas.microsoft.com/office/drawing/2014/main" id="{0541AB65-B23E-439D-9AD8-2A1544EBA2DE}"/>
              </a:ext>
            </a:extLst>
          </p:cNvPr>
          <p:cNvSpPr/>
          <p:nvPr userDrawn="1"/>
        </p:nvSpPr>
        <p:spPr>
          <a:xfrm rot="-120000">
            <a:off x="5967510" y="538699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弧 81">
            <a:extLst>
              <a:ext uri="{FF2B5EF4-FFF2-40B4-BE49-F238E27FC236}">
                <a16:creationId xmlns:a16="http://schemas.microsoft.com/office/drawing/2014/main" id="{92567C4F-797A-4056-AB40-8D8A3C2DBDA0}"/>
              </a:ext>
            </a:extLst>
          </p:cNvPr>
          <p:cNvSpPr/>
          <p:nvPr userDrawn="1"/>
        </p:nvSpPr>
        <p:spPr>
          <a:xfrm rot="-120000">
            <a:off x="5967510" y="5760734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弧 82">
            <a:extLst>
              <a:ext uri="{FF2B5EF4-FFF2-40B4-BE49-F238E27FC236}">
                <a16:creationId xmlns:a16="http://schemas.microsoft.com/office/drawing/2014/main" id="{796F3645-BC0C-41C7-A396-96DE9B56D692}"/>
              </a:ext>
            </a:extLst>
          </p:cNvPr>
          <p:cNvSpPr/>
          <p:nvPr userDrawn="1"/>
        </p:nvSpPr>
        <p:spPr>
          <a:xfrm rot="-120000">
            <a:off x="5967510" y="522883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円弧 83">
            <a:extLst>
              <a:ext uri="{FF2B5EF4-FFF2-40B4-BE49-F238E27FC236}">
                <a16:creationId xmlns:a16="http://schemas.microsoft.com/office/drawing/2014/main" id="{352B1A21-3A76-4DE6-A6B5-5EC5243AF5E5}"/>
              </a:ext>
            </a:extLst>
          </p:cNvPr>
          <p:cNvSpPr/>
          <p:nvPr userDrawn="1"/>
        </p:nvSpPr>
        <p:spPr>
          <a:xfrm rot="-120000">
            <a:off x="5967510" y="897915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円弧 84">
            <a:extLst>
              <a:ext uri="{FF2B5EF4-FFF2-40B4-BE49-F238E27FC236}">
                <a16:creationId xmlns:a16="http://schemas.microsoft.com/office/drawing/2014/main" id="{195CD918-6A6A-40BF-A940-678624FA708A}"/>
              </a:ext>
            </a:extLst>
          </p:cNvPr>
          <p:cNvSpPr/>
          <p:nvPr userDrawn="1"/>
        </p:nvSpPr>
        <p:spPr>
          <a:xfrm rot="-120000">
            <a:off x="5967510" y="1270566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円弧 85">
            <a:extLst>
              <a:ext uri="{FF2B5EF4-FFF2-40B4-BE49-F238E27FC236}">
                <a16:creationId xmlns:a16="http://schemas.microsoft.com/office/drawing/2014/main" id="{3BD599BB-F628-4B97-AE70-7F6E07913E12}"/>
              </a:ext>
            </a:extLst>
          </p:cNvPr>
          <p:cNvSpPr/>
          <p:nvPr userDrawn="1"/>
        </p:nvSpPr>
        <p:spPr>
          <a:xfrm rot="-120000">
            <a:off x="5967510" y="1643217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円弧 86">
            <a:extLst>
              <a:ext uri="{FF2B5EF4-FFF2-40B4-BE49-F238E27FC236}">
                <a16:creationId xmlns:a16="http://schemas.microsoft.com/office/drawing/2014/main" id="{3EC31656-D8C9-45B1-9378-494DF108B204}"/>
              </a:ext>
            </a:extLst>
          </p:cNvPr>
          <p:cNvSpPr/>
          <p:nvPr userDrawn="1"/>
        </p:nvSpPr>
        <p:spPr>
          <a:xfrm rot="-120000">
            <a:off x="5967510" y="2015868"/>
            <a:ext cx="250315" cy="238977"/>
          </a:xfrm>
          <a:prstGeom prst="arc">
            <a:avLst>
              <a:gd name="adj1" fmla="val 11009617"/>
              <a:gd name="adj2" fmla="val 0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33000">
                  <a:schemeClr val="accent3">
                    <a:lumMod val="0"/>
                    <a:lumOff val="100000"/>
                  </a:schemeClr>
                </a:gs>
                <a:gs pos="94000">
                  <a:schemeClr val="tx1"/>
                </a:gs>
                <a:gs pos="63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2C06791-4635-4D8E-B4AA-99D13A646831}"/>
              </a:ext>
            </a:extLst>
          </p:cNvPr>
          <p:cNvSpPr/>
          <p:nvPr userDrawn="1"/>
        </p:nvSpPr>
        <p:spPr>
          <a:xfrm flipH="1">
            <a:off x="338234" y="5268831"/>
            <a:ext cx="294306" cy="1489469"/>
          </a:xfrm>
          <a:custGeom>
            <a:avLst/>
            <a:gdLst>
              <a:gd name="connsiteX0" fmla="*/ 241651 w 294306"/>
              <a:gd name="connsiteY0" fmla="*/ 0 h 1489469"/>
              <a:gd name="connsiteX1" fmla="*/ 294306 w 294306"/>
              <a:gd name="connsiteY1" fmla="*/ 0 h 1489469"/>
              <a:gd name="connsiteX2" fmla="*/ 294306 w 294306"/>
              <a:gd name="connsiteY2" fmla="*/ 1489469 h 1489469"/>
              <a:gd name="connsiteX3" fmla="*/ 14756 w 294306"/>
              <a:gd name="connsiteY3" fmla="*/ 1489469 h 1489469"/>
              <a:gd name="connsiteX4" fmla="*/ 12409 w 294306"/>
              <a:gd name="connsiteY4" fmla="*/ 1485988 h 1489469"/>
              <a:gd name="connsiteX5" fmla="*/ 0 w 294306"/>
              <a:gd name="connsiteY5" fmla="*/ 1424524 h 1489469"/>
              <a:gd name="connsiteX6" fmla="*/ 0 w 294306"/>
              <a:gd name="connsiteY6" fmla="*/ 298207 h 1489469"/>
              <a:gd name="connsiteX7" fmla="*/ 157905 w 294306"/>
              <a:gd name="connsiteY7" fmla="*/ 140302 h 1489469"/>
              <a:gd name="connsiteX8" fmla="*/ 241651 w 294306"/>
              <a:gd name="connsiteY8" fmla="*/ 140302 h 1489469"/>
              <a:gd name="connsiteX9" fmla="*/ 241651 w 294306"/>
              <a:gd name="connsiteY9" fmla="*/ 0 h 14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06" h="1489469">
                <a:moveTo>
                  <a:pt x="241651" y="0"/>
                </a:moveTo>
                <a:lnTo>
                  <a:pt x="294306" y="0"/>
                </a:lnTo>
                <a:lnTo>
                  <a:pt x="294306" y="1489469"/>
                </a:lnTo>
                <a:lnTo>
                  <a:pt x="14756" y="1489469"/>
                </a:lnTo>
                <a:lnTo>
                  <a:pt x="12409" y="1485988"/>
                </a:lnTo>
                <a:cubicBezTo>
                  <a:pt x="4419" y="1467097"/>
                  <a:pt x="0" y="1446327"/>
                  <a:pt x="0" y="1424524"/>
                </a:cubicBezTo>
                <a:lnTo>
                  <a:pt x="0" y="298207"/>
                </a:lnTo>
                <a:cubicBezTo>
                  <a:pt x="0" y="210998"/>
                  <a:pt x="70696" y="140302"/>
                  <a:pt x="157905" y="140302"/>
                </a:cubicBezTo>
                <a:lnTo>
                  <a:pt x="241651" y="140302"/>
                </a:lnTo>
                <a:lnTo>
                  <a:pt x="241651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8AE77DC-B0C7-4E43-B039-BC108EBD2108}"/>
              </a:ext>
            </a:extLst>
          </p:cNvPr>
          <p:cNvSpPr txBox="1"/>
          <p:nvPr userDrawn="1"/>
        </p:nvSpPr>
        <p:spPr>
          <a:xfrm flipH="1">
            <a:off x="250305" y="5772145"/>
            <a:ext cx="400110" cy="864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PAGE 04</a:t>
            </a:r>
            <a:endParaRPr kumimoji="1" lang="ja-JP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64A4A2D2-11AC-4A11-97C5-202E18B397B5}"/>
              </a:ext>
            </a:extLst>
          </p:cNvPr>
          <p:cNvSpPr/>
          <p:nvPr userDrawn="1"/>
        </p:nvSpPr>
        <p:spPr>
          <a:xfrm>
            <a:off x="6677025" y="257175"/>
            <a:ext cx="4953000" cy="771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ヨーロッパのデンマークは、北海道より緯度が高いのに温暖です。その理由を述べなさい。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284E8526-4D2E-4FC3-BFCA-F05D02465D42}"/>
              </a:ext>
            </a:extLst>
          </p:cNvPr>
          <p:cNvSpPr/>
          <p:nvPr userDrawn="1"/>
        </p:nvSpPr>
        <p:spPr>
          <a:xfrm>
            <a:off x="561976" y="257174"/>
            <a:ext cx="4953000" cy="771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扇状地では、米作りよりも果樹栽培がさかんです。その理由を、川の流れの観点から述べなさい。</a:t>
            </a:r>
          </a:p>
        </p:txBody>
      </p:sp>
    </p:spTree>
    <p:extLst>
      <p:ext uri="{BB962C8B-B14F-4D97-AF65-F5344CB8AC3E}">
        <p14:creationId xmlns:p14="http://schemas.microsoft.com/office/powerpoint/2010/main" val="14877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60B236D-05AD-4569-A297-4CD295FD0F55}"/>
              </a:ext>
            </a:extLst>
          </p:cNvPr>
          <p:cNvSpPr/>
          <p:nvPr userDrawn="1"/>
        </p:nvSpPr>
        <p:spPr>
          <a:xfrm>
            <a:off x="296779" y="0"/>
            <a:ext cx="579922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8A14920-4452-40A9-BF96-65A96F1937B4}"/>
              </a:ext>
            </a:extLst>
          </p:cNvPr>
          <p:cNvGrpSpPr/>
          <p:nvPr userDrawn="1"/>
        </p:nvGrpSpPr>
        <p:grpSpPr>
          <a:xfrm flipH="1">
            <a:off x="5786535" y="116631"/>
            <a:ext cx="377730" cy="6634166"/>
            <a:chOff x="6015135" y="116631"/>
            <a:chExt cx="377730" cy="6634166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EA537DA-79DA-4C44-A74D-17FC9F820696}"/>
                </a:ext>
              </a:extLst>
            </p:cNvPr>
            <p:cNvGrpSpPr/>
            <p:nvPr/>
          </p:nvGrpSpPr>
          <p:grpSpPr>
            <a:xfrm>
              <a:off x="6015135" y="116631"/>
              <a:ext cx="377730" cy="274959"/>
              <a:chOff x="6015135" y="200610"/>
              <a:chExt cx="377730" cy="274959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296B2479-9329-4EEA-B630-89BCB6E06787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65" name="円弧 64">
                <a:extLst>
                  <a:ext uri="{FF2B5EF4-FFF2-40B4-BE49-F238E27FC236}">
                    <a16:creationId xmlns:a16="http://schemas.microsoft.com/office/drawing/2014/main" id="{1B82B262-0580-4BED-95ED-D7EBBC287776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CB6DDC7-55CD-4EAD-AE34-BFC17EDF9DE7}"/>
                </a:ext>
              </a:extLst>
            </p:cNvPr>
            <p:cNvGrpSpPr/>
            <p:nvPr/>
          </p:nvGrpSpPr>
          <p:grpSpPr>
            <a:xfrm>
              <a:off x="6015135" y="490702"/>
              <a:ext cx="377730" cy="274959"/>
              <a:chOff x="6015135" y="200610"/>
              <a:chExt cx="377730" cy="274959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B8C8026E-A8E0-4DCE-B2B3-D367D835D095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63" name="円弧 62">
                <a:extLst>
                  <a:ext uri="{FF2B5EF4-FFF2-40B4-BE49-F238E27FC236}">
                    <a16:creationId xmlns:a16="http://schemas.microsoft.com/office/drawing/2014/main" id="{0A7C9247-6DB0-44D9-B281-FE98B91ACB3A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9EE1B87-A52F-4E86-84DF-02241EBBD7BA}"/>
                </a:ext>
              </a:extLst>
            </p:cNvPr>
            <p:cNvGrpSpPr/>
            <p:nvPr/>
          </p:nvGrpSpPr>
          <p:grpSpPr>
            <a:xfrm>
              <a:off x="6015135" y="864773"/>
              <a:ext cx="377730" cy="274959"/>
              <a:chOff x="6015135" y="200610"/>
              <a:chExt cx="377730" cy="274959"/>
            </a:xfrm>
          </p:grpSpPr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ED5990F3-1CE1-4EBD-B7F5-A424ECF116DF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D6C04A6A-898F-4402-86B6-BF895253CB52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CD5A4E7-1B7E-4539-B9BE-6F8181F29A77}"/>
                </a:ext>
              </a:extLst>
            </p:cNvPr>
            <p:cNvGrpSpPr/>
            <p:nvPr/>
          </p:nvGrpSpPr>
          <p:grpSpPr>
            <a:xfrm>
              <a:off x="6015135" y="1238844"/>
              <a:ext cx="377730" cy="274959"/>
              <a:chOff x="6015135" y="200610"/>
              <a:chExt cx="377730" cy="274959"/>
            </a:xfrm>
          </p:grpSpPr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4240E823-2FA6-4CC2-8D3F-4B8180A30221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59" name="円弧 58">
                <a:extLst>
                  <a:ext uri="{FF2B5EF4-FFF2-40B4-BE49-F238E27FC236}">
                    <a16:creationId xmlns:a16="http://schemas.microsoft.com/office/drawing/2014/main" id="{673CA1D9-1FF5-4FE1-8F6F-D1B32F6B6B79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6E038F08-9709-4664-ACDE-C82ADED95C29}"/>
                </a:ext>
              </a:extLst>
            </p:cNvPr>
            <p:cNvGrpSpPr/>
            <p:nvPr/>
          </p:nvGrpSpPr>
          <p:grpSpPr>
            <a:xfrm>
              <a:off x="6015135" y="1612915"/>
              <a:ext cx="377730" cy="274959"/>
              <a:chOff x="6015135" y="200610"/>
              <a:chExt cx="377730" cy="274959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DAFDC2BC-C2C7-46EF-A5BF-0C06FD41ADF4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56C9378E-A53B-458A-8954-1B342519AF57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47BE54EC-560E-4674-9F60-0C84E283B123}"/>
                </a:ext>
              </a:extLst>
            </p:cNvPr>
            <p:cNvGrpSpPr/>
            <p:nvPr/>
          </p:nvGrpSpPr>
          <p:grpSpPr>
            <a:xfrm>
              <a:off x="6015135" y="1986986"/>
              <a:ext cx="377730" cy="274959"/>
              <a:chOff x="6015135" y="200610"/>
              <a:chExt cx="377730" cy="274959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7C83C1A8-9E17-4EF7-88A9-5224C193B241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55" name="円弧 54">
                <a:extLst>
                  <a:ext uri="{FF2B5EF4-FFF2-40B4-BE49-F238E27FC236}">
                    <a16:creationId xmlns:a16="http://schemas.microsoft.com/office/drawing/2014/main" id="{4B3C3B1E-2BB6-4689-927D-49B47844355F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BD92672-F6BF-4D2D-9529-098D8EA09723}"/>
                </a:ext>
              </a:extLst>
            </p:cNvPr>
            <p:cNvGrpSpPr/>
            <p:nvPr/>
          </p:nvGrpSpPr>
          <p:grpSpPr>
            <a:xfrm>
              <a:off x="6015135" y="2361057"/>
              <a:ext cx="377730" cy="274959"/>
              <a:chOff x="6015135" y="200610"/>
              <a:chExt cx="377730" cy="274959"/>
            </a:xfrm>
          </p:grpSpPr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463C2A3B-D8D1-4B7C-A240-C505739F0869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53" name="円弧 52">
                <a:extLst>
                  <a:ext uri="{FF2B5EF4-FFF2-40B4-BE49-F238E27FC236}">
                    <a16:creationId xmlns:a16="http://schemas.microsoft.com/office/drawing/2014/main" id="{2C11BD8F-F4DB-4264-B480-0664954596E5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3398BC2D-6345-45EB-BA2B-C605609BECAD}"/>
                </a:ext>
              </a:extLst>
            </p:cNvPr>
            <p:cNvGrpSpPr/>
            <p:nvPr/>
          </p:nvGrpSpPr>
          <p:grpSpPr>
            <a:xfrm>
              <a:off x="6015135" y="2735128"/>
              <a:ext cx="377730" cy="274959"/>
              <a:chOff x="6015135" y="200610"/>
              <a:chExt cx="377730" cy="274959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D2DB8895-4205-4EB1-8E78-592D7E376838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51" name="円弧 50">
                <a:extLst>
                  <a:ext uri="{FF2B5EF4-FFF2-40B4-BE49-F238E27FC236}">
                    <a16:creationId xmlns:a16="http://schemas.microsoft.com/office/drawing/2014/main" id="{F6B8938B-0AE4-42C0-8A09-4E8B8E41FA75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1402702-0B53-45B6-9098-96EBD8D4CBFB}"/>
                </a:ext>
              </a:extLst>
            </p:cNvPr>
            <p:cNvGrpSpPr/>
            <p:nvPr/>
          </p:nvGrpSpPr>
          <p:grpSpPr>
            <a:xfrm>
              <a:off x="6015135" y="3109199"/>
              <a:ext cx="377730" cy="274959"/>
              <a:chOff x="6015135" y="200610"/>
              <a:chExt cx="377730" cy="274959"/>
            </a:xfrm>
          </p:grpSpPr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838F8FD2-84C8-4F27-B960-C5261D007478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49" name="円弧 48">
                <a:extLst>
                  <a:ext uri="{FF2B5EF4-FFF2-40B4-BE49-F238E27FC236}">
                    <a16:creationId xmlns:a16="http://schemas.microsoft.com/office/drawing/2014/main" id="{2B292344-833A-4267-AE80-2E6723DB9E48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45C8EE2-C051-4ED6-BD21-BA6D5BB8F0D1}"/>
                </a:ext>
              </a:extLst>
            </p:cNvPr>
            <p:cNvGrpSpPr/>
            <p:nvPr/>
          </p:nvGrpSpPr>
          <p:grpSpPr>
            <a:xfrm>
              <a:off x="6015135" y="3483270"/>
              <a:ext cx="377730" cy="274959"/>
              <a:chOff x="6015135" y="200610"/>
              <a:chExt cx="377730" cy="274959"/>
            </a:xfrm>
          </p:grpSpPr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8F8A0C61-0814-4733-93AC-CA6110F89827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47" name="円弧 46">
                <a:extLst>
                  <a:ext uri="{FF2B5EF4-FFF2-40B4-BE49-F238E27FC236}">
                    <a16:creationId xmlns:a16="http://schemas.microsoft.com/office/drawing/2014/main" id="{86FC5418-1A0E-4DE7-A087-91109FA0D69B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4F81D525-BBAD-47ED-AAFE-8E3C040572DD}"/>
                </a:ext>
              </a:extLst>
            </p:cNvPr>
            <p:cNvGrpSpPr/>
            <p:nvPr/>
          </p:nvGrpSpPr>
          <p:grpSpPr>
            <a:xfrm>
              <a:off x="6015135" y="3857341"/>
              <a:ext cx="377730" cy="274959"/>
              <a:chOff x="6015135" y="200610"/>
              <a:chExt cx="377730" cy="274959"/>
            </a:xfrm>
          </p:grpSpPr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B8F411D3-13C6-413E-A198-992F572AA5BF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45" name="円弧 44">
                <a:extLst>
                  <a:ext uri="{FF2B5EF4-FFF2-40B4-BE49-F238E27FC236}">
                    <a16:creationId xmlns:a16="http://schemas.microsoft.com/office/drawing/2014/main" id="{598A0155-3ADF-40B0-89B6-8B0CBC1DE785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11D6A67-49F5-4F76-9715-1371864D7073}"/>
                </a:ext>
              </a:extLst>
            </p:cNvPr>
            <p:cNvGrpSpPr/>
            <p:nvPr/>
          </p:nvGrpSpPr>
          <p:grpSpPr>
            <a:xfrm>
              <a:off x="6015135" y="4231412"/>
              <a:ext cx="377730" cy="274959"/>
              <a:chOff x="6015135" y="200610"/>
              <a:chExt cx="377730" cy="274959"/>
            </a:xfrm>
          </p:grpSpPr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4D7AF731-1969-45CD-BB5B-A0E30BF3D458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3D956A7F-8124-4B97-87B5-D21DBE001A12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58C56A70-AF28-4B14-BA38-CA0CC68ECA18}"/>
                </a:ext>
              </a:extLst>
            </p:cNvPr>
            <p:cNvGrpSpPr/>
            <p:nvPr/>
          </p:nvGrpSpPr>
          <p:grpSpPr>
            <a:xfrm>
              <a:off x="6015135" y="4605483"/>
              <a:ext cx="377730" cy="274959"/>
              <a:chOff x="6015135" y="200610"/>
              <a:chExt cx="377730" cy="274959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E8283E5-7270-4BAA-AC20-3D57386600FE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668FA23E-CF1E-4FC2-AEBC-5EF9CE6021E2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22D416D3-C970-4574-9581-0F78E2AB69F3}"/>
                </a:ext>
              </a:extLst>
            </p:cNvPr>
            <p:cNvGrpSpPr/>
            <p:nvPr/>
          </p:nvGrpSpPr>
          <p:grpSpPr>
            <a:xfrm>
              <a:off x="6015135" y="4979554"/>
              <a:ext cx="377730" cy="274959"/>
              <a:chOff x="6015135" y="200610"/>
              <a:chExt cx="377730" cy="274959"/>
            </a:xfrm>
          </p:grpSpPr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F16249B4-0A1B-4E65-ABD7-E54613732560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744D5265-15B2-41B9-B91E-FF2E4052B024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0CED3DB-5416-4A3B-B2E4-9B31849E6F43}"/>
                </a:ext>
              </a:extLst>
            </p:cNvPr>
            <p:cNvGrpSpPr/>
            <p:nvPr/>
          </p:nvGrpSpPr>
          <p:grpSpPr>
            <a:xfrm>
              <a:off x="6015135" y="5353625"/>
              <a:ext cx="377730" cy="274959"/>
              <a:chOff x="6015135" y="200610"/>
              <a:chExt cx="377730" cy="274959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08874E9-5D7C-4EE4-9673-DBFA72B13DF8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004090A-76D3-4638-9F6A-F727CF1EA164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5225719-601C-4335-AAE1-CBD9A80D9910}"/>
                </a:ext>
              </a:extLst>
            </p:cNvPr>
            <p:cNvGrpSpPr/>
            <p:nvPr/>
          </p:nvGrpSpPr>
          <p:grpSpPr>
            <a:xfrm>
              <a:off x="6015135" y="5727696"/>
              <a:ext cx="377730" cy="274959"/>
              <a:chOff x="6015135" y="200610"/>
              <a:chExt cx="377730" cy="274959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031072D6-0528-428A-A281-8A10E710DFA8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C28448EB-57E3-472F-8037-43743DBEED04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E1BB7956-10EE-4FF2-915E-2CB752B7BAE3}"/>
                </a:ext>
              </a:extLst>
            </p:cNvPr>
            <p:cNvGrpSpPr/>
            <p:nvPr/>
          </p:nvGrpSpPr>
          <p:grpSpPr>
            <a:xfrm>
              <a:off x="6015135" y="6101767"/>
              <a:ext cx="377730" cy="274959"/>
              <a:chOff x="6015135" y="200610"/>
              <a:chExt cx="377730" cy="274959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B0DB22B9-F3D9-4C04-8A3D-B61BE2DE623E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49D20F8F-8ECA-48FD-AA86-81910E258257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A2FF473-13D6-426E-A4AF-7042473F4EB2}"/>
                </a:ext>
              </a:extLst>
            </p:cNvPr>
            <p:cNvGrpSpPr/>
            <p:nvPr/>
          </p:nvGrpSpPr>
          <p:grpSpPr>
            <a:xfrm>
              <a:off x="6015135" y="6475838"/>
              <a:ext cx="377730" cy="274959"/>
              <a:chOff x="6015135" y="200610"/>
              <a:chExt cx="377730" cy="274959"/>
            </a:xfrm>
          </p:grpSpPr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35102799-0A67-4966-BD43-8711F8E4A8FE}"/>
                  </a:ext>
                </a:extLst>
              </p:cNvPr>
              <p:cNvSpPr/>
              <p:nvPr/>
            </p:nvSpPr>
            <p:spPr>
              <a:xfrm>
                <a:off x="6176865" y="200610"/>
                <a:ext cx="216000" cy="149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3E132324-BB6D-4A5E-B831-A89737586D9D}"/>
                  </a:ext>
                </a:extLst>
              </p:cNvPr>
              <p:cNvSpPr/>
              <p:nvPr/>
            </p:nvSpPr>
            <p:spPr>
              <a:xfrm>
                <a:off x="6015135" y="236592"/>
                <a:ext cx="250315" cy="238977"/>
              </a:xfrm>
              <a:prstGeom prst="arc">
                <a:avLst>
                  <a:gd name="adj1" fmla="val 6565179"/>
                  <a:gd name="adj2" fmla="val 0"/>
                </a:avLst>
              </a:prstGeom>
              <a:ln w="44450">
                <a:gradFill flip="none" rotWithShape="1">
                  <a:gsLst>
                    <a:gs pos="0">
                      <a:schemeClr val="tx1"/>
                    </a:gs>
                    <a:gs pos="33000">
                      <a:schemeClr val="accent3">
                        <a:lumMod val="0"/>
                        <a:lumOff val="100000"/>
                      </a:schemeClr>
                    </a:gs>
                    <a:gs pos="94000">
                      <a:schemeClr val="tx1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67" name="図 66">
            <a:extLst>
              <a:ext uri="{FF2B5EF4-FFF2-40B4-BE49-F238E27FC236}">
                <a16:creationId xmlns:a16="http://schemas.microsoft.com/office/drawing/2014/main" id="{C3267E33-7A8B-4203-9256-B715E6DBD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987" y="5714561"/>
            <a:ext cx="350550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B7ADAFF-9688-436D-A030-851285A41A51}"/>
              </a:ext>
            </a:extLst>
          </p:cNvPr>
          <p:cNvSpPr txBox="1"/>
          <p:nvPr userDrawn="1"/>
        </p:nvSpPr>
        <p:spPr>
          <a:xfrm>
            <a:off x="1216764" y="5355538"/>
            <a:ext cx="10497908" cy="62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編集画面に戻る　　　 新しいスライド　</a:t>
            </a:r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 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レイアウトから新しいページを選択</a:t>
            </a:r>
            <a:endParaRPr kumimoji="1" lang="ja-JP" altLang="en-US" sz="28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B253C49-CFB8-4D0F-8303-5604DE5AE633}"/>
              </a:ext>
            </a:extLst>
          </p:cNvPr>
          <p:cNvSpPr txBox="1"/>
          <p:nvPr userDrawn="1"/>
        </p:nvSpPr>
        <p:spPr>
          <a:xfrm>
            <a:off x="2605617" y="3260771"/>
            <a:ext cx="4640572" cy="62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表示タブ　　　　スライドマスター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4481D0-5D84-4543-B6D5-58A48D45F93E}"/>
              </a:ext>
            </a:extLst>
          </p:cNvPr>
          <p:cNvSpPr txBox="1"/>
          <p:nvPr userDrawn="1"/>
        </p:nvSpPr>
        <p:spPr>
          <a:xfrm>
            <a:off x="1026982" y="256409"/>
            <a:ext cx="511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このノートの特徴と使い方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4DE98C03-9421-47E1-866C-868491B30630}"/>
              </a:ext>
            </a:extLst>
          </p:cNvPr>
          <p:cNvSpPr/>
          <p:nvPr userDrawn="1"/>
        </p:nvSpPr>
        <p:spPr>
          <a:xfrm>
            <a:off x="351411" y="1269481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40AE46ED-7685-4084-B332-D07BBE128D9D}"/>
              </a:ext>
            </a:extLst>
          </p:cNvPr>
          <p:cNvSpPr/>
          <p:nvPr userDrawn="1"/>
        </p:nvSpPr>
        <p:spPr>
          <a:xfrm>
            <a:off x="351411" y="4088432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D1268F72-4D1C-455A-AA1F-C0C53CC3D8FA}"/>
              </a:ext>
            </a:extLst>
          </p:cNvPr>
          <p:cNvSpPr/>
          <p:nvPr userDrawn="1"/>
        </p:nvSpPr>
        <p:spPr>
          <a:xfrm>
            <a:off x="351411" y="2600121"/>
            <a:ext cx="381688" cy="42115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FA2E7AD-53B7-4320-86DA-791E0E31A5CE}"/>
              </a:ext>
            </a:extLst>
          </p:cNvPr>
          <p:cNvSpPr txBox="1"/>
          <p:nvPr userDrawn="1"/>
        </p:nvSpPr>
        <p:spPr>
          <a:xfrm>
            <a:off x="854454" y="1087973"/>
            <a:ext cx="10860218" cy="120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ノートを作ることに集中することができるように、すべてのパーツは編集も移動もできないようになっています。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41CD60F-6C6F-417B-9008-07BE0DB9FEDA}"/>
              </a:ext>
            </a:extLst>
          </p:cNvPr>
          <p:cNvSpPr txBox="1"/>
          <p:nvPr userDrawn="1"/>
        </p:nvSpPr>
        <p:spPr>
          <a:xfrm>
            <a:off x="854454" y="2478536"/>
            <a:ext cx="10860218" cy="62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タイトルや見出しなどを変えたい時はスライドマスターからできます。</a:t>
            </a:r>
          </a:p>
        </p:txBody>
      </p:sp>
      <p:sp>
        <p:nvSpPr>
          <p:cNvPr id="2" name="矢印: 山形 1">
            <a:extLst>
              <a:ext uri="{FF2B5EF4-FFF2-40B4-BE49-F238E27FC236}">
                <a16:creationId xmlns:a16="http://schemas.microsoft.com/office/drawing/2014/main" id="{A26AC0F9-4CD8-4B5C-9822-F1B8020CB24E}"/>
              </a:ext>
            </a:extLst>
          </p:cNvPr>
          <p:cNvSpPr/>
          <p:nvPr userDrawn="1"/>
        </p:nvSpPr>
        <p:spPr>
          <a:xfrm>
            <a:off x="3985406" y="3467050"/>
            <a:ext cx="353682" cy="291792"/>
          </a:xfrm>
          <a:prstGeom prst="chevron">
            <a:avLst/>
          </a:pr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62F923D-1B4C-4482-A79A-4E1020C807A9}"/>
              </a:ext>
            </a:extLst>
          </p:cNvPr>
          <p:cNvSpPr txBox="1"/>
          <p:nvPr userDrawn="1"/>
        </p:nvSpPr>
        <p:spPr>
          <a:xfrm>
            <a:off x="815637" y="3984885"/>
            <a:ext cx="9837986" cy="62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ページ数を増やしたい時もスライドマスターから作成してください。</a:t>
            </a:r>
          </a:p>
        </p:txBody>
      </p:sp>
      <p:sp>
        <p:nvSpPr>
          <p:cNvPr id="43" name="矢印: 山形 42">
            <a:extLst>
              <a:ext uri="{FF2B5EF4-FFF2-40B4-BE49-F238E27FC236}">
                <a16:creationId xmlns:a16="http://schemas.microsoft.com/office/drawing/2014/main" id="{83874B95-2C67-4D03-8969-2ECCACD67F90}"/>
              </a:ext>
            </a:extLst>
          </p:cNvPr>
          <p:cNvSpPr/>
          <p:nvPr userDrawn="1"/>
        </p:nvSpPr>
        <p:spPr>
          <a:xfrm>
            <a:off x="2544795" y="4898651"/>
            <a:ext cx="353682" cy="291792"/>
          </a:xfrm>
          <a:prstGeom prst="chevron">
            <a:avLst/>
          </a:pr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BF2BD60-2865-4AA7-A3D8-D61BFE7B57C2}"/>
              </a:ext>
            </a:extLst>
          </p:cNvPr>
          <p:cNvSpPr txBox="1"/>
          <p:nvPr userDrawn="1"/>
        </p:nvSpPr>
        <p:spPr>
          <a:xfrm>
            <a:off x="1216764" y="4680904"/>
            <a:ext cx="10497908" cy="62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表示タブ　　　　スライドマスター　　　レイアウトの複製　　　 ページ番号を変える</a:t>
            </a:r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95EE5DF0-CF5F-448A-AB8B-BEC58204BFDA}"/>
              </a:ext>
            </a:extLst>
          </p:cNvPr>
          <p:cNvSpPr/>
          <p:nvPr userDrawn="1"/>
        </p:nvSpPr>
        <p:spPr>
          <a:xfrm>
            <a:off x="5093899" y="4898087"/>
            <a:ext cx="353682" cy="291792"/>
          </a:xfrm>
          <a:prstGeom prst="chevron">
            <a:avLst/>
          </a:pr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矢印: 山形 47">
            <a:extLst>
              <a:ext uri="{FF2B5EF4-FFF2-40B4-BE49-F238E27FC236}">
                <a16:creationId xmlns:a16="http://schemas.microsoft.com/office/drawing/2014/main" id="{2DD209A7-1F3F-4CDB-B8A8-40C3CC7DE530}"/>
              </a:ext>
            </a:extLst>
          </p:cNvPr>
          <p:cNvSpPr/>
          <p:nvPr userDrawn="1"/>
        </p:nvSpPr>
        <p:spPr>
          <a:xfrm>
            <a:off x="7759459" y="4884627"/>
            <a:ext cx="353682" cy="291792"/>
          </a:xfrm>
          <a:prstGeom prst="chevron">
            <a:avLst/>
          </a:pr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矢印: 山形 48">
            <a:extLst>
              <a:ext uri="{FF2B5EF4-FFF2-40B4-BE49-F238E27FC236}">
                <a16:creationId xmlns:a16="http://schemas.microsoft.com/office/drawing/2014/main" id="{04502F6D-33FC-4E97-98DB-64E221464092}"/>
              </a:ext>
            </a:extLst>
          </p:cNvPr>
          <p:cNvSpPr/>
          <p:nvPr userDrawn="1"/>
        </p:nvSpPr>
        <p:spPr>
          <a:xfrm>
            <a:off x="5841380" y="5553931"/>
            <a:ext cx="353682" cy="291792"/>
          </a:xfrm>
          <a:prstGeom prst="chevron">
            <a:avLst/>
          </a:pr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矢印: 山形 50">
            <a:extLst>
              <a:ext uri="{FF2B5EF4-FFF2-40B4-BE49-F238E27FC236}">
                <a16:creationId xmlns:a16="http://schemas.microsoft.com/office/drawing/2014/main" id="{DC6AE9F7-5086-4F98-A29C-B4C5A1632A1D}"/>
              </a:ext>
            </a:extLst>
          </p:cNvPr>
          <p:cNvSpPr/>
          <p:nvPr userDrawn="1"/>
        </p:nvSpPr>
        <p:spPr>
          <a:xfrm>
            <a:off x="3423541" y="5529245"/>
            <a:ext cx="353682" cy="291792"/>
          </a:xfrm>
          <a:prstGeom prst="chevron">
            <a:avLst/>
          </a:pr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矢印: 山形 51">
            <a:extLst>
              <a:ext uri="{FF2B5EF4-FFF2-40B4-BE49-F238E27FC236}">
                <a16:creationId xmlns:a16="http://schemas.microsoft.com/office/drawing/2014/main" id="{CA0753F1-D129-4020-B1EC-BEECEF9BE46E}"/>
              </a:ext>
            </a:extLst>
          </p:cNvPr>
          <p:cNvSpPr/>
          <p:nvPr userDrawn="1"/>
        </p:nvSpPr>
        <p:spPr>
          <a:xfrm>
            <a:off x="10798395" y="4884627"/>
            <a:ext cx="353682" cy="291792"/>
          </a:xfrm>
          <a:prstGeom prst="chevron">
            <a:avLst/>
          </a:pr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27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02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2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62123E6-1A34-4DBD-809C-12044593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8E2434-6F02-41B1-85B2-2E555FC9E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BC0512-7CA1-4DD1-B353-3FC3DCBA4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10C1-A7EA-4625-8AC7-1C26907B8D49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F67F6E-132B-47ED-8147-73F6728EF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730313-5823-4222-A9C5-C0E92DE1F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CA80-F837-40F3-8C91-2F3F2852B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47A-E779-4798-9849-B02226C60FE1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8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49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1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84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chemeClr val="accent3">
                <a:lumMod val="95000"/>
                <a:lumOff val="5000"/>
              </a:schemeClr>
            </a:gs>
            <a:gs pos="76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8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4000">
              <a:schemeClr val="accent3">
                <a:lumMod val="95000"/>
                <a:lumOff val="5000"/>
              </a:schemeClr>
            </a:gs>
            <a:gs pos="76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43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4000">
              <a:schemeClr val="accent3">
                <a:lumMod val="95000"/>
                <a:lumOff val="5000"/>
              </a:schemeClr>
            </a:gs>
            <a:gs pos="76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2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2">
                <a:lumMod val="75000"/>
              </a:schemeClr>
            </a:gs>
            <a:gs pos="23000">
              <a:schemeClr val="accent3">
                <a:lumMod val="95000"/>
                <a:lumOff val="5000"/>
              </a:schemeClr>
            </a:gs>
            <a:gs pos="59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5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0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6種類の背景が選べる">
  <a:themeElements>
    <a:clrScheme name="ユーザー定義 17">
      <a:dk1>
        <a:srgbClr val="FFFFFF"/>
      </a:dk1>
      <a:lt1>
        <a:sysClr val="window" lastClr="FFFFFF"/>
      </a:lt1>
      <a:dk2>
        <a:srgbClr val="FFFFFF"/>
      </a:dk2>
      <a:lt2>
        <a:srgbClr val="D0CECE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73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9443125C-6F80-4674-9BF3-18931FDF3EA4}" vid="{AAD3F62C-C1DC-431B-9BBE-8500767F25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0</Words>
  <Application>Microsoft Office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UD デジタル 教科書体 NK-R</vt:lpstr>
      <vt:lpstr>游ゴシック</vt:lpstr>
      <vt:lpstr>游ゴシック Light</vt:lpstr>
      <vt:lpstr>Arial</vt:lpstr>
      <vt:lpstr>Calibri</vt:lpstr>
      <vt:lpstr>Office テーマ</vt:lpstr>
      <vt:lpstr>1_6種類の背景が選べる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Inaba Michio</dc:creator>
  <cp:lastModifiedBy>Inaba Michio</cp:lastModifiedBy>
  <cp:revision>45</cp:revision>
  <dcterms:created xsi:type="dcterms:W3CDTF">2020-12-05T07:55:59Z</dcterms:created>
  <dcterms:modified xsi:type="dcterms:W3CDTF">2021-06-05T05:55:05Z</dcterms:modified>
</cp:coreProperties>
</file>