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45" r:id="rId2"/>
    <p:sldMasterId id="2147483854" r:id="rId3"/>
  </p:sldMasterIdLst>
  <p:notesMasterIdLst>
    <p:notesMasterId r:id="rId11"/>
  </p:notesMasterIdLst>
  <p:sldIdLst>
    <p:sldId id="558" r:id="rId4"/>
    <p:sldId id="555" r:id="rId5"/>
    <p:sldId id="278" r:id="rId6"/>
    <p:sldId id="553" r:id="rId7"/>
    <p:sldId id="556" r:id="rId8"/>
    <p:sldId id="554" r:id="rId9"/>
    <p:sldId id="557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AB7"/>
    <a:srgbClr val="00C08E"/>
    <a:srgbClr val="00CC99"/>
    <a:srgbClr val="006BBC"/>
    <a:srgbClr val="BFBFBF"/>
    <a:srgbClr val="FFD13F"/>
    <a:srgbClr val="F8DB8F"/>
    <a:srgbClr val="A15213"/>
    <a:srgbClr val="DCA76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3BC6-684B-4336-9ECD-CA9E9C46794F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06DF-4141-4D60-9774-226CDC39D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17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EF4153-83BC-40F6-A0DC-E955908CFDA2}"/>
              </a:ext>
            </a:extLst>
          </p:cNvPr>
          <p:cNvSpPr txBox="1"/>
          <p:nvPr userDrawn="1"/>
        </p:nvSpPr>
        <p:spPr>
          <a:xfrm>
            <a:off x="1991784" y="1142558"/>
            <a:ext cx="8566769" cy="662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と　　　　　　　がクリックするごとに入れ替わります。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4481D0-5D84-4543-B6D5-58A48D45F93E}"/>
              </a:ext>
            </a:extLst>
          </p:cNvPr>
          <p:cNvSpPr txBox="1"/>
          <p:nvPr userDrawn="1"/>
        </p:nvSpPr>
        <p:spPr>
          <a:xfrm>
            <a:off x="1026982" y="256409"/>
            <a:ext cx="715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交互に変わる　テンプレートの使い方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1224368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64591" y="2226598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1B53C2-D3F3-4E02-8889-08E331E045B1}"/>
              </a:ext>
            </a:extLst>
          </p:cNvPr>
          <p:cNvSpPr txBox="1"/>
          <p:nvPr userDrawn="1"/>
        </p:nvSpPr>
        <p:spPr>
          <a:xfrm>
            <a:off x="849182" y="2044609"/>
            <a:ext cx="11749698" cy="66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コピペして増やすことができます。　サイズを変えることもできます。</a:t>
            </a:r>
          </a:p>
        </p:txBody>
      </p:sp>
      <p:sp>
        <p:nvSpPr>
          <p:cNvPr id="46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3871074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49182" y="2719984"/>
            <a:ext cx="11178199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その場合は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D13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両方を選択した状態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で行ってください。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（次のスライドで説明）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8DAC6DA-1D30-4D4C-8A52-31B31195A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364" y="1174187"/>
            <a:ext cx="1258958" cy="52336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921E232-C7B1-4700-A79D-2A915ACCF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3502" y="1185511"/>
            <a:ext cx="1258958" cy="48284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643C49D-1B76-4706-8FFA-0714C4A57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182" y="3808009"/>
            <a:ext cx="1258958" cy="52336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BA5BB4D-B455-43A0-8D8D-CB7BED0BA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0" y="3808009"/>
            <a:ext cx="1258958" cy="48284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92BE1FF-4821-407D-A5E8-6FF663739ED6}"/>
              </a:ext>
            </a:extLst>
          </p:cNvPr>
          <p:cNvSpPr txBox="1"/>
          <p:nvPr userDrawn="1"/>
        </p:nvSpPr>
        <p:spPr>
          <a:xfrm>
            <a:off x="849182" y="3722921"/>
            <a:ext cx="10493636" cy="247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のテキスト入力は、いったん両方を離して</a:t>
            </a:r>
          </a:p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入力して、再度合わせる方法でもいいのですが、</a:t>
            </a:r>
          </a:p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「オブジェクトの選択と表示」を利用した方が早くストレスなく</a:t>
            </a:r>
          </a:p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01053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0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1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0E1F20-1249-4443-B707-6CCA22D7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2224FD-96C9-4FEF-ABF7-6E28753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86CE29-E70D-4F40-8BEC-279FC7F1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10F17A-A317-4B59-9923-84A275651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903EB531-73A0-491A-86C2-E6CDA1070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88504E0D-76DF-45E0-9903-AE6318319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7"/>
          <a:stretch/>
        </p:blipFill>
        <p:spPr>
          <a:xfrm>
            <a:off x="9910416" y="0"/>
            <a:ext cx="2109272" cy="11181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F8AB77-E9B6-4A49-A1AF-65B21FAF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60" t="17692" b="31323"/>
          <a:stretch/>
        </p:blipFill>
        <p:spPr>
          <a:xfrm>
            <a:off x="7173883" y="485129"/>
            <a:ext cx="2831290" cy="5932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CD6DF0-F4E6-4F7D-8248-24EDF6B59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211" t="10413" r="4086" b="21479"/>
          <a:stretch/>
        </p:blipFill>
        <p:spPr>
          <a:xfrm>
            <a:off x="279887" y="337908"/>
            <a:ext cx="9940954" cy="2655038"/>
          </a:xfrm>
          <a:prstGeom prst="rect">
            <a:avLst/>
          </a:prstGeom>
        </p:spPr>
      </p:pic>
      <p:pic>
        <p:nvPicPr>
          <p:cNvPr id="8" name="図 7" descr="背景パターン&#10;&#10;自動的に生成された説明">
            <a:extLst>
              <a:ext uri="{FF2B5EF4-FFF2-40B4-BE49-F238E27FC236}">
                <a16:creationId xmlns:a16="http://schemas.microsoft.com/office/drawing/2014/main" id="{A924D164-5761-4808-8EE3-18D9D6606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705" r="2916" b="97825"/>
          <a:stretch/>
        </p:blipFill>
        <p:spPr>
          <a:xfrm>
            <a:off x="9541071" y="1360366"/>
            <a:ext cx="168194" cy="1491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33F3E3-0D1B-470C-AB7B-24189240635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339562">
            <a:off x="323031" y="3402359"/>
            <a:ext cx="5415521" cy="30462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39700" dir="36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A85884D-1DFE-471B-AB03-7D2BE0CB1AE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01653" y="4072665"/>
            <a:ext cx="659034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3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0E1F20-1249-4443-B707-6CCA22D7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2224FD-96C9-4FEF-ABF7-6E28753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86CE29-E70D-4F40-8BEC-279FC7F1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10F17A-A317-4B59-9923-84A275651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07F757-21CA-4186-93E2-BC371D54537C}"/>
              </a:ext>
            </a:extLst>
          </p:cNvPr>
          <p:cNvSpPr txBox="1"/>
          <p:nvPr userDrawn="1"/>
        </p:nvSpPr>
        <p:spPr>
          <a:xfrm>
            <a:off x="765624" y="1163854"/>
            <a:ext cx="879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スライドの中の　　　　　　　 以外の部分をクリックすると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4481D0-5D84-4543-B6D5-58A48D45F93E}"/>
              </a:ext>
            </a:extLst>
          </p:cNvPr>
          <p:cNvSpPr txBox="1"/>
          <p:nvPr userDrawn="1"/>
        </p:nvSpPr>
        <p:spPr>
          <a:xfrm>
            <a:off x="1026982" y="256409"/>
            <a:ext cx="454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ちょっとした設定のコツ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1224368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E2A8934-CF1C-4E45-AE2D-16FD706F9E50}"/>
              </a:ext>
            </a:extLst>
          </p:cNvPr>
          <p:cNvSpPr txBox="1"/>
          <p:nvPr userDrawn="1"/>
        </p:nvSpPr>
        <p:spPr>
          <a:xfrm>
            <a:off x="765624" y="1714797"/>
            <a:ext cx="11551560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次のスライドに行ってしまいます。</a:t>
            </a: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これを防ぐには、画面切り替えのタブで、</a:t>
            </a:r>
            <a:endParaRPr kumimoji="1" lang="en-US" altLang="ja-JP" sz="3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画面切り替えのタイミング → クリック時のチェックを外してください。</a:t>
            </a:r>
          </a:p>
        </p:txBody>
      </p:sp>
      <p:sp>
        <p:nvSpPr>
          <p:cNvPr id="34" name="矢印: 五方向 33">
            <a:extLst>
              <a:ext uri="{FF2B5EF4-FFF2-40B4-BE49-F238E27FC236}">
                <a16:creationId xmlns:a16="http://schemas.microsoft.com/office/drawing/2014/main" id="{9BC1CE43-363B-41EF-9EB3-C171C1E938CF}"/>
              </a:ext>
            </a:extLst>
          </p:cNvPr>
          <p:cNvSpPr/>
          <p:nvPr userDrawn="1"/>
        </p:nvSpPr>
        <p:spPr>
          <a:xfrm>
            <a:off x="6371745" y="4788341"/>
            <a:ext cx="292520" cy="27759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D5500D-D548-4551-BEC3-C07B7024F236}"/>
              </a:ext>
            </a:extLst>
          </p:cNvPr>
          <p:cNvSpPr txBox="1"/>
          <p:nvPr userDrawn="1"/>
        </p:nvSpPr>
        <p:spPr>
          <a:xfrm>
            <a:off x="3672943" y="4615936"/>
            <a:ext cx="269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チェックを外す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EB2F33-393B-41A6-BDA2-012C27C14F38}"/>
              </a:ext>
            </a:extLst>
          </p:cNvPr>
          <p:cNvSpPr txBox="1"/>
          <p:nvPr userDrawn="1"/>
        </p:nvSpPr>
        <p:spPr>
          <a:xfrm>
            <a:off x="765624" y="5335490"/>
            <a:ext cx="5928226" cy="1220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この場合、次のスライドに行くには</a:t>
            </a: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ページダウンキーを使います。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183F05F-FFA4-4BA1-9BC0-F90C3014D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16" y="6011850"/>
            <a:ext cx="506012" cy="42066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E9345AA-F9D5-4BD9-9758-26BAE17B0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9855" y="1109184"/>
            <a:ext cx="1419279" cy="5900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AD69C67-7DDC-4F56-9390-9BB112209C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3642" y="3737544"/>
            <a:ext cx="4377307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 userDrawn="1"/>
        </p:nvSpPr>
        <p:spPr>
          <a:xfrm>
            <a:off x="4726744" y="364304"/>
            <a:ext cx="6882012" cy="1297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マウスドラッグで選択エリアを大きくして</a:t>
            </a:r>
          </a:p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選択のうえ、コピーしてください。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/>
          <a:srcRect b="15421"/>
          <a:stretch/>
        </p:blipFill>
        <p:spPr>
          <a:xfrm>
            <a:off x="432503" y="447658"/>
            <a:ext cx="3590855" cy="225334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 userDrawn="1"/>
        </p:nvSpPr>
        <p:spPr>
          <a:xfrm>
            <a:off x="4726744" y="3515467"/>
            <a:ext cx="7475123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サイズ変更はマウスドラッグで選択エリアを</a:t>
            </a:r>
          </a:p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大きくして選択のうえ、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サイズ数値入力</a:t>
            </a: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</a:t>
            </a:r>
          </a:p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行ってください。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4B3F7B3-DDF5-4613-8467-F1BF8B711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2598584"/>
            <a:ext cx="445507" cy="4882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5AADA02-D00D-487C-8494-8FA3084823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9439" y="1049078"/>
            <a:ext cx="2499816" cy="1039214"/>
          </a:xfrm>
          <a:prstGeom prst="rect">
            <a:avLst/>
          </a:prstGeom>
        </p:spPr>
      </p:pic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01058E1-0E98-48EC-9A41-7F8463CBB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3029" r="14066" b="19157"/>
          <a:stretch/>
        </p:blipFill>
        <p:spPr>
          <a:xfrm>
            <a:off x="432503" y="3350207"/>
            <a:ext cx="3943148" cy="3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4ECA2F9-5396-44B6-B704-E8E538909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131" t="21629" b="46472"/>
          <a:stretch/>
        </p:blipFill>
        <p:spPr>
          <a:xfrm>
            <a:off x="9422117" y="329693"/>
            <a:ext cx="2465084" cy="27858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75D2C54-F63D-4D69-B54D-26338B1B7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8033" y="329690"/>
            <a:ext cx="4952681" cy="278588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56FB75-C383-4324-B2B9-9DA866F369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8032" y="3715919"/>
            <a:ext cx="4952682" cy="278588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5303FF-9457-4F4A-911C-E7487FBF3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4456" t="21854" r="674" b="48257"/>
          <a:stretch/>
        </p:blipFill>
        <p:spPr>
          <a:xfrm>
            <a:off x="9422117" y="3715918"/>
            <a:ext cx="2465084" cy="27858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A86A97-673B-40EB-A57E-FC620A8C5A49}"/>
              </a:ext>
            </a:extLst>
          </p:cNvPr>
          <p:cNvSpPr txBox="1"/>
          <p:nvPr userDrawn="1"/>
        </p:nvSpPr>
        <p:spPr>
          <a:xfrm>
            <a:off x="463825" y="210420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これ、大事です！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51A0A89-4EA0-4385-BD79-A4B4CCA739C0}"/>
              </a:ext>
            </a:extLst>
          </p:cNvPr>
          <p:cNvSpPr txBox="1"/>
          <p:nvPr userDrawn="1"/>
        </p:nvSpPr>
        <p:spPr>
          <a:xfrm>
            <a:off x="120799" y="893875"/>
            <a:ext cx="3956532" cy="4443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スライドショーにしたときに</a:t>
            </a: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どちらが先に出ているかが</a:t>
            </a: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大事ですね。</a:t>
            </a:r>
            <a:endParaRPr lang="en-US" altLang="ja-JP" sz="2600" dirty="0">
              <a:solidFill>
                <a:srgbClr val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アニメーションウインドウで</a:t>
            </a: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上部に表示されているもの</a:t>
            </a: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が先に表示されます。</a:t>
            </a: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下にあるものが隠れた状態</a:t>
            </a:r>
          </a:p>
          <a:p>
            <a:pPr>
              <a:lnSpc>
                <a:spcPts val="3700"/>
              </a:lnSpc>
            </a:pPr>
            <a:r>
              <a:rPr lang="ja-JP" altLang="en-US" sz="26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になります。</a:t>
            </a:r>
          </a:p>
          <a:p>
            <a:pPr>
              <a:lnSpc>
                <a:spcPts val="4700"/>
              </a:lnSpc>
            </a:pPr>
            <a:endParaRPr lang="ja-JP" altLang="en-US" sz="2800" dirty="0">
              <a:solidFill>
                <a:srgbClr val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E69D914-F5C8-4FCB-9ED8-1A5A04E4951B}"/>
              </a:ext>
            </a:extLst>
          </p:cNvPr>
          <p:cNvSpPr/>
          <p:nvPr userDrawn="1"/>
        </p:nvSpPr>
        <p:spPr>
          <a:xfrm>
            <a:off x="10757713" y="1255222"/>
            <a:ext cx="938293" cy="27031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ED05E94-6271-4822-9663-A477E57818E3}"/>
              </a:ext>
            </a:extLst>
          </p:cNvPr>
          <p:cNvSpPr/>
          <p:nvPr userDrawn="1"/>
        </p:nvSpPr>
        <p:spPr>
          <a:xfrm>
            <a:off x="10757713" y="4680066"/>
            <a:ext cx="938293" cy="27031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A566966-6721-4B04-8DFE-30FC83EEB177}"/>
              </a:ext>
            </a:extLst>
          </p:cNvPr>
          <p:cNvCxnSpPr>
            <a:cxnSpLocks/>
          </p:cNvCxnSpPr>
          <p:nvPr userDrawn="1"/>
        </p:nvCxnSpPr>
        <p:spPr>
          <a:xfrm flipH="1">
            <a:off x="7680960" y="1255222"/>
            <a:ext cx="2973699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3C9464F-DFDA-4730-98E8-E0705B489F11}"/>
              </a:ext>
            </a:extLst>
          </p:cNvPr>
          <p:cNvCxnSpPr>
            <a:cxnSpLocks/>
          </p:cNvCxnSpPr>
          <p:nvPr userDrawn="1"/>
        </p:nvCxnSpPr>
        <p:spPr>
          <a:xfrm flipH="1">
            <a:off x="7673864" y="4680066"/>
            <a:ext cx="2973699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6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26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0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44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7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44" r:id="rId3"/>
    <p:sldLayoutId id="2147483849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5C3A6BA-380B-43FD-8F3B-D6103363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0DC6CC-86CB-480A-A70E-D4077F2B8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54AC77-74E9-4E03-8799-2083A6A46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B35B-3AE0-4CA2-8BCB-6EF4227A8AB2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F71EB2-2C60-4483-AF59-2C6C7B3DC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4D4530-3160-4DD6-A17A-9A0925C0B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B54B7-68E3-47B3-93C0-D16643806F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65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3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0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マイクロソフト">
            <a:extLst>
              <a:ext uri="{FF2B5EF4-FFF2-40B4-BE49-F238E27FC236}">
                <a16:creationId xmlns:a16="http://schemas.microsoft.com/office/drawing/2014/main" id="{9F844791-EA06-48A5-93A9-3642EA4E5D8B}"/>
              </a:ext>
            </a:extLst>
          </p:cNvPr>
          <p:cNvSpPr/>
          <p:nvPr/>
        </p:nvSpPr>
        <p:spPr>
          <a:xfrm rot="10800000" flipV="1">
            <a:off x="3931528" y="1078584"/>
            <a:ext cx="4320000" cy="1800000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055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マイクロソフト</a:t>
            </a:r>
          </a:p>
        </p:txBody>
      </p:sp>
      <p:sp>
        <p:nvSpPr>
          <p:cNvPr id="5" name="Microsoft">
            <a:extLst>
              <a:ext uri="{FF2B5EF4-FFF2-40B4-BE49-F238E27FC236}">
                <a16:creationId xmlns:a16="http://schemas.microsoft.com/office/drawing/2014/main" id="{F4326F9F-5288-4461-A8FC-F46ADF6C7DE6}"/>
              </a:ext>
            </a:extLst>
          </p:cNvPr>
          <p:cNvSpPr/>
          <p:nvPr/>
        </p:nvSpPr>
        <p:spPr>
          <a:xfrm rot="10800000" flipV="1">
            <a:off x="3931528" y="1079347"/>
            <a:ext cx="4320000" cy="1800000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00C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/>
              <a:t>Microsoft</a:t>
            </a:r>
            <a:endParaRPr kumimoji="1" lang="ja-JP" altLang="en-US" sz="7200" dirty="0"/>
          </a:p>
        </p:txBody>
      </p:sp>
      <p:sp>
        <p:nvSpPr>
          <p:cNvPr id="6" name="マイクロソフト">
            <a:extLst>
              <a:ext uri="{FF2B5EF4-FFF2-40B4-BE49-F238E27FC236}">
                <a16:creationId xmlns:a16="http://schemas.microsoft.com/office/drawing/2014/main" id="{9F844791-EA06-48A5-93A9-3642EA4E5D8B}"/>
              </a:ext>
            </a:extLst>
          </p:cNvPr>
          <p:cNvSpPr/>
          <p:nvPr/>
        </p:nvSpPr>
        <p:spPr>
          <a:xfrm rot="10800000" flipV="1">
            <a:off x="3931528" y="4043857"/>
            <a:ext cx="4320000" cy="1800000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055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</a:p>
        </p:txBody>
      </p:sp>
      <p:sp>
        <p:nvSpPr>
          <p:cNvPr id="7" name="Microsoft">
            <a:extLst>
              <a:ext uri="{FF2B5EF4-FFF2-40B4-BE49-F238E27FC236}">
                <a16:creationId xmlns:a16="http://schemas.microsoft.com/office/drawing/2014/main" id="{F4326F9F-5288-4461-A8FC-F46ADF6C7DE6}"/>
              </a:ext>
            </a:extLst>
          </p:cNvPr>
          <p:cNvSpPr/>
          <p:nvPr/>
        </p:nvSpPr>
        <p:spPr>
          <a:xfrm rot="10800000" flipV="1">
            <a:off x="3931527" y="4043858"/>
            <a:ext cx="4320000" cy="1800000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00C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200" dirty="0">
                <a:solidFill>
                  <a:prstClr val="white"/>
                </a:solidFill>
                <a:latin typeface="Arial"/>
                <a:ea typeface="メイリオ"/>
              </a:rPr>
              <a:t>■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8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英語">
            <a:extLst>
              <a:ext uri="{FF2B5EF4-FFF2-40B4-BE49-F238E27FC236}">
                <a16:creationId xmlns:a16="http://schemas.microsoft.com/office/drawing/2014/main" id="{FEA13342-55A5-4297-A237-7640A93D5AC5}"/>
              </a:ext>
            </a:extLst>
          </p:cNvPr>
          <p:cNvSpPr/>
          <p:nvPr/>
        </p:nvSpPr>
        <p:spPr>
          <a:xfrm>
            <a:off x="700267" y="1420653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75D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Apple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5D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3" name="日本語">
            <a:extLst>
              <a:ext uri="{FF2B5EF4-FFF2-40B4-BE49-F238E27FC236}">
                <a16:creationId xmlns:a16="http://schemas.microsoft.com/office/drawing/2014/main" id="{C023FEF0-B553-429D-AAFE-3D42402F138F}"/>
              </a:ext>
            </a:extLst>
          </p:cNvPr>
          <p:cNvSpPr/>
          <p:nvPr/>
        </p:nvSpPr>
        <p:spPr>
          <a:xfrm>
            <a:off x="700268" y="1420241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577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りんご</a:t>
            </a:r>
          </a:p>
        </p:txBody>
      </p:sp>
      <p:sp>
        <p:nvSpPr>
          <p:cNvPr id="6" name="英語">
            <a:extLst>
              <a:ext uri="{FF2B5EF4-FFF2-40B4-BE49-F238E27FC236}">
                <a16:creationId xmlns:a16="http://schemas.microsoft.com/office/drawing/2014/main" id="{DBDD144E-6B8E-4650-AF83-30665F2793BE}"/>
              </a:ext>
            </a:extLst>
          </p:cNvPr>
          <p:cNvSpPr/>
          <p:nvPr/>
        </p:nvSpPr>
        <p:spPr>
          <a:xfrm>
            <a:off x="460352" y="3296660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75D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Orange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75D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7" name="日本語">
            <a:extLst>
              <a:ext uri="{FF2B5EF4-FFF2-40B4-BE49-F238E27FC236}">
                <a16:creationId xmlns:a16="http://schemas.microsoft.com/office/drawing/2014/main" id="{92EF6B6A-CCDD-4A9B-8B5B-74E7812F5A12}"/>
              </a:ext>
            </a:extLst>
          </p:cNvPr>
          <p:cNvSpPr/>
          <p:nvPr/>
        </p:nvSpPr>
        <p:spPr>
          <a:xfrm>
            <a:off x="460353" y="3296660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577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みかん</a:t>
            </a:r>
          </a:p>
        </p:txBody>
      </p:sp>
      <p:sp>
        <p:nvSpPr>
          <p:cNvPr id="10" name="英語">
            <a:extLst>
              <a:ext uri="{FF2B5EF4-FFF2-40B4-BE49-F238E27FC236}">
                <a16:creationId xmlns:a16="http://schemas.microsoft.com/office/drawing/2014/main" id="{6540AD06-B8F0-4BBE-B98D-0668229C604E}"/>
              </a:ext>
            </a:extLst>
          </p:cNvPr>
          <p:cNvSpPr/>
          <p:nvPr/>
        </p:nvSpPr>
        <p:spPr>
          <a:xfrm>
            <a:off x="865836" y="5500847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75D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Cherry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75D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1" name="日本語">
            <a:extLst>
              <a:ext uri="{FF2B5EF4-FFF2-40B4-BE49-F238E27FC236}">
                <a16:creationId xmlns:a16="http://schemas.microsoft.com/office/drawing/2014/main" id="{84DB6AC1-3068-4FF4-901B-352B1D82817A}"/>
              </a:ext>
            </a:extLst>
          </p:cNvPr>
          <p:cNvSpPr/>
          <p:nvPr/>
        </p:nvSpPr>
        <p:spPr>
          <a:xfrm>
            <a:off x="865835" y="5500847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577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さくらんぼ</a:t>
            </a:r>
          </a:p>
        </p:txBody>
      </p:sp>
      <p:sp>
        <p:nvSpPr>
          <p:cNvPr id="32" name="英語">
            <a:extLst>
              <a:ext uri="{FF2B5EF4-FFF2-40B4-BE49-F238E27FC236}">
                <a16:creationId xmlns:a16="http://schemas.microsoft.com/office/drawing/2014/main" id="{0D1572BD-5025-4CA7-B5BB-17AC8D84B639}"/>
              </a:ext>
            </a:extLst>
          </p:cNvPr>
          <p:cNvSpPr/>
          <p:nvPr/>
        </p:nvSpPr>
        <p:spPr>
          <a:xfrm>
            <a:off x="7023575" y="1420653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75D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  Grape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5D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33" name="日本語">
            <a:extLst>
              <a:ext uri="{FF2B5EF4-FFF2-40B4-BE49-F238E27FC236}">
                <a16:creationId xmlns:a16="http://schemas.microsoft.com/office/drawing/2014/main" id="{88006632-B6B7-48BA-9519-C01174FF8F23}"/>
              </a:ext>
            </a:extLst>
          </p:cNvPr>
          <p:cNvSpPr/>
          <p:nvPr/>
        </p:nvSpPr>
        <p:spPr>
          <a:xfrm>
            <a:off x="7023576" y="1420653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577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ぶどう</a:t>
            </a:r>
          </a:p>
        </p:txBody>
      </p:sp>
      <p:sp>
        <p:nvSpPr>
          <p:cNvPr id="34" name="英語">
            <a:extLst>
              <a:ext uri="{FF2B5EF4-FFF2-40B4-BE49-F238E27FC236}">
                <a16:creationId xmlns:a16="http://schemas.microsoft.com/office/drawing/2014/main" id="{55E0EBE6-AF1F-4473-AD0B-3E583887C45C}"/>
              </a:ext>
            </a:extLst>
          </p:cNvPr>
          <p:cNvSpPr/>
          <p:nvPr/>
        </p:nvSpPr>
        <p:spPr>
          <a:xfrm>
            <a:off x="6464774" y="3195251"/>
            <a:ext cx="2539525" cy="838200"/>
          </a:xfrm>
          <a:prstGeom prst="roundRect">
            <a:avLst>
              <a:gd name="adj" fmla="val 4167"/>
            </a:avLst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75D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Strawberry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5D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35" name="日本語">
            <a:extLst>
              <a:ext uri="{FF2B5EF4-FFF2-40B4-BE49-F238E27FC236}">
                <a16:creationId xmlns:a16="http://schemas.microsoft.com/office/drawing/2014/main" id="{8AD6D4A5-196D-4673-9A46-52468C2466A7}"/>
              </a:ext>
            </a:extLst>
          </p:cNvPr>
          <p:cNvSpPr/>
          <p:nvPr/>
        </p:nvSpPr>
        <p:spPr>
          <a:xfrm>
            <a:off x="6464775" y="3195251"/>
            <a:ext cx="2539525" cy="838200"/>
          </a:xfrm>
          <a:prstGeom prst="roundRect">
            <a:avLst>
              <a:gd name="adj" fmla="val 4167"/>
            </a:avLst>
          </a:prstGeom>
          <a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577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いちご</a:t>
            </a:r>
          </a:p>
        </p:txBody>
      </p:sp>
      <p:sp>
        <p:nvSpPr>
          <p:cNvPr id="36" name="英語">
            <a:extLst>
              <a:ext uri="{FF2B5EF4-FFF2-40B4-BE49-F238E27FC236}">
                <a16:creationId xmlns:a16="http://schemas.microsoft.com/office/drawing/2014/main" id="{69C20A78-62AA-4C83-A33F-E3D9F144A382}"/>
              </a:ext>
            </a:extLst>
          </p:cNvPr>
          <p:cNvSpPr/>
          <p:nvPr/>
        </p:nvSpPr>
        <p:spPr>
          <a:xfrm>
            <a:off x="7362946" y="5495507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75D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Banana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5D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37" name="日本語">
            <a:extLst>
              <a:ext uri="{FF2B5EF4-FFF2-40B4-BE49-F238E27FC236}">
                <a16:creationId xmlns:a16="http://schemas.microsoft.com/office/drawing/2014/main" id="{9B1556D7-9C44-4971-9F5B-7B1102F55E33}"/>
              </a:ext>
            </a:extLst>
          </p:cNvPr>
          <p:cNvSpPr/>
          <p:nvPr/>
        </p:nvSpPr>
        <p:spPr>
          <a:xfrm>
            <a:off x="7362947" y="5495507"/>
            <a:ext cx="2163925" cy="838200"/>
          </a:xfrm>
          <a:prstGeom prst="roundRect">
            <a:avLst>
              <a:gd name="adj" fmla="val 4167"/>
            </a:avLst>
          </a:prstGeom>
          <a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577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バナナ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2CD6787-37CD-49C4-8ECC-CCCBF9CED07F}"/>
              </a:ext>
            </a:extLst>
          </p:cNvPr>
          <p:cNvSpPr/>
          <p:nvPr/>
        </p:nvSpPr>
        <p:spPr>
          <a:xfrm>
            <a:off x="678383" y="219318"/>
            <a:ext cx="3014483" cy="943218"/>
          </a:xfrm>
          <a:prstGeom prst="roundRect">
            <a:avLst>
              <a:gd name="adj" fmla="val 10715"/>
            </a:avLst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  </a:t>
            </a: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Fruits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64D59BA9-52F3-42D7-83C6-6C4B535EB4EB}"/>
              </a:ext>
            </a:extLst>
          </p:cNvPr>
          <p:cNvSpPr/>
          <p:nvPr/>
        </p:nvSpPr>
        <p:spPr>
          <a:xfrm>
            <a:off x="6875983" y="219318"/>
            <a:ext cx="3014483" cy="943218"/>
          </a:xfrm>
          <a:prstGeom prst="roundRect">
            <a:avLst>
              <a:gd name="adj" fmla="val 10715"/>
            </a:avLst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  </a:t>
            </a: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Fruits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63" name="図 62" descr="カップ, テーブル, 座る, ケーキ が含まれている画像&#10;&#10;自動的に生成された説明">
            <a:extLst>
              <a:ext uri="{FF2B5EF4-FFF2-40B4-BE49-F238E27FC236}">
                <a16:creationId xmlns:a16="http://schemas.microsoft.com/office/drawing/2014/main" id="{7F9AD771-7E15-4BFF-9316-473B6BEAB2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834" y="2528523"/>
            <a:ext cx="1578064" cy="1913991"/>
          </a:xfrm>
          <a:prstGeom prst="rect">
            <a:avLst/>
          </a:prstGeom>
        </p:spPr>
      </p:pic>
      <p:pic>
        <p:nvPicPr>
          <p:cNvPr id="2049" name="図 2048" descr="食品, フルーツ, アップル が含まれている画像&#10;&#10;自動的に生成された説明">
            <a:extLst>
              <a:ext uri="{FF2B5EF4-FFF2-40B4-BE49-F238E27FC236}">
                <a16:creationId xmlns:a16="http://schemas.microsoft.com/office/drawing/2014/main" id="{285DD722-F973-4D16-88AD-9A3DF0CD21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703" y="196543"/>
            <a:ext cx="1881257" cy="2424108"/>
          </a:xfrm>
          <a:prstGeom prst="rect">
            <a:avLst/>
          </a:prstGeom>
        </p:spPr>
      </p:pic>
      <p:pic>
        <p:nvPicPr>
          <p:cNvPr id="2053" name="図 2052" descr="座る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75452077-7C09-4207-AA64-99FAFF955F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1418" y="4478274"/>
            <a:ext cx="1644931" cy="2197667"/>
          </a:xfrm>
          <a:prstGeom prst="rect">
            <a:avLst/>
          </a:prstGeom>
        </p:spPr>
      </p:pic>
      <p:pic>
        <p:nvPicPr>
          <p:cNvPr id="2056" name="図 2055">
            <a:extLst>
              <a:ext uri="{FF2B5EF4-FFF2-40B4-BE49-F238E27FC236}">
                <a16:creationId xmlns:a16="http://schemas.microsoft.com/office/drawing/2014/main" id="{F0F497B3-F872-4848-B78A-5E14ACB8D38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499" y="2890929"/>
            <a:ext cx="1603186" cy="1838228"/>
          </a:xfrm>
          <a:prstGeom prst="rect">
            <a:avLst/>
          </a:prstGeom>
        </p:spPr>
      </p:pic>
      <p:pic>
        <p:nvPicPr>
          <p:cNvPr id="2058" name="図 2057" descr="花 が含まれている画像&#10;&#10;自動的に生成された説明">
            <a:extLst>
              <a:ext uri="{FF2B5EF4-FFF2-40B4-BE49-F238E27FC236}">
                <a16:creationId xmlns:a16="http://schemas.microsoft.com/office/drawing/2014/main" id="{79582EE9-B681-4F52-9DEF-1944AFDE2C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697" y="663616"/>
            <a:ext cx="1930264" cy="2093028"/>
          </a:xfrm>
          <a:prstGeom prst="rect">
            <a:avLst/>
          </a:prstGeom>
        </p:spPr>
      </p:pic>
      <p:pic>
        <p:nvPicPr>
          <p:cNvPr id="2061" name="図 2060" descr="ネックレス, ロケット が含まれている画像&#10;&#10;自動的に生成された説明">
            <a:extLst>
              <a:ext uri="{FF2B5EF4-FFF2-40B4-BE49-F238E27FC236}">
                <a16:creationId xmlns:a16="http://schemas.microsoft.com/office/drawing/2014/main" id="{CBEB8F8B-8C3C-4208-A75F-5C58764E08E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866" y="4511250"/>
            <a:ext cx="1919337" cy="22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27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6種類の背景が選べる">
  <a:themeElements>
    <a:clrScheme name="ユーザー定義 17">
      <a:dk1>
        <a:srgbClr val="FFFFFF"/>
      </a:dk1>
      <a:lt1>
        <a:sysClr val="window" lastClr="FFFFFF"/>
      </a:lt1>
      <a:dk2>
        <a:srgbClr val="FFFFFF"/>
      </a:dk2>
      <a:lt2>
        <a:srgbClr val="D0CECE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7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443125C-6F80-4674-9BF3-18931FDF3EA4}" vid="{AAD3F62C-C1DC-431B-9BBE-8500767F25C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20180823  PP slideテンプレート</Template>
  <TotalTime>1588</TotalTime>
  <Words>23</Words>
  <Application>Microsoft Office PowerPoint</Application>
  <PresentationFormat>ワイド画面</PresentationFormat>
  <Paragraphs>18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Meiryo UI</vt:lpstr>
      <vt:lpstr>UD デジタル 教科書体 NK-R</vt:lpstr>
      <vt:lpstr>メイリオ</vt:lpstr>
      <vt:lpstr>游ゴシック</vt:lpstr>
      <vt:lpstr>游ゴシック Light</vt:lpstr>
      <vt:lpstr>Arial</vt:lpstr>
      <vt:lpstr>Calibri</vt:lpstr>
      <vt:lpstr>Office ​​テーマ</vt:lpstr>
      <vt:lpstr>デザインの設定</vt:lpstr>
      <vt:lpstr>1_6種類の背景が選べる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 通太</dc:creator>
  <cp:lastModifiedBy>Inaba Michio</cp:lastModifiedBy>
  <cp:revision>136</cp:revision>
  <dcterms:created xsi:type="dcterms:W3CDTF">2018-09-08T02:12:09Z</dcterms:created>
  <dcterms:modified xsi:type="dcterms:W3CDTF">2021-06-05T00:41:42Z</dcterms:modified>
</cp:coreProperties>
</file>