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  <p:sldMasterId id="2147483849" r:id="rId2"/>
  </p:sldMasterIdLst>
  <p:notesMasterIdLst>
    <p:notesMasterId r:id="rId9"/>
  </p:notesMasterIdLst>
  <p:sldIdLst>
    <p:sldId id="558" r:id="rId3"/>
    <p:sldId id="555" r:id="rId4"/>
    <p:sldId id="550" r:id="rId5"/>
    <p:sldId id="553" r:id="rId6"/>
    <p:sldId id="556" r:id="rId7"/>
    <p:sldId id="554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BFBFBF"/>
    <a:srgbClr val="FFD13F"/>
    <a:srgbClr val="F8DB8F"/>
    <a:srgbClr val="A15213"/>
    <a:srgbClr val="DCA764"/>
    <a:srgbClr val="FF3399"/>
    <a:srgbClr val="F810A5"/>
    <a:srgbClr val="FF939B"/>
    <a:srgbClr val="A0D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13BC6-684B-4336-9ECD-CA9E9C46794F}" type="datetimeFigureOut">
              <a:rPr kumimoji="1" lang="ja-JP" altLang="en-US" smtClean="0"/>
              <a:t>2021/6/5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306DF-4141-4D60-9774-226CDC39DC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17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bg>
      <p:bgPr>
        <a:solidFill>
          <a:srgbClr val="343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7EF4153-83BC-40F6-A0DC-E955908CFDA2}"/>
              </a:ext>
            </a:extLst>
          </p:cNvPr>
          <p:cNvSpPr txBox="1"/>
          <p:nvPr userDrawn="1"/>
        </p:nvSpPr>
        <p:spPr>
          <a:xfrm>
            <a:off x="1991784" y="1142558"/>
            <a:ext cx="9656811" cy="12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700"/>
              </a:lnSpc>
            </a:pPr>
            <a:r>
              <a:rPr kumimoji="1" lang="ja-JP" altLang="en-US" sz="3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をクリックすると消え、もういちど同じ部分をクリックすると</a:t>
            </a:r>
          </a:p>
          <a:p>
            <a:pPr>
              <a:lnSpc>
                <a:spcPts val="4700"/>
              </a:lnSpc>
            </a:pPr>
            <a:r>
              <a:rPr kumimoji="1" lang="ja-JP" altLang="en-US" sz="3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が出現します。何度も繰り返しできます。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64481D0-5D84-4543-B6D5-58A48D45F93E}"/>
              </a:ext>
            </a:extLst>
          </p:cNvPr>
          <p:cNvSpPr txBox="1"/>
          <p:nvPr userDrawn="1"/>
        </p:nvSpPr>
        <p:spPr>
          <a:xfrm>
            <a:off x="1026982" y="256409"/>
            <a:ext cx="7697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出したり消したり　テンプレートの使い方</a:t>
            </a:r>
          </a:p>
        </p:txBody>
      </p:sp>
      <p:sp>
        <p:nvSpPr>
          <p:cNvPr id="11" name="矢印: 五方向 10">
            <a:extLst>
              <a:ext uri="{FF2B5EF4-FFF2-40B4-BE49-F238E27FC236}">
                <a16:creationId xmlns:a16="http://schemas.microsoft.com/office/drawing/2014/main" id="{4DE98C03-9421-47E1-866C-868491B30630}"/>
              </a:ext>
            </a:extLst>
          </p:cNvPr>
          <p:cNvSpPr/>
          <p:nvPr userDrawn="1"/>
        </p:nvSpPr>
        <p:spPr>
          <a:xfrm>
            <a:off x="351411" y="1224368"/>
            <a:ext cx="381688" cy="421157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矢印: 五方向 10">
            <a:extLst>
              <a:ext uri="{FF2B5EF4-FFF2-40B4-BE49-F238E27FC236}">
                <a16:creationId xmlns:a16="http://schemas.microsoft.com/office/drawing/2014/main" id="{4DE98C03-9421-47E1-866C-868491B30630}"/>
              </a:ext>
            </a:extLst>
          </p:cNvPr>
          <p:cNvSpPr/>
          <p:nvPr userDrawn="1"/>
        </p:nvSpPr>
        <p:spPr>
          <a:xfrm>
            <a:off x="351411" y="2718317"/>
            <a:ext cx="381688" cy="421157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B1B53C2-D3F3-4E02-8889-08E331E045B1}"/>
              </a:ext>
            </a:extLst>
          </p:cNvPr>
          <p:cNvSpPr txBox="1"/>
          <p:nvPr userDrawn="1"/>
        </p:nvSpPr>
        <p:spPr>
          <a:xfrm>
            <a:off x="1013802" y="2536328"/>
            <a:ext cx="7234824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00"/>
              </a:lnSpc>
            </a:pPr>
            <a:r>
              <a:rPr kumimoji="1" lang="ja-JP" altLang="en-US" sz="3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　　　コピペして増やすことができます。</a:t>
            </a:r>
          </a:p>
          <a:p>
            <a:pPr>
              <a:lnSpc>
                <a:spcPts val="4700"/>
              </a:lnSpc>
            </a:pPr>
            <a:r>
              <a:rPr kumimoji="1" lang="ja-JP" altLang="en-US" sz="3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また、サイズを変えることもできます。</a:t>
            </a:r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013801" y="1263398"/>
            <a:ext cx="977983" cy="398183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026982" y="1841571"/>
            <a:ext cx="977983" cy="398183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1026982" y="2709508"/>
            <a:ext cx="977983" cy="398183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 userDrawn="1"/>
        </p:nvSpPr>
        <p:spPr>
          <a:xfrm>
            <a:off x="8419455" y="2699013"/>
            <a:ext cx="977983" cy="398183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9758857" y="2699012"/>
            <a:ext cx="2270011" cy="398183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8908447" y="3248265"/>
            <a:ext cx="598864" cy="398183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9867701" y="3348507"/>
            <a:ext cx="1780894" cy="297941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矢印: 五方向 10">
            <a:extLst>
              <a:ext uri="{FF2B5EF4-FFF2-40B4-BE49-F238E27FC236}">
                <a16:creationId xmlns:a16="http://schemas.microsoft.com/office/drawing/2014/main" id="{4DE98C03-9421-47E1-866C-868491B30630}"/>
              </a:ext>
            </a:extLst>
          </p:cNvPr>
          <p:cNvSpPr/>
          <p:nvPr userDrawn="1"/>
        </p:nvSpPr>
        <p:spPr>
          <a:xfrm>
            <a:off x="351411" y="3890295"/>
            <a:ext cx="381688" cy="421157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B1B53C2-D3F3-4E02-8889-08E331E045B1}"/>
              </a:ext>
            </a:extLst>
          </p:cNvPr>
          <p:cNvSpPr txBox="1"/>
          <p:nvPr userDrawn="1"/>
        </p:nvSpPr>
        <p:spPr>
          <a:xfrm>
            <a:off x="901259" y="3753342"/>
            <a:ext cx="10709983" cy="1900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700"/>
              </a:lnSpc>
            </a:pPr>
            <a:r>
              <a:rPr kumimoji="1" lang="ja-JP" altLang="en-US" sz="3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大事なことですが、　　　　　　には</a:t>
            </a:r>
            <a:r>
              <a:rPr kumimoji="1" lang="en-US" altLang="ja-JP" sz="3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</a:t>
            </a:r>
            <a:r>
              <a:rPr kumimoji="1" lang="ja-JP" altLang="en-US" sz="3200" dirty="0" err="1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つの</a:t>
            </a:r>
            <a:r>
              <a:rPr kumimoji="1" lang="ja-JP" altLang="en-US" sz="3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パーツが重なっています。</a:t>
            </a:r>
          </a:p>
          <a:p>
            <a:pPr>
              <a:lnSpc>
                <a:spcPts val="4700"/>
              </a:lnSpc>
            </a:pPr>
            <a:r>
              <a:rPr kumimoji="1" lang="ja-JP" altLang="en-US" sz="3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 と          です。</a:t>
            </a:r>
          </a:p>
          <a:p>
            <a:pPr>
              <a:lnSpc>
                <a:spcPts val="4700"/>
              </a:lnSpc>
            </a:pPr>
            <a:endParaRPr kumimoji="1" lang="ja-JP" altLang="en-US" sz="32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8" name="正方形/長方形 47"/>
          <p:cNvSpPr/>
          <p:nvPr userDrawn="1"/>
        </p:nvSpPr>
        <p:spPr>
          <a:xfrm>
            <a:off x="4298343" y="3916513"/>
            <a:ext cx="977983" cy="398183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026982" y="4446273"/>
            <a:ext cx="977983" cy="398183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2511716" y="4440611"/>
            <a:ext cx="977983" cy="3981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 userDrawn="1"/>
        </p:nvSpPr>
        <p:spPr>
          <a:xfrm>
            <a:off x="2152322" y="4898302"/>
            <a:ext cx="22413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（実際は透明です）</a:t>
            </a:r>
            <a:endParaRPr lang="ja-JP" altLang="en-US" sz="1600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1013800" y="5305011"/>
            <a:ext cx="11178199" cy="190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ですから、コピーしたりサイズを変えたりするときは、</a:t>
            </a:r>
          </a:p>
          <a:p>
            <a:pPr marL="0" marR="0" lvl="0" indent="0" algn="l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D13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両方を選択した状態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で行ってください。　（次のスライドで説明）</a:t>
            </a:r>
          </a:p>
          <a:p>
            <a:pPr marL="0" marR="0" lvl="0" indent="0" algn="l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53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6D40-41BA-4CE2-BB78-62BBD1D22F3D}" type="datetimeFigureOut">
              <a:rPr kumimoji="1" lang="ja-JP" altLang="en-US" smtClean="0"/>
              <a:t>2021/6/5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4B03-15BD-4D35-B2F1-958806ED52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412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5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F0E1F20-1249-4443-B707-6CCA22D7E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47A-E779-4798-9849-B02226C60FE1}" type="datetimeFigureOut">
              <a:rPr kumimoji="1" lang="ja-JP" altLang="en-US" smtClean="0"/>
              <a:t>2021/6/5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F2224FD-96C9-4FEF-ABF7-6E2875394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410F17A-A317-4B59-9923-84A275651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36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背景パターン&#10;&#10;自動的に生成された説明">
            <a:extLst>
              <a:ext uri="{FF2B5EF4-FFF2-40B4-BE49-F238E27FC236}">
                <a16:creationId xmlns:a16="http://schemas.microsoft.com/office/drawing/2014/main" id="{903EB531-73A0-491A-86C2-E6CDA1070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 descr="アイコン&#10;&#10;低い精度で自動的に生成された説明">
            <a:extLst>
              <a:ext uri="{FF2B5EF4-FFF2-40B4-BE49-F238E27FC236}">
                <a16:creationId xmlns:a16="http://schemas.microsoft.com/office/drawing/2014/main" id="{88504E0D-76DF-45E0-9903-AE63183193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77"/>
          <a:stretch/>
        </p:blipFill>
        <p:spPr>
          <a:xfrm>
            <a:off x="9910416" y="0"/>
            <a:ext cx="2109272" cy="111812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0F8AB77-E9B6-4A49-A1AF-65B21FAF7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8460" t="17692" b="31323"/>
          <a:stretch/>
        </p:blipFill>
        <p:spPr>
          <a:xfrm>
            <a:off x="7173883" y="485129"/>
            <a:ext cx="2831290" cy="59321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6CD6DF0-F4E6-4F7D-8248-24EDF6B596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5211" t="10413" r="4086" b="21479"/>
          <a:stretch/>
        </p:blipFill>
        <p:spPr>
          <a:xfrm>
            <a:off x="279887" y="337908"/>
            <a:ext cx="9940954" cy="2655038"/>
          </a:xfrm>
          <a:prstGeom prst="rect">
            <a:avLst/>
          </a:prstGeom>
        </p:spPr>
      </p:pic>
      <p:pic>
        <p:nvPicPr>
          <p:cNvPr id="8" name="図 7" descr="背景パターン&#10;&#10;自動的に生成された説明">
            <a:extLst>
              <a:ext uri="{FF2B5EF4-FFF2-40B4-BE49-F238E27FC236}">
                <a16:creationId xmlns:a16="http://schemas.microsoft.com/office/drawing/2014/main" id="{A924D164-5761-4808-8EE3-18D9D6606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5705" r="2916" b="97825"/>
          <a:stretch/>
        </p:blipFill>
        <p:spPr>
          <a:xfrm>
            <a:off x="9541071" y="1360366"/>
            <a:ext cx="168194" cy="14917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FAD2A2AC-5E05-4E86-893E-59F581E304A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21326708">
            <a:off x="477385" y="3297723"/>
            <a:ext cx="5504366" cy="309620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88900" dir="2400000" algn="tl" rotWithShape="0">
              <a:schemeClr val="bg1">
                <a:alpha val="42000"/>
              </a:schemeClr>
            </a:outerShdw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0A02F0B-FE5A-4FC7-97BC-73A7F08DEDC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225709" y="3259592"/>
            <a:ext cx="5675868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38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F0E1F20-1249-4443-B707-6CCA22D7E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47A-E779-4798-9849-B02226C60FE1}" type="datetimeFigureOut">
              <a:rPr kumimoji="1" lang="ja-JP" altLang="en-US" smtClean="0"/>
              <a:t>2021/6/5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F2224FD-96C9-4FEF-ABF7-6E2875394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86CE29-E70D-4F40-8BEC-279FC7F1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6C57-4924-45B3-B33F-ABCD9127088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410F17A-A317-4B59-9923-84A275651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25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bg>
      <p:bgPr>
        <a:solidFill>
          <a:srgbClr val="343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C07F757-21CA-4186-93E2-BC371D54537C}"/>
              </a:ext>
            </a:extLst>
          </p:cNvPr>
          <p:cNvSpPr txBox="1"/>
          <p:nvPr userDrawn="1"/>
        </p:nvSpPr>
        <p:spPr>
          <a:xfrm>
            <a:off x="765624" y="1163854"/>
            <a:ext cx="8795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スライドの中の　　　　　　　 以外の部分をクリックすると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64481D0-5D84-4543-B6D5-58A48D45F93E}"/>
              </a:ext>
            </a:extLst>
          </p:cNvPr>
          <p:cNvSpPr txBox="1"/>
          <p:nvPr userDrawn="1"/>
        </p:nvSpPr>
        <p:spPr>
          <a:xfrm>
            <a:off x="1026982" y="256409"/>
            <a:ext cx="4548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ちょっとした設定のコツ</a:t>
            </a:r>
          </a:p>
        </p:txBody>
      </p:sp>
      <p:sp>
        <p:nvSpPr>
          <p:cNvPr id="11" name="矢印: 五方向 10">
            <a:extLst>
              <a:ext uri="{FF2B5EF4-FFF2-40B4-BE49-F238E27FC236}">
                <a16:creationId xmlns:a16="http://schemas.microsoft.com/office/drawing/2014/main" id="{4DE98C03-9421-47E1-866C-868491B30630}"/>
              </a:ext>
            </a:extLst>
          </p:cNvPr>
          <p:cNvSpPr/>
          <p:nvPr userDrawn="1"/>
        </p:nvSpPr>
        <p:spPr>
          <a:xfrm>
            <a:off x="351411" y="1224368"/>
            <a:ext cx="381688" cy="421157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E2A8934-CF1C-4E45-AE2D-16FD706F9E50}"/>
              </a:ext>
            </a:extLst>
          </p:cNvPr>
          <p:cNvSpPr txBox="1"/>
          <p:nvPr userDrawn="1"/>
        </p:nvSpPr>
        <p:spPr>
          <a:xfrm>
            <a:off x="765624" y="1834941"/>
            <a:ext cx="11551560" cy="1823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500"/>
              </a:lnSpc>
            </a:pPr>
            <a:r>
              <a:rPr kumimoji="1" lang="ja-JP" altLang="en-US" sz="3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次のスライドに行ってしまいます。</a:t>
            </a:r>
          </a:p>
          <a:p>
            <a:pPr>
              <a:lnSpc>
                <a:spcPts val="4500"/>
              </a:lnSpc>
            </a:pPr>
            <a:r>
              <a:rPr kumimoji="1" lang="ja-JP" altLang="en-US" sz="3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これを防ぐには、画面切り替えのタブで、</a:t>
            </a:r>
            <a:endParaRPr kumimoji="1" lang="en-US" altLang="ja-JP" sz="32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4500"/>
              </a:lnSpc>
            </a:pPr>
            <a:r>
              <a:rPr kumimoji="1" lang="ja-JP" altLang="en-US" sz="3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画面切り替えのタイミング → クリック時のチェックを外してください。</a:t>
            </a:r>
          </a:p>
        </p:txBody>
      </p:sp>
      <p:sp>
        <p:nvSpPr>
          <p:cNvPr id="34" name="矢印: 五方向 33">
            <a:extLst>
              <a:ext uri="{FF2B5EF4-FFF2-40B4-BE49-F238E27FC236}">
                <a16:creationId xmlns:a16="http://schemas.microsoft.com/office/drawing/2014/main" id="{9BC1CE43-363B-41EF-9EB3-C171C1E938CF}"/>
              </a:ext>
            </a:extLst>
          </p:cNvPr>
          <p:cNvSpPr/>
          <p:nvPr userDrawn="1"/>
        </p:nvSpPr>
        <p:spPr>
          <a:xfrm>
            <a:off x="6371745" y="4788341"/>
            <a:ext cx="292520" cy="277591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FD5500D-D548-4551-BEC3-C07B7024F236}"/>
              </a:ext>
            </a:extLst>
          </p:cNvPr>
          <p:cNvSpPr txBox="1"/>
          <p:nvPr userDrawn="1"/>
        </p:nvSpPr>
        <p:spPr>
          <a:xfrm>
            <a:off x="3672943" y="4615936"/>
            <a:ext cx="2698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チェックを外す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8EB2F33-393B-41A6-BDA2-012C27C14F38}"/>
              </a:ext>
            </a:extLst>
          </p:cNvPr>
          <p:cNvSpPr txBox="1"/>
          <p:nvPr userDrawn="1"/>
        </p:nvSpPr>
        <p:spPr>
          <a:xfrm>
            <a:off x="765624" y="5335490"/>
            <a:ext cx="5928226" cy="1220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500"/>
              </a:lnSpc>
            </a:pPr>
            <a:r>
              <a:rPr kumimoji="1" lang="ja-JP" altLang="en-US" sz="3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この場合、次のスライドに行くには</a:t>
            </a:r>
          </a:p>
          <a:p>
            <a:pPr>
              <a:lnSpc>
                <a:spcPts val="4500"/>
              </a:lnSpc>
            </a:pPr>
            <a:r>
              <a:rPr kumimoji="1" lang="ja-JP" altLang="en-US" sz="3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ページダウンキーを使います。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183F05F-FFA4-4BA1-9BC0-F90C3014DF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416" y="6011850"/>
            <a:ext cx="506012" cy="420660"/>
          </a:xfrm>
          <a:prstGeom prst="rect">
            <a:avLst/>
          </a:prstGeom>
        </p:spPr>
      </p:pic>
      <p:sp>
        <p:nvSpPr>
          <p:cNvPr id="5" name="正方形/長方形 4"/>
          <p:cNvSpPr/>
          <p:nvPr userDrawn="1"/>
        </p:nvSpPr>
        <p:spPr>
          <a:xfrm>
            <a:off x="3490986" y="1172298"/>
            <a:ext cx="1184856" cy="524261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58AD241-78AA-4B90-8AC6-E25F22F9A1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642" y="3768486"/>
            <a:ext cx="4377307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2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bg>
      <p:bgPr>
        <a:solidFill>
          <a:srgbClr val="343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 userDrawn="1"/>
        </p:nvSpPr>
        <p:spPr>
          <a:xfrm>
            <a:off x="4726744" y="364304"/>
            <a:ext cx="6882012" cy="12977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700"/>
              </a:lnSpc>
            </a:pPr>
            <a:r>
              <a:rPr lang="ja-JP" altLang="en-US" sz="3200" dirty="0">
                <a:solidFill>
                  <a:srgbClr val="FFFF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マウスドラッグで選択エリアを大きくして</a:t>
            </a:r>
          </a:p>
          <a:p>
            <a:pPr>
              <a:lnSpc>
                <a:spcPts val="4700"/>
              </a:lnSpc>
            </a:pPr>
            <a:r>
              <a:rPr lang="ja-JP" altLang="en-US" sz="3200" dirty="0">
                <a:solidFill>
                  <a:srgbClr val="FFFF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選択のうえ、コピーしてください。</a:t>
            </a:r>
          </a:p>
        </p:txBody>
      </p:sp>
      <p:pic>
        <p:nvPicPr>
          <p:cNvPr id="15" name="図 14"/>
          <p:cNvPicPr>
            <a:picLocks noChangeAspect="1"/>
          </p:cNvPicPr>
          <p:nvPr userDrawn="1"/>
        </p:nvPicPr>
        <p:blipFill rotWithShape="1">
          <a:blip r:embed="rId2"/>
          <a:srcRect b="15421"/>
          <a:stretch/>
        </p:blipFill>
        <p:spPr>
          <a:xfrm>
            <a:off x="432503" y="447658"/>
            <a:ext cx="3590855" cy="225334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 userDrawn="1"/>
        </p:nvSpPr>
        <p:spPr>
          <a:xfrm>
            <a:off x="4726744" y="3515467"/>
            <a:ext cx="7475123" cy="1900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700"/>
              </a:lnSpc>
            </a:pPr>
            <a:r>
              <a:rPr lang="ja-JP" altLang="en-US" sz="3200" dirty="0">
                <a:solidFill>
                  <a:srgbClr val="FFFF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サイズ変更はマウスドラッグで選択エリアを</a:t>
            </a:r>
          </a:p>
          <a:p>
            <a:pPr>
              <a:lnSpc>
                <a:spcPts val="4700"/>
              </a:lnSpc>
            </a:pPr>
            <a:r>
              <a:rPr lang="ja-JP" altLang="en-US" sz="3200" dirty="0">
                <a:solidFill>
                  <a:srgbClr val="FFFF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大きくして選択のうえ、</a:t>
            </a:r>
            <a:r>
              <a:rPr lang="ja-JP" altLang="en-US" sz="3200" dirty="0">
                <a:solidFill>
                  <a:srgbClr val="FFC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サイズ数値入力</a:t>
            </a:r>
            <a:r>
              <a:rPr lang="ja-JP" altLang="en-US" sz="3200" dirty="0">
                <a:solidFill>
                  <a:srgbClr val="FFFF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で</a:t>
            </a:r>
          </a:p>
          <a:p>
            <a:pPr>
              <a:lnSpc>
                <a:spcPts val="4700"/>
              </a:lnSpc>
            </a:pPr>
            <a:r>
              <a:rPr lang="ja-JP" altLang="en-US" sz="3200" dirty="0">
                <a:solidFill>
                  <a:srgbClr val="FFFF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行ってください。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ACF0AB0-02D7-448A-98D1-AFE1EC0FFD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50" y="2598584"/>
            <a:ext cx="445507" cy="488289"/>
          </a:xfrm>
          <a:prstGeom prst="rect">
            <a:avLst/>
          </a:prstGeom>
        </p:spPr>
      </p:pic>
      <p:pic>
        <p:nvPicPr>
          <p:cNvPr id="4" name="図 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283C437E-9D9A-4772-BA27-57D4D85040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t="3029" r="14066" b="19157"/>
          <a:stretch/>
        </p:blipFill>
        <p:spPr>
          <a:xfrm>
            <a:off x="432503" y="3350207"/>
            <a:ext cx="3943148" cy="31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6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6D40-41BA-4CE2-BB78-62BBD1D22F3D}" type="datetimeFigureOut">
              <a:rPr kumimoji="1" lang="ja-JP" altLang="en-US" smtClean="0"/>
              <a:t>2021/6/5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4B03-15BD-4D35-B2F1-958806ED52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26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6D40-41BA-4CE2-BB78-62BBD1D22F3D}" type="datetimeFigureOut">
              <a:rPr kumimoji="1" lang="ja-JP" altLang="en-US" smtClean="0"/>
              <a:t>2021/6/5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4B03-15BD-4D35-B2F1-958806ED52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47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6D40-41BA-4CE2-BB78-62BBD1D22F3D}" type="datetimeFigureOut">
              <a:rPr kumimoji="1" lang="ja-JP" altLang="en-US" smtClean="0"/>
              <a:t>2021/6/5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4B03-15BD-4D35-B2F1-958806ED52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202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6D40-41BA-4CE2-BB78-62BBD1D22F3D}" type="datetimeFigureOut">
              <a:rPr kumimoji="1" lang="ja-JP" altLang="en-US" smtClean="0"/>
              <a:t>2021/6/5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4B03-15BD-4D35-B2F1-958806ED52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32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6D40-41BA-4CE2-BB78-62BBD1D22F3D}" type="datetimeFigureOut">
              <a:rPr kumimoji="1" lang="ja-JP" altLang="en-US" smtClean="0"/>
              <a:t>2021/6/5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4B03-15BD-4D35-B2F1-958806ED52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844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6D40-41BA-4CE2-BB78-62BBD1D22F3D}" type="datetimeFigureOut">
              <a:rPr kumimoji="1" lang="ja-JP" altLang="en-US" smtClean="0"/>
              <a:t>2021/6/5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4B03-15BD-4D35-B2F1-958806ED52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00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76D40-41BA-4CE2-BB78-62BBD1D22F3D}" type="datetimeFigureOut">
              <a:rPr kumimoji="1" lang="ja-JP" altLang="en-US" smtClean="0"/>
              <a:t>2021/6/5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34B03-15BD-4D35-B2F1-958806ED52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74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44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71E3C87-6400-4F0A-B787-D0ACD453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A80021A-C002-45AB-8D5A-C831F1789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8335E6-5D71-464A-BF67-FC669C9F1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047A-E779-4798-9849-B02226C60FE1}" type="datetimeFigureOut">
              <a:rPr kumimoji="1" lang="ja-JP" altLang="en-US" smtClean="0"/>
              <a:t>2021/6/5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05B1E7-9DAD-4FB3-885C-1FFDC6779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496477-34EE-4A9C-9AD9-3C854C777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66C57-4924-45B3-B33F-ABCD912708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544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200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緑の長方形">
            <a:extLst>
              <a:ext uri="{FF2B5EF4-FFF2-40B4-BE49-F238E27FC236}">
                <a16:creationId xmlns:a16="http://schemas.microsoft.com/office/drawing/2014/main" id="{9F844791-EA06-48A5-93A9-3642EA4E5D8B}"/>
              </a:ext>
            </a:extLst>
          </p:cNvPr>
          <p:cNvSpPr/>
          <p:nvPr/>
        </p:nvSpPr>
        <p:spPr>
          <a:xfrm rot="10800000" flipV="1">
            <a:off x="4188000" y="2278683"/>
            <a:ext cx="3816000" cy="1872000"/>
          </a:xfrm>
          <a:prstGeom prst="snipRoundRect">
            <a:avLst>
              <a:gd name="adj1" fmla="val 0"/>
              <a:gd name="adj2" fmla="val 0"/>
            </a:avLst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透明シールド">
            <a:extLst>
              <a:ext uri="{FF2B5EF4-FFF2-40B4-BE49-F238E27FC236}">
                <a16:creationId xmlns:a16="http://schemas.microsoft.com/office/drawing/2014/main" id="{798345AC-B500-41E5-8C15-DD1A2DBD31B4}"/>
              </a:ext>
            </a:extLst>
          </p:cNvPr>
          <p:cNvSpPr/>
          <p:nvPr/>
        </p:nvSpPr>
        <p:spPr>
          <a:xfrm rot="10800000" flipV="1">
            <a:off x="4188000" y="2278683"/>
            <a:ext cx="3816000" cy="1872000"/>
          </a:xfrm>
          <a:prstGeom prst="snipRoundRect">
            <a:avLst>
              <a:gd name="adj1" fmla="val 0"/>
              <a:gd name="adj2" fmla="val 0"/>
            </a:avLst>
          </a:prstGeom>
          <a:solidFill>
            <a:srgbClr val="FF33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80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EA93A3D-C344-47F4-88C1-CD116C14A35E}"/>
              </a:ext>
            </a:extLst>
          </p:cNvPr>
          <p:cNvSpPr/>
          <p:nvPr/>
        </p:nvSpPr>
        <p:spPr>
          <a:xfrm>
            <a:off x="393927" y="1907865"/>
            <a:ext cx="11615956" cy="3894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60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How long have you studied English? </a:t>
            </a:r>
            <a:endParaRPr lang="ja-JP" altLang="en-US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ja-JP" altLang="en-US" sz="40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6000"/>
              </a:lnSpc>
            </a:pPr>
            <a:r>
              <a:rPr lang="ja-JP" altLang="en-US" sz="40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</a:t>
            </a:r>
            <a:r>
              <a:rPr lang="ja-JP" altLang="en-US" sz="4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あなたはどのくらいの間、</a:t>
            </a:r>
          </a:p>
          <a:p>
            <a:pPr>
              <a:lnSpc>
                <a:spcPts val="6000"/>
              </a:lnSpc>
            </a:pPr>
            <a:r>
              <a:rPr lang="ja-JP" altLang="en-US" sz="4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英語を勉強していますか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?</a:t>
            </a:r>
          </a:p>
          <a:p>
            <a:pPr>
              <a:lnSpc>
                <a:spcPts val="6000"/>
              </a:lnSpc>
            </a:pPr>
            <a:endParaRPr lang="ja-JP" altLang="en-US" sz="4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98702D2-43C2-4929-AD11-DD3040EBBBA4}"/>
              </a:ext>
            </a:extLst>
          </p:cNvPr>
          <p:cNvSpPr txBox="1"/>
          <p:nvPr/>
        </p:nvSpPr>
        <p:spPr>
          <a:xfrm>
            <a:off x="520244" y="26005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教材例</a:t>
            </a:r>
          </a:p>
        </p:txBody>
      </p:sp>
      <p:sp>
        <p:nvSpPr>
          <p:cNvPr id="4" name="緑の長方形">
            <a:extLst>
              <a:ext uri="{FF2B5EF4-FFF2-40B4-BE49-F238E27FC236}">
                <a16:creationId xmlns:a16="http://schemas.microsoft.com/office/drawing/2014/main" id="{9F844791-EA06-48A5-93A9-3642EA4E5D8B}"/>
              </a:ext>
            </a:extLst>
          </p:cNvPr>
          <p:cNvSpPr/>
          <p:nvPr/>
        </p:nvSpPr>
        <p:spPr>
          <a:xfrm rot="10800000" flipV="1">
            <a:off x="3632439" y="2038638"/>
            <a:ext cx="1535184" cy="780176"/>
          </a:xfrm>
          <a:prstGeom prst="snipRoundRect">
            <a:avLst>
              <a:gd name="adj1" fmla="val 0"/>
              <a:gd name="adj2" fmla="val 0"/>
            </a:avLst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透明シールド">
            <a:extLst>
              <a:ext uri="{FF2B5EF4-FFF2-40B4-BE49-F238E27FC236}">
                <a16:creationId xmlns:a16="http://schemas.microsoft.com/office/drawing/2014/main" id="{798345AC-B500-41E5-8C15-DD1A2DBD31B4}"/>
              </a:ext>
            </a:extLst>
          </p:cNvPr>
          <p:cNvSpPr/>
          <p:nvPr/>
        </p:nvSpPr>
        <p:spPr>
          <a:xfrm rot="10800000" flipV="1">
            <a:off x="3632439" y="2038638"/>
            <a:ext cx="1535184" cy="780176"/>
          </a:xfrm>
          <a:prstGeom prst="snipRoundRect">
            <a:avLst>
              <a:gd name="adj1" fmla="val 0"/>
              <a:gd name="adj2" fmla="val 0"/>
            </a:avLst>
          </a:prstGeom>
          <a:solidFill>
            <a:srgbClr val="FF33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77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3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678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24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3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835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6種類の背景が選べる">
  <a:themeElements>
    <a:clrScheme name="ユーザー定義 17">
      <a:dk1>
        <a:srgbClr val="FFFFFF"/>
      </a:dk1>
      <a:lt1>
        <a:sysClr val="window" lastClr="FFFFFF"/>
      </a:lt1>
      <a:dk2>
        <a:srgbClr val="FFFFFF"/>
      </a:dk2>
      <a:lt2>
        <a:srgbClr val="D0CECE"/>
      </a:lt2>
      <a:accent1>
        <a:srgbClr val="D8D8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C000"/>
      </a:hlink>
      <a:folHlink>
        <a:srgbClr val="FFFFFF"/>
      </a:folHlink>
    </a:clrScheme>
    <a:fontScheme name="ユーザー定義 73">
      <a:majorFont>
        <a:latin typeface="Arial"/>
        <a:ea typeface="メイリオ"/>
        <a:cs typeface=""/>
      </a:majorFont>
      <a:minorFont>
        <a:latin typeface="Arial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9443125C-6F80-4674-9BF3-18931FDF3EA4}" vid="{AAD3F62C-C1DC-431B-9BBE-8500767F25C4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20180823  PP slideテンプレート</Template>
  <TotalTime>1540</TotalTime>
  <Words>39</Words>
  <Application>Microsoft Office PowerPoint</Application>
  <PresentationFormat>ワイド画面</PresentationFormat>
  <Paragraphs>5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UD Digi Kyokasho NK-R</vt:lpstr>
      <vt:lpstr>UD デジタル 教科書体 NK-R</vt:lpstr>
      <vt:lpstr>游ゴシック</vt:lpstr>
      <vt:lpstr>Arial</vt:lpstr>
      <vt:lpstr>Calibri</vt:lpstr>
      <vt:lpstr>Times New Roman</vt:lpstr>
      <vt:lpstr>Office ​​テーマ</vt:lpstr>
      <vt:lpstr>1_6種類の背景が選べる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稲葉 通太</dc:creator>
  <cp:lastModifiedBy>Inaba Michio</cp:lastModifiedBy>
  <cp:revision>128</cp:revision>
  <dcterms:created xsi:type="dcterms:W3CDTF">2018-09-08T02:12:09Z</dcterms:created>
  <dcterms:modified xsi:type="dcterms:W3CDTF">2021-06-05T00:42:12Z</dcterms:modified>
</cp:coreProperties>
</file>