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82" r:id="rId4"/>
  </p:sldMasterIdLst>
  <p:notesMasterIdLst>
    <p:notesMasterId r:id="rId6"/>
  </p:notesMasterIdLst>
  <p:handoutMasterIdLst>
    <p:handoutMasterId r:id="rId7"/>
  </p:handoutMasterIdLst>
  <p:sldIdLst>
    <p:sldId id="8584" r:id="rId5"/>
  </p:sldIdLst>
  <p:sldSz cx="12436475" cy="6994525"/>
  <p:notesSz cx="6807200" cy="9939338"/>
  <p:defaultTextStyle>
    <a:defPPr>
      <a:defRPr lang="en-US"/>
    </a:defPPr>
    <a:lvl1pPr marL="0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66371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32742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99113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65484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331856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98226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64597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730969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aku Uchikawa" initials="SU" lastIdx="11" clrIdx="0"/>
  <p:cmAuthor id="1" name="Mary Feil-Jacobs" initials="MFJ" lastIdx="43" clrIdx="1"/>
  <p:cmAuthor id="2" name="Monica Lueder" initials="ML" lastIdx="22" clrIdx="2"/>
  <p:cmAuthor id="3" name="Mary Feil-Jacobs" initials="MF" lastIdx="22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6DCFF6"/>
    <a:srgbClr val="007C6E"/>
    <a:srgbClr val="E65A11"/>
    <a:srgbClr val="009989"/>
    <a:srgbClr val="00B294"/>
    <a:srgbClr val="27345E"/>
    <a:srgbClr val="F2693B"/>
    <a:srgbClr val="F28D2C"/>
    <a:srgbClr val="EF10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4E5D2E-687D-D889-041F-46BE545C164B}" v="10" dt="2021-06-14T09:01:21.30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87236" autoAdjust="0"/>
  </p:normalViewPr>
  <p:slideViewPr>
    <p:cSldViewPr>
      <p:cViewPr>
        <p:scale>
          <a:sx n="87" d="100"/>
          <a:sy n="87" d="100"/>
        </p:scale>
        <p:origin x="-438" y="-534"/>
      </p:cViewPr>
      <p:guideLst/>
    </p:cSldViewPr>
  </p:slideViewPr>
  <p:outlineViewPr>
    <p:cViewPr>
      <p:scale>
        <a:sx n="33" d="100"/>
        <a:sy n="33" d="100"/>
      </p:scale>
      <p:origin x="0" y="-952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83" d="100"/>
          <a:sy n="83" d="100"/>
        </p:scale>
        <p:origin x="3852" y="96"/>
      </p:cViewPr>
      <p:guideLst>
        <p:guide orient="horz" pos="3131"/>
        <p:guide pos="214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toYusuke" userId="S::satoyusuke@iejp.org::d5d17f50-093d-4f5c-9754-f3ddddee8605" providerId="AD" clId="Web-{0A4E5D2E-687D-D889-041F-46BE545C164B}"/>
    <pc:docChg chg="modSld">
      <pc:chgData name="SatoYusuke" userId="S::satoyusuke@iejp.org::d5d17f50-093d-4f5c-9754-f3ddddee8605" providerId="AD" clId="Web-{0A4E5D2E-687D-D889-041F-46BE545C164B}" dt="2021-06-14T09:01:21.302" v="8" actId="1076"/>
      <pc:docMkLst>
        <pc:docMk/>
      </pc:docMkLst>
      <pc:sldChg chg="addSp delSp modSp">
        <pc:chgData name="SatoYusuke" userId="S::satoyusuke@iejp.org::d5d17f50-093d-4f5c-9754-f3ddddee8605" providerId="AD" clId="Web-{0A4E5D2E-687D-D889-041F-46BE545C164B}" dt="2021-06-14T09:01:21.302" v="8" actId="1076"/>
        <pc:sldMkLst>
          <pc:docMk/>
          <pc:sldMk cId="2945992294" sldId="8584"/>
        </pc:sldMkLst>
        <pc:picChg chg="add mod">
          <ac:chgData name="SatoYusuke" userId="S::satoyusuke@iejp.org::d5d17f50-093d-4f5c-9754-f3ddddee8605" providerId="AD" clId="Web-{0A4E5D2E-687D-D889-041F-46BE545C164B}" dt="2021-06-14T09:01:21.302" v="8" actId="1076"/>
          <ac:picMkLst>
            <pc:docMk/>
            <pc:sldMk cId="2945992294" sldId="8584"/>
            <ac:picMk id="3" creationId="{4A257EC4-2FE3-4ED3-9652-2296A9F0A93A}"/>
          </ac:picMkLst>
        </pc:picChg>
        <pc:picChg chg="del mod">
          <ac:chgData name="SatoYusuke" userId="S::satoyusuke@iejp.org::d5d17f50-093d-4f5c-9754-f3ddddee8605" providerId="AD" clId="Web-{0A4E5D2E-687D-D889-041F-46BE545C164B}" dt="2021-06-14T09:01:12.427" v="1"/>
          <ac:picMkLst>
            <pc:docMk/>
            <pc:sldMk cId="2945992294" sldId="8584"/>
            <ac:picMk id="4" creationId="{00000000-0000-0000-0000-000000000000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>
          <a:xfrm>
            <a:off x="1" y="-12581"/>
            <a:ext cx="2949787" cy="496967"/>
          </a:xfrm>
          <a:prstGeom prst="rect">
            <a:avLst/>
          </a:prstGeom>
        </p:spPr>
        <p:txBody>
          <a:bodyPr vert="horz" lIns="93932" tIns="46966" rIns="93932" bIns="46966" rtlCol="0"/>
          <a:lstStyle>
            <a:lvl1pPr algn="l">
              <a:defRPr sz="1200"/>
            </a:lvl1pPr>
          </a:lstStyle>
          <a:p>
            <a:endParaRPr lang="en-US" dirty="0">
              <a:latin typeface="Segoe UI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"/>
          </p:nvPr>
        </p:nvSpPr>
        <p:spPr>
          <a:xfrm>
            <a:off x="3855839" y="0"/>
            <a:ext cx="2949787" cy="496967"/>
          </a:xfrm>
          <a:prstGeom prst="rect">
            <a:avLst/>
          </a:prstGeom>
        </p:spPr>
        <p:txBody>
          <a:bodyPr vert="horz" lIns="93932" tIns="46966" rIns="93932" bIns="46966" rtlCol="0"/>
          <a:lstStyle>
            <a:lvl1pPr algn="r">
              <a:defRPr sz="1200"/>
            </a:lvl1pPr>
          </a:lstStyle>
          <a:p>
            <a:fld id="{8C8D045D-9A66-44E7-900A-FC6D0BD4E54A}" type="datetime8">
              <a:rPr lang="en-US" smtClean="0">
                <a:latin typeface="Segoe UI" pitchFamily="34" charset="0"/>
              </a:rPr>
              <a:t>6/14/2021 2:01 AM</a:t>
            </a:fld>
            <a:endParaRPr lang="en-US" dirty="0">
              <a:latin typeface="Segoe UI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5752084" cy="361349"/>
          </a:xfrm>
          <a:prstGeom prst="rect">
            <a:avLst/>
          </a:prstGeom>
        </p:spPr>
        <p:txBody>
          <a:bodyPr vert="horz" lIns="93932" tIns="46966" rIns="93932" bIns="46966" rtlCol="0" anchor="b"/>
          <a:lstStyle>
            <a:lvl1pPr algn="l">
              <a:defRPr sz="1200"/>
            </a:lvl1pPr>
          </a:lstStyle>
          <a:p>
            <a:pPr marL="409323" defTabSz="939012" eaLnBrk="0" hangingPunct="0"/>
            <a:r>
              <a:rPr lang="en-US" sz="4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2014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3"/>
          </p:nvPr>
        </p:nvSpPr>
        <p:spPr>
          <a:xfrm>
            <a:off x="5740737" y="9440647"/>
            <a:ext cx="1064886" cy="496967"/>
          </a:xfrm>
          <a:prstGeom prst="rect">
            <a:avLst/>
          </a:prstGeom>
        </p:spPr>
        <p:txBody>
          <a:bodyPr vert="horz" lIns="93932" tIns="46966" rIns="93932" bIns="46966" rtlCol="0" anchor="b"/>
          <a:lstStyle>
            <a:lvl1pPr algn="r">
              <a:defRPr sz="1200"/>
            </a:lvl1pPr>
          </a:lstStyle>
          <a:p>
            <a:fld id="{0EC9E9D6-92A0-482B-A603-C9BA7FFB8190}" type="slidenum">
              <a:rPr lang="en-US" smtClean="0">
                <a:latin typeface="Segoe UI" pitchFamily="34" charset="0"/>
              </a:rPr>
              <a:t>‹#›</a:t>
            </a:fld>
            <a:endParaRPr lang="en-US" dirty="0">
              <a:latin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595630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Header Placeholder 7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7" cy="496967"/>
          </a:xfrm>
          <a:prstGeom prst="rect">
            <a:avLst/>
          </a:prstGeom>
        </p:spPr>
        <p:txBody>
          <a:bodyPr vert="horz" lIns="93932" tIns="46966" rIns="93932" bIns="46966" rtlCol="0"/>
          <a:lstStyle>
            <a:lvl1pPr algn="l">
              <a:defRPr sz="1200">
                <a:latin typeface="Segoe U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2622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2" tIns="46966" rIns="93932" bIns="46966" rtlCol="0" anchor="ctr"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4"/>
          </p:nvPr>
        </p:nvSpPr>
        <p:spPr>
          <a:xfrm>
            <a:off x="0" y="9442373"/>
            <a:ext cx="5876883" cy="386926"/>
          </a:xfrm>
          <a:prstGeom prst="rect">
            <a:avLst/>
          </a:prstGeom>
        </p:spPr>
        <p:txBody>
          <a:bodyPr vert="horz" lIns="93932" tIns="46966" rIns="93932" bIns="46966" rtlCol="0" anchor="b"/>
          <a:lstStyle>
            <a:lvl1pPr marL="587076" indent="0" algn="l">
              <a:defRPr sz="1200"/>
            </a:lvl1pPr>
          </a:lstStyle>
          <a:p>
            <a:pPr defTabSz="939012" eaLnBrk="0" hangingPunct="0"/>
            <a:r>
              <a:rPr lang="en-US" sz="40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2014 Microsoft Corporation. All rights reserved. MICROSOFT MAKES NO WARRANTIES, EXPRESS, IMPLIED OR STATUTORY, AS TO THE INFORMATION IN THIS PRESENTATION.</a:t>
            </a:r>
            <a:endParaRPr lang="en-US" sz="400" dirty="0"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1" name="Date Placeholder 10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7" cy="496967"/>
          </a:xfrm>
          <a:prstGeom prst="rect">
            <a:avLst/>
          </a:prstGeom>
        </p:spPr>
        <p:txBody>
          <a:bodyPr vert="horz" lIns="93932" tIns="46966" rIns="93932" bIns="46966" rtlCol="0"/>
          <a:lstStyle>
            <a:lvl1pPr algn="r">
              <a:defRPr sz="1200">
                <a:latin typeface="Segoe UI" pitchFamily="34" charset="0"/>
              </a:defRPr>
            </a:lvl1pPr>
          </a:lstStyle>
          <a:p>
            <a:fld id="{38EEC551-8CDA-4EB6-89BB-2A86C9F091C8}" type="datetime8">
              <a:rPr lang="en-US" smtClean="0"/>
              <a:t>6/14/2021 2:01 AM</a:t>
            </a:fld>
            <a:endParaRPr lang="en-US" dirty="0"/>
          </a:p>
        </p:txBody>
      </p:sp>
      <p:sp>
        <p:nvSpPr>
          <p:cNvPr id="12" name="Notes Placeholder 11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3932" tIns="46966" rIns="93932" bIns="4696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5"/>
          </p:nvPr>
        </p:nvSpPr>
        <p:spPr>
          <a:xfrm>
            <a:off x="5865537" y="9440647"/>
            <a:ext cx="940088" cy="496967"/>
          </a:xfrm>
          <a:prstGeom prst="rect">
            <a:avLst/>
          </a:prstGeom>
        </p:spPr>
        <p:txBody>
          <a:bodyPr vert="horz" lIns="93932" tIns="46966" rIns="93932" bIns="46966" rtlCol="0" anchor="b"/>
          <a:lstStyle>
            <a:lvl1pPr algn="r">
              <a:defRPr sz="1200">
                <a:latin typeface="Segoe UI" pitchFamily="34" charset="0"/>
              </a:defRPr>
            </a:lvl1pPr>
          </a:lstStyle>
          <a:p>
            <a:fld id="{B4008EB6-D09E-4580-8CD6-DDB14511944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64826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32742" rtl="0" eaLnBrk="1" latinLnBrk="0" hangingPunct="1">
      <a:lnSpc>
        <a:spcPct val="90000"/>
      </a:lnSpc>
      <a:spcAft>
        <a:spcPts val="340"/>
      </a:spcAft>
      <a:defRPr sz="900" kern="1200">
        <a:solidFill>
          <a:schemeClr val="tx1"/>
        </a:solidFill>
        <a:latin typeface="Segoe UI Light" pitchFamily="34" charset="0"/>
        <a:ea typeface="+mn-ea"/>
        <a:cs typeface="+mn-cs"/>
      </a:defRPr>
    </a:lvl1pPr>
    <a:lvl2pPr marL="217262" indent="-107956" algn="l" defTabSz="932742" rtl="0" eaLnBrk="1" latinLnBrk="0" hangingPunct="1">
      <a:lnSpc>
        <a:spcPct val="90000"/>
      </a:lnSpc>
      <a:spcAft>
        <a:spcPts val="340"/>
      </a:spcAft>
      <a:buFont typeface="Arial" pitchFamily="34" charset="0"/>
      <a:buChar char="•"/>
      <a:defRPr sz="900" kern="1200">
        <a:solidFill>
          <a:schemeClr val="tx1"/>
        </a:solidFill>
        <a:latin typeface="Segoe UI Light" pitchFamily="34" charset="0"/>
        <a:ea typeface="+mn-ea"/>
        <a:cs typeface="+mn-cs"/>
      </a:defRPr>
    </a:lvl2pPr>
    <a:lvl3pPr marL="334664" indent="-117403" algn="l" defTabSz="932742" rtl="0" eaLnBrk="1" latinLnBrk="0" hangingPunct="1">
      <a:lnSpc>
        <a:spcPct val="90000"/>
      </a:lnSpc>
      <a:spcAft>
        <a:spcPts val="340"/>
      </a:spcAft>
      <a:buFont typeface="Arial" pitchFamily="34" charset="0"/>
      <a:buChar char="•"/>
      <a:defRPr sz="900" kern="1200">
        <a:solidFill>
          <a:schemeClr val="tx1"/>
        </a:solidFill>
        <a:latin typeface="Segoe UI Light" pitchFamily="34" charset="0"/>
        <a:ea typeface="+mn-ea"/>
        <a:cs typeface="+mn-cs"/>
      </a:defRPr>
    </a:lvl3pPr>
    <a:lvl4pPr marL="492551" indent="-149789" algn="l" defTabSz="932742" rtl="0" eaLnBrk="1" latinLnBrk="0" hangingPunct="1">
      <a:lnSpc>
        <a:spcPct val="90000"/>
      </a:lnSpc>
      <a:spcAft>
        <a:spcPts val="340"/>
      </a:spcAft>
      <a:buFont typeface="Arial" pitchFamily="34" charset="0"/>
      <a:buChar char="•"/>
      <a:defRPr sz="900" kern="1200">
        <a:solidFill>
          <a:schemeClr val="tx1"/>
        </a:solidFill>
        <a:latin typeface="Segoe UI Light" pitchFamily="34" charset="0"/>
        <a:ea typeface="+mn-ea"/>
        <a:cs typeface="+mn-cs"/>
      </a:defRPr>
    </a:lvl4pPr>
    <a:lvl5pPr marL="627496" indent="-117403" algn="l" defTabSz="932742" rtl="0" eaLnBrk="1" latinLnBrk="0" hangingPunct="1">
      <a:lnSpc>
        <a:spcPct val="90000"/>
      </a:lnSpc>
      <a:spcAft>
        <a:spcPts val="340"/>
      </a:spcAft>
      <a:buFont typeface="Arial" pitchFamily="34" charset="0"/>
      <a:buChar char="•"/>
      <a:defRPr sz="900" kern="1200">
        <a:solidFill>
          <a:schemeClr val="tx1"/>
        </a:solidFill>
        <a:latin typeface="Segoe UI Light" pitchFamily="34" charset="0"/>
        <a:ea typeface="+mn-ea"/>
        <a:cs typeface="+mn-cs"/>
      </a:defRPr>
    </a:lvl5pPr>
    <a:lvl6pPr marL="2331856" algn="l" defTabSz="9327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98226" algn="l" defTabSz="9327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64597" algn="l" defTabSz="9327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30969" algn="l" defTabSz="9327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7267" y="151548"/>
            <a:ext cx="11154200" cy="462605"/>
          </a:xfrm>
        </p:spPr>
        <p:txBody>
          <a:bodyPr>
            <a:noAutofit/>
          </a:bodyPr>
          <a:lstStyle>
            <a:lvl1pPr>
              <a:defRPr sz="3264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11682513" y="6543777"/>
            <a:ext cx="518704" cy="282513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sz="1224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fld id="{DEA9B144-D36F-470D-B3BD-350E2610E478}" type="slidenum">
              <a:rPr lang="ja-JP" altLang="en-US" smtClean="0"/>
              <a:pPr/>
              <a:t>‹#›</a:t>
            </a:fld>
            <a:endParaRPr lang="ja-JP" altLang="en-US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188033" y="638283"/>
            <a:ext cx="12013185" cy="0"/>
          </a:xfrm>
          <a:prstGeom prst="line">
            <a:avLst/>
          </a:prstGeom>
          <a:ln w="603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0602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5760" y="365760"/>
            <a:ext cx="11704320" cy="914400"/>
          </a:xfrm>
          <a:prstGeom prst="rect">
            <a:avLst/>
          </a:prstGeom>
        </p:spPr>
        <p:txBody>
          <a:bodyPr vert="horz" wrap="square" lIns="91440" tIns="91440" rIns="91440" bIns="9144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365760" y="1280160"/>
            <a:ext cx="11704320" cy="1828800"/>
          </a:xfrm>
          <a:prstGeom prst="rect">
            <a:avLst/>
          </a:prstGeom>
        </p:spPr>
        <p:txBody>
          <a:bodyPr vert="horz" wrap="square" lIns="91440" tIns="91440" rIns="91440" bIns="9144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270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192" r:id="rId1"/>
  </p:sldLayoutIdLst>
  <p:transition>
    <p:fade/>
  </p:transition>
  <p:txStyles>
    <p:titleStyle>
      <a:lvl1pPr algn="l" defTabSz="932742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70" baseline="0" dirty="0" smtClean="0">
          <a:ln w="3175">
            <a:noFill/>
          </a:ln>
          <a:solidFill>
            <a:schemeClr val="tx2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90000"/>
        </a:lnSpc>
        <a:spcBef>
          <a:spcPts val="6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20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1pPr>
      <a:lvl2pPr marL="457200" marR="0" indent="-228600" algn="l" defTabSz="932742" rtl="0" eaLnBrk="1" fontAlgn="auto" latinLnBrk="0" hangingPunct="1">
        <a:lnSpc>
          <a:spcPct val="90000"/>
        </a:lnSpc>
        <a:spcBef>
          <a:spcPts val="6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20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2pPr>
      <a:lvl3pPr marL="685800" marR="0" indent="-228600" algn="l" defTabSz="932742" rtl="0" eaLnBrk="1" fontAlgn="auto" latinLnBrk="0" hangingPunct="1">
        <a:lnSpc>
          <a:spcPct val="90000"/>
        </a:lnSpc>
        <a:spcBef>
          <a:spcPts val="6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20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3pPr>
      <a:lvl4pPr marL="914400" marR="0" indent="-228600" algn="l" defTabSz="932742" rtl="0" eaLnBrk="1" fontAlgn="auto" latinLnBrk="0" hangingPunct="1">
        <a:lnSpc>
          <a:spcPct val="90000"/>
        </a:lnSpc>
        <a:spcBef>
          <a:spcPts val="6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20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4pPr>
      <a:lvl5pPr marL="1143000" marR="0" indent="-228600" algn="l" defTabSz="932742" rtl="0" eaLnBrk="1" fontAlgn="auto" latinLnBrk="0" hangingPunct="1">
        <a:lnSpc>
          <a:spcPct val="90000"/>
        </a:lnSpc>
        <a:spcBef>
          <a:spcPts val="6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20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87">
          <p15:clr>
            <a:srgbClr val="5ACBF0"/>
          </p15:clr>
        </p15:guide>
        <p15:guide id="2" pos="173">
          <p15:clr>
            <a:srgbClr val="5ACBF0"/>
          </p15:clr>
        </p15:guide>
        <p15:guide id="3" pos="749">
          <p15:clr>
            <a:srgbClr val="5ACBF0"/>
          </p15:clr>
        </p15:guide>
        <p15:guide id="4" pos="1325">
          <p15:clr>
            <a:srgbClr val="5ACBF0"/>
          </p15:clr>
        </p15:guide>
        <p15:guide id="5" pos="1901">
          <p15:clr>
            <a:srgbClr val="5ACBF0"/>
          </p15:clr>
        </p15:guide>
        <p15:guide id="6" pos="2477">
          <p15:clr>
            <a:srgbClr val="5ACBF0"/>
          </p15:clr>
        </p15:guide>
        <p15:guide id="7" pos="3053">
          <p15:clr>
            <a:srgbClr val="5ACBF0"/>
          </p15:clr>
        </p15:guide>
        <p15:guide id="8" pos="3629">
          <p15:clr>
            <a:srgbClr val="5ACBF0"/>
          </p15:clr>
        </p15:guide>
        <p15:guide id="9" pos="4205">
          <p15:clr>
            <a:srgbClr val="5ACBF0"/>
          </p15:clr>
        </p15:guide>
        <p15:guide id="10" pos="4781">
          <p15:clr>
            <a:srgbClr val="5ACBF0"/>
          </p15:clr>
        </p15:guide>
        <p15:guide id="11" pos="5357">
          <p15:clr>
            <a:srgbClr val="5ACBF0"/>
          </p15:clr>
        </p15:guide>
        <p15:guide id="12" pos="5933">
          <p15:clr>
            <a:srgbClr val="5ACBF0"/>
          </p15:clr>
        </p15:guide>
        <p15:guide id="13" pos="6509">
          <p15:clr>
            <a:srgbClr val="5ACBF0"/>
          </p15:clr>
        </p15:guide>
        <p15:guide id="14" pos="7085">
          <p15:clr>
            <a:srgbClr val="5ACBF0"/>
          </p15:clr>
        </p15:guide>
        <p15:guide id="15" pos="7661">
          <p15:clr>
            <a:srgbClr val="5ACBF0"/>
          </p15:clr>
        </p15:guide>
        <p15:guide id="16" pos="288">
          <p15:clr>
            <a:srgbClr val="C35EA4"/>
          </p15:clr>
        </p15:guide>
        <p15:guide id="17" pos="7546">
          <p15:clr>
            <a:srgbClr val="C35EA4"/>
          </p15:clr>
        </p15:guide>
        <p15:guide id="18" orient="horz" pos="763">
          <p15:clr>
            <a:srgbClr val="5ACBF0"/>
          </p15:clr>
        </p15:guide>
        <p15:guide id="19" orient="horz" pos="1339">
          <p15:clr>
            <a:srgbClr val="5ACBF0"/>
          </p15:clr>
        </p15:guide>
        <p15:guide id="20" orient="horz" pos="1915">
          <p15:clr>
            <a:srgbClr val="5ACBF0"/>
          </p15:clr>
        </p15:guide>
        <p15:guide id="21" orient="horz" pos="2491">
          <p15:clr>
            <a:srgbClr val="5ACBF0"/>
          </p15:clr>
        </p15:guide>
        <p15:guide id="22" orient="horz" pos="3067">
          <p15:clr>
            <a:srgbClr val="5ACBF0"/>
          </p15:clr>
        </p15:guide>
        <p15:guide id="23" orient="horz" pos="3643">
          <p15:clr>
            <a:srgbClr val="5ACBF0"/>
          </p15:clr>
        </p15:guide>
        <p15:guide id="24" orient="horz" pos="4219">
          <p15:clr>
            <a:srgbClr val="5ACBF0"/>
          </p15:clr>
        </p15:guide>
        <p15:guide id="25" orient="horz" pos="302">
          <p15:clr>
            <a:srgbClr val="C35EA4"/>
          </p15:clr>
        </p15:guide>
        <p15:guide id="26" orient="horz" pos="4104">
          <p15:clr>
            <a:srgbClr val="C35E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tem365-my.sharepoint.com/:f:/g/personal/satoyusuke_iejp_org/EqIXuT4FpeVGqB1sdIB9jecB27PSynB7SRtltr3x33c_oA?e=fPGuzU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s://tem365-my.sharepoint.com/personal/satoyusuke_iejp_org/_layouts/15/onedrive.aspx?originalPath=aHR0cHM6Ly90ZW0zNjUtbXkuc2hhcmVwb2ludC5jb20vOmY6L2cvcGVyc29uYWwvc2F0b3l1c3VrZV9pZWpwX29yZy9FcUlYdVQ0RnBlVkdxQjFzZElCOWplY0IyN1BTeW5CN1NSdGx0cjN4MzNjX29BP3J0aW1lPXRQZUFkZzR2MlVn&amp;id=%2Fpersonal%2Fsatoyusuke%5Fiejp%5Forg%2FDocuments%2F%E3%83%91%E3%83%AF%E3%83%9D%E6%B4%BB%E7%94%A8%E3%82%BB%E3%83%9F%E3%83%8A%E3%83%BC%E3%80%80%E7%A0%94%E4%BF%AE%E8%B3%87%E6%96%99%2FMEC%E6%8A%95%E7%A8%BF%E7%94%A8%2F%E3%83%91%E3%83%AF%E3%83%9D%E6%B4%BB%E7%94%A8%E3%82%BB%E3%83%9F%E3%83%8A%E3%83%BC%E8%B3%87%E6%96%9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9B3866B-F6EB-4E27-86D2-C08FE1CB8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856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【</a:t>
            </a:r>
            <a:r>
              <a:rPr lang="ja-JP" altLang="en-US" sz="2856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アプリ</a:t>
            </a:r>
            <a:r>
              <a:rPr lang="en-US" altLang="ja-JP" sz="2856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】PowerPoint</a:t>
            </a:r>
            <a:r>
              <a:rPr lang="ja-JP" altLang="en-US" sz="2856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を活用したアプリ開発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E99AB25-5B89-4F38-AACC-EF0CF531717A}"/>
              </a:ext>
            </a:extLst>
          </p:cNvPr>
          <p:cNvSpPr/>
          <p:nvPr/>
        </p:nvSpPr>
        <p:spPr>
          <a:xfrm>
            <a:off x="9799637" y="90933"/>
            <a:ext cx="25186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defTabSz="932597"/>
            <a:r>
              <a:rPr kumimoji="1" lang="ja-JP" altLang="en-US" sz="1400" dirty="0">
                <a:solidFill>
                  <a:prstClr val="black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埼玉県立越谷西特別支援学校</a:t>
            </a:r>
            <a:endParaRPr kumimoji="1" lang="en-US" altLang="ja-JP" sz="1400" dirty="0">
              <a:solidFill>
                <a:prstClr val="black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algn="r" defTabSz="932597"/>
            <a:r>
              <a:rPr kumimoji="1" lang="ja-JP" altLang="en-US" sz="1400" dirty="0">
                <a:solidFill>
                  <a:prstClr val="black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佐藤裕理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E91BE37-F206-4524-9717-1A36E4E75CB2}"/>
              </a:ext>
            </a:extLst>
          </p:cNvPr>
          <p:cNvSpPr txBox="1"/>
          <p:nvPr/>
        </p:nvSpPr>
        <p:spPr>
          <a:xfrm>
            <a:off x="5837237" y="774736"/>
            <a:ext cx="6179085" cy="572464"/>
          </a:xfrm>
          <a:prstGeom prst="rect">
            <a:avLst/>
          </a:prstGeom>
          <a:noFill/>
        </p:spPr>
        <p:txBody>
          <a:bodyPr wrap="square" lIns="182880" tIns="146304" rIns="182880" bIns="146304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kumimoji="1" lang="en-US" altLang="ja-JP" sz="20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PowerPoint</a:t>
            </a:r>
            <a:r>
              <a:rPr kumimoji="1" lang="ja-JP" altLang="en-US" sz="20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を活用したアプリを公開しています。</a:t>
            </a:r>
            <a:endParaRPr kumimoji="1" lang="en-US" altLang="ja-JP" sz="2000" dirty="0">
              <a:gradFill>
                <a:gsLst>
                  <a:gs pos="2917">
                    <a:schemeClr val="tx1"/>
                  </a:gs>
                  <a:gs pos="30000">
                    <a:schemeClr val="tx1"/>
                  </a:gs>
                </a:gsLst>
                <a:lin ang="5400000" scaled="0"/>
              </a:gra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E67221D-F226-4C3F-A1E2-BCCC22020A28}"/>
              </a:ext>
            </a:extLst>
          </p:cNvPr>
          <p:cNvSpPr txBox="1"/>
          <p:nvPr/>
        </p:nvSpPr>
        <p:spPr>
          <a:xfrm>
            <a:off x="5826124" y="1666576"/>
            <a:ext cx="6179085" cy="2908938"/>
          </a:xfrm>
          <a:prstGeom prst="rect">
            <a:avLst/>
          </a:prstGeom>
          <a:noFill/>
        </p:spPr>
        <p:txBody>
          <a:bodyPr wrap="square" lIns="182880" tIns="146304" rIns="182880" bIns="146304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kumimoji="1" lang="ja-JP" altLang="en-US" sz="16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ハイパーリンク、開始のタイミング、マウスオーバーの動作など、</a:t>
            </a:r>
            <a:endParaRPr kumimoji="1" lang="en-US" altLang="ja-JP" sz="1600" dirty="0">
              <a:gradFill>
                <a:gsLst>
                  <a:gs pos="2917">
                    <a:schemeClr val="tx1"/>
                  </a:gs>
                  <a:gs pos="30000">
                    <a:schemeClr val="tx1"/>
                  </a:gs>
                </a:gsLst>
                <a:lin ang="5400000" scaled="0"/>
              </a:gra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kumimoji="1" lang="ja-JP" altLang="en-US" sz="16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様々な</a:t>
            </a:r>
            <a:r>
              <a:rPr kumimoji="1" lang="en-US" altLang="ja-JP" sz="16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PowerPoint</a:t>
            </a:r>
            <a:r>
              <a:rPr kumimoji="1" lang="ja-JP" altLang="en-US" sz="16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の機能を駆使することで、個々の実態に適した</a:t>
            </a:r>
            <a:endParaRPr kumimoji="1" lang="en-US" altLang="ja-JP" sz="1600" dirty="0">
              <a:gradFill>
                <a:gsLst>
                  <a:gs pos="2917">
                    <a:schemeClr val="tx1"/>
                  </a:gs>
                  <a:gs pos="30000">
                    <a:schemeClr val="tx1"/>
                  </a:gs>
                </a:gsLst>
                <a:lin ang="5400000" scaled="0"/>
              </a:gra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kumimoji="1" lang="ja-JP" altLang="en-US" sz="16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アプリを自作することが出来ます。</a:t>
            </a:r>
            <a:endParaRPr kumimoji="1" lang="en-US" altLang="ja-JP" sz="1600" dirty="0">
              <a:gradFill>
                <a:gsLst>
                  <a:gs pos="2917">
                    <a:schemeClr val="tx1"/>
                  </a:gs>
                  <a:gs pos="30000">
                    <a:schemeClr val="tx1"/>
                  </a:gs>
                </a:gsLst>
                <a:lin ang="5400000" scaled="0"/>
              </a:gra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kumimoji="1" lang="ja-JP" altLang="en-US" sz="16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生徒本人が操作してもよいですし、生徒にとって分かりやすい、</a:t>
            </a:r>
            <a:endParaRPr kumimoji="1" lang="en-US" altLang="ja-JP" sz="1600" dirty="0">
              <a:gradFill>
                <a:gsLst>
                  <a:gs pos="2917">
                    <a:schemeClr val="tx1"/>
                  </a:gs>
                  <a:gs pos="30000">
                    <a:schemeClr val="tx1"/>
                  </a:gs>
                </a:gsLst>
                <a:lin ang="5400000" scaled="0"/>
              </a:gra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kumimoji="1" lang="ja-JP" altLang="en-US" sz="16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具体的にイメージしやすい題材をモチーフにデジタル教材を作れる</a:t>
            </a:r>
            <a:endParaRPr kumimoji="1" lang="en-US" altLang="ja-JP" sz="1600" dirty="0">
              <a:gradFill>
                <a:gsLst>
                  <a:gs pos="2917">
                    <a:schemeClr val="tx1"/>
                  </a:gs>
                  <a:gs pos="30000">
                    <a:schemeClr val="tx1"/>
                  </a:gs>
                </a:gsLst>
                <a:lin ang="5400000" scaled="0"/>
              </a:gra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kumimoji="1" lang="ja-JP" altLang="en-US" sz="16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ことが、</a:t>
            </a:r>
            <a:r>
              <a:rPr kumimoji="1" lang="en-US" altLang="ja-JP" sz="16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PowerPoint</a:t>
            </a:r>
            <a:r>
              <a:rPr kumimoji="1" lang="ja-JP" altLang="en-US" sz="16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活用の一番のメリットです。</a:t>
            </a:r>
            <a:endParaRPr kumimoji="1" lang="en-US" altLang="ja-JP" sz="1600" dirty="0">
              <a:gradFill>
                <a:gsLst>
                  <a:gs pos="2917">
                    <a:schemeClr val="tx1"/>
                  </a:gs>
                  <a:gs pos="30000">
                    <a:schemeClr val="tx1"/>
                  </a:gs>
                </a:gsLst>
                <a:lin ang="5400000" scaled="0"/>
              </a:gra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kumimoji="1" lang="en-US" altLang="ja-JP" sz="1600" dirty="0">
              <a:gradFill>
                <a:gsLst>
                  <a:gs pos="2917">
                    <a:schemeClr val="tx1"/>
                  </a:gs>
                  <a:gs pos="30000">
                    <a:schemeClr val="tx1"/>
                  </a:gs>
                </a:gsLst>
                <a:lin ang="5400000" scaled="0"/>
              </a:gra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kumimoji="1" lang="ja-JP" altLang="en-US" sz="16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ここでは今年度も含めた、これまでに作成したアプリを</a:t>
            </a:r>
            <a:endParaRPr kumimoji="1" lang="en-US" altLang="ja-JP" sz="1600" dirty="0">
              <a:gradFill>
                <a:gsLst>
                  <a:gs pos="2917">
                    <a:schemeClr val="tx1"/>
                  </a:gs>
                  <a:gs pos="30000">
                    <a:schemeClr val="tx1"/>
                  </a:gs>
                </a:gsLst>
                <a:lin ang="5400000" scaled="0"/>
              </a:gra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kumimoji="1" lang="ja-JP" altLang="en-US" sz="16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下図</a:t>
            </a:r>
            <a:r>
              <a:rPr kumimoji="1" lang="en-US" altLang="ja-JP" sz="16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QR</a:t>
            </a:r>
            <a:r>
              <a:rPr kumimoji="1" lang="ja-JP" altLang="en-US" sz="16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コードにて公開しています。</a:t>
            </a:r>
            <a:endParaRPr kumimoji="1" lang="en-US" altLang="ja-JP" sz="1600" dirty="0">
              <a:gradFill>
                <a:gsLst>
                  <a:gs pos="2917">
                    <a:schemeClr val="tx1"/>
                  </a:gs>
                  <a:gs pos="30000">
                    <a:schemeClr val="tx1"/>
                  </a:gs>
                </a:gsLst>
                <a:lin ang="5400000" scaled="0"/>
              </a:gra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  <p:pic>
        <p:nvPicPr>
          <p:cNvPr id="1026" name="Picture 2" descr="あなたのQRコード">
            <a:hlinkClick r:id="rId2"/>
            <a:extLst>
              <a:ext uri="{FF2B5EF4-FFF2-40B4-BE49-F238E27FC236}">
                <a16:creationId xmlns:a16="http://schemas.microsoft.com/office/drawing/2014/main" id="{2A4513F9-E769-4DE3-99C1-91300E0733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7037" y="5172334"/>
            <a:ext cx="1820863" cy="1820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FE33FBD-04D2-4810-B024-D43DD7F22DC3}"/>
              </a:ext>
            </a:extLst>
          </p:cNvPr>
          <p:cNvSpPr txBox="1"/>
          <p:nvPr/>
        </p:nvSpPr>
        <p:spPr>
          <a:xfrm>
            <a:off x="6688421" y="5449778"/>
            <a:ext cx="3505200" cy="1185389"/>
          </a:xfrm>
          <a:prstGeom prst="rect">
            <a:avLst/>
          </a:prstGeom>
          <a:noFill/>
        </p:spPr>
        <p:txBody>
          <a:bodyPr wrap="square" lIns="182880" tIns="146304" rIns="182880" bIns="146304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kumimoji="1" lang="en-US" altLang="ja-JP" sz="16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PowerPoint</a:t>
            </a:r>
            <a:r>
              <a:rPr kumimoji="1" lang="ja-JP" altLang="en-US" sz="16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を活用したアプリ開発</a:t>
            </a:r>
            <a:br>
              <a:rPr kumimoji="1" lang="en-US" altLang="ja-JP" sz="16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</a:br>
            <a:r>
              <a:rPr kumimoji="1" lang="ja-JP" altLang="en-US" sz="16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の方法は、こちらのリンクにあります</a:t>
            </a:r>
            <a:br>
              <a:rPr kumimoji="1" lang="en-US" altLang="ja-JP" sz="16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</a:br>
            <a:r>
              <a:rPr kumimoji="1" lang="ja-JP" altLang="en-US" sz="16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「</a:t>
            </a:r>
            <a:r>
              <a:rPr kumimoji="1" lang="en-US" altLang="ja-JP" sz="16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PowerPoint</a:t>
            </a:r>
            <a:r>
              <a:rPr kumimoji="1" lang="ja-JP" altLang="en-US" sz="16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活用セミナー」の</a:t>
            </a:r>
            <a:br>
              <a:rPr kumimoji="1" lang="en-US" altLang="ja-JP" sz="16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</a:br>
            <a:r>
              <a:rPr kumimoji="1" lang="ja-JP" altLang="en-US" sz="16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資料から確認いただけます。</a:t>
            </a:r>
            <a:endParaRPr kumimoji="1" lang="en-US" altLang="ja-JP" sz="1600" dirty="0">
              <a:gradFill>
                <a:gsLst>
                  <a:gs pos="2917">
                    <a:schemeClr val="tx1"/>
                  </a:gs>
                  <a:gs pos="30000">
                    <a:schemeClr val="tx1"/>
                  </a:gs>
                </a:gsLst>
                <a:lin ang="5400000" scaled="0"/>
              </a:gra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D3B6BF5-4929-415E-94A4-89E6DAF1D378}"/>
              </a:ext>
            </a:extLst>
          </p:cNvPr>
          <p:cNvSpPr txBox="1"/>
          <p:nvPr/>
        </p:nvSpPr>
        <p:spPr>
          <a:xfrm>
            <a:off x="968374" y="5490070"/>
            <a:ext cx="3295650" cy="1185389"/>
          </a:xfrm>
          <a:prstGeom prst="rect">
            <a:avLst/>
          </a:prstGeom>
          <a:noFill/>
        </p:spPr>
        <p:txBody>
          <a:bodyPr wrap="square" lIns="182880" tIns="146304" rIns="182880" bIns="146304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kumimoji="1" lang="ja-JP" altLang="en-US" sz="16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上記のアプリ一覧は、こちらの</a:t>
            </a:r>
            <a:br>
              <a:rPr kumimoji="1" lang="en-US" altLang="ja-JP" sz="16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</a:br>
            <a:r>
              <a:rPr kumimoji="1" lang="en-US" altLang="ja-JP" sz="16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QR</a:t>
            </a:r>
            <a:r>
              <a:rPr kumimoji="1" lang="ja-JP" altLang="en-US" sz="16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コード（</a:t>
            </a:r>
            <a:r>
              <a:rPr kumimoji="1" lang="en-US" altLang="ja-JP" sz="16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Ctrl</a:t>
            </a:r>
            <a:r>
              <a:rPr kumimoji="1" lang="ja-JP" altLang="en-US" sz="16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キーを押しながら</a:t>
            </a:r>
            <a:br>
              <a:rPr kumimoji="1" lang="en-US" altLang="ja-JP" sz="16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</a:br>
            <a:r>
              <a:rPr kumimoji="1" lang="ja-JP" altLang="en-US" sz="16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クリックでも開きます。）から</a:t>
            </a:r>
            <a:br>
              <a:rPr kumimoji="1" lang="en-US" altLang="ja-JP" sz="16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</a:br>
            <a:r>
              <a:rPr kumimoji="1" lang="ja-JP" altLang="en-US" sz="16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見ていただけます。</a:t>
            </a:r>
            <a:endParaRPr kumimoji="1" lang="en-US" altLang="ja-JP" sz="1600" dirty="0">
              <a:gradFill>
                <a:gsLst>
                  <a:gs pos="2917">
                    <a:schemeClr val="tx1"/>
                  </a:gs>
                  <a:gs pos="30000">
                    <a:schemeClr val="tx1"/>
                  </a:gs>
                </a:gsLst>
                <a:lin ang="5400000" scaled="0"/>
              </a:gra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  <p:pic>
        <p:nvPicPr>
          <p:cNvPr id="11" name="図 10">
            <a:hlinkClick r:id="rId4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9370" y="4813860"/>
            <a:ext cx="2176842" cy="2176842"/>
          </a:xfrm>
          <a:prstGeom prst="rect">
            <a:avLst/>
          </a:prstGeom>
        </p:spPr>
      </p:pic>
      <p:pic>
        <p:nvPicPr>
          <p:cNvPr id="3" name="図 4" descr="グラフィカル ユーザー インターフェイス, アプリケーション&#10;&#10;説明は自動で生成されたものです">
            <a:extLst>
              <a:ext uri="{FF2B5EF4-FFF2-40B4-BE49-F238E27FC236}">
                <a16:creationId xmlns:a16="http://schemas.microsoft.com/office/drawing/2014/main" id="{4A257EC4-2FE3-4ED3-9652-2296A9F0A93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0554" y="957139"/>
            <a:ext cx="5201413" cy="3558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992294"/>
      </p:ext>
    </p:extLst>
  </p:cSld>
  <p:clrMapOvr>
    <a:masterClrMapping/>
  </p:clrMapOvr>
</p:sld>
</file>

<file path=ppt/theme/theme1.xml><?xml version="1.0" encoding="utf-8"?>
<a:theme xmlns:a="http://schemas.openxmlformats.org/drawingml/2006/main" name="WHITE TEMPLATE">
  <a:themeElements>
    <a:clrScheme name="Custom 6">
      <a:dk1>
        <a:srgbClr val="505050"/>
      </a:dk1>
      <a:lt1>
        <a:srgbClr val="FFFFFF"/>
      </a:lt1>
      <a:dk2>
        <a:srgbClr val="107C10"/>
      </a:dk2>
      <a:lt2>
        <a:srgbClr val="D5F7F6"/>
      </a:lt2>
      <a:accent1>
        <a:srgbClr val="107C10"/>
      </a:accent1>
      <a:accent2>
        <a:srgbClr val="0377D6"/>
      </a:accent2>
      <a:accent3>
        <a:srgbClr val="00B294"/>
      </a:accent3>
      <a:accent4>
        <a:srgbClr val="A80000"/>
      </a:accent4>
      <a:accent5>
        <a:srgbClr val="D83B01"/>
      </a:accent5>
      <a:accent6>
        <a:srgbClr val="FEB900"/>
      </a:accent6>
      <a:hlink>
        <a:srgbClr val="107C10"/>
      </a:hlink>
      <a:folHlink>
        <a:srgbClr val="107C10"/>
      </a:folHlink>
    </a:clrScheme>
    <a:fontScheme name="Custom 1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defTabSz="932472" fontAlgn="base">
          <a:lnSpc>
            <a:spcPct val="90000"/>
          </a:lnSpc>
          <a:spcBef>
            <a:spcPct val="0"/>
          </a:spcBef>
          <a:spcAft>
            <a:spcPct val="0"/>
          </a:spcAft>
          <a:defRPr sz="2400" dirty="0" err="1" smtClean="0">
            <a:gradFill>
              <a:gsLst>
                <a:gs pos="0">
                  <a:srgbClr val="FFFFFF"/>
                </a:gs>
                <a:gs pos="100000">
                  <a:srgbClr val="FFFFFF"/>
                </a:gs>
              </a:gsLst>
              <a:lin ang="5400000" scaled="0"/>
            </a:gra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182880" tIns="146304" rIns="182880" bIns="146304" rtlCol="0">
        <a:spAutoFit/>
      </a:bodyPr>
      <a:lstStyle>
        <a:defPPr>
          <a:lnSpc>
            <a:spcPct val="90000"/>
          </a:lnSpc>
          <a:spcAft>
            <a:spcPts val="600"/>
          </a:spcAft>
          <a:defRPr sz="2400" dirty="0" err="1" smtClean="0">
            <a:gradFill>
              <a:gsLst>
                <a:gs pos="2917">
                  <a:schemeClr val="tx1"/>
                </a:gs>
                <a:gs pos="30000">
                  <a:schemeClr val="tx1"/>
                </a:gs>
              </a:gsLst>
              <a:lin ang="5400000" scaled="0"/>
            </a:gra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ITA_PPT_16-9" id="{F09E4640-054F-E641-92A5-5D5B9B8351E5}" vid="{F0989626-0DF1-A84F-B01F-87FC08C1B0B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8B69E52E26604A4B8665B7151A311A6D" ma:contentTypeVersion="9" ma:contentTypeDescription="新しいドキュメントを作成します。" ma:contentTypeScope="" ma:versionID="c86d40678f0b3581dc3af4d1e2e82446">
  <xsd:schema xmlns:xsd="http://www.w3.org/2001/XMLSchema" xmlns:xs="http://www.w3.org/2001/XMLSchema" xmlns:p="http://schemas.microsoft.com/office/2006/metadata/properties" xmlns:ns2="1229f1a1-dee0-4c8a-9ee3-c89a95515f18" targetNamespace="http://schemas.microsoft.com/office/2006/metadata/properties" ma:root="true" ma:fieldsID="c0d8835fb4434bc217e07aabb29591ca" ns2:_="">
    <xsd:import namespace="1229f1a1-dee0-4c8a-9ee3-c89a95515f1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29f1a1-dee0-4c8a-9ee3-c89a95515f1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1229f1a1-dee0-4c8a-9ee3-c89a95515f18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12E2CAB-EFE2-4092-931E-CD46B1FC37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229f1a1-dee0-4c8a-9ee3-c89a95515f1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990F116-B58F-4255-B05B-DA3808E0E5C6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1229f1a1-dee0-4c8a-9ee3-c89a95515f18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58FDAC0-319D-4A54-8D8E-1D42CB1F800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ITA_PPT_16-9</Template>
  <TotalTime>15729</TotalTime>
  <Words>180</Words>
  <Application>Microsoft Office PowerPoint</Application>
  <PresentationFormat>ユーザー設定</PresentationFormat>
  <Paragraphs>15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WHITE TEMPLATE</vt:lpstr>
      <vt:lpstr>【アプリ】PowerPointを活用したアプリ開発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STEM &amp; Employability</dc:title>
  <dc:subject>&lt;Speech title here&gt;</dc:subject>
  <dc:creator>Andrew Parsons</dc:creator>
  <cp:keywords>MSVID, Brand Guidelines, Branding, Visual Identity, grid</cp:keywords>
  <dc:description>Template: Maryfj_x000d_
Formatting: _x000d_
Audience Type:</dc:description>
  <cp:lastModifiedBy>SatoYusuke</cp:lastModifiedBy>
  <cp:revision>530</cp:revision>
  <cp:lastPrinted>2019-02-26T04:03:28Z</cp:lastPrinted>
  <dcterms:created xsi:type="dcterms:W3CDTF">2015-07-31T00:01:51Z</dcterms:created>
  <dcterms:modified xsi:type="dcterms:W3CDTF">2021-06-14T09:01:23Z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0x0101008B69E52E26604A4B8665B7151A311A6D</vt:lpwstr>
  </property>
  <property fmtid="{D5CDD505-2E9C-101B-9397-08002B2CF9AE}" pid="3" name="Product">
    <vt:lpwstr/>
  </property>
  <property fmtid="{D5CDD505-2E9C-101B-9397-08002B2CF9AE}" pid="4" name="Event1">
    <vt:lpwstr>622;#Unassigned|2c8af875-f38a-40b8-a0a9-056aed3fc8c0</vt:lpwstr>
  </property>
  <property fmtid="{D5CDD505-2E9C-101B-9397-08002B2CF9AE}" pid="5" name="Audience">
    <vt:lpwstr/>
  </property>
  <property fmtid="{D5CDD505-2E9C-101B-9397-08002B2CF9AE}" pid="6" name="Event Venue">
    <vt:lpwstr/>
  </property>
  <property fmtid="{D5CDD505-2E9C-101B-9397-08002B2CF9AE}" pid="7" name="Track">
    <vt:lpwstr/>
  </property>
  <property fmtid="{D5CDD505-2E9C-101B-9397-08002B2CF9AE}" pid="8" name="Event Location">
    <vt:lpwstr/>
  </property>
  <property fmtid="{D5CDD505-2E9C-101B-9397-08002B2CF9AE}" pid="9" name="Campaign">
    <vt:lpwstr/>
  </property>
  <property fmtid="{D5CDD505-2E9C-101B-9397-08002B2CF9AE}" pid="10" name="IsMyDocuments">
    <vt:bool>true</vt:bool>
  </property>
  <property fmtid="{D5CDD505-2E9C-101B-9397-08002B2CF9AE}" pid="11" name="MSIP_Label_f42aa342-8706-4288-bd11-ebb85995028c_Enabled">
    <vt:lpwstr>True</vt:lpwstr>
  </property>
  <property fmtid="{D5CDD505-2E9C-101B-9397-08002B2CF9AE}" pid="12" name="MSIP_Label_f42aa342-8706-4288-bd11-ebb85995028c_SiteId">
    <vt:lpwstr>72f988bf-86f1-41af-91ab-2d7cd011db47</vt:lpwstr>
  </property>
  <property fmtid="{D5CDD505-2E9C-101B-9397-08002B2CF9AE}" pid="13" name="MSIP_Label_f42aa342-8706-4288-bd11-ebb85995028c_Ref">
    <vt:lpwstr>https://api.informationprotection.azure.com/api/72f988bf-86f1-41af-91ab-2d7cd011db47</vt:lpwstr>
  </property>
  <property fmtid="{D5CDD505-2E9C-101B-9397-08002B2CF9AE}" pid="14" name="MSIP_Label_f42aa342-8706-4288-bd11-ebb85995028c_Owner">
    <vt:lpwstr>masato@microsoft.com</vt:lpwstr>
  </property>
  <property fmtid="{D5CDD505-2E9C-101B-9397-08002B2CF9AE}" pid="15" name="MSIP_Label_f42aa342-8706-4288-bd11-ebb85995028c_SetDate">
    <vt:lpwstr>2017-09-28T13:46:36.3053956+09:00</vt:lpwstr>
  </property>
  <property fmtid="{D5CDD505-2E9C-101B-9397-08002B2CF9AE}" pid="16" name="MSIP_Label_f42aa342-8706-4288-bd11-ebb85995028c_Name">
    <vt:lpwstr>General</vt:lpwstr>
  </property>
  <property fmtid="{D5CDD505-2E9C-101B-9397-08002B2CF9AE}" pid="17" name="MSIP_Label_f42aa342-8706-4288-bd11-ebb85995028c_Application">
    <vt:lpwstr>Microsoft Azure Information Protection</vt:lpwstr>
  </property>
  <property fmtid="{D5CDD505-2E9C-101B-9397-08002B2CF9AE}" pid="18" name="MSIP_Label_f42aa342-8706-4288-bd11-ebb85995028c_Extended_MSFT_Method">
    <vt:lpwstr>Automatic</vt:lpwstr>
  </property>
  <property fmtid="{D5CDD505-2E9C-101B-9397-08002B2CF9AE}" pid="19" name="Sensitivity">
    <vt:lpwstr>General</vt:lpwstr>
  </property>
</Properties>
</file>